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812" r:id="rId2"/>
    <p:sldMasterId id="2147483838" r:id="rId3"/>
    <p:sldMasterId id="2147483850" r:id="rId4"/>
    <p:sldMasterId id="2147483912" r:id="rId5"/>
  </p:sldMasterIdLst>
  <p:notesMasterIdLst>
    <p:notesMasterId r:id="rId45"/>
  </p:notesMasterIdLst>
  <p:sldIdLst>
    <p:sldId id="308" r:id="rId6"/>
    <p:sldId id="277" r:id="rId7"/>
    <p:sldId id="278" r:id="rId8"/>
    <p:sldId id="279" r:id="rId9"/>
    <p:sldId id="280" r:id="rId10"/>
    <p:sldId id="463" r:id="rId11"/>
    <p:sldId id="462" r:id="rId12"/>
    <p:sldId id="464" r:id="rId13"/>
    <p:sldId id="328" r:id="rId14"/>
    <p:sldId id="434" r:id="rId15"/>
    <p:sldId id="447" r:id="rId16"/>
    <p:sldId id="465" r:id="rId17"/>
    <p:sldId id="466" r:id="rId18"/>
    <p:sldId id="467" r:id="rId19"/>
    <p:sldId id="468" r:id="rId20"/>
    <p:sldId id="469" r:id="rId21"/>
    <p:sldId id="471" r:id="rId22"/>
    <p:sldId id="478" r:id="rId23"/>
    <p:sldId id="479" r:id="rId24"/>
    <p:sldId id="481" r:id="rId25"/>
    <p:sldId id="482" r:id="rId26"/>
    <p:sldId id="483" r:id="rId27"/>
    <p:sldId id="330" r:id="rId28"/>
    <p:sldId id="487" r:id="rId29"/>
    <p:sldId id="488" r:id="rId30"/>
    <p:sldId id="491" r:id="rId31"/>
    <p:sldId id="492" r:id="rId32"/>
    <p:sldId id="493" r:id="rId33"/>
    <p:sldId id="304" r:id="rId34"/>
    <p:sldId id="291" r:id="rId35"/>
    <p:sldId id="495" r:id="rId36"/>
    <p:sldId id="496" r:id="rId37"/>
    <p:sldId id="497" r:id="rId38"/>
    <p:sldId id="498" r:id="rId39"/>
    <p:sldId id="499" r:id="rId40"/>
    <p:sldId id="500" r:id="rId41"/>
    <p:sldId id="306" r:id="rId42"/>
    <p:sldId id="307" r:id="rId43"/>
    <p:sldId id="501" r:id="rId44"/>
  </p:sldIdLst>
  <p:sldSz cx="9144000" cy="5143500" type="screen16x9"/>
  <p:notesSz cx="6858000" cy="9144000"/>
  <p:embeddedFontLst>
    <p:embeddedFont>
      <p:font typeface="Calibri Light" panose="020F0302020204030204" pitchFamily="34" charset="0"/>
      <p:regular r:id="rId46"/>
      <p:italic r:id="rId47"/>
    </p:embeddedFont>
    <p:embeddedFont>
      <p:font typeface="宋体" panose="02010600030101010101" pitchFamily="2" charset="-122"/>
      <p:regular r:id="rId48"/>
    </p:embeddedFont>
    <p:embeddedFont>
      <p:font typeface="Lato" panose="020B0604020202020204" charset="0"/>
      <p:regular r:id="rId49"/>
      <p:bold r:id="rId50"/>
    </p:embeddedFont>
    <p:embeddedFont>
      <p:font typeface="#9Slide03 Arima Madurai Black" panose="020B0604020202020204" charset="0"/>
      <p:bold r:id="rId51"/>
    </p:embeddedFont>
    <p:embeddedFont>
      <p:font typeface="Microsoft YaHei" panose="020B0503020204020204" pitchFamily="34" charset="-122"/>
      <p:regular r:id="rId52"/>
      <p:bold r:id="rId53"/>
    </p:embeddedFont>
    <p:embeddedFont>
      <p:font typeface="Calibri" panose="020F0502020204030204" pitchFamily="34" charset="0"/>
      <p:regular r:id="rId54"/>
      <p:bold r:id="rId55"/>
      <p:italic r:id="rId56"/>
      <p:boldItalic r:id="rId57"/>
    </p:embeddedFont>
    <p:embeddedFont>
      <p:font typeface="#9Slide03 AmpleSoft" panose="020B0604020202020204" charset="0"/>
      <p:regular r:id="rId58"/>
    </p:embeddedFont>
    <p:embeddedFont>
      <p:font typeface="Hammersmith One" panose="020B0604020202020204" charset="0"/>
      <p:regular r:id="rId59"/>
    </p:embeddedFont>
    <p:embeddedFont>
      <p:font typeface="#9Slide03 AllRoundGothic" panose="020B0604020202020204" charset="0"/>
      <p:regular r:id="rId60"/>
    </p:embeddedFont>
    <p:embeddedFont>
      <p:font typeface="#9Slide07 SVNAppleberry" panose="02040603050506020204" charset="0"/>
      <p:regular r:id="rId61"/>
    </p:embeddedFont>
    <p:embeddedFont>
      <p:font typeface="Bodoni MT Black" panose="02070A03080606020203" pitchFamily="18" charset="0"/>
      <p:bold r:id="rId62"/>
      <p:boldItalic r:id="rId63"/>
    </p:embeddedFont>
    <p:embeddedFont>
      <p:font typeface="Oxygen" panose="020B0604020202020204" charset="0"/>
      <p:regular r:id="rId64"/>
      <p:bold r:id="rId65"/>
    </p:embeddedFont>
    <p:embeddedFont>
      <p:font typeface="Raleway" panose="020B0604020202020204" charset="0"/>
      <p:regular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2B16"/>
    <a:srgbClr val="E9503B"/>
    <a:srgbClr val="ED6E5D"/>
    <a:srgbClr val="F4A79C"/>
    <a:srgbClr val="9EA136"/>
    <a:srgbClr val="5EB8F7"/>
    <a:srgbClr val="6DC729"/>
    <a:srgbClr val="C6F007"/>
    <a:srgbClr val="5F5F61"/>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D5318BD-8D6B-431D-AFE6-13A37F5BCA20}">
  <a:tblStyle styleId="{ED5318BD-8D6B-431D-AFE6-13A37F5BCA20}"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F7726EB-8D82-4737-A993-10ACA46C9E0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20" y="52"/>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5" Type="http://schemas.openxmlformats.org/officeDocument/2006/relationships/slideMaster" Target="slideMasters/slideMaster5.xml"/><Relationship Id="rId61" Type="http://schemas.openxmlformats.org/officeDocument/2006/relationships/font" Target="fonts/font16.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6.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5.fntdata"/><Relationship Id="rId5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997675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02113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41164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2494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777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98576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69437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e70f70ec4d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e70f70ec4d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831638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03861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61597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8212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6703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15882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89006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8981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7355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952808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53722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65816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02829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ge9facb8fde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4" name="Google Shape;1444;ge9facb8fde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26045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e70f70ec4d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e70f70ec4d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49183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83308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26258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89173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02666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208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5" Type="http://schemas.openxmlformats.org/officeDocument/2006/relationships/hyperlink" Target="https://storyset.com/?utm_source=slidesgo_template&amp;utm_medium=referral-link&amp;utm_campaign=slidesgo_contents_of_this_template&amp;utm_term=storyset&amp;utm_content=storyset" TargetMode="External"/><Relationship Id="rId4" Type="http://schemas.openxmlformats.org/officeDocument/2006/relationships/hyperlink" Target="http://bit.ly/2TtBDfr" TargetMode="Externa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5" Type="http://schemas.openxmlformats.org/officeDocument/2006/relationships/hyperlink" Target="https://storyset.com/?utm_source=slidesgo_template&amp;utm_medium=referral-link&amp;utm_campaign=slidesgo_contents_of_this_template&amp;utm_term=storyset&amp;utm_content=storyset" TargetMode="External"/><Relationship Id="rId4" Type="http://schemas.openxmlformats.org/officeDocument/2006/relationships/hyperlink" Target="http://bit.ly/2TtBDfr"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89"/>
        <p:cNvGrpSpPr/>
        <p:nvPr/>
      </p:nvGrpSpPr>
      <p:grpSpPr>
        <a:xfrm>
          <a:off x="0" y="0"/>
          <a:ext cx="0" cy="0"/>
          <a:chOff x="0" y="0"/>
          <a:chExt cx="0" cy="0"/>
        </a:xfrm>
      </p:grpSpPr>
      <p:sp>
        <p:nvSpPr>
          <p:cNvPr id="1090" name="Google Shape;1090;p9"/>
          <p:cNvSpPr txBox="1">
            <a:spLocks noGrp="1"/>
          </p:cNvSpPr>
          <p:nvPr>
            <p:ph type="title"/>
          </p:nvPr>
        </p:nvSpPr>
        <p:spPr>
          <a:xfrm>
            <a:off x="265500" y="1233175"/>
            <a:ext cx="4045200" cy="1482300"/>
          </a:xfrm>
          <a:prstGeom prst="rect">
            <a:avLst/>
          </a:prstGeom>
        </p:spPr>
        <p:txBody>
          <a:bodyPr spcFirstLastPara="1" wrap="square" lIns="91359" tIns="91359" rIns="91359" bIns="91359"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091" name="Google Shape;1091;p9"/>
          <p:cNvSpPr txBox="1">
            <a:spLocks noGrp="1"/>
          </p:cNvSpPr>
          <p:nvPr>
            <p:ph type="subTitle" idx="1"/>
          </p:nvPr>
        </p:nvSpPr>
        <p:spPr>
          <a:xfrm>
            <a:off x="265500" y="2803075"/>
            <a:ext cx="4045200" cy="1235100"/>
          </a:xfrm>
          <a:prstGeom prst="rect">
            <a:avLst/>
          </a:prstGeom>
        </p:spPr>
        <p:txBody>
          <a:bodyPr spcFirstLastPara="1" wrap="square" lIns="91359" tIns="91359" rIns="91359" bIns="91359"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92" name="Google Shape;1092;p9"/>
          <p:cNvSpPr txBox="1">
            <a:spLocks noGrp="1"/>
          </p:cNvSpPr>
          <p:nvPr>
            <p:ph type="body" idx="2"/>
          </p:nvPr>
        </p:nvSpPr>
        <p:spPr>
          <a:xfrm>
            <a:off x="4939500" y="724075"/>
            <a:ext cx="3837000" cy="3695100"/>
          </a:xfrm>
          <a:prstGeom prst="rect">
            <a:avLst/>
          </a:prstGeom>
        </p:spPr>
        <p:txBody>
          <a:bodyPr spcFirstLastPara="1" wrap="square" lIns="91359" tIns="91359" rIns="91359" bIns="91359" anchor="ctr" anchorCtr="0">
            <a:noAutofit/>
          </a:bodyPr>
          <a:lstStyle>
            <a:lvl1pPr marL="456806" lvl="0" indent="-342605">
              <a:spcBef>
                <a:spcPts val="0"/>
              </a:spcBef>
              <a:spcAft>
                <a:spcPts val="0"/>
              </a:spcAft>
              <a:buSzPts val="1800"/>
              <a:buChar char="●"/>
              <a:defRPr/>
            </a:lvl1pPr>
            <a:lvl2pPr marL="913658" lvl="1" indent="-317236">
              <a:spcBef>
                <a:spcPts val="1600"/>
              </a:spcBef>
              <a:spcAft>
                <a:spcPts val="0"/>
              </a:spcAft>
              <a:buSzPts val="1400"/>
              <a:buChar char="○"/>
              <a:defRPr/>
            </a:lvl2pPr>
            <a:lvl3pPr marL="1370478" lvl="2" indent="-317236">
              <a:spcBef>
                <a:spcPts val="1600"/>
              </a:spcBef>
              <a:spcAft>
                <a:spcPts val="0"/>
              </a:spcAft>
              <a:buSzPts val="1400"/>
              <a:buChar char="■"/>
              <a:defRPr/>
            </a:lvl3pPr>
            <a:lvl4pPr marL="1827314" lvl="3" indent="-317236">
              <a:spcBef>
                <a:spcPts val="1600"/>
              </a:spcBef>
              <a:spcAft>
                <a:spcPts val="0"/>
              </a:spcAft>
              <a:buSzPts val="1400"/>
              <a:buChar char="●"/>
              <a:defRPr/>
            </a:lvl4pPr>
            <a:lvl5pPr marL="2284119" lvl="4" indent="-317236">
              <a:spcBef>
                <a:spcPts val="1600"/>
              </a:spcBef>
              <a:spcAft>
                <a:spcPts val="0"/>
              </a:spcAft>
              <a:buSzPts val="1400"/>
              <a:buChar char="○"/>
              <a:defRPr/>
            </a:lvl5pPr>
            <a:lvl6pPr marL="2740925" lvl="5" indent="-317236">
              <a:spcBef>
                <a:spcPts val="1600"/>
              </a:spcBef>
              <a:spcAft>
                <a:spcPts val="0"/>
              </a:spcAft>
              <a:buSzPts val="1400"/>
              <a:buChar char="■"/>
              <a:defRPr/>
            </a:lvl6pPr>
            <a:lvl7pPr marL="3197760" lvl="6" indent="-317236">
              <a:spcBef>
                <a:spcPts val="1600"/>
              </a:spcBef>
              <a:spcAft>
                <a:spcPts val="0"/>
              </a:spcAft>
              <a:buSzPts val="1400"/>
              <a:buChar char="●"/>
              <a:defRPr/>
            </a:lvl7pPr>
            <a:lvl8pPr marL="3654583" lvl="7" indent="-317236">
              <a:spcBef>
                <a:spcPts val="1600"/>
              </a:spcBef>
              <a:spcAft>
                <a:spcPts val="0"/>
              </a:spcAft>
              <a:buSzPts val="1400"/>
              <a:buChar char="○"/>
              <a:defRPr/>
            </a:lvl8pPr>
            <a:lvl9pPr marL="4111433" lvl="8" indent="-317236">
              <a:spcBef>
                <a:spcPts val="1600"/>
              </a:spcBef>
              <a:spcAft>
                <a:spcPts val="1600"/>
              </a:spcAft>
              <a:buSzPts val="14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1"/>
        <p:cNvGrpSpPr/>
        <p:nvPr/>
      </p:nvGrpSpPr>
      <p:grpSpPr>
        <a:xfrm>
          <a:off x="0" y="0"/>
          <a:ext cx="0" cy="0"/>
          <a:chOff x="0" y="0"/>
          <a:chExt cx="0" cy="0"/>
        </a:xfrm>
      </p:grpSpPr>
      <p:sp>
        <p:nvSpPr>
          <p:cNvPr id="122" name="Google Shape;122;p8"/>
          <p:cNvSpPr txBox="1">
            <a:spLocks noGrp="1"/>
          </p:cNvSpPr>
          <p:nvPr>
            <p:ph type="title"/>
          </p:nvPr>
        </p:nvSpPr>
        <p:spPr>
          <a:xfrm>
            <a:off x="2642550" y="1323975"/>
            <a:ext cx="5788500" cy="2512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9000">
                <a:solidFill>
                  <a:schemeClr val="lt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23" name="Google Shape;123;p8"/>
          <p:cNvSpPr/>
          <p:nvPr/>
        </p:nvSpPr>
        <p:spPr>
          <a:xfrm>
            <a:off x="274851" y="3343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977954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24"/>
        <p:cNvGrpSpPr/>
        <p:nvPr/>
      </p:nvGrpSpPr>
      <p:grpSpPr>
        <a:xfrm>
          <a:off x="0" y="0"/>
          <a:ext cx="0" cy="0"/>
          <a:chOff x="0" y="0"/>
          <a:chExt cx="0" cy="0"/>
        </a:xfrm>
      </p:grpSpPr>
      <p:sp>
        <p:nvSpPr>
          <p:cNvPr id="125" name="Google Shape;125;p9"/>
          <p:cNvSpPr/>
          <p:nvPr/>
        </p:nvSpPr>
        <p:spPr>
          <a:xfrm rot="951758">
            <a:off x="-987502" y="-742851"/>
            <a:ext cx="6230125" cy="586046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6" name="Google Shape;126;p9"/>
          <p:cNvSpPr txBox="1">
            <a:spLocks noGrp="1"/>
          </p:cNvSpPr>
          <p:nvPr>
            <p:ph type="title"/>
          </p:nvPr>
        </p:nvSpPr>
        <p:spPr>
          <a:xfrm>
            <a:off x="720000" y="1645600"/>
            <a:ext cx="42345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7" name="Google Shape;127;p9"/>
          <p:cNvSpPr txBox="1">
            <a:spLocks noGrp="1"/>
          </p:cNvSpPr>
          <p:nvPr>
            <p:ph type="subTitle" idx="1"/>
          </p:nvPr>
        </p:nvSpPr>
        <p:spPr>
          <a:xfrm>
            <a:off x="720000" y="2450200"/>
            <a:ext cx="3642600" cy="1563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13534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28"/>
        <p:cNvGrpSpPr/>
        <p:nvPr/>
      </p:nvGrpSpPr>
      <p:grpSpPr>
        <a:xfrm>
          <a:off x="0" y="0"/>
          <a:ext cx="0" cy="0"/>
          <a:chOff x="0" y="0"/>
          <a:chExt cx="0" cy="0"/>
        </a:xfrm>
      </p:grpSpPr>
      <p:sp>
        <p:nvSpPr>
          <p:cNvPr id="129" name="Google Shape;129;p10"/>
          <p:cNvSpPr txBox="1">
            <a:spLocks noGrp="1"/>
          </p:cNvSpPr>
          <p:nvPr>
            <p:ph type="title"/>
          </p:nvPr>
        </p:nvSpPr>
        <p:spPr>
          <a:xfrm>
            <a:off x="6096000" y="996700"/>
            <a:ext cx="2334900" cy="1937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800"/>
              <a:buNone/>
              <a:defRPr sz="3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extLst>
      <p:ext uri="{BB962C8B-B14F-4D97-AF65-F5344CB8AC3E}">
        <p14:creationId xmlns:p14="http://schemas.microsoft.com/office/powerpoint/2010/main" val="142284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30"/>
        <p:cNvGrpSpPr/>
        <p:nvPr/>
      </p:nvGrpSpPr>
      <p:grpSpPr>
        <a:xfrm>
          <a:off x="0" y="0"/>
          <a:ext cx="0" cy="0"/>
          <a:chOff x="0" y="0"/>
          <a:chExt cx="0" cy="0"/>
        </a:xfrm>
      </p:grpSpPr>
      <p:sp>
        <p:nvSpPr>
          <p:cNvPr id="131" name="Google Shape;131;p11"/>
          <p:cNvSpPr/>
          <p:nvPr/>
        </p:nvSpPr>
        <p:spPr>
          <a:xfrm rot="1158018">
            <a:off x="-478036" y="-20818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2" name="Google Shape;132;p11"/>
          <p:cNvSpPr/>
          <p:nvPr/>
        </p:nvSpPr>
        <p:spPr>
          <a:xfrm>
            <a:off x="7437651" y="47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3" name="Google Shape;133;p11"/>
          <p:cNvSpPr/>
          <p:nvPr/>
        </p:nvSpPr>
        <p:spPr>
          <a:xfrm>
            <a:off x="-40362" y="5395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4" name="Google Shape;134;p11"/>
          <p:cNvSpPr txBox="1">
            <a:spLocks noGrp="1"/>
          </p:cNvSpPr>
          <p:nvPr>
            <p:ph type="title" hasCustomPrompt="1"/>
          </p:nvPr>
        </p:nvSpPr>
        <p:spPr>
          <a:xfrm>
            <a:off x="712500" y="853900"/>
            <a:ext cx="5079900" cy="1689300"/>
          </a:xfrm>
          <a:prstGeom prst="rect">
            <a:avLst/>
          </a:prstGeom>
        </p:spPr>
        <p:txBody>
          <a:bodyPr spcFirstLastPara="1" wrap="square" lIns="91425" tIns="91425" rIns="91425" bIns="91425" anchor="ctr" anchorCtr="0">
            <a:noAutofit/>
          </a:bodyPr>
          <a:lstStyle>
            <a:lvl1pPr lvl="0" rtl="0">
              <a:spcBef>
                <a:spcPts val="0"/>
              </a:spcBef>
              <a:spcAft>
                <a:spcPts val="0"/>
              </a:spcAft>
              <a:buSzPts val="9600"/>
              <a:buNone/>
              <a:defRPr sz="120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135" name="Google Shape;135;p11"/>
          <p:cNvSpPr txBox="1">
            <a:spLocks noGrp="1"/>
          </p:cNvSpPr>
          <p:nvPr>
            <p:ph type="subTitle" idx="1"/>
          </p:nvPr>
        </p:nvSpPr>
        <p:spPr>
          <a:xfrm>
            <a:off x="712500" y="2573275"/>
            <a:ext cx="4997400" cy="70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1830614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6"/>
        <p:cNvGrpSpPr/>
        <p:nvPr/>
      </p:nvGrpSpPr>
      <p:grpSpPr>
        <a:xfrm>
          <a:off x="0" y="0"/>
          <a:ext cx="0" cy="0"/>
          <a:chOff x="0" y="0"/>
          <a:chExt cx="0" cy="0"/>
        </a:xfrm>
      </p:grpSpPr>
    </p:spTree>
    <p:extLst>
      <p:ext uri="{BB962C8B-B14F-4D97-AF65-F5344CB8AC3E}">
        <p14:creationId xmlns:p14="http://schemas.microsoft.com/office/powerpoint/2010/main" val="3434538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37"/>
        <p:cNvGrpSpPr/>
        <p:nvPr/>
      </p:nvGrpSpPr>
      <p:grpSpPr>
        <a:xfrm>
          <a:off x="0" y="0"/>
          <a:ext cx="0" cy="0"/>
          <a:chOff x="0" y="0"/>
          <a:chExt cx="0" cy="0"/>
        </a:xfrm>
      </p:grpSpPr>
      <p:sp>
        <p:nvSpPr>
          <p:cNvPr id="138" name="Google Shape;138;p13"/>
          <p:cNvSpPr/>
          <p:nvPr/>
        </p:nvSpPr>
        <p:spPr>
          <a:xfrm rot="5886571">
            <a:off x="4037460" y="930215"/>
            <a:ext cx="6171144" cy="58051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 name="Google Shape;139;p13"/>
          <p:cNvSpPr/>
          <p:nvPr/>
        </p:nvSpPr>
        <p:spPr>
          <a:xfrm rot="1885625">
            <a:off x="-1626966" y="779710"/>
            <a:ext cx="6171098" cy="580513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 name="Google Shape;140;p13"/>
          <p:cNvSpPr/>
          <p:nvPr/>
        </p:nvSpPr>
        <p:spPr>
          <a:xfrm rot="7161620">
            <a:off x="7612726" y="236795"/>
            <a:ext cx="1976658" cy="118857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41" name="Google Shape;141;p13"/>
          <p:cNvGrpSpPr/>
          <p:nvPr/>
        </p:nvGrpSpPr>
        <p:grpSpPr>
          <a:xfrm rot="-1445245" flipH="1">
            <a:off x="7346224" y="-48499"/>
            <a:ext cx="1860747" cy="907931"/>
            <a:chOff x="10083475" y="3839575"/>
            <a:chExt cx="1221925" cy="596225"/>
          </a:xfrm>
        </p:grpSpPr>
        <p:sp>
          <p:nvSpPr>
            <p:cNvPr id="142" name="Google Shape;142;p1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3" name="Google Shape;143;p1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44" name="Google Shape;144;p13"/>
          <p:cNvSpPr txBox="1">
            <a:spLocks noGrp="1"/>
          </p:cNvSpPr>
          <p:nvPr>
            <p:ph type="title"/>
          </p:nvPr>
        </p:nvSpPr>
        <p:spPr>
          <a:xfrm>
            <a:off x="1620750" y="1768250"/>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5" name="Google Shape;145;p13"/>
          <p:cNvSpPr txBox="1">
            <a:spLocks noGrp="1"/>
          </p:cNvSpPr>
          <p:nvPr>
            <p:ph type="subTitle" idx="1"/>
          </p:nvPr>
        </p:nvSpPr>
        <p:spPr>
          <a:xfrm>
            <a:off x="1620751" y="2238283"/>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46" name="Google Shape;146;p13"/>
          <p:cNvSpPr txBox="1">
            <a:spLocks noGrp="1"/>
          </p:cNvSpPr>
          <p:nvPr>
            <p:ph type="title" idx="2"/>
          </p:nvPr>
        </p:nvSpPr>
        <p:spPr>
          <a:xfrm>
            <a:off x="1620764" y="3265095"/>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7" name="Google Shape;147;p13"/>
          <p:cNvSpPr txBox="1">
            <a:spLocks noGrp="1"/>
          </p:cNvSpPr>
          <p:nvPr>
            <p:ph type="subTitle" idx="3"/>
          </p:nvPr>
        </p:nvSpPr>
        <p:spPr>
          <a:xfrm>
            <a:off x="1620751" y="3735125"/>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48" name="Google Shape;148;p13"/>
          <p:cNvSpPr txBox="1">
            <a:spLocks noGrp="1"/>
          </p:cNvSpPr>
          <p:nvPr>
            <p:ph type="title" idx="4"/>
          </p:nvPr>
        </p:nvSpPr>
        <p:spPr>
          <a:xfrm>
            <a:off x="5776800" y="1768250"/>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9" name="Google Shape;149;p13"/>
          <p:cNvSpPr txBox="1">
            <a:spLocks noGrp="1"/>
          </p:cNvSpPr>
          <p:nvPr>
            <p:ph type="subTitle" idx="5"/>
          </p:nvPr>
        </p:nvSpPr>
        <p:spPr>
          <a:xfrm>
            <a:off x="5776800" y="2238283"/>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0" name="Google Shape;150;p13"/>
          <p:cNvSpPr txBox="1">
            <a:spLocks noGrp="1"/>
          </p:cNvSpPr>
          <p:nvPr>
            <p:ph type="title" idx="6"/>
          </p:nvPr>
        </p:nvSpPr>
        <p:spPr>
          <a:xfrm>
            <a:off x="5776800" y="3265095"/>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51" name="Google Shape;151;p13"/>
          <p:cNvSpPr txBox="1">
            <a:spLocks noGrp="1"/>
          </p:cNvSpPr>
          <p:nvPr>
            <p:ph type="subTitle" idx="7"/>
          </p:nvPr>
        </p:nvSpPr>
        <p:spPr>
          <a:xfrm>
            <a:off x="5776800" y="3735125"/>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2" name="Google Shape;152;p13"/>
          <p:cNvSpPr txBox="1">
            <a:spLocks noGrp="1"/>
          </p:cNvSpPr>
          <p:nvPr>
            <p:ph type="title" idx="8" hasCustomPrompt="1"/>
          </p:nvPr>
        </p:nvSpPr>
        <p:spPr>
          <a:xfrm>
            <a:off x="598800" y="1954243"/>
            <a:ext cx="983100" cy="810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3" name="Google Shape;153;p13"/>
          <p:cNvSpPr txBox="1">
            <a:spLocks noGrp="1"/>
          </p:cNvSpPr>
          <p:nvPr>
            <p:ph type="title" idx="9" hasCustomPrompt="1"/>
          </p:nvPr>
        </p:nvSpPr>
        <p:spPr>
          <a:xfrm>
            <a:off x="598800" y="3440150"/>
            <a:ext cx="983100" cy="814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4" name="Google Shape;154;p13"/>
          <p:cNvSpPr txBox="1">
            <a:spLocks noGrp="1"/>
          </p:cNvSpPr>
          <p:nvPr>
            <p:ph type="title" idx="13" hasCustomPrompt="1"/>
          </p:nvPr>
        </p:nvSpPr>
        <p:spPr>
          <a:xfrm>
            <a:off x="4749750" y="1954243"/>
            <a:ext cx="983100" cy="810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5" name="Google Shape;155;p13"/>
          <p:cNvSpPr txBox="1">
            <a:spLocks noGrp="1"/>
          </p:cNvSpPr>
          <p:nvPr>
            <p:ph type="title" idx="14" hasCustomPrompt="1"/>
          </p:nvPr>
        </p:nvSpPr>
        <p:spPr>
          <a:xfrm>
            <a:off x="4749750" y="3440150"/>
            <a:ext cx="983100" cy="814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6" name="Google Shape;156;p13"/>
          <p:cNvSpPr txBox="1">
            <a:spLocks noGrp="1"/>
          </p:cNvSpPr>
          <p:nvPr>
            <p:ph type="title" idx="15"/>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68028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7"/>
        <p:cNvGrpSpPr/>
        <p:nvPr/>
      </p:nvGrpSpPr>
      <p:grpSpPr>
        <a:xfrm>
          <a:off x="0" y="0"/>
          <a:ext cx="0" cy="0"/>
          <a:chOff x="0" y="0"/>
          <a:chExt cx="0" cy="0"/>
        </a:xfrm>
      </p:grpSpPr>
      <p:sp>
        <p:nvSpPr>
          <p:cNvPr id="178" name="Google Shape;178;p16"/>
          <p:cNvSpPr/>
          <p:nvPr/>
        </p:nvSpPr>
        <p:spPr>
          <a:xfrm rot="5139672" flipH="1">
            <a:off x="253568" y="86923"/>
            <a:ext cx="8903709" cy="1003705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9" name="Google Shape;179;p16"/>
          <p:cNvGrpSpPr/>
          <p:nvPr/>
        </p:nvGrpSpPr>
        <p:grpSpPr>
          <a:xfrm rot="3456501">
            <a:off x="-576240" y="-724656"/>
            <a:ext cx="2257709" cy="2528312"/>
            <a:chOff x="-5056092" y="-10"/>
            <a:chExt cx="2257725" cy="2528329"/>
          </a:xfrm>
        </p:grpSpPr>
        <p:sp>
          <p:nvSpPr>
            <p:cNvPr id="180" name="Google Shape;180;p16"/>
            <p:cNvSpPr/>
            <p:nvPr/>
          </p:nvSpPr>
          <p:spPr>
            <a:xfrm>
              <a:off x="-4313774" y="181634"/>
              <a:ext cx="1138595" cy="1199450"/>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1" name="Google Shape;181;p16"/>
            <p:cNvSpPr/>
            <p:nvPr/>
          </p:nvSpPr>
          <p:spPr>
            <a:xfrm>
              <a:off x="-4993700" y="-10"/>
              <a:ext cx="1138629" cy="1200168"/>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2" name="Google Shape;182;p16"/>
            <p:cNvSpPr/>
            <p:nvPr/>
          </p:nvSpPr>
          <p:spPr>
            <a:xfrm>
              <a:off x="-4409087" y="1002703"/>
              <a:ext cx="1502771" cy="696865"/>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3" name="Google Shape;183;p16"/>
            <p:cNvSpPr/>
            <p:nvPr/>
          </p:nvSpPr>
          <p:spPr>
            <a:xfrm>
              <a:off x="-4805841" y="890964"/>
              <a:ext cx="214804" cy="428514"/>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4" name="Google Shape;184;p16"/>
            <p:cNvSpPr/>
            <p:nvPr/>
          </p:nvSpPr>
          <p:spPr>
            <a:xfrm>
              <a:off x="-4721832" y="939457"/>
              <a:ext cx="83053" cy="114232"/>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16"/>
            <p:cNvSpPr/>
            <p:nvPr/>
          </p:nvSpPr>
          <p:spPr>
            <a:xfrm>
              <a:off x="-5056092" y="693953"/>
              <a:ext cx="383061" cy="307828"/>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6" name="Google Shape;186;p16"/>
            <p:cNvSpPr/>
            <p:nvPr/>
          </p:nvSpPr>
          <p:spPr>
            <a:xfrm>
              <a:off x="-5056092" y="706964"/>
              <a:ext cx="382036" cy="293792"/>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7" name="Google Shape;187;p16"/>
            <p:cNvSpPr/>
            <p:nvPr/>
          </p:nvSpPr>
          <p:spPr>
            <a:xfrm>
              <a:off x="-4443407" y="1604084"/>
              <a:ext cx="324664" cy="58376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8" name="Google Shape;188;p16"/>
            <p:cNvSpPr/>
            <p:nvPr/>
          </p:nvSpPr>
          <p:spPr>
            <a:xfrm>
              <a:off x="-4562352" y="608646"/>
              <a:ext cx="774659" cy="817653"/>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9" name="Google Shape;189;p16"/>
            <p:cNvSpPr/>
            <p:nvPr/>
          </p:nvSpPr>
          <p:spPr>
            <a:xfrm>
              <a:off x="-3930884" y="596932"/>
              <a:ext cx="140152" cy="103816"/>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0" name="Google Shape;190;p16"/>
            <p:cNvSpPr/>
            <p:nvPr/>
          </p:nvSpPr>
          <p:spPr>
            <a:xfrm>
              <a:off x="-3891441" y="243821"/>
              <a:ext cx="522154" cy="425816"/>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1" name="Google Shape;191;p16"/>
            <p:cNvSpPr/>
            <p:nvPr/>
          </p:nvSpPr>
          <p:spPr>
            <a:xfrm>
              <a:off x="-3889358" y="261648"/>
              <a:ext cx="520070" cy="407990"/>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2" name="Google Shape;192;p16"/>
            <p:cNvSpPr/>
            <p:nvPr/>
          </p:nvSpPr>
          <p:spPr>
            <a:xfrm>
              <a:off x="-4439514" y="983067"/>
              <a:ext cx="104875" cy="116281"/>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3" name="Google Shape;193;p16"/>
            <p:cNvSpPr/>
            <p:nvPr/>
          </p:nvSpPr>
          <p:spPr>
            <a:xfrm>
              <a:off x="-4182091" y="1688913"/>
              <a:ext cx="131887" cy="87219"/>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4" name="Google Shape;194;p16"/>
            <p:cNvSpPr/>
            <p:nvPr/>
          </p:nvSpPr>
          <p:spPr>
            <a:xfrm>
              <a:off x="-4235024" y="1834221"/>
              <a:ext cx="56074" cy="103850"/>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5" name="Google Shape;195;p16"/>
            <p:cNvSpPr/>
            <p:nvPr/>
          </p:nvSpPr>
          <p:spPr>
            <a:xfrm>
              <a:off x="-4467517" y="301911"/>
              <a:ext cx="432851" cy="767351"/>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6" name="Google Shape;196;p16"/>
            <p:cNvSpPr/>
            <p:nvPr/>
          </p:nvSpPr>
          <p:spPr>
            <a:xfrm>
              <a:off x="-4402154" y="303174"/>
              <a:ext cx="367488" cy="764004"/>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16"/>
            <p:cNvSpPr/>
            <p:nvPr/>
          </p:nvSpPr>
          <p:spPr>
            <a:xfrm>
              <a:off x="-4499721" y="1871615"/>
              <a:ext cx="360248" cy="656705"/>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8" name="Google Shape;198;p16"/>
            <p:cNvSpPr/>
            <p:nvPr/>
          </p:nvSpPr>
          <p:spPr>
            <a:xfrm>
              <a:off x="-4499721" y="1872640"/>
              <a:ext cx="295876" cy="655031"/>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9" name="Google Shape;199;p16"/>
            <p:cNvSpPr/>
            <p:nvPr/>
          </p:nvSpPr>
          <p:spPr>
            <a:xfrm>
              <a:off x="-4106313" y="1723165"/>
              <a:ext cx="543975" cy="398770"/>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16"/>
            <p:cNvSpPr/>
            <p:nvPr/>
          </p:nvSpPr>
          <p:spPr>
            <a:xfrm>
              <a:off x="-4104229" y="1723165"/>
              <a:ext cx="541892" cy="377870"/>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16"/>
            <p:cNvSpPr/>
            <p:nvPr/>
          </p:nvSpPr>
          <p:spPr>
            <a:xfrm>
              <a:off x="-4536432" y="997410"/>
              <a:ext cx="1080950" cy="488208"/>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2" name="Google Shape;202;p16"/>
            <p:cNvSpPr/>
            <p:nvPr/>
          </p:nvSpPr>
          <p:spPr>
            <a:xfrm>
              <a:off x="-4456623" y="1416532"/>
              <a:ext cx="1001039" cy="24868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16"/>
            <p:cNvSpPr/>
            <p:nvPr/>
          </p:nvSpPr>
          <p:spPr>
            <a:xfrm>
              <a:off x="-4543296" y="1234752"/>
              <a:ext cx="1369278" cy="220677"/>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16"/>
            <p:cNvSpPr/>
            <p:nvPr/>
          </p:nvSpPr>
          <p:spPr>
            <a:xfrm>
              <a:off x="-3558239" y="609363"/>
              <a:ext cx="722512" cy="47769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5" name="Google Shape;205;p16"/>
            <p:cNvSpPr/>
            <p:nvPr/>
          </p:nvSpPr>
          <p:spPr>
            <a:xfrm>
              <a:off x="-3556156" y="641567"/>
              <a:ext cx="720428" cy="445487"/>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6" name="Google Shape;206;p16"/>
            <p:cNvSpPr/>
            <p:nvPr/>
          </p:nvSpPr>
          <p:spPr>
            <a:xfrm>
              <a:off x="-3412897" y="1249402"/>
              <a:ext cx="614529" cy="294715"/>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7" name="Google Shape;207;p16"/>
            <p:cNvSpPr/>
            <p:nvPr/>
          </p:nvSpPr>
          <p:spPr>
            <a:xfrm>
              <a:off x="-3411872" y="1249402"/>
              <a:ext cx="613505" cy="24024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8" name="Google Shape;208;p16"/>
            <p:cNvSpPr/>
            <p:nvPr/>
          </p:nvSpPr>
          <p:spPr>
            <a:xfrm>
              <a:off x="-3611172" y="1580965"/>
              <a:ext cx="691333" cy="520480"/>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9" name="Google Shape;209;p16"/>
            <p:cNvSpPr/>
            <p:nvPr/>
          </p:nvSpPr>
          <p:spPr>
            <a:xfrm>
              <a:off x="-3608064" y="1580965"/>
              <a:ext cx="688225" cy="495175"/>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10" name="Google Shape;210;p16"/>
          <p:cNvGrpSpPr/>
          <p:nvPr/>
        </p:nvGrpSpPr>
        <p:grpSpPr>
          <a:xfrm>
            <a:off x="7502659" y="-1090935"/>
            <a:ext cx="2431070" cy="2849374"/>
            <a:chOff x="-7501642" y="749515"/>
            <a:chExt cx="2431070" cy="2849374"/>
          </a:xfrm>
        </p:grpSpPr>
        <p:sp>
          <p:nvSpPr>
            <p:cNvPr id="211" name="Google Shape;211;p1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3" name="Google Shape;213;p1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4" name="Google Shape;214;p1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5" name="Google Shape;215;p1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6" name="Google Shape;216;p1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7" name="Google Shape;217;p1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8" name="Google Shape;218;p1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9" name="Google Shape;219;p1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0" name="Google Shape;220;p1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1" name="Google Shape;221;p1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2" name="Google Shape;222;p1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3" name="Google Shape;223;p1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4" name="Google Shape;224;p1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5" name="Google Shape;225;p1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6" name="Google Shape;226;p1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7" name="Google Shape;227;p1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8" name="Google Shape;228;p1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9" name="Google Shape;229;p1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0" name="Google Shape;230;p1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1" name="Google Shape;231;p1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2" name="Google Shape;232;p1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3" name="Google Shape;233;p1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4" name="Google Shape;234;p1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5" name="Google Shape;235;p1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6" name="Google Shape;236;p1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7" name="Google Shape;237;p1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8" name="Google Shape;238;p1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9" name="Google Shape;239;p1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0" name="Google Shape;240;p1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1" name="Google Shape;241;p1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2" name="Google Shape;242;p1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43" name="Google Shape;243;p16"/>
          <p:cNvSpPr/>
          <p:nvPr/>
        </p:nvSpPr>
        <p:spPr>
          <a:xfrm>
            <a:off x="-254349" y="4353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4" name="Google Shape;244;p16"/>
          <p:cNvSpPr/>
          <p:nvPr/>
        </p:nvSpPr>
        <p:spPr>
          <a:xfrm>
            <a:off x="8482701" y="29065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5" name="Google Shape;245;p16"/>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8534958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83"/>
        <p:cNvGrpSpPr/>
        <p:nvPr/>
      </p:nvGrpSpPr>
      <p:grpSpPr>
        <a:xfrm>
          <a:off x="0" y="0"/>
          <a:ext cx="0" cy="0"/>
          <a:chOff x="0" y="0"/>
          <a:chExt cx="0" cy="0"/>
        </a:xfrm>
      </p:grpSpPr>
      <p:sp>
        <p:nvSpPr>
          <p:cNvPr id="284" name="Google Shape;284;p18"/>
          <p:cNvSpPr/>
          <p:nvPr/>
        </p:nvSpPr>
        <p:spPr>
          <a:xfrm rot="10422725">
            <a:off x="3430180" y="846394"/>
            <a:ext cx="5886014" cy="512772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5" name="Google Shape;285;p18"/>
          <p:cNvSpPr/>
          <p:nvPr/>
        </p:nvSpPr>
        <p:spPr>
          <a:xfrm>
            <a:off x="8170051" y="941527"/>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6" name="Google Shape;286;p18"/>
          <p:cNvSpPr/>
          <p:nvPr/>
        </p:nvSpPr>
        <p:spPr>
          <a:xfrm rot="6209914">
            <a:off x="7731168" y="3943071"/>
            <a:ext cx="1976526" cy="1188494"/>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87" name="Google Shape;287;p18"/>
          <p:cNvGrpSpPr/>
          <p:nvPr/>
        </p:nvGrpSpPr>
        <p:grpSpPr>
          <a:xfrm rot="1959041">
            <a:off x="-217175" y="63323"/>
            <a:ext cx="1860805" cy="907960"/>
            <a:chOff x="10083475" y="3839575"/>
            <a:chExt cx="1221925" cy="596225"/>
          </a:xfrm>
        </p:grpSpPr>
        <p:sp>
          <p:nvSpPr>
            <p:cNvPr id="288" name="Google Shape;288;p18"/>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9" name="Google Shape;289;p18"/>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90" name="Google Shape;290;p18"/>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01380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91"/>
        <p:cNvGrpSpPr/>
        <p:nvPr/>
      </p:nvGrpSpPr>
      <p:grpSpPr>
        <a:xfrm>
          <a:off x="0" y="0"/>
          <a:ext cx="0" cy="0"/>
          <a:chOff x="0" y="0"/>
          <a:chExt cx="0" cy="0"/>
        </a:xfrm>
      </p:grpSpPr>
      <p:sp>
        <p:nvSpPr>
          <p:cNvPr id="292" name="Google Shape;292;p19"/>
          <p:cNvSpPr/>
          <p:nvPr/>
        </p:nvSpPr>
        <p:spPr>
          <a:xfrm rot="1652765">
            <a:off x="-6237916" y="-458232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3" name="Google Shape;293;p19"/>
          <p:cNvSpPr/>
          <p:nvPr/>
        </p:nvSpPr>
        <p:spPr>
          <a:xfrm>
            <a:off x="37476" y="1669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4" name="Google Shape;294;p19"/>
          <p:cNvSpPr/>
          <p:nvPr/>
        </p:nvSpPr>
        <p:spPr>
          <a:xfrm rot="-1652765" flipH="1">
            <a:off x="7494009" y="-4396077"/>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5" name="Google Shape;295;p19"/>
          <p:cNvSpPr/>
          <p:nvPr/>
        </p:nvSpPr>
        <p:spPr>
          <a:xfrm flipH="1">
            <a:off x="8140026" y="6557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6" name="Google Shape;296;p19"/>
          <p:cNvSpPr/>
          <p:nvPr/>
        </p:nvSpPr>
        <p:spPr>
          <a:xfrm rot="7420455" flipH="1">
            <a:off x="7721009" y="3762228"/>
            <a:ext cx="1976653" cy="118857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97" name="Google Shape;297;p19"/>
          <p:cNvGrpSpPr/>
          <p:nvPr/>
        </p:nvGrpSpPr>
        <p:grpSpPr>
          <a:xfrm rot="-7218994" flipH="1">
            <a:off x="-659823" y="2477601"/>
            <a:ext cx="1860809" cy="907961"/>
            <a:chOff x="10083475" y="3839575"/>
            <a:chExt cx="1221925" cy="596225"/>
          </a:xfrm>
        </p:grpSpPr>
        <p:sp>
          <p:nvSpPr>
            <p:cNvPr id="298" name="Google Shape;298;p19"/>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9" name="Google Shape;299;p19"/>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00" name="Google Shape;300;p19"/>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357873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01"/>
        <p:cNvGrpSpPr/>
        <p:nvPr/>
      </p:nvGrpSpPr>
      <p:grpSpPr>
        <a:xfrm>
          <a:off x="0" y="0"/>
          <a:ext cx="0" cy="0"/>
          <a:chOff x="0" y="0"/>
          <a:chExt cx="0" cy="0"/>
        </a:xfrm>
      </p:grpSpPr>
      <p:sp>
        <p:nvSpPr>
          <p:cNvPr id="302" name="Google Shape;302;p20"/>
          <p:cNvSpPr/>
          <p:nvPr/>
        </p:nvSpPr>
        <p:spPr>
          <a:xfrm rot="-5266434">
            <a:off x="-3455729"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3" name="Google Shape;303;p20"/>
          <p:cNvSpPr/>
          <p:nvPr/>
        </p:nvSpPr>
        <p:spPr>
          <a:xfrm rot="817974">
            <a:off x="576415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20"/>
          <p:cNvSpPr/>
          <p:nvPr/>
        </p:nvSpPr>
        <p:spPr>
          <a:xfrm>
            <a:off x="7628151"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20"/>
          <p:cNvSpPr txBox="1">
            <a:spLocks noGrp="1"/>
          </p:cNvSpPr>
          <p:nvPr>
            <p:ph type="title"/>
          </p:nvPr>
        </p:nvSpPr>
        <p:spPr>
          <a:xfrm>
            <a:off x="4191000" y="1625350"/>
            <a:ext cx="4239900" cy="1312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06" name="Google Shape;306;p20"/>
          <p:cNvSpPr txBox="1">
            <a:spLocks noGrp="1"/>
          </p:cNvSpPr>
          <p:nvPr>
            <p:ph type="subTitle" idx="1"/>
          </p:nvPr>
        </p:nvSpPr>
        <p:spPr>
          <a:xfrm>
            <a:off x="5048250" y="3098700"/>
            <a:ext cx="3382800" cy="1004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81887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2">
  <p:cSld name="TITLE_ONLY_1">
    <p:spTree>
      <p:nvGrpSpPr>
        <p:cNvPr id="1" name="Shape 1351"/>
        <p:cNvGrpSpPr/>
        <p:nvPr/>
      </p:nvGrpSpPr>
      <p:grpSpPr>
        <a:xfrm>
          <a:off x="0" y="0"/>
          <a:ext cx="0" cy="0"/>
          <a:chOff x="0" y="0"/>
          <a:chExt cx="0" cy="0"/>
        </a:xfrm>
      </p:grpSpPr>
      <p:sp>
        <p:nvSpPr>
          <p:cNvPr id="1352" name="Google Shape;1352;p12"/>
          <p:cNvSpPr txBox="1">
            <a:spLocks noGrp="1"/>
          </p:cNvSpPr>
          <p:nvPr>
            <p:ph type="title"/>
          </p:nvPr>
        </p:nvSpPr>
        <p:spPr>
          <a:xfrm>
            <a:off x="616500" y="324175"/>
            <a:ext cx="6340200" cy="755700"/>
          </a:xfrm>
          <a:prstGeom prst="rect">
            <a:avLst/>
          </a:prstGeom>
        </p:spPr>
        <p:txBody>
          <a:bodyPr spcFirstLastPara="1" wrap="square" lIns="91359" tIns="91359" rIns="91359" bIns="91359"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1353" name="Google Shape;1353;p12"/>
          <p:cNvGrpSpPr/>
          <p:nvPr/>
        </p:nvGrpSpPr>
        <p:grpSpPr>
          <a:xfrm>
            <a:off x="-131137" y="4322242"/>
            <a:ext cx="520669" cy="493250"/>
            <a:chOff x="484075" y="3026900"/>
            <a:chExt cx="161975" cy="153450"/>
          </a:xfrm>
        </p:grpSpPr>
        <p:sp>
          <p:nvSpPr>
            <p:cNvPr id="1354" name="Google Shape;1354;p12"/>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2"/>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2"/>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2"/>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2"/>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2"/>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2"/>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12"/>
          <p:cNvGrpSpPr/>
          <p:nvPr/>
        </p:nvGrpSpPr>
        <p:grpSpPr>
          <a:xfrm>
            <a:off x="6587758" y="-210650"/>
            <a:ext cx="636408" cy="494052"/>
            <a:chOff x="1145300" y="2753225"/>
            <a:chExt cx="173375" cy="134575"/>
          </a:xfrm>
        </p:grpSpPr>
        <p:sp>
          <p:nvSpPr>
            <p:cNvPr id="1362" name="Google Shape;1362;p12"/>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2"/>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2"/>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2"/>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2"/>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2"/>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2"/>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2"/>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2"/>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2"/>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2"/>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2"/>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2"/>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2"/>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2"/>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2"/>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12"/>
          <p:cNvGrpSpPr/>
          <p:nvPr/>
        </p:nvGrpSpPr>
        <p:grpSpPr>
          <a:xfrm>
            <a:off x="6890446" y="83937"/>
            <a:ext cx="367400" cy="284730"/>
            <a:chOff x="1891175" y="2586225"/>
            <a:chExt cx="212100" cy="164375"/>
          </a:xfrm>
        </p:grpSpPr>
        <p:sp>
          <p:nvSpPr>
            <p:cNvPr id="1379" name="Google Shape;1379;p12"/>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2"/>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2"/>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2"/>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2"/>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2"/>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2"/>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2"/>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2"/>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2"/>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2"/>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2"/>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2"/>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2"/>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2"/>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2"/>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2"/>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2"/>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2"/>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8" name="Google Shape;1398;p12"/>
          <p:cNvGrpSpPr/>
          <p:nvPr/>
        </p:nvGrpSpPr>
        <p:grpSpPr>
          <a:xfrm>
            <a:off x="451926" y="4680433"/>
            <a:ext cx="164580" cy="648506"/>
            <a:chOff x="1535150" y="2784850"/>
            <a:chExt cx="114650" cy="451700"/>
          </a:xfrm>
        </p:grpSpPr>
        <p:sp>
          <p:nvSpPr>
            <p:cNvPr id="1399" name="Google Shape;1399;p12"/>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2"/>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2"/>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2"/>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2"/>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2"/>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2"/>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2"/>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2"/>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2"/>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2"/>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2"/>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2"/>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2"/>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2"/>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2"/>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2"/>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2"/>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2"/>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2"/>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2"/>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2"/>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2"/>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2"/>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2"/>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2"/>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2"/>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2"/>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2"/>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2"/>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9" name="Google Shape;1429;p12"/>
          <p:cNvSpPr/>
          <p:nvPr/>
        </p:nvSpPr>
        <p:spPr>
          <a:xfrm rot="5400000">
            <a:off x="8351751" y="-120931"/>
            <a:ext cx="423916" cy="1232581"/>
          </a:xfrm>
          <a:custGeom>
            <a:avLst/>
            <a:gdLst/>
            <a:ahLst/>
            <a:cxnLst/>
            <a:rect l="l" t="t" r="r" b="b"/>
            <a:pathLst>
              <a:path w="8247" h="23979" extrusionOk="0">
                <a:moveTo>
                  <a:pt x="7730" y="1"/>
                </a:moveTo>
                <a:cubicBezTo>
                  <a:pt x="7629" y="1"/>
                  <a:pt x="7513" y="29"/>
                  <a:pt x="7392" y="95"/>
                </a:cubicBezTo>
                <a:cubicBezTo>
                  <a:pt x="7291" y="132"/>
                  <a:pt x="7197" y="189"/>
                  <a:pt x="7115" y="259"/>
                </a:cubicBezTo>
                <a:cubicBezTo>
                  <a:pt x="6459" y="795"/>
                  <a:pt x="5809" y="1337"/>
                  <a:pt x="5153" y="1873"/>
                </a:cubicBezTo>
                <a:cubicBezTo>
                  <a:pt x="4970" y="2018"/>
                  <a:pt x="4794" y="2163"/>
                  <a:pt x="4617" y="2308"/>
                </a:cubicBezTo>
                <a:cubicBezTo>
                  <a:pt x="4182" y="2655"/>
                  <a:pt x="3741" y="3008"/>
                  <a:pt x="3305" y="3355"/>
                </a:cubicBezTo>
                <a:cubicBezTo>
                  <a:pt x="3242" y="3406"/>
                  <a:pt x="3179" y="3463"/>
                  <a:pt x="3122" y="3513"/>
                </a:cubicBezTo>
                <a:cubicBezTo>
                  <a:pt x="2189" y="4270"/>
                  <a:pt x="1249" y="5027"/>
                  <a:pt x="322" y="5783"/>
                </a:cubicBezTo>
                <a:cubicBezTo>
                  <a:pt x="297" y="5802"/>
                  <a:pt x="284" y="5815"/>
                  <a:pt x="265" y="5834"/>
                </a:cubicBezTo>
                <a:cubicBezTo>
                  <a:pt x="183" y="5872"/>
                  <a:pt x="120" y="5941"/>
                  <a:pt x="108" y="6036"/>
                </a:cubicBezTo>
                <a:cubicBezTo>
                  <a:pt x="7" y="6244"/>
                  <a:pt x="114" y="6414"/>
                  <a:pt x="316" y="6458"/>
                </a:cubicBezTo>
                <a:cubicBezTo>
                  <a:pt x="328" y="6465"/>
                  <a:pt x="335" y="6471"/>
                  <a:pt x="347" y="6484"/>
                </a:cubicBezTo>
                <a:cubicBezTo>
                  <a:pt x="1754" y="7657"/>
                  <a:pt x="3167" y="8817"/>
                  <a:pt x="4598" y="9971"/>
                </a:cubicBezTo>
                <a:cubicBezTo>
                  <a:pt x="4939" y="10255"/>
                  <a:pt x="5286" y="10539"/>
                  <a:pt x="5633" y="10823"/>
                </a:cubicBezTo>
                <a:cubicBezTo>
                  <a:pt x="6099" y="11214"/>
                  <a:pt x="6566" y="11598"/>
                  <a:pt x="7039" y="11983"/>
                </a:cubicBezTo>
                <a:cubicBezTo>
                  <a:pt x="6415" y="12500"/>
                  <a:pt x="5784" y="13024"/>
                  <a:pt x="5153" y="13541"/>
                </a:cubicBezTo>
                <a:cubicBezTo>
                  <a:pt x="4977" y="13680"/>
                  <a:pt x="4794" y="13825"/>
                  <a:pt x="4617" y="13970"/>
                </a:cubicBezTo>
                <a:lnTo>
                  <a:pt x="3305" y="15017"/>
                </a:lnTo>
                <a:cubicBezTo>
                  <a:pt x="3242" y="15067"/>
                  <a:pt x="3186" y="15124"/>
                  <a:pt x="3129" y="15174"/>
                </a:cubicBezTo>
                <a:cubicBezTo>
                  <a:pt x="2189" y="15931"/>
                  <a:pt x="1249" y="16688"/>
                  <a:pt x="316" y="17445"/>
                </a:cubicBezTo>
                <a:cubicBezTo>
                  <a:pt x="297" y="17458"/>
                  <a:pt x="278" y="17477"/>
                  <a:pt x="265" y="17495"/>
                </a:cubicBezTo>
                <a:cubicBezTo>
                  <a:pt x="177" y="17527"/>
                  <a:pt x="120" y="17603"/>
                  <a:pt x="108" y="17691"/>
                </a:cubicBezTo>
                <a:cubicBezTo>
                  <a:pt x="1" y="17905"/>
                  <a:pt x="114" y="18076"/>
                  <a:pt x="316" y="18114"/>
                </a:cubicBezTo>
                <a:cubicBezTo>
                  <a:pt x="328" y="18126"/>
                  <a:pt x="335" y="18132"/>
                  <a:pt x="347" y="18145"/>
                </a:cubicBezTo>
                <a:cubicBezTo>
                  <a:pt x="1748" y="19318"/>
                  <a:pt x="3167" y="20479"/>
                  <a:pt x="4592" y="21633"/>
                </a:cubicBezTo>
                <a:cubicBezTo>
                  <a:pt x="4939" y="21917"/>
                  <a:pt x="5279" y="22200"/>
                  <a:pt x="5626" y="22484"/>
                </a:cubicBezTo>
                <a:cubicBezTo>
                  <a:pt x="6150" y="22913"/>
                  <a:pt x="6673" y="23348"/>
                  <a:pt x="7203" y="23777"/>
                </a:cubicBezTo>
                <a:cubicBezTo>
                  <a:pt x="7378" y="23920"/>
                  <a:pt x="7553" y="23979"/>
                  <a:pt x="7696" y="23979"/>
                </a:cubicBezTo>
                <a:cubicBezTo>
                  <a:pt x="7998" y="23979"/>
                  <a:pt x="8166" y="23719"/>
                  <a:pt x="7922" y="23424"/>
                </a:cubicBezTo>
                <a:cubicBezTo>
                  <a:pt x="7872" y="23336"/>
                  <a:pt x="7802" y="23260"/>
                  <a:pt x="7727" y="23197"/>
                </a:cubicBezTo>
                <a:cubicBezTo>
                  <a:pt x="7058" y="22667"/>
                  <a:pt x="6396" y="22131"/>
                  <a:pt x="5740" y="21601"/>
                </a:cubicBezTo>
                <a:cubicBezTo>
                  <a:pt x="5563" y="21456"/>
                  <a:pt x="5380" y="21311"/>
                  <a:pt x="5204" y="21160"/>
                </a:cubicBezTo>
                <a:lnTo>
                  <a:pt x="3917" y="20107"/>
                </a:lnTo>
                <a:cubicBezTo>
                  <a:pt x="3854" y="20050"/>
                  <a:pt x="3791" y="19999"/>
                  <a:pt x="3722" y="19955"/>
                </a:cubicBezTo>
                <a:cubicBezTo>
                  <a:pt x="2845" y="19230"/>
                  <a:pt x="1962" y="18511"/>
                  <a:pt x="1085" y="17792"/>
                </a:cubicBezTo>
                <a:cubicBezTo>
                  <a:pt x="2467" y="16694"/>
                  <a:pt x="3835" y="15584"/>
                  <a:pt x="5191" y="14474"/>
                </a:cubicBezTo>
                <a:cubicBezTo>
                  <a:pt x="5544" y="14191"/>
                  <a:pt x="5891" y="13913"/>
                  <a:pt x="6238" y="13629"/>
                </a:cubicBezTo>
                <a:cubicBezTo>
                  <a:pt x="6768" y="13207"/>
                  <a:pt x="7298" y="12778"/>
                  <a:pt x="7821" y="12349"/>
                </a:cubicBezTo>
                <a:cubicBezTo>
                  <a:pt x="7859" y="12324"/>
                  <a:pt x="7891" y="12292"/>
                  <a:pt x="7922" y="12261"/>
                </a:cubicBezTo>
                <a:cubicBezTo>
                  <a:pt x="7973" y="12223"/>
                  <a:pt x="8010" y="12172"/>
                  <a:pt x="8029" y="12116"/>
                </a:cubicBezTo>
                <a:cubicBezTo>
                  <a:pt x="8137" y="11914"/>
                  <a:pt x="8048" y="11744"/>
                  <a:pt x="7872" y="11687"/>
                </a:cubicBezTo>
                <a:cubicBezTo>
                  <a:pt x="7827" y="11630"/>
                  <a:pt x="7777" y="11586"/>
                  <a:pt x="7727" y="11542"/>
                </a:cubicBezTo>
                <a:cubicBezTo>
                  <a:pt x="7064" y="11012"/>
                  <a:pt x="6402" y="10476"/>
                  <a:pt x="5740" y="9946"/>
                </a:cubicBezTo>
                <a:cubicBezTo>
                  <a:pt x="5563" y="9795"/>
                  <a:pt x="5387" y="9650"/>
                  <a:pt x="5210" y="9505"/>
                </a:cubicBezTo>
                <a:lnTo>
                  <a:pt x="3917" y="8439"/>
                </a:lnTo>
                <a:cubicBezTo>
                  <a:pt x="3854" y="8382"/>
                  <a:pt x="3791" y="8338"/>
                  <a:pt x="3722" y="8287"/>
                </a:cubicBezTo>
                <a:cubicBezTo>
                  <a:pt x="2845" y="7562"/>
                  <a:pt x="1962" y="6843"/>
                  <a:pt x="1085" y="6124"/>
                </a:cubicBezTo>
                <a:cubicBezTo>
                  <a:pt x="2467" y="5027"/>
                  <a:pt x="3835" y="3923"/>
                  <a:pt x="5191" y="2807"/>
                </a:cubicBezTo>
                <a:cubicBezTo>
                  <a:pt x="5544" y="2523"/>
                  <a:pt x="5891" y="2245"/>
                  <a:pt x="6238" y="1961"/>
                </a:cubicBezTo>
                <a:cubicBezTo>
                  <a:pt x="6768" y="1539"/>
                  <a:pt x="7298" y="1110"/>
                  <a:pt x="7821" y="681"/>
                </a:cubicBezTo>
                <a:cubicBezTo>
                  <a:pt x="8246" y="339"/>
                  <a:pt x="8077" y="1"/>
                  <a:pt x="7730" y="1"/>
                </a:cubicBezTo>
                <a:close/>
              </a:path>
            </a:pathLst>
          </a:custGeom>
          <a:solidFill>
            <a:schemeClr val="accent2"/>
          </a:solidFill>
          <a:ln>
            <a:noFill/>
          </a:ln>
        </p:spPr>
        <p:txBody>
          <a:bodyPr spcFirstLastPara="1" wrap="square" lIns="91359" tIns="91359" rIns="91359" bIns="91359"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07"/>
        <p:cNvGrpSpPr/>
        <p:nvPr/>
      </p:nvGrpSpPr>
      <p:grpSpPr>
        <a:xfrm>
          <a:off x="0" y="0"/>
          <a:ext cx="0" cy="0"/>
          <a:chOff x="0" y="0"/>
          <a:chExt cx="0" cy="0"/>
        </a:xfrm>
      </p:grpSpPr>
      <p:sp>
        <p:nvSpPr>
          <p:cNvPr id="308" name="Google Shape;308;p21"/>
          <p:cNvSpPr/>
          <p:nvPr/>
        </p:nvSpPr>
        <p:spPr>
          <a:xfrm rot="-9882091">
            <a:off x="3569485" y="520284"/>
            <a:ext cx="6195126" cy="475499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9" name="Google Shape;309;p21"/>
          <p:cNvSpPr/>
          <p:nvPr/>
        </p:nvSpPr>
        <p:spPr>
          <a:xfrm>
            <a:off x="8325464" y="232554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21"/>
          <p:cNvSpPr txBox="1">
            <a:spLocks noGrp="1"/>
          </p:cNvSpPr>
          <p:nvPr>
            <p:ph type="title"/>
          </p:nvPr>
        </p:nvSpPr>
        <p:spPr>
          <a:xfrm>
            <a:off x="720000" y="369113"/>
            <a:ext cx="4880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11" name="Google Shape;311;p21"/>
          <p:cNvSpPr txBox="1">
            <a:spLocks noGrp="1"/>
          </p:cNvSpPr>
          <p:nvPr>
            <p:ph type="body" idx="1"/>
          </p:nvPr>
        </p:nvSpPr>
        <p:spPr>
          <a:xfrm>
            <a:off x="720000" y="1621399"/>
            <a:ext cx="3258900" cy="2977800"/>
          </a:xfrm>
          <a:prstGeom prst="rect">
            <a:avLst/>
          </a:prstGeom>
        </p:spPr>
        <p:txBody>
          <a:bodyPr spcFirstLastPara="1" wrap="square" lIns="91425" tIns="91425" rIns="91425" bIns="91425" anchor="t" anchorCtr="0">
            <a:noAutofit/>
          </a:bodyPr>
          <a:lstStyle>
            <a:lvl1pPr marL="457189" lvl="0" indent="-323842" rtl="0">
              <a:lnSpc>
                <a:spcPct val="100000"/>
              </a:lnSpc>
              <a:spcBef>
                <a:spcPts val="0"/>
              </a:spcBef>
              <a:spcAft>
                <a:spcPts val="0"/>
              </a:spcAft>
              <a:buSzPts val="1500"/>
              <a:buChar char="●"/>
              <a:defRPr sz="1600"/>
            </a:lvl1pPr>
            <a:lvl2pPr marL="914378" lvl="1" indent="-317492" rtl="0">
              <a:spcBef>
                <a:spcPts val="0"/>
              </a:spcBef>
              <a:spcAft>
                <a:spcPts val="0"/>
              </a:spcAft>
              <a:buSzPts val="1400"/>
              <a:buChar char="○"/>
              <a:defRPr/>
            </a:lvl2pPr>
            <a:lvl3pPr marL="1371566" lvl="2" indent="-317492" rtl="0">
              <a:spcBef>
                <a:spcPts val="0"/>
              </a:spcBef>
              <a:spcAft>
                <a:spcPts val="0"/>
              </a:spcAft>
              <a:buSzPts val="1400"/>
              <a:buChar char="■"/>
              <a:defRPr/>
            </a:lvl3pPr>
            <a:lvl4pPr marL="1828754" lvl="3" indent="-317492" rtl="0">
              <a:spcBef>
                <a:spcPts val="0"/>
              </a:spcBef>
              <a:spcAft>
                <a:spcPts val="0"/>
              </a:spcAft>
              <a:buSzPts val="1400"/>
              <a:buChar char="●"/>
              <a:defRPr/>
            </a:lvl4pPr>
            <a:lvl5pPr marL="2285943" lvl="4" indent="-317492" rtl="0">
              <a:spcBef>
                <a:spcPts val="0"/>
              </a:spcBef>
              <a:spcAft>
                <a:spcPts val="0"/>
              </a:spcAft>
              <a:buSzPts val="1400"/>
              <a:buChar char="○"/>
              <a:defRPr/>
            </a:lvl5pPr>
            <a:lvl6pPr marL="2743132" lvl="5" indent="-317492" rtl="0">
              <a:spcBef>
                <a:spcPts val="0"/>
              </a:spcBef>
              <a:spcAft>
                <a:spcPts val="0"/>
              </a:spcAft>
              <a:buSzPts val="1400"/>
              <a:buChar char="■"/>
              <a:defRPr/>
            </a:lvl6pPr>
            <a:lvl7pPr marL="3200320" lvl="6" indent="-317492" rtl="0">
              <a:spcBef>
                <a:spcPts val="0"/>
              </a:spcBef>
              <a:spcAft>
                <a:spcPts val="0"/>
              </a:spcAft>
              <a:buSzPts val="1400"/>
              <a:buChar char="●"/>
              <a:defRPr/>
            </a:lvl7pPr>
            <a:lvl8pPr marL="3657509" lvl="7" indent="-317492" rtl="0">
              <a:spcBef>
                <a:spcPts val="0"/>
              </a:spcBef>
              <a:spcAft>
                <a:spcPts val="0"/>
              </a:spcAft>
              <a:buSzPts val="1400"/>
              <a:buChar char="○"/>
              <a:defRPr/>
            </a:lvl8pPr>
            <a:lvl9pPr marL="4114697" lvl="8" indent="-317492" rtl="0">
              <a:spcBef>
                <a:spcPts val="0"/>
              </a:spcBef>
              <a:spcAft>
                <a:spcPts val="0"/>
              </a:spcAft>
              <a:buSzPts val="1400"/>
              <a:buChar char="■"/>
              <a:defRPr/>
            </a:lvl9pPr>
          </a:lstStyle>
          <a:p>
            <a:endParaRPr/>
          </a:p>
        </p:txBody>
      </p:sp>
      <p:sp>
        <p:nvSpPr>
          <p:cNvPr id="312" name="Google Shape;312;p21"/>
          <p:cNvSpPr/>
          <p:nvPr/>
        </p:nvSpPr>
        <p:spPr>
          <a:xfrm>
            <a:off x="168133" y="45992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3258106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13"/>
        <p:cNvGrpSpPr/>
        <p:nvPr/>
      </p:nvGrpSpPr>
      <p:grpSpPr>
        <a:xfrm>
          <a:off x="0" y="0"/>
          <a:ext cx="0" cy="0"/>
          <a:chOff x="0" y="0"/>
          <a:chExt cx="0" cy="0"/>
        </a:xfrm>
      </p:grpSpPr>
      <p:sp>
        <p:nvSpPr>
          <p:cNvPr id="314" name="Google Shape;314;p22"/>
          <p:cNvSpPr/>
          <p:nvPr/>
        </p:nvSpPr>
        <p:spPr>
          <a:xfrm rot="5790841">
            <a:off x="5464786" y="-4191070"/>
            <a:ext cx="7056929" cy="5048364"/>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5" name="Google Shape;315;p22"/>
          <p:cNvSpPr/>
          <p:nvPr/>
        </p:nvSpPr>
        <p:spPr>
          <a:xfrm rot="6975477">
            <a:off x="-3717110" y="-1984627"/>
            <a:ext cx="7056754" cy="5048239"/>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6" name="Google Shape;316;p22"/>
          <p:cNvSpPr/>
          <p:nvPr/>
        </p:nvSpPr>
        <p:spPr>
          <a:xfrm>
            <a:off x="8053820" y="20632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7" name="Google Shape;317;p22"/>
          <p:cNvSpPr/>
          <p:nvPr/>
        </p:nvSpPr>
        <p:spPr>
          <a:xfrm>
            <a:off x="-449049" y="6872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18" name="Google Shape;318;p22"/>
          <p:cNvGrpSpPr/>
          <p:nvPr/>
        </p:nvGrpSpPr>
        <p:grpSpPr>
          <a:xfrm rot="5873223">
            <a:off x="7363710" y="2979637"/>
            <a:ext cx="2763772" cy="3239322"/>
            <a:chOff x="-7501642" y="749515"/>
            <a:chExt cx="2431070" cy="2849374"/>
          </a:xfrm>
        </p:grpSpPr>
        <p:sp>
          <p:nvSpPr>
            <p:cNvPr id="319" name="Google Shape;319;p22"/>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0" name="Google Shape;320;p22"/>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1" name="Google Shape;321;p22"/>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2" name="Google Shape;322;p22"/>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3" name="Google Shape;323;p22"/>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4" name="Google Shape;324;p22"/>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5" name="Google Shape;325;p22"/>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6" name="Google Shape;326;p22"/>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7" name="Google Shape;327;p22"/>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8" name="Google Shape;328;p22"/>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9" name="Google Shape;329;p22"/>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0" name="Google Shape;330;p22"/>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1" name="Google Shape;331;p22"/>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2" name="Google Shape;332;p22"/>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3" name="Google Shape;333;p22"/>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4" name="Google Shape;334;p22"/>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5" name="Google Shape;335;p22"/>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6" name="Google Shape;336;p22"/>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7" name="Google Shape;337;p22"/>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8" name="Google Shape;338;p22"/>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9" name="Google Shape;339;p22"/>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0" name="Google Shape;340;p22"/>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1" name="Google Shape;341;p22"/>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2" name="Google Shape;342;p22"/>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3" name="Google Shape;343;p22"/>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4" name="Google Shape;344;p22"/>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5" name="Google Shape;345;p22"/>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6" name="Google Shape;346;p22"/>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7" name="Google Shape;347;p22"/>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48" name="Google Shape;348;p22"/>
          <p:cNvSpPr txBox="1">
            <a:spLocks noGrp="1"/>
          </p:cNvSpPr>
          <p:nvPr>
            <p:ph type="body" idx="1"/>
          </p:nvPr>
        </p:nvSpPr>
        <p:spPr>
          <a:xfrm>
            <a:off x="713225" y="1352550"/>
            <a:ext cx="3742800" cy="2713200"/>
          </a:xfrm>
          <a:prstGeom prst="rect">
            <a:avLst/>
          </a:prstGeom>
        </p:spPr>
        <p:txBody>
          <a:bodyPr spcFirstLastPara="1" wrap="square" lIns="91425" tIns="91425" rIns="91425" bIns="91425" anchor="b" anchorCtr="0">
            <a:noAutofit/>
          </a:bodyPr>
          <a:lstStyle>
            <a:lvl1pPr marL="457189" lvl="0" indent="-317492" rtl="0">
              <a:lnSpc>
                <a:spcPct val="100000"/>
              </a:lnSpc>
              <a:spcBef>
                <a:spcPts val="0"/>
              </a:spcBef>
              <a:spcAft>
                <a:spcPts val="0"/>
              </a:spcAft>
              <a:buClr>
                <a:schemeClr val="accent2"/>
              </a:buClr>
              <a:buSzPts val="1400"/>
              <a:buChar char="●"/>
              <a:defRPr sz="1400"/>
            </a:lvl1pPr>
            <a:lvl2pPr marL="914378" lvl="1" indent="-304793" rtl="0">
              <a:spcBef>
                <a:spcPts val="0"/>
              </a:spcBef>
              <a:spcAft>
                <a:spcPts val="0"/>
              </a:spcAft>
              <a:buSzPts val="1200"/>
              <a:buChar char="○"/>
              <a:defRPr sz="1200"/>
            </a:lvl2pPr>
            <a:lvl3pPr marL="1371566" lvl="2" indent="-304793" rtl="0">
              <a:spcBef>
                <a:spcPts val="0"/>
              </a:spcBef>
              <a:spcAft>
                <a:spcPts val="0"/>
              </a:spcAft>
              <a:buSzPts val="1200"/>
              <a:buChar char="■"/>
              <a:defRPr sz="1200"/>
            </a:lvl3pPr>
            <a:lvl4pPr marL="1828754" lvl="3" indent="-304793" rtl="0">
              <a:spcBef>
                <a:spcPts val="0"/>
              </a:spcBef>
              <a:spcAft>
                <a:spcPts val="0"/>
              </a:spcAft>
              <a:buSzPts val="1200"/>
              <a:buChar char="●"/>
              <a:defRPr sz="1200"/>
            </a:lvl4pPr>
            <a:lvl5pPr marL="2285943" lvl="4" indent="-304793" rtl="0">
              <a:spcBef>
                <a:spcPts val="0"/>
              </a:spcBef>
              <a:spcAft>
                <a:spcPts val="0"/>
              </a:spcAft>
              <a:buSzPts val="1200"/>
              <a:buChar char="○"/>
              <a:defRPr sz="1200"/>
            </a:lvl5pPr>
            <a:lvl6pPr marL="2743132" lvl="5" indent="-304793" rtl="0">
              <a:spcBef>
                <a:spcPts val="0"/>
              </a:spcBef>
              <a:spcAft>
                <a:spcPts val="0"/>
              </a:spcAft>
              <a:buSzPts val="1200"/>
              <a:buChar char="■"/>
              <a:defRPr sz="1200"/>
            </a:lvl6pPr>
            <a:lvl7pPr marL="3200320" lvl="6" indent="-304793" rtl="0">
              <a:spcBef>
                <a:spcPts val="0"/>
              </a:spcBef>
              <a:spcAft>
                <a:spcPts val="0"/>
              </a:spcAft>
              <a:buSzPts val="1200"/>
              <a:buChar char="●"/>
              <a:defRPr sz="1200"/>
            </a:lvl7pPr>
            <a:lvl8pPr marL="3657509" lvl="7" indent="-304793" rtl="0">
              <a:spcBef>
                <a:spcPts val="0"/>
              </a:spcBef>
              <a:spcAft>
                <a:spcPts val="0"/>
              </a:spcAft>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49" name="Google Shape;349;p22"/>
          <p:cNvSpPr txBox="1">
            <a:spLocks noGrp="1"/>
          </p:cNvSpPr>
          <p:nvPr>
            <p:ph type="body" idx="2"/>
          </p:nvPr>
        </p:nvSpPr>
        <p:spPr>
          <a:xfrm>
            <a:off x="4688225" y="1543050"/>
            <a:ext cx="3742800" cy="2713200"/>
          </a:xfrm>
          <a:prstGeom prst="rect">
            <a:avLst/>
          </a:prstGeom>
        </p:spPr>
        <p:txBody>
          <a:bodyPr spcFirstLastPara="1" wrap="square" lIns="91425" tIns="91425" rIns="91425" bIns="91425" anchor="b" anchorCtr="0">
            <a:noAutofit/>
          </a:bodyPr>
          <a:lstStyle>
            <a:lvl1pPr marL="457189" lvl="0" indent="-317492" rtl="0">
              <a:lnSpc>
                <a:spcPct val="100000"/>
              </a:lnSpc>
              <a:spcBef>
                <a:spcPts val="0"/>
              </a:spcBef>
              <a:spcAft>
                <a:spcPts val="0"/>
              </a:spcAft>
              <a:buClr>
                <a:schemeClr val="accent2"/>
              </a:buClr>
              <a:buSzPts val="1400"/>
              <a:buChar char="●"/>
              <a:defRPr sz="1400"/>
            </a:lvl1pPr>
            <a:lvl2pPr marL="914378" lvl="1" indent="-304793" rtl="0">
              <a:spcBef>
                <a:spcPts val="0"/>
              </a:spcBef>
              <a:spcAft>
                <a:spcPts val="0"/>
              </a:spcAft>
              <a:buClr>
                <a:schemeClr val="accent5"/>
              </a:buClr>
              <a:buSzPts val="1200"/>
              <a:buChar char="○"/>
              <a:defRPr sz="1200"/>
            </a:lvl2pPr>
            <a:lvl3pPr marL="1371566" lvl="2" indent="-304793" rtl="0">
              <a:spcBef>
                <a:spcPts val="0"/>
              </a:spcBef>
              <a:spcAft>
                <a:spcPts val="0"/>
              </a:spcAft>
              <a:buClr>
                <a:schemeClr val="accent5"/>
              </a:buClr>
              <a:buSzPts val="1200"/>
              <a:buChar char="■"/>
              <a:defRPr sz="1200"/>
            </a:lvl3pPr>
            <a:lvl4pPr marL="1828754" lvl="3" indent="-304793" rtl="0">
              <a:spcBef>
                <a:spcPts val="0"/>
              </a:spcBef>
              <a:spcAft>
                <a:spcPts val="0"/>
              </a:spcAft>
              <a:buClr>
                <a:schemeClr val="accent5"/>
              </a:buClr>
              <a:buSzPts val="1200"/>
              <a:buChar char="●"/>
              <a:defRPr sz="1200"/>
            </a:lvl4pPr>
            <a:lvl5pPr marL="2285943" lvl="4" indent="-304793" rtl="0">
              <a:spcBef>
                <a:spcPts val="0"/>
              </a:spcBef>
              <a:spcAft>
                <a:spcPts val="0"/>
              </a:spcAft>
              <a:buClr>
                <a:schemeClr val="accent5"/>
              </a:buClr>
              <a:buSzPts val="1200"/>
              <a:buChar char="○"/>
              <a:defRPr sz="1200"/>
            </a:lvl5pPr>
            <a:lvl6pPr marL="2743132" lvl="5" indent="-304793" rtl="0">
              <a:spcBef>
                <a:spcPts val="0"/>
              </a:spcBef>
              <a:spcAft>
                <a:spcPts val="0"/>
              </a:spcAft>
              <a:buClr>
                <a:schemeClr val="accent5"/>
              </a:buClr>
              <a:buSzPts val="1200"/>
              <a:buChar char="■"/>
              <a:defRPr sz="1200"/>
            </a:lvl6pPr>
            <a:lvl7pPr marL="3200320" lvl="6" indent="-304793" rtl="0">
              <a:spcBef>
                <a:spcPts val="0"/>
              </a:spcBef>
              <a:spcAft>
                <a:spcPts val="0"/>
              </a:spcAft>
              <a:buClr>
                <a:schemeClr val="accent5"/>
              </a:buClr>
              <a:buSzPts val="1200"/>
              <a:buChar char="●"/>
              <a:defRPr sz="1200"/>
            </a:lvl7pPr>
            <a:lvl8pPr marL="3657509" lvl="7" indent="-304793" rtl="0">
              <a:spcBef>
                <a:spcPts val="0"/>
              </a:spcBef>
              <a:spcAft>
                <a:spcPts val="0"/>
              </a:spcAft>
              <a:buClr>
                <a:schemeClr val="accent5"/>
              </a:buClr>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50" name="Google Shape;350;p22"/>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4377761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51"/>
        <p:cNvGrpSpPr/>
        <p:nvPr/>
      </p:nvGrpSpPr>
      <p:grpSpPr>
        <a:xfrm>
          <a:off x="0" y="0"/>
          <a:ext cx="0" cy="0"/>
          <a:chOff x="0" y="0"/>
          <a:chExt cx="0" cy="0"/>
        </a:xfrm>
      </p:grpSpPr>
      <p:sp>
        <p:nvSpPr>
          <p:cNvPr id="352" name="Google Shape;352;p23"/>
          <p:cNvSpPr/>
          <p:nvPr/>
        </p:nvSpPr>
        <p:spPr>
          <a:xfrm rot="1494765">
            <a:off x="-6507119" y="-2838337"/>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3" name="Google Shape;353;p23"/>
          <p:cNvSpPr/>
          <p:nvPr/>
        </p:nvSpPr>
        <p:spPr>
          <a:xfrm rot="-559858">
            <a:off x="7706835" y="-1422894"/>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4" name="Google Shape;354;p23"/>
          <p:cNvSpPr/>
          <p:nvPr/>
        </p:nvSpPr>
        <p:spPr>
          <a:xfrm>
            <a:off x="8330226" y="44872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5" name="Google Shape;355;p23"/>
          <p:cNvSpPr/>
          <p:nvPr/>
        </p:nvSpPr>
        <p:spPr>
          <a:xfrm>
            <a:off x="1" y="435326"/>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6" name="Google Shape;356;p23"/>
          <p:cNvSpPr/>
          <p:nvPr/>
        </p:nvSpPr>
        <p:spPr>
          <a:xfrm rot="-8742074">
            <a:off x="-390062" y="4005049"/>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57" name="Google Shape;357;p23"/>
          <p:cNvGrpSpPr/>
          <p:nvPr/>
        </p:nvGrpSpPr>
        <p:grpSpPr>
          <a:xfrm rot="9367981">
            <a:off x="7500446" y="-64329"/>
            <a:ext cx="1860906" cy="908009"/>
            <a:chOff x="10083475" y="3839575"/>
            <a:chExt cx="1221925" cy="596225"/>
          </a:xfrm>
        </p:grpSpPr>
        <p:sp>
          <p:nvSpPr>
            <p:cNvPr id="358" name="Google Shape;358;p2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9" name="Google Shape;359;p2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60" name="Google Shape;360;p23"/>
          <p:cNvSpPr txBox="1">
            <a:spLocks noGrp="1"/>
          </p:cNvSpPr>
          <p:nvPr>
            <p:ph type="title"/>
          </p:nvPr>
        </p:nvSpPr>
        <p:spPr>
          <a:xfrm>
            <a:off x="937700"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1" name="Google Shape;361;p23"/>
          <p:cNvSpPr txBox="1">
            <a:spLocks noGrp="1"/>
          </p:cNvSpPr>
          <p:nvPr>
            <p:ph type="subTitle" idx="1"/>
          </p:nvPr>
        </p:nvSpPr>
        <p:spPr>
          <a:xfrm>
            <a:off x="937700"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2" name="Google Shape;362;p23"/>
          <p:cNvSpPr txBox="1">
            <a:spLocks noGrp="1"/>
          </p:cNvSpPr>
          <p:nvPr>
            <p:ph type="title" idx="2"/>
          </p:nvPr>
        </p:nvSpPr>
        <p:spPr>
          <a:xfrm>
            <a:off x="3484420"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3" name="Google Shape;363;p23"/>
          <p:cNvSpPr txBox="1">
            <a:spLocks noGrp="1"/>
          </p:cNvSpPr>
          <p:nvPr>
            <p:ph type="subTitle" idx="3"/>
          </p:nvPr>
        </p:nvSpPr>
        <p:spPr>
          <a:xfrm>
            <a:off x="3484420"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23"/>
          <p:cNvSpPr txBox="1">
            <a:spLocks noGrp="1"/>
          </p:cNvSpPr>
          <p:nvPr>
            <p:ph type="title" idx="4"/>
          </p:nvPr>
        </p:nvSpPr>
        <p:spPr>
          <a:xfrm>
            <a:off x="6031147"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5" name="Google Shape;365;p23"/>
          <p:cNvSpPr txBox="1">
            <a:spLocks noGrp="1"/>
          </p:cNvSpPr>
          <p:nvPr>
            <p:ph type="subTitle" idx="5"/>
          </p:nvPr>
        </p:nvSpPr>
        <p:spPr>
          <a:xfrm>
            <a:off x="6031147"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6" name="Google Shape;366;p23"/>
          <p:cNvSpPr txBox="1">
            <a:spLocks noGrp="1"/>
          </p:cNvSpPr>
          <p:nvPr>
            <p:ph type="title" idx="6"/>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1723682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382"/>
        <p:cNvGrpSpPr/>
        <p:nvPr/>
      </p:nvGrpSpPr>
      <p:grpSpPr>
        <a:xfrm>
          <a:off x="0" y="0"/>
          <a:ext cx="0" cy="0"/>
          <a:chOff x="0" y="0"/>
          <a:chExt cx="0" cy="0"/>
        </a:xfrm>
      </p:grpSpPr>
      <p:sp>
        <p:nvSpPr>
          <p:cNvPr id="383" name="Google Shape;383;p25"/>
          <p:cNvSpPr/>
          <p:nvPr/>
        </p:nvSpPr>
        <p:spPr>
          <a:xfrm rot="-571355" flipH="1">
            <a:off x="8095859" y="-1842670"/>
            <a:ext cx="804129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4" name="Google Shape;384;p25"/>
          <p:cNvSpPr/>
          <p:nvPr/>
        </p:nvSpPr>
        <p:spPr>
          <a:xfrm rot="326958">
            <a:off x="-7032499" y="-1460909"/>
            <a:ext cx="8041183" cy="75643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5" name="Google Shape;385;p25"/>
          <p:cNvSpPr/>
          <p:nvPr/>
        </p:nvSpPr>
        <p:spPr>
          <a:xfrm rot="874891">
            <a:off x="8295000" y="-489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86" name="Google Shape;386;p25"/>
          <p:cNvGrpSpPr/>
          <p:nvPr/>
        </p:nvGrpSpPr>
        <p:grpSpPr>
          <a:xfrm rot="-1864249">
            <a:off x="-501982" y="-691866"/>
            <a:ext cx="2044656" cy="2158001"/>
            <a:chOff x="-5495613" y="-710869"/>
            <a:chExt cx="2750172" cy="2902627"/>
          </a:xfrm>
        </p:grpSpPr>
        <p:sp>
          <p:nvSpPr>
            <p:cNvPr id="387" name="Google Shape;387;p25"/>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8" name="Google Shape;388;p25"/>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9" name="Google Shape;389;p25"/>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0" name="Google Shape;390;p25"/>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1" name="Google Shape;391;p25"/>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2" name="Google Shape;392;p25"/>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25"/>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25"/>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5" name="Google Shape;395;p25"/>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96" name="Google Shape;396;p25"/>
          <p:cNvSpPr/>
          <p:nvPr/>
        </p:nvSpPr>
        <p:spPr>
          <a:xfrm>
            <a:off x="6839008" y="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7" name="Google Shape;397;p25"/>
          <p:cNvSpPr/>
          <p:nvPr/>
        </p:nvSpPr>
        <p:spPr>
          <a:xfrm>
            <a:off x="7929201" y="446892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8" name="Google Shape;398;p25"/>
          <p:cNvSpPr/>
          <p:nvPr/>
        </p:nvSpPr>
        <p:spPr>
          <a:xfrm>
            <a:off x="-77862" y="46273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9" name="Google Shape;399;p25"/>
          <p:cNvSpPr txBox="1">
            <a:spLocks noGrp="1"/>
          </p:cNvSpPr>
          <p:nvPr>
            <p:ph type="title"/>
          </p:nvPr>
        </p:nvSpPr>
        <p:spPr>
          <a:xfrm>
            <a:off x="717575"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0" name="Google Shape;400;p25"/>
          <p:cNvSpPr txBox="1">
            <a:spLocks noGrp="1"/>
          </p:cNvSpPr>
          <p:nvPr>
            <p:ph type="subTitle" idx="1"/>
          </p:nvPr>
        </p:nvSpPr>
        <p:spPr>
          <a:xfrm>
            <a:off x="717581"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1" name="Google Shape;401;p25"/>
          <p:cNvSpPr txBox="1">
            <a:spLocks noGrp="1"/>
          </p:cNvSpPr>
          <p:nvPr>
            <p:ph type="title" idx="2"/>
          </p:nvPr>
        </p:nvSpPr>
        <p:spPr>
          <a:xfrm>
            <a:off x="3384899"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2" name="Google Shape;402;p25"/>
          <p:cNvSpPr txBox="1">
            <a:spLocks noGrp="1"/>
          </p:cNvSpPr>
          <p:nvPr>
            <p:ph type="subTitle" idx="3"/>
          </p:nvPr>
        </p:nvSpPr>
        <p:spPr>
          <a:xfrm>
            <a:off x="3384901"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3" name="Google Shape;403;p25"/>
          <p:cNvSpPr txBox="1">
            <a:spLocks noGrp="1"/>
          </p:cNvSpPr>
          <p:nvPr>
            <p:ph type="title" idx="4"/>
          </p:nvPr>
        </p:nvSpPr>
        <p:spPr>
          <a:xfrm>
            <a:off x="717575"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4" name="Google Shape;404;p25"/>
          <p:cNvSpPr txBox="1">
            <a:spLocks noGrp="1"/>
          </p:cNvSpPr>
          <p:nvPr>
            <p:ph type="subTitle" idx="5"/>
          </p:nvPr>
        </p:nvSpPr>
        <p:spPr>
          <a:xfrm>
            <a:off x="717581"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5" name="Google Shape;405;p25"/>
          <p:cNvSpPr txBox="1">
            <a:spLocks noGrp="1"/>
          </p:cNvSpPr>
          <p:nvPr>
            <p:ph type="title" idx="6"/>
          </p:nvPr>
        </p:nvSpPr>
        <p:spPr>
          <a:xfrm>
            <a:off x="3384899"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6" name="Google Shape;406;p25"/>
          <p:cNvSpPr txBox="1">
            <a:spLocks noGrp="1"/>
          </p:cNvSpPr>
          <p:nvPr>
            <p:ph type="subTitle" idx="7"/>
          </p:nvPr>
        </p:nvSpPr>
        <p:spPr>
          <a:xfrm>
            <a:off x="3384901"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7" name="Google Shape;407;p25"/>
          <p:cNvSpPr txBox="1">
            <a:spLocks noGrp="1"/>
          </p:cNvSpPr>
          <p:nvPr>
            <p:ph type="title" idx="8"/>
          </p:nvPr>
        </p:nvSpPr>
        <p:spPr>
          <a:xfrm>
            <a:off x="6052221"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8" name="Google Shape;408;p25"/>
          <p:cNvSpPr txBox="1">
            <a:spLocks noGrp="1"/>
          </p:cNvSpPr>
          <p:nvPr>
            <p:ph type="subTitle" idx="9"/>
          </p:nvPr>
        </p:nvSpPr>
        <p:spPr>
          <a:xfrm>
            <a:off x="6052219"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9" name="Google Shape;409;p25"/>
          <p:cNvSpPr txBox="1">
            <a:spLocks noGrp="1"/>
          </p:cNvSpPr>
          <p:nvPr>
            <p:ph type="title" idx="13"/>
          </p:nvPr>
        </p:nvSpPr>
        <p:spPr>
          <a:xfrm>
            <a:off x="6052221"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10" name="Google Shape;410;p25"/>
          <p:cNvSpPr txBox="1">
            <a:spLocks noGrp="1"/>
          </p:cNvSpPr>
          <p:nvPr>
            <p:ph type="subTitle" idx="14"/>
          </p:nvPr>
        </p:nvSpPr>
        <p:spPr>
          <a:xfrm>
            <a:off x="6052219"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11" name="Google Shape;411;p25"/>
          <p:cNvSpPr txBox="1">
            <a:spLocks noGrp="1"/>
          </p:cNvSpPr>
          <p:nvPr>
            <p:ph type="title" idx="15"/>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338122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12"/>
        <p:cNvGrpSpPr/>
        <p:nvPr/>
      </p:nvGrpSpPr>
      <p:grpSpPr>
        <a:xfrm>
          <a:off x="0" y="0"/>
          <a:ext cx="0" cy="0"/>
          <a:chOff x="0" y="0"/>
          <a:chExt cx="0" cy="0"/>
        </a:xfrm>
      </p:grpSpPr>
      <p:sp>
        <p:nvSpPr>
          <p:cNvPr id="413" name="Google Shape;413;p26"/>
          <p:cNvSpPr/>
          <p:nvPr/>
        </p:nvSpPr>
        <p:spPr>
          <a:xfrm rot="1652765">
            <a:off x="-2104066" y="-239157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14" name="Google Shape;414;p26"/>
          <p:cNvGrpSpPr/>
          <p:nvPr/>
        </p:nvGrpSpPr>
        <p:grpSpPr>
          <a:xfrm rot="-3863970">
            <a:off x="5793811" y="-1644512"/>
            <a:ext cx="3881555" cy="4549437"/>
            <a:chOff x="9395708" y="-2591285"/>
            <a:chExt cx="2431070" cy="2849374"/>
          </a:xfrm>
        </p:grpSpPr>
        <p:sp>
          <p:nvSpPr>
            <p:cNvPr id="415" name="Google Shape;415;p26"/>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6" name="Google Shape;416;p26"/>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7" name="Google Shape;417;p26"/>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8" name="Google Shape;418;p26"/>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9" name="Google Shape;419;p26"/>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0" name="Google Shape;420;p26"/>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1" name="Google Shape;421;p26"/>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2" name="Google Shape;422;p26"/>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3" name="Google Shape;423;p26"/>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4" name="Google Shape;424;p26"/>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5" name="Google Shape;425;p26"/>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6" name="Google Shape;426;p26"/>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7" name="Google Shape;427;p26"/>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8" name="Google Shape;428;p26"/>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9" name="Google Shape;429;p26"/>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0" name="Google Shape;430;p26"/>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1" name="Google Shape;431;p26"/>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2" name="Google Shape;432;p26"/>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3" name="Google Shape;433;p26"/>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4" name="Google Shape;434;p26"/>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5" name="Google Shape;435;p26"/>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6" name="Google Shape;436;p26"/>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7" name="Google Shape;437;p26"/>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8" name="Google Shape;438;p26"/>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9" name="Google Shape;439;p26"/>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0" name="Google Shape;440;p26"/>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1" name="Google Shape;441;p26"/>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2" name="Google Shape;442;p26"/>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3" name="Google Shape;443;p26"/>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4" name="Google Shape;444;p26"/>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5" name="Google Shape;445;p26"/>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6" name="Google Shape;446;p26"/>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47" name="Google Shape;447;p26"/>
          <p:cNvSpPr/>
          <p:nvPr/>
        </p:nvSpPr>
        <p:spPr>
          <a:xfrm>
            <a:off x="131088" y="2554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8" name="Google Shape;448;p26"/>
          <p:cNvSpPr txBox="1">
            <a:spLocks noGrp="1"/>
          </p:cNvSpPr>
          <p:nvPr>
            <p:ph type="ctrTitle"/>
          </p:nvPr>
        </p:nvSpPr>
        <p:spPr>
          <a:xfrm>
            <a:off x="713225" y="564025"/>
            <a:ext cx="3858900" cy="80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7000" b="1">
                <a:latin typeface="Cairo"/>
                <a:ea typeface="Cairo"/>
                <a:cs typeface="Cairo"/>
                <a:sym typeface="Cairo"/>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49" name="Google Shape;449;p26"/>
          <p:cNvSpPr txBox="1">
            <a:spLocks noGrp="1"/>
          </p:cNvSpPr>
          <p:nvPr>
            <p:ph type="subTitle" idx="1"/>
          </p:nvPr>
        </p:nvSpPr>
        <p:spPr>
          <a:xfrm>
            <a:off x="816670" y="1538725"/>
            <a:ext cx="3630300" cy="15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450" name="Google Shape;450;p26"/>
          <p:cNvSpPr txBox="1"/>
          <p:nvPr/>
        </p:nvSpPr>
        <p:spPr>
          <a:xfrm>
            <a:off x="4830900" y="3311150"/>
            <a:ext cx="3427200" cy="905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300"/>
              </a:spcBef>
              <a:spcAft>
                <a:spcPts val="0"/>
              </a:spcAft>
              <a:buNone/>
            </a:pPr>
            <a:r>
              <a:rPr lang="en" sz="1300">
                <a:solidFill>
                  <a:schemeClr val="lt2"/>
                </a:solidFill>
                <a:latin typeface="Oxygen"/>
                <a:ea typeface="Oxygen"/>
                <a:cs typeface="Oxygen"/>
                <a:sym typeface="Oxygen"/>
              </a:rPr>
              <a:t>CREDITS: This presentation template was created by </a:t>
            </a:r>
            <a:r>
              <a:rPr lang="en" sz="1300" b="1">
                <a:solidFill>
                  <a:schemeClr val="lt2"/>
                </a:solidFill>
                <a:uFill>
                  <a:noFill/>
                </a:uFill>
                <a:latin typeface="Oxygen"/>
                <a:ea typeface="Oxygen"/>
                <a:cs typeface="Oxygen"/>
                <a:sym typeface="Oxygen"/>
                <a:hlinkClick r:id="rId2">
                  <a:extLst>
                    <a:ext uri="{A12FA001-AC4F-418D-AE19-62706E023703}">
                      <ahyp:hlinkClr xmlns="" xmlns:ahyp="http://schemas.microsoft.com/office/drawing/2018/hyperlinkcolor" val="tx"/>
                    </a:ext>
                  </a:extLst>
                </a:hlinkClick>
              </a:rPr>
              <a:t>Slidesgo</a:t>
            </a:r>
            <a:r>
              <a:rPr lang="en" sz="1300">
                <a:solidFill>
                  <a:schemeClr val="lt2"/>
                </a:solidFill>
                <a:latin typeface="Oxygen"/>
                <a:ea typeface="Oxygen"/>
                <a:cs typeface="Oxygen"/>
                <a:sym typeface="Oxygen"/>
              </a:rPr>
              <a:t>, including icons by </a:t>
            </a:r>
            <a:r>
              <a:rPr lang="en" sz="1300" b="1">
                <a:solidFill>
                  <a:schemeClr val="lt2"/>
                </a:solidFill>
                <a:uFill>
                  <a:noFill/>
                </a:uFill>
                <a:latin typeface="Oxygen"/>
                <a:ea typeface="Oxygen"/>
                <a:cs typeface="Oxygen"/>
                <a:sym typeface="Oxygen"/>
                <a:hlinkClick r:id="rId3">
                  <a:extLst>
                    <a:ext uri="{A12FA001-AC4F-418D-AE19-62706E023703}">
                      <ahyp:hlinkClr xmlns="" xmlns:ahyp="http://schemas.microsoft.com/office/drawing/2018/hyperlinkcolor" val="tx"/>
                    </a:ext>
                  </a:extLst>
                </a:hlinkClick>
              </a:rPr>
              <a:t>Flaticon</a:t>
            </a:r>
            <a:r>
              <a:rPr lang="en" sz="1300" b="1">
                <a:solidFill>
                  <a:schemeClr val="lt2"/>
                </a:solidFill>
                <a:latin typeface="Oxygen"/>
                <a:ea typeface="Oxygen"/>
                <a:cs typeface="Oxygen"/>
                <a:sym typeface="Oxygen"/>
              </a:rPr>
              <a:t> </a:t>
            </a:r>
            <a:r>
              <a:rPr lang="en" sz="1300">
                <a:solidFill>
                  <a:schemeClr val="lt2"/>
                </a:solidFill>
                <a:latin typeface="Oxygen"/>
                <a:ea typeface="Oxygen"/>
                <a:cs typeface="Oxygen"/>
                <a:sym typeface="Oxygen"/>
              </a:rPr>
              <a:t>and infographics &amp; images by </a:t>
            </a:r>
            <a:r>
              <a:rPr lang="en" sz="1300" b="1">
                <a:solidFill>
                  <a:schemeClr val="lt2"/>
                </a:solidFill>
                <a:uFill>
                  <a:noFill/>
                </a:uFill>
                <a:latin typeface="Oxygen"/>
                <a:ea typeface="Oxygen"/>
                <a:cs typeface="Oxygen"/>
                <a:sym typeface="Oxygen"/>
                <a:hlinkClick r:id="rId4">
                  <a:extLst>
                    <a:ext uri="{A12FA001-AC4F-418D-AE19-62706E023703}">
                      <ahyp:hlinkClr xmlns="" xmlns:ahyp="http://schemas.microsoft.com/office/drawing/2018/hyperlinkcolor" val="tx"/>
                    </a:ext>
                  </a:extLst>
                </a:hlinkClick>
              </a:rPr>
              <a:t>Freepik</a:t>
            </a:r>
            <a:r>
              <a:rPr lang="en" sz="1300" b="1">
                <a:solidFill>
                  <a:schemeClr val="lt2"/>
                </a:solidFill>
                <a:latin typeface="Oxygen"/>
                <a:ea typeface="Oxygen"/>
                <a:cs typeface="Oxygen"/>
                <a:sym typeface="Oxygen"/>
              </a:rPr>
              <a:t> </a:t>
            </a:r>
            <a:r>
              <a:rPr lang="en" sz="1300">
                <a:solidFill>
                  <a:schemeClr val="lt2"/>
                </a:solidFill>
                <a:latin typeface="Oxygen"/>
                <a:ea typeface="Oxygen"/>
                <a:cs typeface="Oxygen"/>
                <a:sym typeface="Oxygen"/>
              </a:rPr>
              <a:t>and illustrations by </a:t>
            </a:r>
            <a:r>
              <a:rPr lang="en" sz="1300" b="1">
                <a:solidFill>
                  <a:schemeClr val="lt2"/>
                </a:solidFill>
                <a:uFill>
                  <a:noFill/>
                </a:uFill>
                <a:latin typeface="Oxygen"/>
                <a:ea typeface="Oxygen"/>
                <a:cs typeface="Oxygen"/>
                <a:sym typeface="Oxygen"/>
                <a:hlinkClick r:id="rId5">
                  <a:extLst>
                    <a:ext uri="{A12FA001-AC4F-418D-AE19-62706E023703}">
                      <ahyp:hlinkClr xmlns="" xmlns:ahyp="http://schemas.microsoft.com/office/drawing/2018/hyperlinkcolor" val="tx"/>
                    </a:ext>
                  </a:extLst>
                </a:hlinkClick>
              </a:rPr>
              <a:t>Storyset</a:t>
            </a:r>
            <a:endParaRPr sz="1300" b="1">
              <a:solidFill>
                <a:schemeClr val="lt2"/>
              </a:solidFill>
              <a:latin typeface="Oxygen"/>
              <a:ea typeface="Oxygen"/>
              <a:cs typeface="Oxygen"/>
              <a:sym typeface="Oxygen"/>
            </a:endParaRPr>
          </a:p>
        </p:txBody>
      </p:sp>
    </p:spTree>
    <p:extLst>
      <p:ext uri="{BB962C8B-B14F-4D97-AF65-F5344CB8AC3E}">
        <p14:creationId xmlns:p14="http://schemas.microsoft.com/office/powerpoint/2010/main" val="2696570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51"/>
        <p:cNvGrpSpPr/>
        <p:nvPr/>
      </p:nvGrpSpPr>
      <p:grpSpPr>
        <a:xfrm>
          <a:off x="0" y="0"/>
          <a:ext cx="0" cy="0"/>
          <a:chOff x="0" y="0"/>
          <a:chExt cx="0" cy="0"/>
        </a:xfrm>
      </p:grpSpPr>
      <p:sp>
        <p:nvSpPr>
          <p:cNvPr id="452" name="Google Shape;452;p27"/>
          <p:cNvSpPr/>
          <p:nvPr/>
        </p:nvSpPr>
        <p:spPr>
          <a:xfrm rot="9305235" flipH="1">
            <a:off x="-6488069" y="332764"/>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3" name="Google Shape;453;p27"/>
          <p:cNvSpPr/>
          <p:nvPr/>
        </p:nvSpPr>
        <p:spPr>
          <a:xfrm rot="-10240142" flipH="1">
            <a:off x="7725885" y="-1082749"/>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4" name="Google Shape;454;p27"/>
          <p:cNvSpPr/>
          <p:nvPr/>
        </p:nvSpPr>
        <p:spPr>
          <a:xfrm flipH="1">
            <a:off x="8349276" y="78896"/>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5" name="Google Shape;455;p27"/>
          <p:cNvSpPr/>
          <p:nvPr/>
        </p:nvSpPr>
        <p:spPr>
          <a:xfrm flipH="1">
            <a:off x="19042" y="4640474"/>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6" name="Google Shape;456;p27"/>
          <p:cNvSpPr/>
          <p:nvPr/>
        </p:nvSpPr>
        <p:spPr>
          <a:xfrm rot="-2057926" flipH="1">
            <a:off x="-371012" y="-134976"/>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57" name="Google Shape;457;p27"/>
          <p:cNvGrpSpPr/>
          <p:nvPr/>
        </p:nvGrpSpPr>
        <p:grpSpPr>
          <a:xfrm rot="1432019" flipH="1">
            <a:off x="7519496" y="4214904"/>
            <a:ext cx="1860906" cy="908009"/>
            <a:chOff x="10083475" y="3839575"/>
            <a:chExt cx="1221925" cy="596225"/>
          </a:xfrm>
        </p:grpSpPr>
        <p:sp>
          <p:nvSpPr>
            <p:cNvPr id="458" name="Google Shape;458;p2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9" name="Google Shape;459;p2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88854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60"/>
        <p:cNvGrpSpPr/>
        <p:nvPr/>
      </p:nvGrpSpPr>
      <p:grpSpPr>
        <a:xfrm>
          <a:off x="0" y="0"/>
          <a:ext cx="0" cy="0"/>
          <a:chOff x="0" y="0"/>
          <a:chExt cx="0" cy="0"/>
        </a:xfrm>
      </p:grpSpPr>
      <p:sp>
        <p:nvSpPr>
          <p:cNvPr id="461" name="Google Shape;461;p28"/>
          <p:cNvSpPr/>
          <p:nvPr/>
        </p:nvSpPr>
        <p:spPr>
          <a:xfrm rot="5266434" flipH="1">
            <a:off x="7590397"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2" name="Google Shape;462;p28"/>
          <p:cNvSpPr/>
          <p:nvPr/>
        </p:nvSpPr>
        <p:spPr>
          <a:xfrm rot="-817974" flipH="1">
            <a:off x="-142001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3" name="Google Shape;463;p28"/>
          <p:cNvSpPr/>
          <p:nvPr/>
        </p:nvSpPr>
        <p:spPr>
          <a:xfrm flipH="1">
            <a:off x="83440"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64" name="Google Shape;464;p28"/>
          <p:cNvGrpSpPr/>
          <p:nvPr/>
        </p:nvGrpSpPr>
        <p:grpSpPr>
          <a:xfrm rot="-10326178">
            <a:off x="-761664" y="3127457"/>
            <a:ext cx="2763839" cy="3239400"/>
            <a:chOff x="-7501642" y="749515"/>
            <a:chExt cx="2431070" cy="2849374"/>
          </a:xfrm>
        </p:grpSpPr>
        <p:sp>
          <p:nvSpPr>
            <p:cNvPr id="465" name="Google Shape;465;p28"/>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6" name="Google Shape;466;p28"/>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7" name="Google Shape;467;p28"/>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8" name="Google Shape;468;p28"/>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9" name="Google Shape;469;p28"/>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0" name="Google Shape;470;p28"/>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1" name="Google Shape;471;p28"/>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2" name="Google Shape;472;p28"/>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3" name="Google Shape;473;p28"/>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4" name="Google Shape;474;p28"/>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5" name="Google Shape;475;p28"/>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6" name="Google Shape;476;p28"/>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7" name="Google Shape;477;p28"/>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8" name="Google Shape;478;p28"/>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9" name="Google Shape;479;p28"/>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0" name="Google Shape;480;p28"/>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1" name="Google Shape;481;p28"/>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2" name="Google Shape;482;p28"/>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3" name="Google Shape;483;p28"/>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4" name="Google Shape;484;p28"/>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5" name="Google Shape;485;p28"/>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6" name="Google Shape;486;p28"/>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7" name="Google Shape;487;p28"/>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8" name="Google Shape;488;p28"/>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9" name="Google Shape;489;p28"/>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0" name="Google Shape;490;p28"/>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1" name="Google Shape;491;p28"/>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2" name="Google Shape;492;p28"/>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3" name="Google Shape;493;p28"/>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94" name="Google Shape;494;p28"/>
          <p:cNvSpPr/>
          <p:nvPr/>
        </p:nvSpPr>
        <p:spPr>
          <a:xfrm flipH="1">
            <a:off x="7951090" y="4599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803575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495"/>
        <p:cNvGrpSpPr/>
        <p:nvPr/>
      </p:nvGrpSpPr>
      <p:grpSpPr>
        <a:xfrm>
          <a:off x="0" y="0"/>
          <a:ext cx="0" cy="0"/>
          <a:chOff x="0" y="0"/>
          <a:chExt cx="0" cy="0"/>
        </a:xfrm>
      </p:grpSpPr>
      <p:sp>
        <p:nvSpPr>
          <p:cNvPr id="496" name="Google Shape;496;p29"/>
          <p:cNvSpPr/>
          <p:nvPr/>
        </p:nvSpPr>
        <p:spPr>
          <a:xfrm rot="-1376154" flipH="1">
            <a:off x="-3744095" y="-5828350"/>
            <a:ext cx="10727883" cy="823402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7" name="Google Shape;497;p29"/>
          <p:cNvSpPr/>
          <p:nvPr/>
        </p:nvSpPr>
        <p:spPr>
          <a:xfrm flipH="1">
            <a:off x="7760634" y="293281"/>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8" name="Google Shape;498;p29"/>
          <p:cNvSpPr/>
          <p:nvPr/>
        </p:nvSpPr>
        <p:spPr>
          <a:xfrm flipH="1">
            <a:off x="115014" y="459929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99" name="Google Shape;499;p29"/>
          <p:cNvGrpSpPr/>
          <p:nvPr/>
        </p:nvGrpSpPr>
        <p:grpSpPr>
          <a:xfrm rot="-5970486">
            <a:off x="-645721" y="-1872785"/>
            <a:ext cx="3501191" cy="4103625"/>
            <a:chOff x="9395708" y="-2591285"/>
            <a:chExt cx="2431070" cy="2849374"/>
          </a:xfrm>
        </p:grpSpPr>
        <p:sp>
          <p:nvSpPr>
            <p:cNvPr id="500" name="Google Shape;500;p29"/>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1" name="Google Shape;501;p29"/>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2" name="Google Shape;502;p29"/>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3" name="Google Shape;503;p29"/>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4" name="Google Shape;504;p29"/>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5" name="Google Shape;505;p29"/>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6" name="Google Shape;506;p29"/>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7" name="Google Shape;507;p29"/>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8" name="Google Shape;508;p29"/>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9" name="Google Shape;509;p29"/>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0" name="Google Shape;510;p29"/>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1" name="Google Shape;511;p29"/>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2" name="Google Shape;512;p29"/>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3" name="Google Shape;513;p29"/>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4" name="Google Shape;514;p29"/>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5" name="Google Shape;515;p29"/>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6" name="Google Shape;516;p29"/>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7" name="Google Shape;517;p29"/>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8" name="Google Shape;518;p29"/>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9" name="Google Shape;519;p29"/>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0" name="Google Shape;520;p29"/>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1" name="Google Shape;521;p29"/>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2" name="Google Shape;522;p29"/>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3" name="Google Shape;523;p29"/>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4" name="Google Shape;524;p29"/>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5" name="Google Shape;525;p29"/>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6" name="Google Shape;526;p29"/>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7" name="Google Shape;527;p29"/>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8" name="Google Shape;528;p29"/>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9" name="Google Shape;529;p29"/>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0" name="Google Shape;530;p29"/>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1" name="Google Shape;531;p29"/>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1559442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532"/>
        <p:cNvGrpSpPr/>
        <p:nvPr/>
      </p:nvGrpSpPr>
      <p:grpSpPr>
        <a:xfrm>
          <a:off x="0" y="0"/>
          <a:ext cx="0" cy="0"/>
          <a:chOff x="0" y="0"/>
          <a:chExt cx="0" cy="0"/>
        </a:xfrm>
      </p:grpSpPr>
      <p:sp>
        <p:nvSpPr>
          <p:cNvPr id="533" name="Google Shape;533;p30"/>
          <p:cNvSpPr/>
          <p:nvPr/>
        </p:nvSpPr>
        <p:spPr>
          <a:xfrm rot="-1158018" flipH="1">
            <a:off x="-1506736" y="-18151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4" name="Google Shape;534;p30"/>
          <p:cNvSpPr/>
          <p:nvPr/>
        </p:nvSpPr>
        <p:spPr>
          <a:xfrm flipH="1">
            <a:off x="152871" y="3137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5" name="Google Shape;535;p30"/>
          <p:cNvSpPr/>
          <p:nvPr/>
        </p:nvSpPr>
        <p:spPr>
          <a:xfrm flipH="1">
            <a:off x="7991070" y="8062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36" name="Google Shape;536;p30"/>
          <p:cNvGrpSpPr/>
          <p:nvPr/>
        </p:nvGrpSpPr>
        <p:grpSpPr>
          <a:xfrm rot="5813467">
            <a:off x="5068448" y="2547461"/>
            <a:ext cx="3501237" cy="4103679"/>
            <a:chOff x="9395708" y="-2591285"/>
            <a:chExt cx="2431070" cy="2849374"/>
          </a:xfrm>
        </p:grpSpPr>
        <p:sp>
          <p:nvSpPr>
            <p:cNvPr id="537" name="Google Shape;537;p30"/>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8" name="Google Shape;538;p30"/>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9" name="Google Shape;539;p30"/>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0" name="Google Shape;540;p30"/>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1" name="Google Shape;541;p30"/>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2" name="Google Shape;542;p30"/>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3" name="Google Shape;543;p30"/>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4" name="Google Shape;544;p30"/>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5" name="Google Shape;545;p30"/>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6" name="Google Shape;546;p30"/>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7" name="Google Shape;547;p30"/>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8" name="Google Shape;548;p30"/>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9" name="Google Shape;549;p30"/>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0" name="Google Shape;550;p30"/>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1" name="Google Shape;551;p30"/>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2" name="Google Shape;552;p30"/>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3" name="Google Shape;553;p30"/>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4" name="Google Shape;554;p30"/>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5" name="Google Shape;555;p30"/>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6" name="Google Shape;556;p30"/>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7" name="Google Shape;557;p30"/>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8" name="Google Shape;558;p30"/>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9" name="Google Shape;559;p30"/>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0" name="Google Shape;560;p30"/>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1" name="Google Shape;561;p30"/>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2" name="Google Shape;562;p30"/>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3" name="Google Shape;563;p30"/>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4" name="Google Shape;564;p30"/>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5" name="Google Shape;565;p30"/>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6" name="Google Shape;566;p30"/>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7" name="Google Shape;567;p30"/>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8" name="Google Shape;568;p30"/>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20235028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351"/>
        <p:cNvGrpSpPr/>
        <p:nvPr/>
      </p:nvGrpSpPr>
      <p:grpSpPr>
        <a:xfrm>
          <a:off x="0" y="0"/>
          <a:ext cx="0" cy="0"/>
          <a:chOff x="0" y="0"/>
          <a:chExt cx="0" cy="0"/>
        </a:xfrm>
      </p:grpSpPr>
      <p:sp>
        <p:nvSpPr>
          <p:cNvPr id="1352" name="Google Shape;1352;p12"/>
          <p:cNvSpPr txBox="1">
            <a:spLocks noGrp="1"/>
          </p:cNvSpPr>
          <p:nvPr>
            <p:ph type="title"/>
          </p:nvPr>
        </p:nvSpPr>
        <p:spPr>
          <a:xfrm>
            <a:off x="616500" y="324175"/>
            <a:ext cx="6340200" cy="755700"/>
          </a:xfrm>
          <a:prstGeom prst="rect">
            <a:avLst/>
          </a:prstGeom>
        </p:spPr>
        <p:txBody>
          <a:bodyPr spcFirstLastPara="1" wrap="square" lIns="91359" tIns="91359" rIns="91359" bIns="91359"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1353" name="Google Shape;1353;p12"/>
          <p:cNvGrpSpPr/>
          <p:nvPr/>
        </p:nvGrpSpPr>
        <p:grpSpPr>
          <a:xfrm>
            <a:off x="-131137" y="4322242"/>
            <a:ext cx="520669" cy="493250"/>
            <a:chOff x="484075" y="3026900"/>
            <a:chExt cx="161975" cy="153450"/>
          </a:xfrm>
        </p:grpSpPr>
        <p:sp>
          <p:nvSpPr>
            <p:cNvPr id="1354" name="Google Shape;1354;p12"/>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2"/>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2"/>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2"/>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2"/>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2"/>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2"/>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12"/>
          <p:cNvGrpSpPr/>
          <p:nvPr/>
        </p:nvGrpSpPr>
        <p:grpSpPr>
          <a:xfrm>
            <a:off x="6587758" y="-210650"/>
            <a:ext cx="636408" cy="494052"/>
            <a:chOff x="1145300" y="2753225"/>
            <a:chExt cx="173375" cy="134575"/>
          </a:xfrm>
        </p:grpSpPr>
        <p:sp>
          <p:nvSpPr>
            <p:cNvPr id="1362" name="Google Shape;1362;p12"/>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2"/>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2"/>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2"/>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2"/>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2"/>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2"/>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2"/>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2"/>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2"/>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2"/>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2"/>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2"/>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2"/>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2"/>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2"/>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12"/>
          <p:cNvGrpSpPr/>
          <p:nvPr/>
        </p:nvGrpSpPr>
        <p:grpSpPr>
          <a:xfrm>
            <a:off x="6890446" y="83937"/>
            <a:ext cx="367400" cy="284730"/>
            <a:chOff x="1891175" y="2586225"/>
            <a:chExt cx="212100" cy="164375"/>
          </a:xfrm>
        </p:grpSpPr>
        <p:sp>
          <p:nvSpPr>
            <p:cNvPr id="1379" name="Google Shape;1379;p12"/>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2"/>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2"/>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2"/>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2"/>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2"/>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2"/>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2"/>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2"/>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2"/>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2"/>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2"/>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2"/>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2"/>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2"/>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2"/>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2"/>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2"/>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2"/>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8" name="Google Shape;1398;p12"/>
          <p:cNvGrpSpPr/>
          <p:nvPr/>
        </p:nvGrpSpPr>
        <p:grpSpPr>
          <a:xfrm>
            <a:off x="451926" y="4680433"/>
            <a:ext cx="164580" cy="648506"/>
            <a:chOff x="1535150" y="2784850"/>
            <a:chExt cx="114650" cy="451700"/>
          </a:xfrm>
        </p:grpSpPr>
        <p:sp>
          <p:nvSpPr>
            <p:cNvPr id="1399" name="Google Shape;1399;p12"/>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2"/>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2"/>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2"/>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2"/>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2"/>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2"/>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2"/>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2"/>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2"/>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2"/>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2"/>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2"/>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2"/>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2"/>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2"/>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2"/>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2"/>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2"/>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2"/>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2"/>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2"/>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2"/>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2"/>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2"/>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2"/>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2"/>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2"/>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2"/>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2"/>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9" name="Google Shape;1429;p12"/>
          <p:cNvSpPr/>
          <p:nvPr/>
        </p:nvSpPr>
        <p:spPr>
          <a:xfrm rot="5400000">
            <a:off x="8351751" y="-120931"/>
            <a:ext cx="423916" cy="1232581"/>
          </a:xfrm>
          <a:custGeom>
            <a:avLst/>
            <a:gdLst/>
            <a:ahLst/>
            <a:cxnLst/>
            <a:rect l="l" t="t" r="r" b="b"/>
            <a:pathLst>
              <a:path w="8247" h="23979" extrusionOk="0">
                <a:moveTo>
                  <a:pt x="7730" y="1"/>
                </a:moveTo>
                <a:cubicBezTo>
                  <a:pt x="7629" y="1"/>
                  <a:pt x="7513" y="29"/>
                  <a:pt x="7392" y="95"/>
                </a:cubicBezTo>
                <a:cubicBezTo>
                  <a:pt x="7291" y="132"/>
                  <a:pt x="7197" y="189"/>
                  <a:pt x="7115" y="259"/>
                </a:cubicBezTo>
                <a:cubicBezTo>
                  <a:pt x="6459" y="795"/>
                  <a:pt x="5809" y="1337"/>
                  <a:pt x="5153" y="1873"/>
                </a:cubicBezTo>
                <a:cubicBezTo>
                  <a:pt x="4970" y="2018"/>
                  <a:pt x="4794" y="2163"/>
                  <a:pt x="4617" y="2308"/>
                </a:cubicBezTo>
                <a:cubicBezTo>
                  <a:pt x="4182" y="2655"/>
                  <a:pt x="3741" y="3008"/>
                  <a:pt x="3305" y="3355"/>
                </a:cubicBezTo>
                <a:cubicBezTo>
                  <a:pt x="3242" y="3406"/>
                  <a:pt x="3179" y="3463"/>
                  <a:pt x="3122" y="3513"/>
                </a:cubicBezTo>
                <a:cubicBezTo>
                  <a:pt x="2189" y="4270"/>
                  <a:pt x="1249" y="5027"/>
                  <a:pt x="322" y="5783"/>
                </a:cubicBezTo>
                <a:cubicBezTo>
                  <a:pt x="297" y="5802"/>
                  <a:pt x="284" y="5815"/>
                  <a:pt x="265" y="5834"/>
                </a:cubicBezTo>
                <a:cubicBezTo>
                  <a:pt x="183" y="5872"/>
                  <a:pt x="120" y="5941"/>
                  <a:pt x="108" y="6036"/>
                </a:cubicBezTo>
                <a:cubicBezTo>
                  <a:pt x="7" y="6244"/>
                  <a:pt x="114" y="6414"/>
                  <a:pt x="316" y="6458"/>
                </a:cubicBezTo>
                <a:cubicBezTo>
                  <a:pt x="328" y="6465"/>
                  <a:pt x="335" y="6471"/>
                  <a:pt x="347" y="6484"/>
                </a:cubicBezTo>
                <a:cubicBezTo>
                  <a:pt x="1754" y="7657"/>
                  <a:pt x="3167" y="8817"/>
                  <a:pt x="4598" y="9971"/>
                </a:cubicBezTo>
                <a:cubicBezTo>
                  <a:pt x="4939" y="10255"/>
                  <a:pt x="5286" y="10539"/>
                  <a:pt x="5633" y="10823"/>
                </a:cubicBezTo>
                <a:cubicBezTo>
                  <a:pt x="6099" y="11214"/>
                  <a:pt x="6566" y="11598"/>
                  <a:pt x="7039" y="11983"/>
                </a:cubicBezTo>
                <a:cubicBezTo>
                  <a:pt x="6415" y="12500"/>
                  <a:pt x="5784" y="13024"/>
                  <a:pt x="5153" y="13541"/>
                </a:cubicBezTo>
                <a:cubicBezTo>
                  <a:pt x="4977" y="13680"/>
                  <a:pt x="4794" y="13825"/>
                  <a:pt x="4617" y="13970"/>
                </a:cubicBezTo>
                <a:lnTo>
                  <a:pt x="3305" y="15017"/>
                </a:lnTo>
                <a:cubicBezTo>
                  <a:pt x="3242" y="15067"/>
                  <a:pt x="3186" y="15124"/>
                  <a:pt x="3129" y="15174"/>
                </a:cubicBezTo>
                <a:cubicBezTo>
                  <a:pt x="2189" y="15931"/>
                  <a:pt x="1249" y="16688"/>
                  <a:pt x="316" y="17445"/>
                </a:cubicBezTo>
                <a:cubicBezTo>
                  <a:pt x="297" y="17458"/>
                  <a:pt x="278" y="17477"/>
                  <a:pt x="265" y="17495"/>
                </a:cubicBezTo>
                <a:cubicBezTo>
                  <a:pt x="177" y="17527"/>
                  <a:pt x="120" y="17603"/>
                  <a:pt x="108" y="17691"/>
                </a:cubicBezTo>
                <a:cubicBezTo>
                  <a:pt x="1" y="17905"/>
                  <a:pt x="114" y="18076"/>
                  <a:pt x="316" y="18114"/>
                </a:cubicBezTo>
                <a:cubicBezTo>
                  <a:pt x="328" y="18126"/>
                  <a:pt x="335" y="18132"/>
                  <a:pt x="347" y="18145"/>
                </a:cubicBezTo>
                <a:cubicBezTo>
                  <a:pt x="1748" y="19318"/>
                  <a:pt x="3167" y="20479"/>
                  <a:pt x="4592" y="21633"/>
                </a:cubicBezTo>
                <a:cubicBezTo>
                  <a:pt x="4939" y="21917"/>
                  <a:pt x="5279" y="22200"/>
                  <a:pt x="5626" y="22484"/>
                </a:cubicBezTo>
                <a:cubicBezTo>
                  <a:pt x="6150" y="22913"/>
                  <a:pt x="6673" y="23348"/>
                  <a:pt x="7203" y="23777"/>
                </a:cubicBezTo>
                <a:cubicBezTo>
                  <a:pt x="7378" y="23920"/>
                  <a:pt x="7553" y="23979"/>
                  <a:pt x="7696" y="23979"/>
                </a:cubicBezTo>
                <a:cubicBezTo>
                  <a:pt x="7998" y="23979"/>
                  <a:pt x="8166" y="23719"/>
                  <a:pt x="7922" y="23424"/>
                </a:cubicBezTo>
                <a:cubicBezTo>
                  <a:pt x="7872" y="23336"/>
                  <a:pt x="7802" y="23260"/>
                  <a:pt x="7727" y="23197"/>
                </a:cubicBezTo>
                <a:cubicBezTo>
                  <a:pt x="7058" y="22667"/>
                  <a:pt x="6396" y="22131"/>
                  <a:pt x="5740" y="21601"/>
                </a:cubicBezTo>
                <a:cubicBezTo>
                  <a:pt x="5563" y="21456"/>
                  <a:pt x="5380" y="21311"/>
                  <a:pt x="5204" y="21160"/>
                </a:cubicBezTo>
                <a:lnTo>
                  <a:pt x="3917" y="20107"/>
                </a:lnTo>
                <a:cubicBezTo>
                  <a:pt x="3854" y="20050"/>
                  <a:pt x="3791" y="19999"/>
                  <a:pt x="3722" y="19955"/>
                </a:cubicBezTo>
                <a:cubicBezTo>
                  <a:pt x="2845" y="19230"/>
                  <a:pt x="1962" y="18511"/>
                  <a:pt x="1085" y="17792"/>
                </a:cubicBezTo>
                <a:cubicBezTo>
                  <a:pt x="2467" y="16694"/>
                  <a:pt x="3835" y="15584"/>
                  <a:pt x="5191" y="14474"/>
                </a:cubicBezTo>
                <a:cubicBezTo>
                  <a:pt x="5544" y="14191"/>
                  <a:pt x="5891" y="13913"/>
                  <a:pt x="6238" y="13629"/>
                </a:cubicBezTo>
                <a:cubicBezTo>
                  <a:pt x="6768" y="13207"/>
                  <a:pt x="7298" y="12778"/>
                  <a:pt x="7821" y="12349"/>
                </a:cubicBezTo>
                <a:cubicBezTo>
                  <a:pt x="7859" y="12324"/>
                  <a:pt x="7891" y="12292"/>
                  <a:pt x="7922" y="12261"/>
                </a:cubicBezTo>
                <a:cubicBezTo>
                  <a:pt x="7973" y="12223"/>
                  <a:pt x="8010" y="12172"/>
                  <a:pt x="8029" y="12116"/>
                </a:cubicBezTo>
                <a:cubicBezTo>
                  <a:pt x="8137" y="11914"/>
                  <a:pt x="8048" y="11744"/>
                  <a:pt x="7872" y="11687"/>
                </a:cubicBezTo>
                <a:cubicBezTo>
                  <a:pt x="7827" y="11630"/>
                  <a:pt x="7777" y="11586"/>
                  <a:pt x="7727" y="11542"/>
                </a:cubicBezTo>
                <a:cubicBezTo>
                  <a:pt x="7064" y="11012"/>
                  <a:pt x="6402" y="10476"/>
                  <a:pt x="5740" y="9946"/>
                </a:cubicBezTo>
                <a:cubicBezTo>
                  <a:pt x="5563" y="9795"/>
                  <a:pt x="5387" y="9650"/>
                  <a:pt x="5210" y="9505"/>
                </a:cubicBezTo>
                <a:lnTo>
                  <a:pt x="3917" y="8439"/>
                </a:lnTo>
                <a:cubicBezTo>
                  <a:pt x="3854" y="8382"/>
                  <a:pt x="3791" y="8338"/>
                  <a:pt x="3722" y="8287"/>
                </a:cubicBezTo>
                <a:cubicBezTo>
                  <a:pt x="2845" y="7562"/>
                  <a:pt x="1962" y="6843"/>
                  <a:pt x="1085" y="6124"/>
                </a:cubicBezTo>
                <a:cubicBezTo>
                  <a:pt x="2467" y="5027"/>
                  <a:pt x="3835" y="3923"/>
                  <a:pt x="5191" y="2807"/>
                </a:cubicBezTo>
                <a:cubicBezTo>
                  <a:pt x="5544" y="2523"/>
                  <a:pt x="5891" y="2245"/>
                  <a:pt x="6238" y="1961"/>
                </a:cubicBezTo>
                <a:cubicBezTo>
                  <a:pt x="6768" y="1539"/>
                  <a:pt x="7298" y="1110"/>
                  <a:pt x="7821" y="681"/>
                </a:cubicBezTo>
                <a:cubicBezTo>
                  <a:pt x="8246" y="339"/>
                  <a:pt x="8077" y="1"/>
                  <a:pt x="7730" y="1"/>
                </a:cubicBezTo>
                <a:close/>
              </a:path>
            </a:pathLst>
          </a:custGeom>
          <a:solidFill>
            <a:schemeClr val="accent2"/>
          </a:solidFill>
          <a:ln>
            <a:noFill/>
          </a:ln>
        </p:spPr>
        <p:txBody>
          <a:bodyPr spcFirstLastPara="1" wrap="square" lIns="91359" tIns="91359" rIns="91359" bIns="91359"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7105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ckground">
  <p:cSld name="BLANK_1">
    <p:spTree>
      <p:nvGrpSpPr>
        <p:cNvPr id="1" name="Shape 2328"/>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extLst>
      <p:ext uri="{BB962C8B-B14F-4D97-AF65-F5344CB8AC3E}">
        <p14:creationId xmlns:p14="http://schemas.microsoft.com/office/powerpoint/2010/main" val="3998134927"/>
      </p:ext>
    </p:extLst>
  </p:cSld>
  <p:clrMapOvr>
    <a:masterClrMapping/>
  </p:clrMapOvr>
  <p:transition spd="slow"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E2599-44C4-D643-876A-DCCD126CF9ED}"/>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865FBF85-8D17-B449-9364-6A610C840BB2}"/>
              </a:ext>
            </a:extLst>
          </p:cNvPr>
          <p:cNvSpPr>
            <a:spLocks noGrp="1"/>
          </p:cNvSpPr>
          <p:nvPr>
            <p:ph type="subTitle" idx="1"/>
          </p:nvPr>
        </p:nvSpPr>
        <p:spPr>
          <a:xfrm>
            <a:off x="1143000" y="2701528"/>
            <a:ext cx="6858000" cy="1241822"/>
          </a:xfrm>
        </p:spPr>
        <p:txBody>
          <a:bodyPr/>
          <a:lstStyle>
            <a:lvl1pPr marL="0" indent="0" algn="ctr">
              <a:buNone/>
              <a:defRPr sz="2400"/>
            </a:lvl1pPr>
            <a:lvl2pPr marL="456806" indent="0" algn="ctr">
              <a:buNone/>
              <a:defRPr sz="2000"/>
            </a:lvl2pPr>
            <a:lvl3pPr marL="913658" indent="0" algn="ctr">
              <a:buNone/>
              <a:defRPr sz="1800"/>
            </a:lvl3pPr>
            <a:lvl4pPr marL="1370478" indent="0" algn="ctr">
              <a:buNone/>
              <a:defRPr sz="1600"/>
            </a:lvl4pPr>
            <a:lvl5pPr marL="1827314" indent="0" algn="ctr">
              <a:buNone/>
              <a:defRPr sz="1600"/>
            </a:lvl5pPr>
            <a:lvl6pPr marL="2284119" indent="0" algn="ctr">
              <a:buNone/>
              <a:defRPr sz="1600"/>
            </a:lvl6pPr>
            <a:lvl7pPr marL="2740925" indent="0" algn="ctr">
              <a:buNone/>
              <a:defRPr sz="1600"/>
            </a:lvl7pPr>
            <a:lvl8pPr marL="3197760" indent="0" algn="ctr">
              <a:buNone/>
              <a:defRPr sz="1600"/>
            </a:lvl8pPr>
            <a:lvl9pPr marL="3654583"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BFAF574E-A9F2-9948-909E-094DA8752216}"/>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A79AA14D-2BF8-EF4B-95B1-5B46B7C79BF8}"/>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3DD2A47D-3E6F-2543-B23C-A7408A22EAAD}"/>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324587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36DA8-7BAA-5D42-83CA-84AE827A4FC1}"/>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2760F7A1-EB62-934F-B9A7-CA57B557F3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1DFB9DFD-C8D3-3C44-B0D5-7BF6616AA387}"/>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84D704E4-185E-3E4F-BEBC-2A76647B99FF}"/>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916325F-0762-694E-AAD1-9A2FD043CC1F}"/>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pic>
        <p:nvPicPr>
          <p:cNvPr id="7" name="Content Placeholder 4">
            <a:extLst>
              <a:ext uri="{FF2B5EF4-FFF2-40B4-BE49-F238E27FC236}">
                <a16:creationId xmlns:a16="http://schemas.microsoft.com/office/drawing/2014/main" id="{4C93CA4E-8F35-F040-9D8E-0C430431323D}"/>
              </a:ext>
            </a:extLst>
          </p:cNvPr>
          <p:cNvPicPr>
            <a:picLocks noChangeAspect="1"/>
          </p:cNvPicPr>
          <p:nvPr userDrawn="1"/>
        </p:nvPicPr>
        <p:blipFill rotWithShape="1">
          <a:blip r:embed="rId2"/>
          <a:srcRect t="7737" b="7737"/>
          <a:stretch/>
        </p:blipFill>
        <p:spPr>
          <a:xfrm>
            <a:off x="0" y="0"/>
            <a:ext cx="9144000" cy="5143500"/>
          </a:xfrm>
          <a:prstGeom prst="rect">
            <a:avLst/>
          </a:prstGeom>
        </p:spPr>
      </p:pic>
    </p:spTree>
    <p:extLst>
      <p:ext uri="{BB962C8B-B14F-4D97-AF65-F5344CB8AC3E}">
        <p14:creationId xmlns:p14="http://schemas.microsoft.com/office/powerpoint/2010/main" val="25121403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F388E-3BCF-1F47-84AC-D783E5EFED1F}"/>
              </a:ext>
            </a:extLst>
          </p:cNvPr>
          <p:cNvSpPr>
            <a:spLocks noGrp="1"/>
          </p:cNvSpPr>
          <p:nvPr>
            <p:ph type="title"/>
          </p:nvPr>
        </p:nvSpPr>
        <p:spPr>
          <a:xfrm>
            <a:off x="623888" y="1282504"/>
            <a:ext cx="7886700" cy="2139553"/>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C1875079-0FC1-AC4E-B65E-9508171A75FB}"/>
              </a:ext>
            </a:extLst>
          </p:cNvPr>
          <p:cNvSpPr>
            <a:spLocks noGrp="1"/>
          </p:cNvSpPr>
          <p:nvPr>
            <p:ph type="body" idx="1"/>
          </p:nvPr>
        </p:nvSpPr>
        <p:spPr>
          <a:xfrm>
            <a:off x="623888" y="3442267"/>
            <a:ext cx="7886700" cy="1125140"/>
          </a:xfrm>
        </p:spPr>
        <p:txBody>
          <a:bodyPr/>
          <a:lstStyle>
            <a:lvl1pPr marL="0" indent="0">
              <a:buNone/>
              <a:defRPr sz="2400">
                <a:solidFill>
                  <a:schemeClr val="tx1">
                    <a:tint val="75000"/>
                  </a:schemeClr>
                </a:solidFill>
              </a:defRPr>
            </a:lvl1pPr>
            <a:lvl2pPr marL="456806" indent="0">
              <a:buNone/>
              <a:defRPr sz="2000">
                <a:solidFill>
                  <a:schemeClr val="tx1">
                    <a:tint val="75000"/>
                  </a:schemeClr>
                </a:solidFill>
              </a:defRPr>
            </a:lvl2pPr>
            <a:lvl3pPr marL="913658" indent="0">
              <a:buNone/>
              <a:defRPr sz="1800">
                <a:solidFill>
                  <a:schemeClr val="tx1">
                    <a:tint val="75000"/>
                  </a:schemeClr>
                </a:solidFill>
              </a:defRPr>
            </a:lvl3pPr>
            <a:lvl4pPr marL="1370478" indent="0">
              <a:buNone/>
              <a:defRPr sz="1600">
                <a:solidFill>
                  <a:schemeClr val="tx1">
                    <a:tint val="75000"/>
                  </a:schemeClr>
                </a:solidFill>
              </a:defRPr>
            </a:lvl4pPr>
            <a:lvl5pPr marL="1827314" indent="0">
              <a:buNone/>
              <a:defRPr sz="1600">
                <a:solidFill>
                  <a:schemeClr val="tx1">
                    <a:tint val="75000"/>
                  </a:schemeClr>
                </a:solidFill>
              </a:defRPr>
            </a:lvl5pPr>
            <a:lvl6pPr marL="2284119" indent="0">
              <a:buNone/>
              <a:defRPr sz="1600">
                <a:solidFill>
                  <a:schemeClr val="tx1">
                    <a:tint val="75000"/>
                  </a:schemeClr>
                </a:solidFill>
              </a:defRPr>
            </a:lvl6pPr>
            <a:lvl7pPr marL="2740925" indent="0">
              <a:buNone/>
              <a:defRPr sz="1600">
                <a:solidFill>
                  <a:schemeClr val="tx1">
                    <a:tint val="75000"/>
                  </a:schemeClr>
                </a:solidFill>
              </a:defRPr>
            </a:lvl7pPr>
            <a:lvl8pPr marL="3197760" indent="0">
              <a:buNone/>
              <a:defRPr sz="1600">
                <a:solidFill>
                  <a:schemeClr val="tx1">
                    <a:tint val="75000"/>
                  </a:schemeClr>
                </a:solidFill>
              </a:defRPr>
            </a:lvl8pPr>
            <a:lvl9pPr marL="36545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1D3914-6327-4C4F-BD6B-CF1A8F3AC46D}"/>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722B2FE8-8625-3C43-9014-5A431ABC038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5A126B7-FB7A-6C4D-B6E8-7A7AD3D3A482}"/>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9468694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A6F8E-EF19-3B49-B8C6-451E99BA41FE}"/>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138F8868-5C82-8F44-843E-13ACC75C262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2BFA4B59-2DF0-2D4D-81DC-4B5D1BEDA295}"/>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7C6BDB5D-AC0A-A24B-886F-29826BC4BCF0}"/>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D073ED2E-7511-8144-97D6-45497E29DA30}"/>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1A75F0DF-67F8-5C49-987A-535B0A67B32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534461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B8C6B-11E7-5347-901B-A4FA2A918889}"/>
              </a:ext>
            </a:extLst>
          </p:cNvPr>
          <p:cNvSpPr>
            <a:spLocks noGrp="1"/>
          </p:cNvSpPr>
          <p:nvPr>
            <p:ph type="title"/>
          </p:nvPr>
        </p:nvSpPr>
        <p:spPr>
          <a:xfrm>
            <a:off x="629841" y="273847"/>
            <a:ext cx="7886700" cy="994172"/>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FB9ABDFF-3AD9-B94B-8D98-B4AED07965A7}"/>
              </a:ext>
            </a:extLst>
          </p:cNvPr>
          <p:cNvSpPr>
            <a:spLocks noGrp="1"/>
          </p:cNvSpPr>
          <p:nvPr>
            <p:ph type="body" idx="1"/>
          </p:nvPr>
        </p:nvSpPr>
        <p:spPr>
          <a:xfrm>
            <a:off x="629842" y="1260872"/>
            <a:ext cx="3868340" cy="617934"/>
          </a:xfrm>
        </p:spPr>
        <p:txBody>
          <a:bodyPr anchor="b"/>
          <a:lstStyle>
            <a:lvl1pPr marL="0" indent="0">
              <a:buNone/>
              <a:defRPr sz="2400" b="1"/>
            </a:lvl1pPr>
            <a:lvl2pPr marL="456806" indent="0">
              <a:buNone/>
              <a:defRPr sz="2000" b="1"/>
            </a:lvl2pPr>
            <a:lvl3pPr marL="913658" indent="0">
              <a:buNone/>
              <a:defRPr sz="1800" b="1"/>
            </a:lvl3pPr>
            <a:lvl4pPr marL="1370478" indent="0">
              <a:buNone/>
              <a:defRPr sz="1600" b="1"/>
            </a:lvl4pPr>
            <a:lvl5pPr marL="1827314" indent="0">
              <a:buNone/>
              <a:defRPr sz="1600" b="1"/>
            </a:lvl5pPr>
            <a:lvl6pPr marL="2284119" indent="0">
              <a:buNone/>
              <a:defRPr sz="1600" b="1"/>
            </a:lvl6pPr>
            <a:lvl7pPr marL="2740925" indent="0">
              <a:buNone/>
              <a:defRPr sz="1600" b="1"/>
            </a:lvl7pPr>
            <a:lvl8pPr marL="3197760" indent="0">
              <a:buNone/>
              <a:defRPr sz="1600" b="1"/>
            </a:lvl8pPr>
            <a:lvl9pPr marL="36545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74D1E3-70D4-CB40-9DE6-D0C3E4827D36}"/>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E8D97218-4E18-C446-89E6-B367A43A0AFE}"/>
              </a:ext>
            </a:extLst>
          </p:cNvPr>
          <p:cNvSpPr>
            <a:spLocks noGrp="1"/>
          </p:cNvSpPr>
          <p:nvPr>
            <p:ph type="body" sz="quarter" idx="3"/>
          </p:nvPr>
        </p:nvSpPr>
        <p:spPr>
          <a:xfrm>
            <a:off x="4629155" y="1260872"/>
            <a:ext cx="3887391" cy="617934"/>
          </a:xfrm>
        </p:spPr>
        <p:txBody>
          <a:bodyPr anchor="b"/>
          <a:lstStyle>
            <a:lvl1pPr marL="0" indent="0">
              <a:buNone/>
              <a:defRPr sz="2400" b="1"/>
            </a:lvl1pPr>
            <a:lvl2pPr marL="456806" indent="0">
              <a:buNone/>
              <a:defRPr sz="2000" b="1"/>
            </a:lvl2pPr>
            <a:lvl3pPr marL="913658" indent="0">
              <a:buNone/>
              <a:defRPr sz="1800" b="1"/>
            </a:lvl3pPr>
            <a:lvl4pPr marL="1370478" indent="0">
              <a:buNone/>
              <a:defRPr sz="1600" b="1"/>
            </a:lvl4pPr>
            <a:lvl5pPr marL="1827314" indent="0">
              <a:buNone/>
              <a:defRPr sz="1600" b="1"/>
            </a:lvl5pPr>
            <a:lvl6pPr marL="2284119" indent="0">
              <a:buNone/>
              <a:defRPr sz="1600" b="1"/>
            </a:lvl6pPr>
            <a:lvl7pPr marL="2740925" indent="0">
              <a:buNone/>
              <a:defRPr sz="1600" b="1"/>
            </a:lvl7pPr>
            <a:lvl8pPr marL="3197760" indent="0">
              <a:buNone/>
              <a:defRPr sz="1600" b="1"/>
            </a:lvl8pPr>
            <a:lvl9pPr marL="36545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5BB46D-CB89-5A45-AC0F-37D1AF15F750}"/>
              </a:ext>
            </a:extLst>
          </p:cNvPr>
          <p:cNvSpPr>
            <a:spLocks noGrp="1"/>
          </p:cNvSpPr>
          <p:nvPr>
            <p:ph sz="quarter" idx="4"/>
          </p:nvPr>
        </p:nvSpPr>
        <p:spPr>
          <a:xfrm>
            <a:off x="4629155"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590AEACF-67F4-7140-A45C-1DB7529C72D4}"/>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8" name="Footer Placeholder 7">
            <a:extLst>
              <a:ext uri="{FF2B5EF4-FFF2-40B4-BE49-F238E27FC236}">
                <a16:creationId xmlns:a16="http://schemas.microsoft.com/office/drawing/2014/main" id="{90BCC459-C0FB-5243-BDEF-C5C4A1DC27F8}"/>
              </a:ext>
            </a:extLst>
          </p:cNvPr>
          <p:cNvSpPr>
            <a:spLocks noGrp="1"/>
          </p:cNvSpPr>
          <p:nvPr>
            <p:ph type="ftr" sz="quarter" idx="11"/>
          </p:nvPr>
        </p:nvSpPr>
        <p:spPr/>
        <p:txBody>
          <a:bodyPr/>
          <a:lstStyle/>
          <a:p>
            <a:endParaRPr lang="x-none">
              <a:solidFill>
                <a:prstClr val="black">
                  <a:tint val="75000"/>
                </a:prstClr>
              </a:solidFill>
            </a:endParaRPr>
          </a:p>
        </p:txBody>
      </p:sp>
      <p:sp>
        <p:nvSpPr>
          <p:cNvPr id="9" name="Slide Number Placeholder 8">
            <a:extLst>
              <a:ext uri="{FF2B5EF4-FFF2-40B4-BE49-F238E27FC236}">
                <a16:creationId xmlns:a16="http://schemas.microsoft.com/office/drawing/2014/main" id="{403583BC-8C88-D94A-A827-1CF1BD2E475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3431480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4A60C-1523-BC43-8DFD-4824BE204C4B}"/>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6B5F2415-FB33-0643-B3CC-94377FCB1F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4" name="Footer Placeholder 3">
            <a:extLst>
              <a:ext uri="{FF2B5EF4-FFF2-40B4-BE49-F238E27FC236}">
                <a16:creationId xmlns:a16="http://schemas.microsoft.com/office/drawing/2014/main" id="{8566C06D-B3AF-4147-9D18-DD421936A67B}"/>
              </a:ext>
            </a:extLst>
          </p:cNvPr>
          <p:cNvSpPr>
            <a:spLocks noGrp="1"/>
          </p:cNvSpPr>
          <p:nvPr>
            <p:ph type="ftr" sz="quarter" idx="11"/>
          </p:nvPr>
        </p:nvSpPr>
        <p:spPr/>
        <p:txBody>
          <a:bodyPr/>
          <a:lstStyle/>
          <a:p>
            <a:endParaRPr lang="x-none">
              <a:solidFill>
                <a:prstClr val="black">
                  <a:tint val="75000"/>
                </a:prstClr>
              </a:solidFill>
            </a:endParaRPr>
          </a:p>
        </p:txBody>
      </p:sp>
      <p:sp>
        <p:nvSpPr>
          <p:cNvPr id="5" name="Slide Number Placeholder 4">
            <a:extLst>
              <a:ext uri="{FF2B5EF4-FFF2-40B4-BE49-F238E27FC236}">
                <a16:creationId xmlns:a16="http://schemas.microsoft.com/office/drawing/2014/main" id="{7DC72309-C4D9-CC4C-B4E0-28A37FF037D3}"/>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4539467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FBCE91-98BD-7F42-9EB2-03387EAB583F}"/>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3" name="Footer Placeholder 2">
            <a:extLst>
              <a:ext uri="{FF2B5EF4-FFF2-40B4-BE49-F238E27FC236}">
                <a16:creationId xmlns:a16="http://schemas.microsoft.com/office/drawing/2014/main" id="{3AE85E20-1072-844A-A4FB-EC5E6A4884C8}"/>
              </a:ext>
            </a:extLst>
          </p:cNvPr>
          <p:cNvSpPr>
            <a:spLocks noGrp="1"/>
          </p:cNvSpPr>
          <p:nvPr>
            <p:ph type="ftr" sz="quarter" idx="11"/>
          </p:nvPr>
        </p:nvSpPr>
        <p:spPr/>
        <p:txBody>
          <a:bodyPr/>
          <a:lstStyle/>
          <a:p>
            <a:endParaRPr lang="x-none">
              <a:solidFill>
                <a:prstClr val="black">
                  <a:tint val="75000"/>
                </a:prstClr>
              </a:solidFill>
            </a:endParaRPr>
          </a:p>
        </p:txBody>
      </p:sp>
      <p:sp>
        <p:nvSpPr>
          <p:cNvPr id="4" name="Slide Number Placeholder 3">
            <a:extLst>
              <a:ext uri="{FF2B5EF4-FFF2-40B4-BE49-F238E27FC236}">
                <a16:creationId xmlns:a16="http://schemas.microsoft.com/office/drawing/2014/main" id="{BF7D6AFA-FE69-C640-9E37-4A778F1C8834}"/>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7945286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FF024-E972-4641-BBDC-75D947E350DC}"/>
              </a:ext>
            </a:extLst>
          </p:cNvPr>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9257420A-E054-FE40-AA4C-27C033670FDB}"/>
              </a:ext>
            </a:extLst>
          </p:cNvPr>
          <p:cNvSpPr>
            <a:spLocks noGrp="1"/>
          </p:cNvSpPr>
          <p:nvPr>
            <p:ph idx="1"/>
          </p:nvPr>
        </p:nvSpPr>
        <p:spPr>
          <a:xfrm>
            <a:off x="3887391" y="7407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8A37CE29-67C0-1740-AEE1-B4A33F4369A9}"/>
              </a:ext>
            </a:extLst>
          </p:cNvPr>
          <p:cNvSpPr>
            <a:spLocks noGrp="1"/>
          </p:cNvSpPr>
          <p:nvPr>
            <p:ph type="body" sz="half" idx="2"/>
          </p:nvPr>
        </p:nvSpPr>
        <p:spPr>
          <a:xfrm>
            <a:off x="629841" y="1543052"/>
            <a:ext cx="2949178" cy="2858691"/>
          </a:xfrm>
        </p:spPr>
        <p:txBody>
          <a:bodyPr/>
          <a:lstStyle>
            <a:lvl1pPr marL="0" indent="0">
              <a:buNone/>
              <a:defRPr sz="1600"/>
            </a:lvl1pPr>
            <a:lvl2pPr marL="456806" indent="0">
              <a:buNone/>
              <a:defRPr sz="1400"/>
            </a:lvl2pPr>
            <a:lvl3pPr marL="913658" indent="0">
              <a:buNone/>
              <a:defRPr sz="1200"/>
            </a:lvl3pPr>
            <a:lvl4pPr marL="1370478" indent="0">
              <a:buNone/>
              <a:defRPr sz="1000"/>
            </a:lvl4pPr>
            <a:lvl5pPr marL="1827314" indent="0">
              <a:buNone/>
              <a:defRPr sz="1000"/>
            </a:lvl5pPr>
            <a:lvl6pPr marL="2284119" indent="0">
              <a:buNone/>
              <a:defRPr sz="1000"/>
            </a:lvl6pPr>
            <a:lvl7pPr marL="2740925" indent="0">
              <a:buNone/>
              <a:defRPr sz="1000"/>
            </a:lvl7pPr>
            <a:lvl8pPr marL="3197760" indent="0">
              <a:buNone/>
              <a:defRPr sz="1000"/>
            </a:lvl8pPr>
            <a:lvl9pPr marL="36545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A06563-8279-914A-B5DE-C03AE1A1B0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C10A42F0-05AB-3246-B134-957CE5ED795D}"/>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B8B4F9F4-5931-F84A-BCD5-37E44A1ACB1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4939497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9EA94-4E31-2440-8789-7CE2AEA2FD53}"/>
              </a:ext>
            </a:extLst>
          </p:cNvPr>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B707E50E-4F25-CA48-8CFD-CFA9AB257107}"/>
              </a:ext>
            </a:extLst>
          </p:cNvPr>
          <p:cNvSpPr>
            <a:spLocks noGrp="1"/>
          </p:cNvSpPr>
          <p:nvPr>
            <p:ph type="pic" idx="1"/>
          </p:nvPr>
        </p:nvSpPr>
        <p:spPr>
          <a:xfrm>
            <a:off x="3887391" y="740769"/>
            <a:ext cx="4629150" cy="3655219"/>
          </a:xfrm>
        </p:spPr>
        <p:txBody>
          <a:bodyPr/>
          <a:lstStyle>
            <a:lvl1pPr marL="0" indent="0">
              <a:buNone/>
              <a:defRPr sz="3200"/>
            </a:lvl1pPr>
            <a:lvl2pPr marL="456806" indent="0">
              <a:buNone/>
              <a:defRPr sz="2800"/>
            </a:lvl2pPr>
            <a:lvl3pPr marL="913658" indent="0">
              <a:buNone/>
              <a:defRPr sz="2400"/>
            </a:lvl3pPr>
            <a:lvl4pPr marL="1370478" indent="0">
              <a:buNone/>
              <a:defRPr sz="2000"/>
            </a:lvl4pPr>
            <a:lvl5pPr marL="1827314" indent="0">
              <a:buNone/>
              <a:defRPr sz="2000"/>
            </a:lvl5pPr>
            <a:lvl6pPr marL="2284119" indent="0">
              <a:buNone/>
              <a:defRPr sz="2000"/>
            </a:lvl6pPr>
            <a:lvl7pPr marL="2740925" indent="0">
              <a:buNone/>
              <a:defRPr sz="2000"/>
            </a:lvl7pPr>
            <a:lvl8pPr marL="3197760" indent="0">
              <a:buNone/>
              <a:defRPr sz="2000"/>
            </a:lvl8pPr>
            <a:lvl9pPr marL="3654583" indent="0">
              <a:buNone/>
              <a:defRPr sz="2000"/>
            </a:lvl9pPr>
          </a:lstStyle>
          <a:p>
            <a:endParaRPr lang="x-none"/>
          </a:p>
        </p:txBody>
      </p:sp>
      <p:sp>
        <p:nvSpPr>
          <p:cNvPr id="4" name="Text Placeholder 3">
            <a:extLst>
              <a:ext uri="{FF2B5EF4-FFF2-40B4-BE49-F238E27FC236}">
                <a16:creationId xmlns:a16="http://schemas.microsoft.com/office/drawing/2014/main" id="{105C266F-1DFC-EC43-8DB7-3F761E64C30A}"/>
              </a:ext>
            </a:extLst>
          </p:cNvPr>
          <p:cNvSpPr>
            <a:spLocks noGrp="1"/>
          </p:cNvSpPr>
          <p:nvPr>
            <p:ph type="body" sz="half" idx="2"/>
          </p:nvPr>
        </p:nvSpPr>
        <p:spPr>
          <a:xfrm>
            <a:off x="629841" y="1543052"/>
            <a:ext cx="2949178" cy="2858691"/>
          </a:xfrm>
        </p:spPr>
        <p:txBody>
          <a:bodyPr/>
          <a:lstStyle>
            <a:lvl1pPr marL="0" indent="0">
              <a:buNone/>
              <a:defRPr sz="1600"/>
            </a:lvl1pPr>
            <a:lvl2pPr marL="456806" indent="0">
              <a:buNone/>
              <a:defRPr sz="1400"/>
            </a:lvl2pPr>
            <a:lvl3pPr marL="913658" indent="0">
              <a:buNone/>
              <a:defRPr sz="1200"/>
            </a:lvl3pPr>
            <a:lvl4pPr marL="1370478" indent="0">
              <a:buNone/>
              <a:defRPr sz="1000"/>
            </a:lvl4pPr>
            <a:lvl5pPr marL="1827314" indent="0">
              <a:buNone/>
              <a:defRPr sz="1000"/>
            </a:lvl5pPr>
            <a:lvl6pPr marL="2284119" indent="0">
              <a:buNone/>
              <a:defRPr sz="1000"/>
            </a:lvl6pPr>
            <a:lvl7pPr marL="2740925" indent="0">
              <a:buNone/>
              <a:defRPr sz="1000"/>
            </a:lvl7pPr>
            <a:lvl8pPr marL="3197760" indent="0">
              <a:buNone/>
              <a:defRPr sz="1000"/>
            </a:lvl8pPr>
            <a:lvl9pPr marL="36545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43482F-2AF9-6540-B7FE-7DBCA984A415}"/>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37FCD735-9E52-874D-94CA-8F326ADA2FEB}"/>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3E6E8648-DEB3-654A-9F9F-055C776CDD45}"/>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02390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29"/>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84C07-046F-044B-AFF6-483F6CC6334A}"/>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AFB0D8DF-4750-E846-9BC7-134BAF616A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E16A96DB-ACF7-804A-BBFB-91D4C4FF157C}"/>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9AF45A9F-2D64-774D-B5D2-47E7B8F92B97}"/>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10F417E7-F316-D142-9CB8-D22E3B83CEE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0206366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1CE6A-56C0-AB43-8E92-2AFBED7F9636}"/>
              </a:ext>
            </a:extLst>
          </p:cNvPr>
          <p:cNvSpPr>
            <a:spLocks noGrp="1"/>
          </p:cNvSpPr>
          <p:nvPr>
            <p:ph type="title" orient="vert"/>
          </p:nvPr>
        </p:nvSpPr>
        <p:spPr>
          <a:xfrm>
            <a:off x="6543676" y="273877"/>
            <a:ext cx="1971675" cy="4358879"/>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D2993075-B871-FC4E-A49E-FE858DF3BB7F}"/>
              </a:ext>
            </a:extLst>
          </p:cNvPr>
          <p:cNvSpPr>
            <a:spLocks noGrp="1"/>
          </p:cNvSpPr>
          <p:nvPr>
            <p:ph type="body" orient="vert" idx="1"/>
          </p:nvPr>
        </p:nvSpPr>
        <p:spPr>
          <a:xfrm>
            <a:off x="628655" y="273877"/>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D6F69CB9-FE3C-9B43-9913-8D7A7B3B535B}"/>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5/5/2024</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F0D4929B-6707-7C47-80A0-7BE9DA13190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98B7D01F-406E-2240-A715-5BDB687D9179}"/>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4510464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885554">
            <a:off x="-370445" y="-2093551"/>
            <a:ext cx="8041354" cy="756423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 name="Google Shape;11;p2"/>
          <p:cNvSpPr txBox="1">
            <a:spLocks noGrp="1"/>
          </p:cNvSpPr>
          <p:nvPr>
            <p:ph type="ctrTitle"/>
          </p:nvPr>
        </p:nvSpPr>
        <p:spPr>
          <a:xfrm>
            <a:off x="713225" y="668375"/>
            <a:ext cx="7117800" cy="2052600"/>
          </a:xfrm>
          <a:prstGeom prst="rect">
            <a:avLst/>
          </a:prstGeom>
        </p:spPr>
        <p:txBody>
          <a:bodyPr spcFirstLastPara="1" wrap="square" lIns="121897" tIns="121897" rIns="121897" bIns="121897" anchor="b" anchorCtr="0">
            <a:noAutofit/>
          </a:bodyPr>
          <a:lstStyle>
            <a:lvl1pPr lvl="0">
              <a:spcBef>
                <a:spcPts val="0"/>
              </a:spcBef>
              <a:spcAft>
                <a:spcPts val="0"/>
              </a:spcAft>
              <a:buSzPts val="5200"/>
              <a:buNone/>
              <a:defRPr sz="5400" b="1">
                <a:latin typeface="Cairo"/>
                <a:ea typeface="Cairo"/>
                <a:cs typeface="Cairo"/>
                <a:sym typeface="Cairo"/>
              </a:defRPr>
            </a:lvl1pPr>
            <a:lvl2pPr lvl="1" algn="ctr">
              <a:spcBef>
                <a:spcPts val="0"/>
              </a:spcBef>
              <a:spcAft>
                <a:spcPts val="0"/>
              </a:spcAft>
              <a:buSzPts val="5200"/>
              <a:buNone/>
              <a:defRPr sz="5175"/>
            </a:lvl2pPr>
            <a:lvl3pPr lvl="2" algn="ctr">
              <a:spcBef>
                <a:spcPts val="0"/>
              </a:spcBef>
              <a:spcAft>
                <a:spcPts val="0"/>
              </a:spcAft>
              <a:buSzPts val="5200"/>
              <a:buNone/>
              <a:defRPr sz="5175"/>
            </a:lvl3pPr>
            <a:lvl4pPr lvl="3" algn="ctr">
              <a:spcBef>
                <a:spcPts val="0"/>
              </a:spcBef>
              <a:spcAft>
                <a:spcPts val="0"/>
              </a:spcAft>
              <a:buSzPts val="5200"/>
              <a:buNone/>
              <a:defRPr sz="5175"/>
            </a:lvl4pPr>
            <a:lvl5pPr lvl="4" algn="ctr">
              <a:spcBef>
                <a:spcPts val="0"/>
              </a:spcBef>
              <a:spcAft>
                <a:spcPts val="0"/>
              </a:spcAft>
              <a:buSzPts val="5200"/>
              <a:buNone/>
              <a:defRPr sz="5175"/>
            </a:lvl5pPr>
            <a:lvl6pPr lvl="5" algn="ctr">
              <a:spcBef>
                <a:spcPts val="0"/>
              </a:spcBef>
              <a:spcAft>
                <a:spcPts val="0"/>
              </a:spcAft>
              <a:buSzPts val="5200"/>
              <a:buNone/>
              <a:defRPr sz="5175"/>
            </a:lvl6pPr>
            <a:lvl7pPr lvl="6" algn="ctr">
              <a:spcBef>
                <a:spcPts val="0"/>
              </a:spcBef>
              <a:spcAft>
                <a:spcPts val="0"/>
              </a:spcAft>
              <a:buSzPts val="5200"/>
              <a:buNone/>
              <a:defRPr sz="5175"/>
            </a:lvl7pPr>
            <a:lvl8pPr lvl="7" algn="ctr">
              <a:spcBef>
                <a:spcPts val="0"/>
              </a:spcBef>
              <a:spcAft>
                <a:spcPts val="0"/>
              </a:spcAft>
              <a:buSzPts val="5200"/>
              <a:buNone/>
              <a:defRPr sz="5175"/>
            </a:lvl8pPr>
            <a:lvl9pPr lvl="8" algn="ctr">
              <a:spcBef>
                <a:spcPts val="0"/>
              </a:spcBef>
              <a:spcAft>
                <a:spcPts val="0"/>
              </a:spcAft>
              <a:buSzPts val="5200"/>
              <a:buNone/>
              <a:defRPr sz="5175"/>
            </a:lvl9pPr>
          </a:lstStyle>
          <a:p>
            <a:endParaRPr/>
          </a:p>
        </p:txBody>
      </p:sp>
      <p:sp>
        <p:nvSpPr>
          <p:cNvPr id="12" name="Google Shape;12;p2"/>
          <p:cNvSpPr txBox="1">
            <a:spLocks noGrp="1"/>
          </p:cNvSpPr>
          <p:nvPr>
            <p:ph type="subTitle" idx="1"/>
          </p:nvPr>
        </p:nvSpPr>
        <p:spPr>
          <a:xfrm>
            <a:off x="713225" y="2757925"/>
            <a:ext cx="4792200" cy="512400"/>
          </a:xfrm>
          <a:prstGeom prst="rect">
            <a:avLst/>
          </a:prstGeom>
        </p:spPr>
        <p:txBody>
          <a:bodyPr spcFirstLastPara="1" wrap="square" lIns="121897" tIns="121897" rIns="121897" bIns="121897" anchor="t" anchorCtr="0">
            <a:noAutofit/>
          </a:bodyPr>
          <a:lstStyle>
            <a:lvl1pPr lv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a:lnSpc>
                <a:spcPct val="100000"/>
              </a:lnSpc>
              <a:spcBef>
                <a:spcPts val="0"/>
              </a:spcBef>
              <a:spcAft>
                <a:spcPts val="0"/>
              </a:spcAft>
              <a:buSzPts val="2800"/>
              <a:buNone/>
              <a:defRPr sz="2775"/>
            </a:lvl2pPr>
            <a:lvl3pPr lvl="2" algn="ctr">
              <a:lnSpc>
                <a:spcPct val="100000"/>
              </a:lnSpc>
              <a:spcBef>
                <a:spcPts val="0"/>
              </a:spcBef>
              <a:spcAft>
                <a:spcPts val="0"/>
              </a:spcAft>
              <a:buSzPts val="2800"/>
              <a:buNone/>
              <a:defRPr sz="2775"/>
            </a:lvl3pPr>
            <a:lvl4pPr lvl="3" algn="ctr">
              <a:lnSpc>
                <a:spcPct val="100000"/>
              </a:lnSpc>
              <a:spcBef>
                <a:spcPts val="0"/>
              </a:spcBef>
              <a:spcAft>
                <a:spcPts val="0"/>
              </a:spcAft>
              <a:buSzPts val="2800"/>
              <a:buNone/>
              <a:defRPr sz="2775"/>
            </a:lvl4pPr>
            <a:lvl5pPr lvl="4" algn="ctr">
              <a:lnSpc>
                <a:spcPct val="100000"/>
              </a:lnSpc>
              <a:spcBef>
                <a:spcPts val="0"/>
              </a:spcBef>
              <a:spcAft>
                <a:spcPts val="0"/>
              </a:spcAft>
              <a:buSzPts val="2800"/>
              <a:buNone/>
              <a:defRPr sz="2775"/>
            </a:lvl5pPr>
            <a:lvl6pPr lvl="5" algn="ctr">
              <a:lnSpc>
                <a:spcPct val="100000"/>
              </a:lnSpc>
              <a:spcBef>
                <a:spcPts val="0"/>
              </a:spcBef>
              <a:spcAft>
                <a:spcPts val="0"/>
              </a:spcAft>
              <a:buSzPts val="2800"/>
              <a:buNone/>
              <a:defRPr sz="2775"/>
            </a:lvl6pPr>
            <a:lvl7pPr lvl="6" algn="ctr">
              <a:lnSpc>
                <a:spcPct val="100000"/>
              </a:lnSpc>
              <a:spcBef>
                <a:spcPts val="0"/>
              </a:spcBef>
              <a:spcAft>
                <a:spcPts val="0"/>
              </a:spcAft>
              <a:buSzPts val="2800"/>
              <a:buNone/>
              <a:defRPr sz="2775"/>
            </a:lvl7pPr>
            <a:lvl8pPr lvl="7" algn="ctr">
              <a:lnSpc>
                <a:spcPct val="100000"/>
              </a:lnSpc>
              <a:spcBef>
                <a:spcPts val="0"/>
              </a:spcBef>
              <a:spcAft>
                <a:spcPts val="0"/>
              </a:spcAft>
              <a:buSzPts val="2800"/>
              <a:buNone/>
              <a:defRPr sz="2775"/>
            </a:lvl8pPr>
            <a:lvl9pPr lvl="8" algn="ctr">
              <a:lnSpc>
                <a:spcPct val="100000"/>
              </a:lnSpc>
              <a:spcBef>
                <a:spcPts val="0"/>
              </a:spcBef>
              <a:spcAft>
                <a:spcPts val="0"/>
              </a:spcAft>
              <a:buSzPts val="2800"/>
              <a:buNone/>
              <a:defRPr sz="2775"/>
            </a:lvl9pPr>
          </a:lstStyle>
          <a:p>
            <a:endParaRPr/>
          </a:p>
        </p:txBody>
      </p:sp>
    </p:spTree>
    <p:extLst>
      <p:ext uri="{BB962C8B-B14F-4D97-AF65-F5344CB8AC3E}">
        <p14:creationId xmlns:p14="http://schemas.microsoft.com/office/powerpoint/2010/main" val="37952106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p:nvPr/>
        </p:nvSpPr>
        <p:spPr>
          <a:xfrm rot="9474202" flipH="1">
            <a:off x="1631591" y="15224"/>
            <a:ext cx="5880621" cy="553211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5" name="Google Shape;15;p3"/>
          <p:cNvSpPr/>
          <p:nvPr/>
        </p:nvSpPr>
        <p:spPr>
          <a:xfrm rot="1791410">
            <a:off x="7002737" y="-54767"/>
            <a:ext cx="1976590" cy="1188532"/>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6" name="Google Shape;16;p3"/>
          <p:cNvGrpSpPr/>
          <p:nvPr/>
        </p:nvGrpSpPr>
        <p:grpSpPr>
          <a:xfrm rot="-1667100">
            <a:off x="41112" y="3854152"/>
            <a:ext cx="1860850" cy="907981"/>
            <a:chOff x="10083475" y="3839575"/>
            <a:chExt cx="1221925" cy="596225"/>
          </a:xfrm>
        </p:grpSpPr>
        <p:sp>
          <p:nvSpPr>
            <p:cNvPr id="17" name="Google Shape;17;p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 name="Google Shape;18;p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9" name="Google Shape;19;p3"/>
          <p:cNvSpPr txBox="1">
            <a:spLocks noGrp="1"/>
          </p:cNvSpPr>
          <p:nvPr>
            <p:ph type="title"/>
          </p:nvPr>
        </p:nvSpPr>
        <p:spPr>
          <a:xfrm>
            <a:off x="2038200" y="2360400"/>
            <a:ext cx="5067600" cy="8418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3600"/>
              <a:buNone/>
              <a:defRPr sz="5025"/>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 name="Google Shape;20;p3"/>
          <p:cNvSpPr txBox="1">
            <a:spLocks noGrp="1"/>
          </p:cNvSpPr>
          <p:nvPr>
            <p:ph type="title" idx="2" hasCustomPrompt="1"/>
          </p:nvPr>
        </p:nvSpPr>
        <p:spPr>
          <a:xfrm>
            <a:off x="2038200" y="1337825"/>
            <a:ext cx="5067600" cy="8418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6000"/>
              <a:buNone/>
              <a:defRPr sz="7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 name="Google Shape;21;p3"/>
          <p:cNvSpPr txBox="1">
            <a:spLocks noGrp="1"/>
          </p:cNvSpPr>
          <p:nvPr>
            <p:ph type="subTitle" idx="1"/>
          </p:nvPr>
        </p:nvSpPr>
        <p:spPr>
          <a:xfrm>
            <a:off x="2933550" y="3189325"/>
            <a:ext cx="3276900" cy="713400"/>
          </a:xfrm>
          <a:prstGeom prst="rect">
            <a:avLst/>
          </a:prstGeom>
        </p:spPr>
        <p:txBody>
          <a:bodyPr spcFirstLastPara="1" wrap="square" lIns="121897" tIns="121897" rIns="121897" bIns="121897"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894342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2"/>
        <p:cNvGrpSpPr/>
        <p:nvPr/>
      </p:nvGrpSpPr>
      <p:grpSpPr>
        <a:xfrm>
          <a:off x="0" y="0"/>
          <a:ext cx="0" cy="0"/>
          <a:chOff x="0" y="0"/>
          <a:chExt cx="0" cy="0"/>
        </a:xfrm>
      </p:grpSpPr>
      <p:sp>
        <p:nvSpPr>
          <p:cNvPr id="23" name="Google Shape;23;p4"/>
          <p:cNvSpPr/>
          <p:nvPr/>
        </p:nvSpPr>
        <p:spPr>
          <a:xfrm rot="1885563">
            <a:off x="-258652" y="-2270432"/>
            <a:ext cx="9952210" cy="936155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 name="Google Shape;24;p4"/>
          <p:cNvSpPr/>
          <p:nvPr/>
        </p:nvSpPr>
        <p:spPr>
          <a:xfrm rot="874891">
            <a:off x="203487" y="-411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5" name="Google Shape;25;p4"/>
          <p:cNvGrpSpPr/>
          <p:nvPr/>
        </p:nvGrpSpPr>
        <p:grpSpPr>
          <a:xfrm rot="8939875">
            <a:off x="7652868" y="3799366"/>
            <a:ext cx="2044464" cy="2157798"/>
            <a:chOff x="-5495613" y="-710869"/>
            <a:chExt cx="2750172" cy="2902627"/>
          </a:xfrm>
        </p:grpSpPr>
        <p:sp>
          <p:nvSpPr>
            <p:cNvPr id="26" name="Google Shape;26;p4"/>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 name="Google Shape;27;p4"/>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 name="Google Shape;28;p4"/>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 name="Google Shape;29;p4"/>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 name="Google Shape;30;p4"/>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 name="Google Shape;31;p4"/>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 name="Google Shape;32;p4"/>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 name="Google Shape;33;p4"/>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 name="Google Shape;34;p4"/>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5" name="Google Shape;35;p4"/>
          <p:cNvSpPr/>
          <p:nvPr/>
        </p:nvSpPr>
        <p:spPr>
          <a:xfrm>
            <a:off x="7977608" y="3218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6" name="Google Shape;36;p4"/>
          <p:cNvSpPr txBox="1">
            <a:spLocks noGrp="1"/>
          </p:cNvSpPr>
          <p:nvPr>
            <p:ph type="body" idx="1"/>
          </p:nvPr>
        </p:nvSpPr>
        <p:spPr>
          <a:xfrm>
            <a:off x="713100" y="1228675"/>
            <a:ext cx="7717800" cy="3416400"/>
          </a:xfrm>
          <a:prstGeom prst="rect">
            <a:avLst/>
          </a:prstGeom>
        </p:spPr>
        <p:txBody>
          <a:bodyPr spcFirstLastPara="1" wrap="square" lIns="121897" tIns="121897" rIns="121897" bIns="121897" anchor="t" anchorCtr="0">
            <a:noAutofit/>
          </a:bodyPr>
          <a:lstStyle>
            <a:lvl1pPr marL="457189" lvl="0" indent="-298442">
              <a:lnSpc>
                <a:spcPct val="100000"/>
              </a:lnSpc>
              <a:spcBef>
                <a:spcPts val="0"/>
              </a:spcBef>
              <a:spcAft>
                <a:spcPts val="0"/>
              </a:spcAft>
              <a:buSzPts val="1100"/>
              <a:buAutoNum type="arabicPeriod"/>
              <a:defRPr sz="1200"/>
            </a:lvl1pPr>
            <a:lvl2pPr marL="914378" lvl="1" indent="-317492">
              <a:spcBef>
                <a:spcPts val="0"/>
              </a:spcBef>
              <a:spcAft>
                <a:spcPts val="0"/>
              </a:spcAft>
              <a:buSzPts val="1400"/>
              <a:buAutoNum type="alphaLcPeriod"/>
              <a:defRPr/>
            </a:lvl2pPr>
            <a:lvl3pPr marL="1371566" lvl="2" indent="-317492">
              <a:spcBef>
                <a:spcPts val="0"/>
              </a:spcBef>
              <a:spcAft>
                <a:spcPts val="0"/>
              </a:spcAft>
              <a:buSzPts val="1400"/>
              <a:buAutoNum type="romanLcPeriod"/>
              <a:defRPr/>
            </a:lvl3pPr>
            <a:lvl4pPr marL="1828754" lvl="3" indent="-317492">
              <a:spcBef>
                <a:spcPts val="0"/>
              </a:spcBef>
              <a:spcAft>
                <a:spcPts val="0"/>
              </a:spcAft>
              <a:buSzPts val="1400"/>
              <a:buAutoNum type="arabicPeriod"/>
              <a:defRPr/>
            </a:lvl4pPr>
            <a:lvl5pPr marL="2285943" lvl="4" indent="-317492">
              <a:spcBef>
                <a:spcPts val="0"/>
              </a:spcBef>
              <a:spcAft>
                <a:spcPts val="0"/>
              </a:spcAft>
              <a:buSzPts val="1400"/>
              <a:buAutoNum type="alphaLcPeriod"/>
              <a:defRPr/>
            </a:lvl5pPr>
            <a:lvl6pPr marL="2743132" lvl="5" indent="-317492">
              <a:spcBef>
                <a:spcPts val="0"/>
              </a:spcBef>
              <a:spcAft>
                <a:spcPts val="0"/>
              </a:spcAft>
              <a:buSzPts val="1400"/>
              <a:buAutoNum type="romanLcPeriod"/>
              <a:defRPr/>
            </a:lvl6pPr>
            <a:lvl7pPr marL="3200320" lvl="6" indent="-317492">
              <a:spcBef>
                <a:spcPts val="0"/>
              </a:spcBef>
              <a:spcAft>
                <a:spcPts val="0"/>
              </a:spcAft>
              <a:buSzPts val="1400"/>
              <a:buAutoNum type="arabicPeriod"/>
              <a:defRPr/>
            </a:lvl7pPr>
            <a:lvl8pPr marL="3657509" lvl="7" indent="-317492">
              <a:spcBef>
                <a:spcPts val="0"/>
              </a:spcBef>
              <a:spcAft>
                <a:spcPts val="0"/>
              </a:spcAft>
              <a:buSzPts val="1400"/>
              <a:buAutoNum type="alphaLcPeriod"/>
              <a:defRPr/>
            </a:lvl8pPr>
            <a:lvl9pPr marL="4114697" lvl="8" indent="-317492">
              <a:spcBef>
                <a:spcPts val="0"/>
              </a:spcBef>
              <a:spcAft>
                <a:spcPts val="0"/>
              </a:spcAft>
              <a:buSzPts val="1400"/>
              <a:buAutoNum type="romanLcPeriod"/>
              <a:defRPr/>
            </a:lvl9pPr>
          </a:lstStyle>
          <a:p>
            <a:endParaRPr/>
          </a:p>
        </p:txBody>
      </p:sp>
      <p:sp>
        <p:nvSpPr>
          <p:cNvPr id="37" name="Google Shape;37;p4"/>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7106846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39" name="Google Shape;39;p5"/>
          <p:cNvSpPr/>
          <p:nvPr/>
        </p:nvSpPr>
        <p:spPr>
          <a:xfrm rot="-10515970">
            <a:off x="4367690" y="309939"/>
            <a:ext cx="5196336" cy="39879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0" name="Google Shape;40;p5"/>
          <p:cNvSpPr/>
          <p:nvPr/>
        </p:nvSpPr>
        <p:spPr>
          <a:xfrm rot="-10592469" flipH="1">
            <a:off x="-647466" y="1192985"/>
            <a:ext cx="5196114" cy="398790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 name="Google Shape;41;p5"/>
          <p:cNvSpPr txBox="1">
            <a:spLocks noGrp="1"/>
          </p:cNvSpPr>
          <p:nvPr>
            <p:ph type="title"/>
          </p:nvPr>
        </p:nvSpPr>
        <p:spPr>
          <a:xfrm flipH="1">
            <a:off x="5685137" y="2359850"/>
            <a:ext cx="2505600" cy="558900"/>
          </a:xfrm>
          <a:prstGeom prst="rect">
            <a:avLst/>
          </a:prstGeom>
        </p:spPr>
        <p:txBody>
          <a:bodyPr spcFirstLastPara="1" wrap="square" lIns="121897" tIns="121897" rIns="121897" bIns="121897" anchor="t" anchorCtr="0">
            <a:noAutofit/>
          </a:bodyPr>
          <a:lstStyle>
            <a:lvl1pPr lvl="0" algn="ctr" rtl="0">
              <a:spcBef>
                <a:spcPts val="0"/>
              </a:spcBef>
              <a:spcAft>
                <a:spcPts val="0"/>
              </a:spcAft>
              <a:buClr>
                <a:schemeClr val="dk2"/>
              </a:buClr>
              <a:buSzPts val="2800"/>
              <a:buNone/>
              <a:defRPr sz="2775">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2" name="Google Shape;42;p5"/>
          <p:cNvSpPr txBox="1">
            <a:spLocks noGrp="1"/>
          </p:cNvSpPr>
          <p:nvPr>
            <p:ph type="title" idx="2"/>
          </p:nvPr>
        </p:nvSpPr>
        <p:spPr>
          <a:xfrm flipH="1">
            <a:off x="953263" y="3198050"/>
            <a:ext cx="2505600" cy="558900"/>
          </a:xfrm>
          <a:prstGeom prst="rect">
            <a:avLst/>
          </a:prstGeom>
        </p:spPr>
        <p:txBody>
          <a:bodyPr spcFirstLastPara="1" wrap="square" lIns="121897" tIns="121897" rIns="121897" bIns="121897" anchor="t" anchorCtr="0">
            <a:noAutofit/>
          </a:bodyPr>
          <a:lstStyle>
            <a:lvl1pPr lvl="0" algn="ctr" rtl="0">
              <a:spcBef>
                <a:spcPts val="0"/>
              </a:spcBef>
              <a:spcAft>
                <a:spcPts val="0"/>
              </a:spcAft>
              <a:buClr>
                <a:schemeClr val="dk2"/>
              </a:buClr>
              <a:buSzPts val="2800"/>
              <a:buNone/>
              <a:defRPr sz="2775">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3" name="Google Shape;43;p5"/>
          <p:cNvSpPr txBox="1">
            <a:spLocks noGrp="1"/>
          </p:cNvSpPr>
          <p:nvPr>
            <p:ph type="subTitle" idx="1"/>
          </p:nvPr>
        </p:nvSpPr>
        <p:spPr>
          <a:xfrm flipH="1">
            <a:off x="953263" y="3638550"/>
            <a:ext cx="2505600" cy="895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b="0"/>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4" name="Google Shape;44;p5"/>
          <p:cNvSpPr txBox="1">
            <a:spLocks noGrp="1"/>
          </p:cNvSpPr>
          <p:nvPr>
            <p:ph type="subTitle" idx="3"/>
          </p:nvPr>
        </p:nvSpPr>
        <p:spPr>
          <a:xfrm flipH="1">
            <a:off x="5685137" y="2800350"/>
            <a:ext cx="2505600" cy="895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b="0"/>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5" name="Google Shape;45;p5"/>
          <p:cNvSpPr txBox="1">
            <a:spLocks noGrp="1"/>
          </p:cNvSpPr>
          <p:nvPr>
            <p:ph type="title" idx="4"/>
          </p:nvPr>
        </p:nvSpPr>
        <p:spPr>
          <a:xfrm>
            <a:off x="713100" y="368825"/>
            <a:ext cx="7717800" cy="572700"/>
          </a:xfrm>
          <a:prstGeom prst="rect">
            <a:avLst/>
          </a:prstGeom>
        </p:spPr>
        <p:txBody>
          <a:bodyPr spcFirstLastPara="1" wrap="square" lIns="121897" tIns="121897" rIns="121897" bIns="121897"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2226944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6"/>
        <p:cNvGrpSpPr/>
        <p:nvPr/>
      </p:nvGrpSpPr>
      <p:grpSpPr>
        <a:xfrm>
          <a:off x="0" y="0"/>
          <a:ext cx="0" cy="0"/>
          <a:chOff x="0" y="0"/>
          <a:chExt cx="0" cy="0"/>
        </a:xfrm>
      </p:grpSpPr>
      <p:sp>
        <p:nvSpPr>
          <p:cNvPr id="47" name="Google Shape;47;p6"/>
          <p:cNvSpPr/>
          <p:nvPr/>
        </p:nvSpPr>
        <p:spPr>
          <a:xfrm rot="2700000">
            <a:off x="-3436643" y="-2990422"/>
            <a:ext cx="5600313" cy="526804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 name="Google Shape;48;p6"/>
          <p:cNvSpPr/>
          <p:nvPr/>
        </p:nvSpPr>
        <p:spPr>
          <a:xfrm rot="6634778">
            <a:off x="7688438" y="1854769"/>
            <a:ext cx="5600302" cy="526814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9" name="Google Shape;49;p6"/>
          <p:cNvGrpSpPr/>
          <p:nvPr/>
        </p:nvGrpSpPr>
        <p:grpSpPr>
          <a:xfrm rot="-5400000">
            <a:off x="-834204" y="-885188"/>
            <a:ext cx="2431070" cy="2849374"/>
            <a:chOff x="-7501642" y="749515"/>
            <a:chExt cx="2431070" cy="2849374"/>
          </a:xfrm>
        </p:grpSpPr>
        <p:sp>
          <p:nvSpPr>
            <p:cNvPr id="50" name="Google Shape;50;p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 name="Google Shape;51;p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 name="Google Shape;52;p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 name="Google Shape;53;p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 name="Google Shape;54;p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 name="Google Shape;55;p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 name="Google Shape;56;p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7" name="Google Shape;57;p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8" name="Google Shape;58;p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9" name="Google Shape;59;p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0" name="Google Shape;60;p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1" name="Google Shape;61;p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2" name="Google Shape;62;p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3" name="Google Shape;63;p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4" name="Google Shape;64;p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5" name="Google Shape;65;p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6" name="Google Shape;66;p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7" name="Google Shape;67;p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8" name="Google Shape;68;p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9" name="Google Shape;69;p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0" name="Google Shape;70;p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1" name="Google Shape;71;p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2" name="Google Shape;72;p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3" name="Google Shape;73;p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4" name="Google Shape;74;p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5" name="Google Shape;75;p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6" name="Google Shape;76;p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7" name="Google Shape;77;p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8" name="Google Shape;78;p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grpSp>
        <p:nvGrpSpPr>
          <p:cNvPr id="79" name="Google Shape;79;p6"/>
          <p:cNvGrpSpPr/>
          <p:nvPr/>
        </p:nvGrpSpPr>
        <p:grpSpPr>
          <a:xfrm rot="5524136">
            <a:off x="7947395" y="3353796"/>
            <a:ext cx="2430953" cy="2849236"/>
            <a:chOff x="-7501642" y="749515"/>
            <a:chExt cx="2431070" cy="2849374"/>
          </a:xfrm>
        </p:grpSpPr>
        <p:sp>
          <p:nvSpPr>
            <p:cNvPr id="80" name="Google Shape;80;p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1" name="Google Shape;81;p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2" name="Google Shape;82;p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3" name="Google Shape;83;p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4" name="Google Shape;84;p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5" name="Google Shape;85;p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6" name="Google Shape;86;p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7" name="Google Shape;87;p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8" name="Google Shape;88;p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9" name="Google Shape;89;p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0" name="Google Shape;90;p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1" name="Google Shape;91;p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2" name="Google Shape;92;p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3" name="Google Shape;93;p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4" name="Google Shape;94;p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5" name="Google Shape;95;p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6" name="Google Shape;96;p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7" name="Google Shape;97;p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8" name="Google Shape;98;p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9" name="Google Shape;99;p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0" name="Google Shape;100;p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1" name="Google Shape;101;p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2" name="Google Shape;102;p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3" name="Google Shape;103;p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4" name="Google Shape;104;p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5" name="Google Shape;105;p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6" name="Google Shape;106;p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7" name="Google Shape;107;p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8" name="Google Shape;108;p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9" name="Google Shape;109;p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0" name="Google Shape;110;p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1" name="Google Shape;111;p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12" name="Google Shape;112;p6"/>
          <p:cNvSpPr/>
          <p:nvPr/>
        </p:nvSpPr>
        <p:spPr>
          <a:xfrm>
            <a:off x="8167501" y="3034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3" name="Google Shape;113;p6"/>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248631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4"/>
        <p:cNvGrpSpPr/>
        <p:nvPr/>
      </p:nvGrpSpPr>
      <p:grpSpPr>
        <a:xfrm>
          <a:off x="0" y="0"/>
          <a:ext cx="0" cy="0"/>
          <a:chOff x="0" y="0"/>
          <a:chExt cx="0" cy="0"/>
        </a:xfrm>
      </p:grpSpPr>
      <p:sp>
        <p:nvSpPr>
          <p:cNvPr id="115" name="Google Shape;115;p7"/>
          <p:cNvSpPr txBox="1">
            <a:spLocks noGrp="1"/>
          </p:cNvSpPr>
          <p:nvPr>
            <p:ph type="body" idx="1"/>
          </p:nvPr>
        </p:nvSpPr>
        <p:spPr>
          <a:xfrm>
            <a:off x="4054475" y="1366025"/>
            <a:ext cx="4376400" cy="3085800"/>
          </a:xfrm>
          <a:prstGeom prst="rect">
            <a:avLst/>
          </a:prstGeom>
        </p:spPr>
        <p:txBody>
          <a:bodyPr spcFirstLastPara="1" wrap="square" lIns="121897" tIns="121897" rIns="121897" bIns="121897" anchor="t" anchorCtr="0">
            <a:noAutofit/>
          </a:bodyPr>
          <a:lstStyle>
            <a:lvl1pPr marL="457189" lvl="0" indent="-342892" rtl="0">
              <a:lnSpc>
                <a:spcPct val="100000"/>
              </a:lnSpc>
              <a:spcBef>
                <a:spcPts val="0"/>
              </a:spcBef>
              <a:spcAft>
                <a:spcPts val="0"/>
              </a:spcAft>
              <a:buClr>
                <a:schemeClr val="accent1"/>
              </a:buClr>
              <a:buSzPts val="1800"/>
              <a:buChar char="●"/>
              <a:defRPr sz="1575">
                <a:solidFill>
                  <a:schemeClr val="dk1"/>
                </a:solidFill>
              </a:defRPr>
            </a:lvl1pPr>
            <a:lvl2pPr marL="914378" lvl="1" indent="-317492" rtl="0">
              <a:lnSpc>
                <a:spcPct val="100000"/>
              </a:lnSpc>
              <a:spcBef>
                <a:spcPts val="1600"/>
              </a:spcBef>
              <a:spcAft>
                <a:spcPts val="0"/>
              </a:spcAft>
              <a:buClr>
                <a:schemeClr val="dk1"/>
              </a:buClr>
              <a:buSzPts val="1400"/>
              <a:buChar char="○"/>
              <a:defRPr>
                <a:solidFill>
                  <a:schemeClr val="dk1"/>
                </a:solidFill>
              </a:defRPr>
            </a:lvl2pPr>
            <a:lvl3pPr marL="1371566" lvl="2" indent="-317492" rtl="0">
              <a:lnSpc>
                <a:spcPct val="100000"/>
              </a:lnSpc>
              <a:spcBef>
                <a:spcPts val="1600"/>
              </a:spcBef>
              <a:spcAft>
                <a:spcPts val="0"/>
              </a:spcAft>
              <a:buClr>
                <a:schemeClr val="dk1"/>
              </a:buClr>
              <a:buSzPts val="1400"/>
              <a:buChar char="■"/>
              <a:defRPr>
                <a:solidFill>
                  <a:schemeClr val="dk1"/>
                </a:solidFill>
              </a:defRPr>
            </a:lvl3pPr>
            <a:lvl4pPr marL="1828754" lvl="3" indent="-317492" rtl="0">
              <a:lnSpc>
                <a:spcPct val="100000"/>
              </a:lnSpc>
              <a:spcBef>
                <a:spcPts val="1600"/>
              </a:spcBef>
              <a:spcAft>
                <a:spcPts val="0"/>
              </a:spcAft>
              <a:buClr>
                <a:schemeClr val="dk1"/>
              </a:buClr>
              <a:buSzPts val="1400"/>
              <a:buChar char="●"/>
              <a:defRPr>
                <a:solidFill>
                  <a:schemeClr val="dk1"/>
                </a:solidFill>
              </a:defRPr>
            </a:lvl4pPr>
            <a:lvl5pPr marL="2285943" lvl="4" indent="-317492" rtl="0">
              <a:lnSpc>
                <a:spcPct val="100000"/>
              </a:lnSpc>
              <a:spcBef>
                <a:spcPts val="1600"/>
              </a:spcBef>
              <a:spcAft>
                <a:spcPts val="0"/>
              </a:spcAft>
              <a:buClr>
                <a:schemeClr val="dk1"/>
              </a:buClr>
              <a:buSzPts val="1400"/>
              <a:buChar char="○"/>
              <a:defRPr>
                <a:solidFill>
                  <a:schemeClr val="dk1"/>
                </a:solidFill>
              </a:defRPr>
            </a:lvl5pPr>
            <a:lvl6pPr marL="2743132" lvl="5" indent="-317492" rtl="0">
              <a:lnSpc>
                <a:spcPct val="100000"/>
              </a:lnSpc>
              <a:spcBef>
                <a:spcPts val="1600"/>
              </a:spcBef>
              <a:spcAft>
                <a:spcPts val="0"/>
              </a:spcAft>
              <a:buClr>
                <a:schemeClr val="dk1"/>
              </a:buClr>
              <a:buSzPts val="1400"/>
              <a:buChar char="■"/>
              <a:defRPr>
                <a:solidFill>
                  <a:schemeClr val="dk1"/>
                </a:solidFill>
              </a:defRPr>
            </a:lvl6pPr>
            <a:lvl7pPr marL="3200320" lvl="6" indent="-317492" rtl="0">
              <a:lnSpc>
                <a:spcPct val="100000"/>
              </a:lnSpc>
              <a:spcBef>
                <a:spcPts val="1600"/>
              </a:spcBef>
              <a:spcAft>
                <a:spcPts val="0"/>
              </a:spcAft>
              <a:buClr>
                <a:schemeClr val="dk1"/>
              </a:buClr>
              <a:buSzPts val="1400"/>
              <a:buChar char="●"/>
              <a:defRPr>
                <a:solidFill>
                  <a:schemeClr val="dk1"/>
                </a:solidFill>
              </a:defRPr>
            </a:lvl7pPr>
            <a:lvl8pPr marL="3657509" lvl="7" indent="-317492" rtl="0">
              <a:lnSpc>
                <a:spcPct val="100000"/>
              </a:lnSpc>
              <a:spcBef>
                <a:spcPts val="1600"/>
              </a:spcBef>
              <a:spcAft>
                <a:spcPts val="0"/>
              </a:spcAft>
              <a:buClr>
                <a:schemeClr val="dk1"/>
              </a:buClr>
              <a:buSzPts val="1400"/>
              <a:buChar char="○"/>
              <a:defRPr>
                <a:solidFill>
                  <a:schemeClr val="dk1"/>
                </a:solidFill>
              </a:defRPr>
            </a:lvl8pPr>
            <a:lvl9pPr marL="4114697" lvl="8" indent="-317492" rtl="0">
              <a:lnSpc>
                <a:spcPct val="100000"/>
              </a:lnSpc>
              <a:spcBef>
                <a:spcPts val="1600"/>
              </a:spcBef>
              <a:spcAft>
                <a:spcPts val="1600"/>
              </a:spcAft>
              <a:buClr>
                <a:schemeClr val="dk1"/>
              </a:buClr>
              <a:buSzPts val="1400"/>
              <a:buChar char="■"/>
              <a:defRPr>
                <a:solidFill>
                  <a:schemeClr val="dk1"/>
                </a:solidFill>
              </a:defRPr>
            </a:lvl9pPr>
          </a:lstStyle>
          <a:p>
            <a:endParaRPr/>
          </a:p>
        </p:txBody>
      </p:sp>
      <p:sp>
        <p:nvSpPr>
          <p:cNvPr id="116" name="Google Shape;116;p7"/>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7" name="Google Shape;117;p7"/>
          <p:cNvGrpSpPr/>
          <p:nvPr/>
        </p:nvGrpSpPr>
        <p:grpSpPr>
          <a:xfrm rot="-1667100">
            <a:off x="7624299" y="4059590"/>
            <a:ext cx="1860850" cy="907981"/>
            <a:chOff x="10083475" y="3839575"/>
            <a:chExt cx="1221925" cy="596225"/>
          </a:xfrm>
        </p:grpSpPr>
        <p:sp>
          <p:nvSpPr>
            <p:cNvPr id="118" name="Google Shape;118;p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9" name="Google Shape;119;p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20" name="Google Shape;120;p7"/>
          <p:cNvSpPr/>
          <p:nvPr/>
        </p:nvSpPr>
        <p:spPr>
          <a:xfrm>
            <a:off x="7760639" y="-8"/>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25882225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1"/>
        <p:cNvGrpSpPr/>
        <p:nvPr/>
      </p:nvGrpSpPr>
      <p:grpSpPr>
        <a:xfrm>
          <a:off x="0" y="0"/>
          <a:ext cx="0" cy="0"/>
          <a:chOff x="0" y="0"/>
          <a:chExt cx="0" cy="0"/>
        </a:xfrm>
      </p:grpSpPr>
      <p:sp>
        <p:nvSpPr>
          <p:cNvPr id="122" name="Google Shape;122;p8"/>
          <p:cNvSpPr txBox="1">
            <a:spLocks noGrp="1"/>
          </p:cNvSpPr>
          <p:nvPr>
            <p:ph type="title"/>
          </p:nvPr>
        </p:nvSpPr>
        <p:spPr>
          <a:xfrm>
            <a:off x="2642550" y="1323975"/>
            <a:ext cx="5788500" cy="2512200"/>
          </a:xfrm>
          <a:prstGeom prst="rect">
            <a:avLst/>
          </a:prstGeom>
        </p:spPr>
        <p:txBody>
          <a:bodyPr spcFirstLastPara="1" wrap="square" lIns="121897" tIns="121897" rIns="121897" bIns="121897" anchor="ctr" anchorCtr="0">
            <a:noAutofit/>
          </a:bodyPr>
          <a:lstStyle>
            <a:lvl1pPr lvl="0" algn="ctr">
              <a:spcBef>
                <a:spcPts val="0"/>
              </a:spcBef>
              <a:spcAft>
                <a:spcPts val="0"/>
              </a:spcAft>
              <a:buSzPts val="4800"/>
              <a:buNone/>
              <a:defRPr sz="9000">
                <a:solidFill>
                  <a:schemeClr val="lt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23" name="Google Shape;123;p8"/>
          <p:cNvSpPr/>
          <p:nvPr/>
        </p:nvSpPr>
        <p:spPr>
          <a:xfrm>
            <a:off x="274851" y="3343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34979376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24"/>
        <p:cNvGrpSpPr/>
        <p:nvPr/>
      </p:nvGrpSpPr>
      <p:grpSpPr>
        <a:xfrm>
          <a:off x="0" y="0"/>
          <a:ext cx="0" cy="0"/>
          <a:chOff x="0" y="0"/>
          <a:chExt cx="0" cy="0"/>
        </a:xfrm>
      </p:grpSpPr>
      <p:sp>
        <p:nvSpPr>
          <p:cNvPr id="125" name="Google Shape;125;p9"/>
          <p:cNvSpPr/>
          <p:nvPr/>
        </p:nvSpPr>
        <p:spPr>
          <a:xfrm rot="951758">
            <a:off x="-987502" y="-742851"/>
            <a:ext cx="6230125" cy="586046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26" name="Google Shape;126;p9"/>
          <p:cNvSpPr txBox="1">
            <a:spLocks noGrp="1"/>
          </p:cNvSpPr>
          <p:nvPr>
            <p:ph type="title"/>
          </p:nvPr>
        </p:nvSpPr>
        <p:spPr>
          <a:xfrm>
            <a:off x="720000" y="1645600"/>
            <a:ext cx="4234500" cy="841800"/>
          </a:xfrm>
          <a:prstGeom prst="rect">
            <a:avLst/>
          </a:prstGeom>
        </p:spPr>
        <p:txBody>
          <a:bodyPr spcFirstLastPara="1" wrap="square" lIns="121897" tIns="121897" rIns="121897" bIns="121897" anchor="ctr" anchorCtr="0">
            <a:noAutofit/>
          </a:bodyPr>
          <a:lstStyle>
            <a:lvl1pPr lvl="0" rtl="0">
              <a:spcBef>
                <a:spcPts val="0"/>
              </a:spcBef>
              <a:spcAft>
                <a:spcPts val="0"/>
              </a:spcAft>
              <a:buSzPts val="3600"/>
              <a:buNone/>
              <a:defRPr sz="4575"/>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7" name="Google Shape;127;p9"/>
          <p:cNvSpPr txBox="1">
            <a:spLocks noGrp="1"/>
          </p:cNvSpPr>
          <p:nvPr>
            <p:ph type="subTitle" idx="1"/>
          </p:nvPr>
        </p:nvSpPr>
        <p:spPr>
          <a:xfrm>
            <a:off x="720000" y="2450200"/>
            <a:ext cx="3642600" cy="15636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8409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885554">
            <a:off x="-370445" y="-2093551"/>
            <a:ext cx="8041354" cy="756423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txBox="1">
            <a:spLocks noGrp="1"/>
          </p:cNvSpPr>
          <p:nvPr>
            <p:ph type="ctrTitle"/>
          </p:nvPr>
        </p:nvSpPr>
        <p:spPr>
          <a:xfrm>
            <a:off x="713225" y="668375"/>
            <a:ext cx="7117800" cy="20526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400" b="1">
                <a:latin typeface="Cairo"/>
                <a:ea typeface="Cairo"/>
                <a:cs typeface="Cairo"/>
                <a:sym typeface="Cairo"/>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2" name="Google Shape;12;p2"/>
          <p:cNvSpPr txBox="1">
            <a:spLocks noGrp="1"/>
          </p:cNvSpPr>
          <p:nvPr>
            <p:ph type="subTitle" idx="1"/>
          </p:nvPr>
        </p:nvSpPr>
        <p:spPr>
          <a:xfrm>
            <a:off x="713225" y="2757925"/>
            <a:ext cx="4792200" cy="512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6410693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28"/>
        <p:cNvGrpSpPr/>
        <p:nvPr/>
      </p:nvGrpSpPr>
      <p:grpSpPr>
        <a:xfrm>
          <a:off x="0" y="0"/>
          <a:ext cx="0" cy="0"/>
          <a:chOff x="0" y="0"/>
          <a:chExt cx="0" cy="0"/>
        </a:xfrm>
      </p:grpSpPr>
      <p:sp>
        <p:nvSpPr>
          <p:cNvPr id="129" name="Google Shape;129;p10"/>
          <p:cNvSpPr txBox="1">
            <a:spLocks noGrp="1"/>
          </p:cNvSpPr>
          <p:nvPr>
            <p:ph type="title"/>
          </p:nvPr>
        </p:nvSpPr>
        <p:spPr>
          <a:xfrm>
            <a:off x="6096000" y="996700"/>
            <a:ext cx="2334900" cy="1937100"/>
          </a:xfrm>
          <a:prstGeom prst="rect">
            <a:avLst/>
          </a:prstGeom>
        </p:spPr>
        <p:txBody>
          <a:bodyPr spcFirstLastPara="1" wrap="square" lIns="121897" tIns="121897" rIns="121897" bIns="121897" anchor="ctr" anchorCtr="0">
            <a:noAutofit/>
          </a:bodyPr>
          <a:lstStyle>
            <a:lvl1pPr lvl="0" algn="r" rtl="0">
              <a:spcBef>
                <a:spcPts val="0"/>
              </a:spcBef>
              <a:spcAft>
                <a:spcPts val="0"/>
              </a:spcAft>
              <a:buSzPts val="4800"/>
              <a:buNone/>
              <a:defRPr sz="3225"/>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extLst>
      <p:ext uri="{BB962C8B-B14F-4D97-AF65-F5344CB8AC3E}">
        <p14:creationId xmlns:p14="http://schemas.microsoft.com/office/powerpoint/2010/main" val="21580362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30"/>
        <p:cNvGrpSpPr/>
        <p:nvPr/>
      </p:nvGrpSpPr>
      <p:grpSpPr>
        <a:xfrm>
          <a:off x="0" y="0"/>
          <a:ext cx="0" cy="0"/>
          <a:chOff x="0" y="0"/>
          <a:chExt cx="0" cy="0"/>
        </a:xfrm>
      </p:grpSpPr>
      <p:sp>
        <p:nvSpPr>
          <p:cNvPr id="131" name="Google Shape;131;p11"/>
          <p:cNvSpPr/>
          <p:nvPr/>
        </p:nvSpPr>
        <p:spPr>
          <a:xfrm rot="1158018">
            <a:off x="-478036" y="-20818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2" name="Google Shape;132;p11"/>
          <p:cNvSpPr/>
          <p:nvPr/>
        </p:nvSpPr>
        <p:spPr>
          <a:xfrm>
            <a:off x="7437651" y="47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3" name="Google Shape;133;p11"/>
          <p:cNvSpPr/>
          <p:nvPr/>
        </p:nvSpPr>
        <p:spPr>
          <a:xfrm>
            <a:off x="-40362" y="5395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4" name="Google Shape;134;p11"/>
          <p:cNvSpPr txBox="1">
            <a:spLocks noGrp="1"/>
          </p:cNvSpPr>
          <p:nvPr>
            <p:ph type="title" hasCustomPrompt="1"/>
          </p:nvPr>
        </p:nvSpPr>
        <p:spPr>
          <a:xfrm>
            <a:off x="712500" y="853900"/>
            <a:ext cx="5079900" cy="1689300"/>
          </a:xfrm>
          <a:prstGeom prst="rect">
            <a:avLst/>
          </a:prstGeom>
        </p:spPr>
        <p:txBody>
          <a:bodyPr spcFirstLastPara="1" wrap="square" lIns="121897" tIns="121897" rIns="121897" bIns="121897" anchor="ctr" anchorCtr="0">
            <a:noAutofit/>
          </a:bodyPr>
          <a:lstStyle>
            <a:lvl1pPr lvl="0" rtl="0">
              <a:spcBef>
                <a:spcPts val="0"/>
              </a:spcBef>
              <a:spcAft>
                <a:spcPts val="0"/>
              </a:spcAft>
              <a:buSzPts val="9600"/>
              <a:buNone/>
              <a:defRPr sz="120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135" name="Google Shape;135;p11"/>
          <p:cNvSpPr txBox="1">
            <a:spLocks noGrp="1"/>
          </p:cNvSpPr>
          <p:nvPr>
            <p:ph type="subTitle" idx="1"/>
          </p:nvPr>
        </p:nvSpPr>
        <p:spPr>
          <a:xfrm>
            <a:off x="712500" y="2573275"/>
            <a:ext cx="4997400" cy="7026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Tree>
    <p:extLst>
      <p:ext uri="{BB962C8B-B14F-4D97-AF65-F5344CB8AC3E}">
        <p14:creationId xmlns:p14="http://schemas.microsoft.com/office/powerpoint/2010/main" val="7372725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6"/>
        <p:cNvGrpSpPr/>
        <p:nvPr/>
      </p:nvGrpSpPr>
      <p:grpSpPr>
        <a:xfrm>
          <a:off x="0" y="0"/>
          <a:ext cx="0" cy="0"/>
          <a:chOff x="0" y="0"/>
          <a:chExt cx="0" cy="0"/>
        </a:xfrm>
      </p:grpSpPr>
    </p:spTree>
    <p:extLst>
      <p:ext uri="{BB962C8B-B14F-4D97-AF65-F5344CB8AC3E}">
        <p14:creationId xmlns:p14="http://schemas.microsoft.com/office/powerpoint/2010/main" val="39534760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37"/>
        <p:cNvGrpSpPr/>
        <p:nvPr/>
      </p:nvGrpSpPr>
      <p:grpSpPr>
        <a:xfrm>
          <a:off x="0" y="0"/>
          <a:ext cx="0" cy="0"/>
          <a:chOff x="0" y="0"/>
          <a:chExt cx="0" cy="0"/>
        </a:xfrm>
      </p:grpSpPr>
      <p:sp>
        <p:nvSpPr>
          <p:cNvPr id="138" name="Google Shape;138;p13"/>
          <p:cNvSpPr/>
          <p:nvPr/>
        </p:nvSpPr>
        <p:spPr>
          <a:xfrm rot="5886571">
            <a:off x="4037460" y="930215"/>
            <a:ext cx="6171144" cy="58051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9" name="Google Shape;139;p13"/>
          <p:cNvSpPr/>
          <p:nvPr/>
        </p:nvSpPr>
        <p:spPr>
          <a:xfrm rot="1885625">
            <a:off x="-1626966" y="779710"/>
            <a:ext cx="6171098" cy="580513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40" name="Google Shape;140;p13"/>
          <p:cNvSpPr/>
          <p:nvPr/>
        </p:nvSpPr>
        <p:spPr>
          <a:xfrm rot="7161620">
            <a:off x="7612726" y="236795"/>
            <a:ext cx="1976658" cy="118857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41" name="Google Shape;141;p13"/>
          <p:cNvGrpSpPr/>
          <p:nvPr/>
        </p:nvGrpSpPr>
        <p:grpSpPr>
          <a:xfrm rot="-1445245" flipH="1">
            <a:off x="7346224" y="-48499"/>
            <a:ext cx="1860747" cy="907931"/>
            <a:chOff x="10083475" y="3839575"/>
            <a:chExt cx="1221925" cy="596225"/>
          </a:xfrm>
        </p:grpSpPr>
        <p:sp>
          <p:nvSpPr>
            <p:cNvPr id="142" name="Google Shape;142;p1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43" name="Google Shape;143;p1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44" name="Google Shape;144;p13"/>
          <p:cNvSpPr txBox="1">
            <a:spLocks noGrp="1"/>
          </p:cNvSpPr>
          <p:nvPr>
            <p:ph type="title"/>
          </p:nvPr>
        </p:nvSpPr>
        <p:spPr>
          <a:xfrm>
            <a:off x="1620750" y="1768250"/>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5" name="Google Shape;145;p13"/>
          <p:cNvSpPr txBox="1">
            <a:spLocks noGrp="1"/>
          </p:cNvSpPr>
          <p:nvPr>
            <p:ph type="subTitle" idx="1"/>
          </p:nvPr>
        </p:nvSpPr>
        <p:spPr>
          <a:xfrm>
            <a:off x="1620751" y="2238283"/>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46" name="Google Shape;146;p13"/>
          <p:cNvSpPr txBox="1">
            <a:spLocks noGrp="1"/>
          </p:cNvSpPr>
          <p:nvPr>
            <p:ph type="title" idx="2"/>
          </p:nvPr>
        </p:nvSpPr>
        <p:spPr>
          <a:xfrm>
            <a:off x="1620764" y="3265095"/>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7" name="Google Shape;147;p13"/>
          <p:cNvSpPr txBox="1">
            <a:spLocks noGrp="1"/>
          </p:cNvSpPr>
          <p:nvPr>
            <p:ph type="subTitle" idx="3"/>
          </p:nvPr>
        </p:nvSpPr>
        <p:spPr>
          <a:xfrm>
            <a:off x="1620751" y="3735125"/>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48" name="Google Shape;148;p13"/>
          <p:cNvSpPr txBox="1">
            <a:spLocks noGrp="1"/>
          </p:cNvSpPr>
          <p:nvPr>
            <p:ph type="title" idx="4"/>
          </p:nvPr>
        </p:nvSpPr>
        <p:spPr>
          <a:xfrm>
            <a:off x="5776800" y="1768250"/>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9" name="Google Shape;149;p13"/>
          <p:cNvSpPr txBox="1">
            <a:spLocks noGrp="1"/>
          </p:cNvSpPr>
          <p:nvPr>
            <p:ph type="subTitle" idx="5"/>
          </p:nvPr>
        </p:nvSpPr>
        <p:spPr>
          <a:xfrm>
            <a:off x="5776800" y="2238283"/>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50" name="Google Shape;150;p13"/>
          <p:cNvSpPr txBox="1">
            <a:spLocks noGrp="1"/>
          </p:cNvSpPr>
          <p:nvPr>
            <p:ph type="title" idx="6"/>
          </p:nvPr>
        </p:nvSpPr>
        <p:spPr>
          <a:xfrm>
            <a:off x="5776800" y="3265095"/>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51" name="Google Shape;151;p13"/>
          <p:cNvSpPr txBox="1">
            <a:spLocks noGrp="1"/>
          </p:cNvSpPr>
          <p:nvPr>
            <p:ph type="subTitle" idx="7"/>
          </p:nvPr>
        </p:nvSpPr>
        <p:spPr>
          <a:xfrm>
            <a:off x="5776800" y="3735125"/>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52" name="Google Shape;152;p13"/>
          <p:cNvSpPr txBox="1">
            <a:spLocks noGrp="1"/>
          </p:cNvSpPr>
          <p:nvPr>
            <p:ph type="title" idx="8" hasCustomPrompt="1"/>
          </p:nvPr>
        </p:nvSpPr>
        <p:spPr>
          <a:xfrm>
            <a:off x="598800" y="1954243"/>
            <a:ext cx="983100" cy="8100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3" name="Google Shape;153;p13"/>
          <p:cNvSpPr txBox="1">
            <a:spLocks noGrp="1"/>
          </p:cNvSpPr>
          <p:nvPr>
            <p:ph type="title" idx="9" hasCustomPrompt="1"/>
          </p:nvPr>
        </p:nvSpPr>
        <p:spPr>
          <a:xfrm>
            <a:off x="598800" y="3440150"/>
            <a:ext cx="983100" cy="8142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4" name="Google Shape;154;p13"/>
          <p:cNvSpPr txBox="1">
            <a:spLocks noGrp="1"/>
          </p:cNvSpPr>
          <p:nvPr>
            <p:ph type="title" idx="13" hasCustomPrompt="1"/>
          </p:nvPr>
        </p:nvSpPr>
        <p:spPr>
          <a:xfrm>
            <a:off x="4749750" y="1954243"/>
            <a:ext cx="983100" cy="8100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5" name="Google Shape;155;p13"/>
          <p:cNvSpPr txBox="1">
            <a:spLocks noGrp="1"/>
          </p:cNvSpPr>
          <p:nvPr>
            <p:ph type="title" idx="14" hasCustomPrompt="1"/>
          </p:nvPr>
        </p:nvSpPr>
        <p:spPr>
          <a:xfrm>
            <a:off x="4749750" y="3440150"/>
            <a:ext cx="983100" cy="8142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6" name="Google Shape;156;p13"/>
          <p:cNvSpPr txBox="1">
            <a:spLocks noGrp="1"/>
          </p:cNvSpPr>
          <p:nvPr>
            <p:ph type="title" idx="15"/>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5497298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57"/>
        <p:cNvGrpSpPr/>
        <p:nvPr/>
      </p:nvGrpSpPr>
      <p:grpSpPr>
        <a:xfrm>
          <a:off x="0" y="0"/>
          <a:ext cx="0" cy="0"/>
          <a:chOff x="0" y="0"/>
          <a:chExt cx="0" cy="0"/>
        </a:xfrm>
      </p:grpSpPr>
      <p:sp>
        <p:nvSpPr>
          <p:cNvPr id="158" name="Google Shape;158;p14"/>
          <p:cNvSpPr/>
          <p:nvPr/>
        </p:nvSpPr>
        <p:spPr>
          <a:xfrm rot="10565544">
            <a:off x="-467311" y="2407760"/>
            <a:ext cx="10727803" cy="823411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59" name="Google Shape;159;p14"/>
          <p:cNvSpPr/>
          <p:nvPr/>
        </p:nvSpPr>
        <p:spPr>
          <a:xfrm>
            <a:off x="-125199" y="53950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60" name="Google Shape;160;p14"/>
          <p:cNvSpPr/>
          <p:nvPr/>
        </p:nvSpPr>
        <p:spPr>
          <a:xfrm>
            <a:off x="7697352" y="22440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61" name="Google Shape;161;p14"/>
          <p:cNvSpPr txBox="1">
            <a:spLocks noGrp="1"/>
          </p:cNvSpPr>
          <p:nvPr>
            <p:ph type="title" hasCustomPrompt="1"/>
          </p:nvPr>
        </p:nvSpPr>
        <p:spPr>
          <a:xfrm>
            <a:off x="3370950" y="3344575"/>
            <a:ext cx="24048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accent4"/>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2" name="Google Shape;162;p14"/>
          <p:cNvSpPr txBox="1">
            <a:spLocks noGrp="1"/>
          </p:cNvSpPr>
          <p:nvPr>
            <p:ph type="subTitle" idx="1"/>
          </p:nvPr>
        </p:nvSpPr>
        <p:spPr>
          <a:xfrm>
            <a:off x="3429450" y="232762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14"/>
          <p:cNvSpPr txBox="1">
            <a:spLocks noGrp="1"/>
          </p:cNvSpPr>
          <p:nvPr>
            <p:ph type="title" idx="2" hasCustomPrompt="1"/>
          </p:nvPr>
        </p:nvSpPr>
        <p:spPr>
          <a:xfrm>
            <a:off x="830700" y="2906425"/>
            <a:ext cx="24075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accent3"/>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4" name="Google Shape;164;p14"/>
          <p:cNvSpPr txBox="1">
            <a:spLocks noGrp="1"/>
          </p:cNvSpPr>
          <p:nvPr>
            <p:ph type="subTitle" idx="3"/>
          </p:nvPr>
        </p:nvSpPr>
        <p:spPr>
          <a:xfrm>
            <a:off x="891225" y="188947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Clr>
                <a:schemeClr val="lt2"/>
              </a:buClr>
              <a:buSzPts val="1400"/>
              <a:buNone/>
              <a:defRPr sz="1575"/>
            </a:lvl1pPr>
            <a:lvl2pPr lvl="1" algn="ctr" rtl="0">
              <a:lnSpc>
                <a:spcPct val="100000"/>
              </a:lnSpc>
              <a:spcBef>
                <a:spcPts val="0"/>
              </a:spcBef>
              <a:spcAft>
                <a:spcPts val="0"/>
              </a:spcAft>
              <a:buClr>
                <a:schemeClr val="lt2"/>
              </a:buClr>
              <a:buSzPts val="1400"/>
              <a:buNone/>
              <a:defRPr>
                <a:solidFill>
                  <a:schemeClr val="lt2"/>
                </a:solidFill>
              </a:defRPr>
            </a:lvl2pPr>
            <a:lvl3pPr lvl="2" algn="ctr" rtl="0">
              <a:lnSpc>
                <a:spcPct val="100000"/>
              </a:lnSpc>
              <a:spcBef>
                <a:spcPts val="0"/>
              </a:spcBef>
              <a:spcAft>
                <a:spcPts val="0"/>
              </a:spcAft>
              <a:buClr>
                <a:schemeClr val="lt2"/>
              </a:buClr>
              <a:buSzPts val="1400"/>
              <a:buNone/>
              <a:defRPr>
                <a:solidFill>
                  <a:schemeClr val="lt2"/>
                </a:solidFill>
              </a:defRPr>
            </a:lvl3pPr>
            <a:lvl4pPr lvl="3" algn="ctr" rtl="0">
              <a:lnSpc>
                <a:spcPct val="100000"/>
              </a:lnSpc>
              <a:spcBef>
                <a:spcPts val="0"/>
              </a:spcBef>
              <a:spcAft>
                <a:spcPts val="0"/>
              </a:spcAft>
              <a:buClr>
                <a:schemeClr val="lt2"/>
              </a:buClr>
              <a:buSzPts val="1400"/>
              <a:buNone/>
              <a:defRPr>
                <a:solidFill>
                  <a:schemeClr val="lt2"/>
                </a:solidFill>
              </a:defRPr>
            </a:lvl4pPr>
            <a:lvl5pPr lvl="4" algn="ctr" rtl="0">
              <a:lnSpc>
                <a:spcPct val="100000"/>
              </a:lnSpc>
              <a:spcBef>
                <a:spcPts val="0"/>
              </a:spcBef>
              <a:spcAft>
                <a:spcPts val="0"/>
              </a:spcAft>
              <a:buClr>
                <a:schemeClr val="lt2"/>
              </a:buClr>
              <a:buSzPts val="1400"/>
              <a:buNone/>
              <a:defRPr>
                <a:solidFill>
                  <a:schemeClr val="lt2"/>
                </a:solidFill>
              </a:defRPr>
            </a:lvl5pPr>
            <a:lvl6pPr lvl="5" algn="ctr" rtl="0">
              <a:lnSpc>
                <a:spcPct val="100000"/>
              </a:lnSpc>
              <a:spcBef>
                <a:spcPts val="0"/>
              </a:spcBef>
              <a:spcAft>
                <a:spcPts val="0"/>
              </a:spcAft>
              <a:buClr>
                <a:schemeClr val="lt2"/>
              </a:buClr>
              <a:buSzPts val="1400"/>
              <a:buNone/>
              <a:defRPr>
                <a:solidFill>
                  <a:schemeClr val="lt2"/>
                </a:solidFill>
              </a:defRPr>
            </a:lvl6pPr>
            <a:lvl7pPr lvl="6" algn="ctr" rtl="0">
              <a:lnSpc>
                <a:spcPct val="100000"/>
              </a:lnSpc>
              <a:spcBef>
                <a:spcPts val="0"/>
              </a:spcBef>
              <a:spcAft>
                <a:spcPts val="0"/>
              </a:spcAft>
              <a:buClr>
                <a:schemeClr val="lt2"/>
              </a:buClr>
              <a:buSzPts val="1400"/>
              <a:buNone/>
              <a:defRPr>
                <a:solidFill>
                  <a:schemeClr val="lt2"/>
                </a:solidFill>
              </a:defRPr>
            </a:lvl7pPr>
            <a:lvl8pPr lvl="7" algn="ctr" rtl="0">
              <a:lnSpc>
                <a:spcPct val="100000"/>
              </a:lnSpc>
              <a:spcBef>
                <a:spcPts val="0"/>
              </a:spcBef>
              <a:spcAft>
                <a:spcPts val="0"/>
              </a:spcAft>
              <a:buClr>
                <a:schemeClr val="lt2"/>
              </a:buClr>
              <a:buSzPts val="1400"/>
              <a:buNone/>
              <a:defRPr>
                <a:solidFill>
                  <a:schemeClr val="lt2"/>
                </a:solidFill>
              </a:defRPr>
            </a:lvl8pPr>
            <a:lvl9pPr lvl="8" algn="ctr" rtl="0">
              <a:lnSpc>
                <a:spcPct val="100000"/>
              </a:lnSpc>
              <a:spcBef>
                <a:spcPts val="0"/>
              </a:spcBef>
              <a:spcAft>
                <a:spcPts val="0"/>
              </a:spcAft>
              <a:buClr>
                <a:schemeClr val="lt2"/>
              </a:buClr>
              <a:buSzPts val="1400"/>
              <a:buNone/>
              <a:defRPr>
                <a:solidFill>
                  <a:schemeClr val="lt2"/>
                </a:solidFill>
              </a:defRPr>
            </a:lvl9pPr>
          </a:lstStyle>
          <a:p>
            <a:endParaRPr/>
          </a:p>
        </p:txBody>
      </p:sp>
      <p:sp>
        <p:nvSpPr>
          <p:cNvPr id="165" name="Google Shape;165;p14"/>
          <p:cNvSpPr txBox="1">
            <a:spLocks noGrp="1"/>
          </p:cNvSpPr>
          <p:nvPr>
            <p:ph type="title" idx="4" hasCustomPrompt="1"/>
          </p:nvPr>
        </p:nvSpPr>
        <p:spPr>
          <a:xfrm>
            <a:off x="5908501" y="2906425"/>
            <a:ext cx="24048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dk2"/>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6" name="Google Shape;166;p14"/>
          <p:cNvSpPr txBox="1">
            <a:spLocks noGrp="1"/>
          </p:cNvSpPr>
          <p:nvPr>
            <p:ph type="subTitle" idx="5"/>
          </p:nvPr>
        </p:nvSpPr>
        <p:spPr>
          <a:xfrm>
            <a:off x="5967675" y="188947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14"/>
          <p:cNvSpPr txBox="1">
            <a:spLocks noGrp="1"/>
          </p:cNvSpPr>
          <p:nvPr>
            <p:ph type="title" idx="6"/>
          </p:nvPr>
        </p:nvSpPr>
        <p:spPr>
          <a:xfrm>
            <a:off x="891898" y="143457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accent3"/>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8" name="Google Shape;168;p14"/>
          <p:cNvSpPr txBox="1">
            <a:spLocks noGrp="1"/>
          </p:cNvSpPr>
          <p:nvPr>
            <p:ph type="title" idx="7"/>
          </p:nvPr>
        </p:nvSpPr>
        <p:spPr>
          <a:xfrm>
            <a:off x="3430125" y="187272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accent4"/>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9" name="Google Shape;169;p14"/>
          <p:cNvSpPr txBox="1">
            <a:spLocks noGrp="1"/>
          </p:cNvSpPr>
          <p:nvPr>
            <p:ph type="title" idx="8"/>
          </p:nvPr>
        </p:nvSpPr>
        <p:spPr>
          <a:xfrm>
            <a:off x="5968352" y="143457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70" name="Google Shape;170;p14"/>
          <p:cNvSpPr txBox="1">
            <a:spLocks noGrp="1"/>
          </p:cNvSpPr>
          <p:nvPr>
            <p:ph type="title" idx="9"/>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8175235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71"/>
        <p:cNvGrpSpPr/>
        <p:nvPr/>
      </p:nvGrpSpPr>
      <p:grpSpPr>
        <a:xfrm>
          <a:off x="0" y="0"/>
          <a:ext cx="0" cy="0"/>
          <a:chOff x="0" y="0"/>
          <a:chExt cx="0" cy="0"/>
        </a:xfrm>
      </p:grpSpPr>
      <p:sp>
        <p:nvSpPr>
          <p:cNvPr id="172" name="Google Shape;172;p15"/>
          <p:cNvSpPr/>
          <p:nvPr/>
        </p:nvSpPr>
        <p:spPr>
          <a:xfrm rot="-8100000">
            <a:off x="594728" y="-1647487"/>
            <a:ext cx="804153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3" name="Google Shape;173;p15"/>
          <p:cNvSpPr/>
          <p:nvPr/>
        </p:nvSpPr>
        <p:spPr>
          <a:xfrm>
            <a:off x="7562908" y="35117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4" name="Google Shape;174;p15"/>
          <p:cNvSpPr/>
          <p:nvPr/>
        </p:nvSpPr>
        <p:spPr>
          <a:xfrm>
            <a:off x="415327" y="5395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5" name="Google Shape;175;p15"/>
          <p:cNvSpPr txBox="1">
            <a:spLocks noGrp="1"/>
          </p:cNvSpPr>
          <p:nvPr>
            <p:ph type="title"/>
          </p:nvPr>
        </p:nvSpPr>
        <p:spPr>
          <a:xfrm>
            <a:off x="2391900" y="3290788"/>
            <a:ext cx="4360200" cy="5319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200"/>
              <a:buNone/>
              <a:defRPr sz="2175"/>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76" name="Google Shape;176;p15"/>
          <p:cNvSpPr txBox="1">
            <a:spLocks noGrp="1"/>
          </p:cNvSpPr>
          <p:nvPr>
            <p:ph type="subTitle" idx="1"/>
          </p:nvPr>
        </p:nvSpPr>
        <p:spPr>
          <a:xfrm>
            <a:off x="838200" y="1394100"/>
            <a:ext cx="7554600" cy="17859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3000"/>
              <a:buNone/>
              <a:defRPr sz="2325"/>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extLst>
      <p:ext uri="{BB962C8B-B14F-4D97-AF65-F5344CB8AC3E}">
        <p14:creationId xmlns:p14="http://schemas.microsoft.com/office/powerpoint/2010/main" val="3297606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7"/>
        <p:cNvGrpSpPr/>
        <p:nvPr/>
      </p:nvGrpSpPr>
      <p:grpSpPr>
        <a:xfrm>
          <a:off x="0" y="0"/>
          <a:ext cx="0" cy="0"/>
          <a:chOff x="0" y="0"/>
          <a:chExt cx="0" cy="0"/>
        </a:xfrm>
      </p:grpSpPr>
      <p:sp>
        <p:nvSpPr>
          <p:cNvPr id="178" name="Google Shape;178;p16"/>
          <p:cNvSpPr/>
          <p:nvPr/>
        </p:nvSpPr>
        <p:spPr>
          <a:xfrm rot="5139672" flipH="1">
            <a:off x="253568" y="86923"/>
            <a:ext cx="8903709" cy="1003705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79" name="Google Shape;179;p16"/>
          <p:cNvGrpSpPr/>
          <p:nvPr/>
        </p:nvGrpSpPr>
        <p:grpSpPr>
          <a:xfrm rot="3456501">
            <a:off x="-576240" y="-724656"/>
            <a:ext cx="2257709" cy="2528312"/>
            <a:chOff x="-5056092" y="-10"/>
            <a:chExt cx="2257725" cy="2528329"/>
          </a:xfrm>
        </p:grpSpPr>
        <p:sp>
          <p:nvSpPr>
            <p:cNvPr id="180" name="Google Shape;180;p16"/>
            <p:cNvSpPr/>
            <p:nvPr/>
          </p:nvSpPr>
          <p:spPr>
            <a:xfrm>
              <a:off x="-4313774" y="181634"/>
              <a:ext cx="1138595" cy="1199450"/>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1" name="Google Shape;181;p16"/>
            <p:cNvSpPr/>
            <p:nvPr/>
          </p:nvSpPr>
          <p:spPr>
            <a:xfrm>
              <a:off x="-4993700" y="-10"/>
              <a:ext cx="1138629" cy="1200168"/>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2" name="Google Shape;182;p16"/>
            <p:cNvSpPr/>
            <p:nvPr/>
          </p:nvSpPr>
          <p:spPr>
            <a:xfrm>
              <a:off x="-4409087" y="1002703"/>
              <a:ext cx="1502771" cy="696865"/>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3" name="Google Shape;183;p16"/>
            <p:cNvSpPr/>
            <p:nvPr/>
          </p:nvSpPr>
          <p:spPr>
            <a:xfrm>
              <a:off x="-4805841" y="890964"/>
              <a:ext cx="214804" cy="428514"/>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4" name="Google Shape;184;p16"/>
            <p:cNvSpPr/>
            <p:nvPr/>
          </p:nvSpPr>
          <p:spPr>
            <a:xfrm>
              <a:off x="-4721832" y="939457"/>
              <a:ext cx="83053" cy="114232"/>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5" name="Google Shape;185;p16"/>
            <p:cNvSpPr/>
            <p:nvPr/>
          </p:nvSpPr>
          <p:spPr>
            <a:xfrm>
              <a:off x="-5056092" y="693953"/>
              <a:ext cx="383061" cy="307828"/>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6" name="Google Shape;186;p16"/>
            <p:cNvSpPr/>
            <p:nvPr/>
          </p:nvSpPr>
          <p:spPr>
            <a:xfrm>
              <a:off x="-5056092" y="706964"/>
              <a:ext cx="382036" cy="293792"/>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7" name="Google Shape;187;p16"/>
            <p:cNvSpPr/>
            <p:nvPr/>
          </p:nvSpPr>
          <p:spPr>
            <a:xfrm>
              <a:off x="-4443407" y="1604084"/>
              <a:ext cx="324664" cy="58376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8" name="Google Shape;188;p16"/>
            <p:cNvSpPr/>
            <p:nvPr/>
          </p:nvSpPr>
          <p:spPr>
            <a:xfrm>
              <a:off x="-4562352" y="608646"/>
              <a:ext cx="774659" cy="817653"/>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9" name="Google Shape;189;p16"/>
            <p:cNvSpPr/>
            <p:nvPr/>
          </p:nvSpPr>
          <p:spPr>
            <a:xfrm>
              <a:off x="-3930884" y="596932"/>
              <a:ext cx="140152" cy="103816"/>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0" name="Google Shape;190;p16"/>
            <p:cNvSpPr/>
            <p:nvPr/>
          </p:nvSpPr>
          <p:spPr>
            <a:xfrm>
              <a:off x="-3891441" y="243821"/>
              <a:ext cx="522154" cy="425816"/>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1" name="Google Shape;191;p16"/>
            <p:cNvSpPr/>
            <p:nvPr/>
          </p:nvSpPr>
          <p:spPr>
            <a:xfrm>
              <a:off x="-3889358" y="261648"/>
              <a:ext cx="520070" cy="407990"/>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2" name="Google Shape;192;p16"/>
            <p:cNvSpPr/>
            <p:nvPr/>
          </p:nvSpPr>
          <p:spPr>
            <a:xfrm>
              <a:off x="-4439514" y="983067"/>
              <a:ext cx="104875" cy="116281"/>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3" name="Google Shape;193;p16"/>
            <p:cNvSpPr/>
            <p:nvPr/>
          </p:nvSpPr>
          <p:spPr>
            <a:xfrm>
              <a:off x="-4182091" y="1688913"/>
              <a:ext cx="131887" cy="87219"/>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4" name="Google Shape;194;p16"/>
            <p:cNvSpPr/>
            <p:nvPr/>
          </p:nvSpPr>
          <p:spPr>
            <a:xfrm>
              <a:off x="-4235024" y="1834221"/>
              <a:ext cx="56074" cy="103850"/>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5" name="Google Shape;195;p16"/>
            <p:cNvSpPr/>
            <p:nvPr/>
          </p:nvSpPr>
          <p:spPr>
            <a:xfrm>
              <a:off x="-4467517" y="301911"/>
              <a:ext cx="432851" cy="767351"/>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6" name="Google Shape;196;p16"/>
            <p:cNvSpPr/>
            <p:nvPr/>
          </p:nvSpPr>
          <p:spPr>
            <a:xfrm>
              <a:off x="-4402154" y="303174"/>
              <a:ext cx="367488" cy="764004"/>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7" name="Google Shape;197;p16"/>
            <p:cNvSpPr/>
            <p:nvPr/>
          </p:nvSpPr>
          <p:spPr>
            <a:xfrm>
              <a:off x="-4499721" y="1871615"/>
              <a:ext cx="360248" cy="656705"/>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8" name="Google Shape;198;p16"/>
            <p:cNvSpPr/>
            <p:nvPr/>
          </p:nvSpPr>
          <p:spPr>
            <a:xfrm>
              <a:off x="-4499721" y="1872640"/>
              <a:ext cx="295876" cy="655031"/>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9" name="Google Shape;199;p16"/>
            <p:cNvSpPr/>
            <p:nvPr/>
          </p:nvSpPr>
          <p:spPr>
            <a:xfrm>
              <a:off x="-4106313" y="1723165"/>
              <a:ext cx="543975" cy="398770"/>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0" name="Google Shape;200;p16"/>
            <p:cNvSpPr/>
            <p:nvPr/>
          </p:nvSpPr>
          <p:spPr>
            <a:xfrm>
              <a:off x="-4104229" y="1723165"/>
              <a:ext cx="541892" cy="377870"/>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1" name="Google Shape;201;p16"/>
            <p:cNvSpPr/>
            <p:nvPr/>
          </p:nvSpPr>
          <p:spPr>
            <a:xfrm>
              <a:off x="-4536432" y="997410"/>
              <a:ext cx="1080950" cy="488208"/>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2" name="Google Shape;202;p16"/>
            <p:cNvSpPr/>
            <p:nvPr/>
          </p:nvSpPr>
          <p:spPr>
            <a:xfrm>
              <a:off x="-4456623" y="1416532"/>
              <a:ext cx="1001039" cy="24868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3" name="Google Shape;203;p16"/>
            <p:cNvSpPr/>
            <p:nvPr/>
          </p:nvSpPr>
          <p:spPr>
            <a:xfrm>
              <a:off x="-4543296" y="1234752"/>
              <a:ext cx="1369278" cy="220677"/>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4" name="Google Shape;204;p16"/>
            <p:cNvSpPr/>
            <p:nvPr/>
          </p:nvSpPr>
          <p:spPr>
            <a:xfrm>
              <a:off x="-3558239" y="609363"/>
              <a:ext cx="722512" cy="47769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5" name="Google Shape;205;p16"/>
            <p:cNvSpPr/>
            <p:nvPr/>
          </p:nvSpPr>
          <p:spPr>
            <a:xfrm>
              <a:off x="-3556156" y="641567"/>
              <a:ext cx="720428" cy="445487"/>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6" name="Google Shape;206;p16"/>
            <p:cNvSpPr/>
            <p:nvPr/>
          </p:nvSpPr>
          <p:spPr>
            <a:xfrm>
              <a:off x="-3412897" y="1249402"/>
              <a:ext cx="614529" cy="294715"/>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7" name="Google Shape;207;p16"/>
            <p:cNvSpPr/>
            <p:nvPr/>
          </p:nvSpPr>
          <p:spPr>
            <a:xfrm>
              <a:off x="-3411872" y="1249402"/>
              <a:ext cx="613505" cy="24024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8" name="Google Shape;208;p16"/>
            <p:cNvSpPr/>
            <p:nvPr/>
          </p:nvSpPr>
          <p:spPr>
            <a:xfrm>
              <a:off x="-3611172" y="1580965"/>
              <a:ext cx="691333" cy="520480"/>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9" name="Google Shape;209;p16"/>
            <p:cNvSpPr/>
            <p:nvPr/>
          </p:nvSpPr>
          <p:spPr>
            <a:xfrm>
              <a:off x="-3608064" y="1580965"/>
              <a:ext cx="688225" cy="495175"/>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grpSp>
        <p:nvGrpSpPr>
          <p:cNvPr id="210" name="Google Shape;210;p16"/>
          <p:cNvGrpSpPr/>
          <p:nvPr/>
        </p:nvGrpSpPr>
        <p:grpSpPr>
          <a:xfrm>
            <a:off x="7502659" y="-1090935"/>
            <a:ext cx="2431070" cy="2849374"/>
            <a:chOff x="-7501642" y="749515"/>
            <a:chExt cx="2431070" cy="2849374"/>
          </a:xfrm>
        </p:grpSpPr>
        <p:sp>
          <p:nvSpPr>
            <p:cNvPr id="211" name="Google Shape;211;p1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2" name="Google Shape;212;p1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3" name="Google Shape;213;p1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4" name="Google Shape;214;p1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5" name="Google Shape;215;p1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6" name="Google Shape;216;p1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7" name="Google Shape;217;p1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8" name="Google Shape;218;p1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9" name="Google Shape;219;p1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0" name="Google Shape;220;p1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1" name="Google Shape;221;p1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2" name="Google Shape;222;p1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3" name="Google Shape;223;p1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4" name="Google Shape;224;p1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5" name="Google Shape;225;p1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6" name="Google Shape;226;p1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7" name="Google Shape;227;p1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8" name="Google Shape;228;p1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9" name="Google Shape;229;p1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0" name="Google Shape;230;p1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1" name="Google Shape;231;p1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2" name="Google Shape;232;p1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3" name="Google Shape;233;p1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4" name="Google Shape;234;p1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5" name="Google Shape;235;p1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6" name="Google Shape;236;p1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7" name="Google Shape;237;p1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8" name="Google Shape;238;p1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9" name="Google Shape;239;p1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0" name="Google Shape;240;p1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1" name="Google Shape;241;p1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2" name="Google Shape;242;p1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43" name="Google Shape;243;p16"/>
          <p:cNvSpPr/>
          <p:nvPr/>
        </p:nvSpPr>
        <p:spPr>
          <a:xfrm>
            <a:off x="-254349" y="4353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4" name="Google Shape;244;p16"/>
          <p:cNvSpPr/>
          <p:nvPr/>
        </p:nvSpPr>
        <p:spPr>
          <a:xfrm>
            <a:off x="8482701" y="29065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5" name="Google Shape;245;p16"/>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1343589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46"/>
        <p:cNvGrpSpPr/>
        <p:nvPr/>
      </p:nvGrpSpPr>
      <p:grpSpPr>
        <a:xfrm>
          <a:off x="0" y="0"/>
          <a:ext cx="0" cy="0"/>
          <a:chOff x="0" y="0"/>
          <a:chExt cx="0" cy="0"/>
        </a:xfrm>
      </p:grpSpPr>
      <p:sp>
        <p:nvSpPr>
          <p:cNvPr id="247" name="Google Shape;247;p17"/>
          <p:cNvSpPr/>
          <p:nvPr/>
        </p:nvSpPr>
        <p:spPr>
          <a:xfrm rot="-5073458">
            <a:off x="-2481583" y="3503269"/>
            <a:ext cx="5885979" cy="512766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48" name="Google Shape;248;p17"/>
          <p:cNvGrpSpPr/>
          <p:nvPr/>
        </p:nvGrpSpPr>
        <p:grpSpPr>
          <a:xfrm rot="5771679" flipH="1">
            <a:off x="7519963" y="-1182584"/>
            <a:ext cx="2430921" cy="2849199"/>
            <a:chOff x="-7501642" y="749515"/>
            <a:chExt cx="2431070" cy="2849374"/>
          </a:xfrm>
        </p:grpSpPr>
        <p:sp>
          <p:nvSpPr>
            <p:cNvPr id="249" name="Google Shape;249;p17"/>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0" name="Google Shape;250;p17"/>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1" name="Google Shape;251;p17"/>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2" name="Google Shape;252;p17"/>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3" name="Google Shape;253;p17"/>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4" name="Google Shape;254;p17"/>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5" name="Google Shape;255;p17"/>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6" name="Google Shape;256;p17"/>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7" name="Google Shape;257;p17"/>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8" name="Google Shape;258;p17"/>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9" name="Google Shape;259;p17"/>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0" name="Google Shape;260;p17"/>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1" name="Google Shape;261;p17"/>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2" name="Google Shape;262;p17"/>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3" name="Google Shape;263;p17"/>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4" name="Google Shape;264;p17"/>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5" name="Google Shape;265;p17"/>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6" name="Google Shape;266;p17"/>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7" name="Google Shape;267;p17"/>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8" name="Google Shape;268;p17"/>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9" name="Google Shape;269;p17"/>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0" name="Google Shape;270;p17"/>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1" name="Google Shape;271;p17"/>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2" name="Google Shape;272;p17"/>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3" name="Google Shape;273;p17"/>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4" name="Google Shape;274;p17"/>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5" name="Google Shape;275;p17"/>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6" name="Google Shape;276;p17"/>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7" name="Google Shape;277;p17"/>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8" name="Google Shape;278;p17"/>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9" name="Google Shape;279;p17"/>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0" name="Google Shape;280;p17"/>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81" name="Google Shape;281;p17"/>
          <p:cNvSpPr/>
          <p:nvPr/>
        </p:nvSpPr>
        <p:spPr>
          <a:xfrm>
            <a:off x="-304950" y="46510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2" name="Google Shape;282;p17"/>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9745397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83"/>
        <p:cNvGrpSpPr/>
        <p:nvPr/>
      </p:nvGrpSpPr>
      <p:grpSpPr>
        <a:xfrm>
          <a:off x="0" y="0"/>
          <a:ext cx="0" cy="0"/>
          <a:chOff x="0" y="0"/>
          <a:chExt cx="0" cy="0"/>
        </a:xfrm>
      </p:grpSpPr>
      <p:sp>
        <p:nvSpPr>
          <p:cNvPr id="284" name="Google Shape;284;p18"/>
          <p:cNvSpPr/>
          <p:nvPr/>
        </p:nvSpPr>
        <p:spPr>
          <a:xfrm rot="10422725">
            <a:off x="3430180" y="846394"/>
            <a:ext cx="5886014" cy="512772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5" name="Google Shape;285;p18"/>
          <p:cNvSpPr/>
          <p:nvPr/>
        </p:nvSpPr>
        <p:spPr>
          <a:xfrm>
            <a:off x="8170051" y="941527"/>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6" name="Google Shape;286;p18"/>
          <p:cNvSpPr/>
          <p:nvPr/>
        </p:nvSpPr>
        <p:spPr>
          <a:xfrm rot="6209914">
            <a:off x="7731168" y="3943071"/>
            <a:ext cx="1976526" cy="1188494"/>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87" name="Google Shape;287;p18"/>
          <p:cNvGrpSpPr/>
          <p:nvPr/>
        </p:nvGrpSpPr>
        <p:grpSpPr>
          <a:xfrm rot="1959041">
            <a:off x="-217175" y="63323"/>
            <a:ext cx="1860805" cy="907960"/>
            <a:chOff x="10083475" y="3839575"/>
            <a:chExt cx="1221925" cy="596225"/>
          </a:xfrm>
        </p:grpSpPr>
        <p:sp>
          <p:nvSpPr>
            <p:cNvPr id="288" name="Google Shape;288;p18"/>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9" name="Google Shape;289;p18"/>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90" name="Google Shape;290;p18"/>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4481055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91"/>
        <p:cNvGrpSpPr/>
        <p:nvPr/>
      </p:nvGrpSpPr>
      <p:grpSpPr>
        <a:xfrm>
          <a:off x="0" y="0"/>
          <a:ext cx="0" cy="0"/>
          <a:chOff x="0" y="0"/>
          <a:chExt cx="0" cy="0"/>
        </a:xfrm>
      </p:grpSpPr>
      <p:sp>
        <p:nvSpPr>
          <p:cNvPr id="292" name="Google Shape;292;p19"/>
          <p:cNvSpPr/>
          <p:nvPr/>
        </p:nvSpPr>
        <p:spPr>
          <a:xfrm rot="1652765">
            <a:off x="-6237916" y="-458232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3" name="Google Shape;293;p19"/>
          <p:cNvSpPr/>
          <p:nvPr/>
        </p:nvSpPr>
        <p:spPr>
          <a:xfrm>
            <a:off x="37476" y="1669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4" name="Google Shape;294;p19"/>
          <p:cNvSpPr/>
          <p:nvPr/>
        </p:nvSpPr>
        <p:spPr>
          <a:xfrm rot="-1652765" flipH="1">
            <a:off x="7494009" y="-4396077"/>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5" name="Google Shape;295;p19"/>
          <p:cNvSpPr/>
          <p:nvPr/>
        </p:nvSpPr>
        <p:spPr>
          <a:xfrm flipH="1">
            <a:off x="8140026" y="6557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6" name="Google Shape;296;p19"/>
          <p:cNvSpPr/>
          <p:nvPr/>
        </p:nvSpPr>
        <p:spPr>
          <a:xfrm rot="7420455" flipH="1">
            <a:off x="7721009" y="3762228"/>
            <a:ext cx="1976653" cy="118857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97" name="Google Shape;297;p19"/>
          <p:cNvGrpSpPr/>
          <p:nvPr/>
        </p:nvGrpSpPr>
        <p:grpSpPr>
          <a:xfrm rot="-7218994" flipH="1">
            <a:off x="-659823" y="2477601"/>
            <a:ext cx="1860809" cy="907961"/>
            <a:chOff x="10083475" y="3839575"/>
            <a:chExt cx="1221925" cy="596225"/>
          </a:xfrm>
        </p:grpSpPr>
        <p:sp>
          <p:nvSpPr>
            <p:cNvPr id="298" name="Google Shape;298;p19"/>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9" name="Google Shape;299;p19"/>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00" name="Google Shape;300;p19"/>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69335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p:nvPr/>
        </p:nvSpPr>
        <p:spPr>
          <a:xfrm rot="9474202" flipH="1">
            <a:off x="1631591" y="15224"/>
            <a:ext cx="5880621" cy="553211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3"/>
          <p:cNvSpPr/>
          <p:nvPr/>
        </p:nvSpPr>
        <p:spPr>
          <a:xfrm rot="1791410">
            <a:off x="7002737" y="-54767"/>
            <a:ext cx="1976590" cy="1188532"/>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6" name="Google Shape;16;p3"/>
          <p:cNvGrpSpPr/>
          <p:nvPr/>
        </p:nvGrpSpPr>
        <p:grpSpPr>
          <a:xfrm rot="-1667100">
            <a:off x="41112" y="3854152"/>
            <a:ext cx="1860850" cy="907981"/>
            <a:chOff x="10083475" y="3839575"/>
            <a:chExt cx="1221925" cy="596225"/>
          </a:xfrm>
        </p:grpSpPr>
        <p:sp>
          <p:nvSpPr>
            <p:cNvPr id="17" name="Google Shape;17;p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 name="Google Shape;18;p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 name="Google Shape;19;p3"/>
          <p:cNvSpPr txBox="1">
            <a:spLocks noGrp="1"/>
          </p:cNvSpPr>
          <p:nvPr>
            <p:ph type="title"/>
          </p:nvPr>
        </p:nvSpPr>
        <p:spPr>
          <a:xfrm>
            <a:off x="2038200" y="2360400"/>
            <a:ext cx="5067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 name="Google Shape;20;p3"/>
          <p:cNvSpPr txBox="1">
            <a:spLocks noGrp="1"/>
          </p:cNvSpPr>
          <p:nvPr>
            <p:ph type="title" idx="2" hasCustomPrompt="1"/>
          </p:nvPr>
        </p:nvSpPr>
        <p:spPr>
          <a:xfrm>
            <a:off x="2038200" y="1337825"/>
            <a:ext cx="5067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 name="Google Shape;21;p3"/>
          <p:cNvSpPr txBox="1">
            <a:spLocks noGrp="1"/>
          </p:cNvSpPr>
          <p:nvPr>
            <p:ph type="subTitle" idx="1"/>
          </p:nvPr>
        </p:nvSpPr>
        <p:spPr>
          <a:xfrm>
            <a:off x="2933550" y="3189325"/>
            <a:ext cx="32769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374951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01"/>
        <p:cNvGrpSpPr/>
        <p:nvPr/>
      </p:nvGrpSpPr>
      <p:grpSpPr>
        <a:xfrm>
          <a:off x="0" y="0"/>
          <a:ext cx="0" cy="0"/>
          <a:chOff x="0" y="0"/>
          <a:chExt cx="0" cy="0"/>
        </a:xfrm>
      </p:grpSpPr>
      <p:sp>
        <p:nvSpPr>
          <p:cNvPr id="302" name="Google Shape;302;p20"/>
          <p:cNvSpPr/>
          <p:nvPr/>
        </p:nvSpPr>
        <p:spPr>
          <a:xfrm rot="-5266434">
            <a:off x="-3455729"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3" name="Google Shape;303;p20"/>
          <p:cNvSpPr/>
          <p:nvPr/>
        </p:nvSpPr>
        <p:spPr>
          <a:xfrm rot="817974">
            <a:off x="576415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4" name="Google Shape;304;p20"/>
          <p:cNvSpPr/>
          <p:nvPr/>
        </p:nvSpPr>
        <p:spPr>
          <a:xfrm>
            <a:off x="7628151"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5" name="Google Shape;305;p20"/>
          <p:cNvSpPr txBox="1">
            <a:spLocks noGrp="1"/>
          </p:cNvSpPr>
          <p:nvPr>
            <p:ph type="title"/>
          </p:nvPr>
        </p:nvSpPr>
        <p:spPr>
          <a:xfrm>
            <a:off x="4191000" y="1625350"/>
            <a:ext cx="4239900" cy="1312200"/>
          </a:xfrm>
          <a:prstGeom prst="rect">
            <a:avLst/>
          </a:prstGeom>
        </p:spPr>
        <p:txBody>
          <a:bodyPr spcFirstLastPara="1" wrap="square" lIns="121897" tIns="121897" rIns="121897" bIns="121897" anchor="t" anchorCtr="0">
            <a:noAutofit/>
          </a:bodyPr>
          <a:lstStyle>
            <a:lvl1pPr lvl="0" algn="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06" name="Google Shape;306;p20"/>
          <p:cNvSpPr txBox="1">
            <a:spLocks noGrp="1"/>
          </p:cNvSpPr>
          <p:nvPr>
            <p:ph type="subTitle" idx="1"/>
          </p:nvPr>
        </p:nvSpPr>
        <p:spPr>
          <a:xfrm>
            <a:off x="5048250" y="3098700"/>
            <a:ext cx="3382800" cy="10047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8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758180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07"/>
        <p:cNvGrpSpPr/>
        <p:nvPr/>
      </p:nvGrpSpPr>
      <p:grpSpPr>
        <a:xfrm>
          <a:off x="0" y="0"/>
          <a:ext cx="0" cy="0"/>
          <a:chOff x="0" y="0"/>
          <a:chExt cx="0" cy="0"/>
        </a:xfrm>
      </p:grpSpPr>
      <p:sp>
        <p:nvSpPr>
          <p:cNvPr id="308" name="Google Shape;308;p21"/>
          <p:cNvSpPr/>
          <p:nvPr/>
        </p:nvSpPr>
        <p:spPr>
          <a:xfrm rot="-9882091">
            <a:off x="3569485" y="520284"/>
            <a:ext cx="6195126" cy="475499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9" name="Google Shape;309;p21"/>
          <p:cNvSpPr/>
          <p:nvPr/>
        </p:nvSpPr>
        <p:spPr>
          <a:xfrm>
            <a:off x="8325464" y="232554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0" name="Google Shape;310;p21"/>
          <p:cNvSpPr txBox="1">
            <a:spLocks noGrp="1"/>
          </p:cNvSpPr>
          <p:nvPr>
            <p:ph type="title"/>
          </p:nvPr>
        </p:nvSpPr>
        <p:spPr>
          <a:xfrm>
            <a:off x="720000" y="369113"/>
            <a:ext cx="4880700" cy="572700"/>
          </a:xfrm>
          <a:prstGeom prst="rect">
            <a:avLst/>
          </a:prstGeom>
        </p:spPr>
        <p:txBody>
          <a:bodyPr spcFirstLastPara="1" wrap="square" lIns="121897" tIns="121897" rIns="121897" bIns="121897"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11" name="Google Shape;311;p21"/>
          <p:cNvSpPr txBox="1">
            <a:spLocks noGrp="1"/>
          </p:cNvSpPr>
          <p:nvPr>
            <p:ph type="body" idx="1"/>
          </p:nvPr>
        </p:nvSpPr>
        <p:spPr>
          <a:xfrm>
            <a:off x="720000" y="1621399"/>
            <a:ext cx="3258900" cy="2977800"/>
          </a:xfrm>
          <a:prstGeom prst="rect">
            <a:avLst/>
          </a:prstGeom>
        </p:spPr>
        <p:txBody>
          <a:bodyPr spcFirstLastPara="1" wrap="square" lIns="121897" tIns="121897" rIns="121897" bIns="121897" anchor="t" anchorCtr="0">
            <a:noAutofit/>
          </a:bodyPr>
          <a:lstStyle>
            <a:lvl1pPr marL="457189" lvl="0" indent="-323842" rtl="0">
              <a:lnSpc>
                <a:spcPct val="100000"/>
              </a:lnSpc>
              <a:spcBef>
                <a:spcPts val="0"/>
              </a:spcBef>
              <a:spcAft>
                <a:spcPts val="0"/>
              </a:spcAft>
              <a:buSzPts val="1500"/>
              <a:buChar char="●"/>
              <a:defRPr sz="1575"/>
            </a:lvl1pPr>
            <a:lvl2pPr marL="914378" lvl="1" indent="-317492" rtl="0">
              <a:spcBef>
                <a:spcPts val="0"/>
              </a:spcBef>
              <a:spcAft>
                <a:spcPts val="0"/>
              </a:spcAft>
              <a:buSzPts val="1400"/>
              <a:buChar char="○"/>
              <a:defRPr/>
            </a:lvl2pPr>
            <a:lvl3pPr marL="1371566" lvl="2" indent="-317492" rtl="0">
              <a:spcBef>
                <a:spcPts val="0"/>
              </a:spcBef>
              <a:spcAft>
                <a:spcPts val="0"/>
              </a:spcAft>
              <a:buSzPts val="1400"/>
              <a:buChar char="■"/>
              <a:defRPr/>
            </a:lvl3pPr>
            <a:lvl4pPr marL="1828754" lvl="3" indent="-317492" rtl="0">
              <a:spcBef>
                <a:spcPts val="0"/>
              </a:spcBef>
              <a:spcAft>
                <a:spcPts val="0"/>
              </a:spcAft>
              <a:buSzPts val="1400"/>
              <a:buChar char="●"/>
              <a:defRPr/>
            </a:lvl4pPr>
            <a:lvl5pPr marL="2285943" lvl="4" indent="-317492" rtl="0">
              <a:spcBef>
                <a:spcPts val="0"/>
              </a:spcBef>
              <a:spcAft>
                <a:spcPts val="0"/>
              </a:spcAft>
              <a:buSzPts val="1400"/>
              <a:buChar char="○"/>
              <a:defRPr/>
            </a:lvl5pPr>
            <a:lvl6pPr marL="2743132" lvl="5" indent="-317492" rtl="0">
              <a:spcBef>
                <a:spcPts val="0"/>
              </a:spcBef>
              <a:spcAft>
                <a:spcPts val="0"/>
              </a:spcAft>
              <a:buSzPts val="1400"/>
              <a:buChar char="■"/>
              <a:defRPr/>
            </a:lvl6pPr>
            <a:lvl7pPr marL="3200320" lvl="6" indent="-317492" rtl="0">
              <a:spcBef>
                <a:spcPts val="0"/>
              </a:spcBef>
              <a:spcAft>
                <a:spcPts val="0"/>
              </a:spcAft>
              <a:buSzPts val="1400"/>
              <a:buChar char="●"/>
              <a:defRPr/>
            </a:lvl7pPr>
            <a:lvl8pPr marL="3657509" lvl="7" indent="-317492" rtl="0">
              <a:spcBef>
                <a:spcPts val="0"/>
              </a:spcBef>
              <a:spcAft>
                <a:spcPts val="0"/>
              </a:spcAft>
              <a:buSzPts val="1400"/>
              <a:buChar char="○"/>
              <a:defRPr/>
            </a:lvl8pPr>
            <a:lvl9pPr marL="4114697" lvl="8" indent="-317492" rtl="0">
              <a:spcBef>
                <a:spcPts val="0"/>
              </a:spcBef>
              <a:spcAft>
                <a:spcPts val="0"/>
              </a:spcAft>
              <a:buSzPts val="1400"/>
              <a:buChar char="■"/>
              <a:defRPr/>
            </a:lvl9pPr>
          </a:lstStyle>
          <a:p>
            <a:endParaRPr/>
          </a:p>
        </p:txBody>
      </p:sp>
      <p:sp>
        <p:nvSpPr>
          <p:cNvPr id="312" name="Google Shape;312;p21"/>
          <p:cNvSpPr/>
          <p:nvPr/>
        </p:nvSpPr>
        <p:spPr>
          <a:xfrm>
            <a:off x="168133" y="45992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34662771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13"/>
        <p:cNvGrpSpPr/>
        <p:nvPr/>
      </p:nvGrpSpPr>
      <p:grpSpPr>
        <a:xfrm>
          <a:off x="0" y="0"/>
          <a:ext cx="0" cy="0"/>
          <a:chOff x="0" y="0"/>
          <a:chExt cx="0" cy="0"/>
        </a:xfrm>
      </p:grpSpPr>
      <p:sp>
        <p:nvSpPr>
          <p:cNvPr id="314" name="Google Shape;314;p22"/>
          <p:cNvSpPr/>
          <p:nvPr/>
        </p:nvSpPr>
        <p:spPr>
          <a:xfrm rot="5790841">
            <a:off x="5464786" y="-4191070"/>
            <a:ext cx="7056929" cy="5048364"/>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5" name="Google Shape;315;p22"/>
          <p:cNvSpPr/>
          <p:nvPr/>
        </p:nvSpPr>
        <p:spPr>
          <a:xfrm rot="6975477">
            <a:off x="-3717110" y="-1984627"/>
            <a:ext cx="7056754" cy="5048239"/>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6" name="Google Shape;316;p22"/>
          <p:cNvSpPr/>
          <p:nvPr/>
        </p:nvSpPr>
        <p:spPr>
          <a:xfrm>
            <a:off x="8053820" y="20632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7" name="Google Shape;317;p22"/>
          <p:cNvSpPr/>
          <p:nvPr/>
        </p:nvSpPr>
        <p:spPr>
          <a:xfrm>
            <a:off x="-449049" y="6872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18" name="Google Shape;318;p22"/>
          <p:cNvGrpSpPr/>
          <p:nvPr/>
        </p:nvGrpSpPr>
        <p:grpSpPr>
          <a:xfrm rot="5873223">
            <a:off x="7363710" y="2979637"/>
            <a:ext cx="2763772" cy="3239322"/>
            <a:chOff x="-7501642" y="749515"/>
            <a:chExt cx="2431070" cy="2849374"/>
          </a:xfrm>
        </p:grpSpPr>
        <p:sp>
          <p:nvSpPr>
            <p:cNvPr id="319" name="Google Shape;319;p22"/>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0" name="Google Shape;320;p22"/>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1" name="Google Shape;321;p22"/>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2" name="Google Shape;322;p22"/>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3" name="Google Shape;323;p22"/>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4" name="Google Shape;324;p22"/>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5" name="Google Shape;325;p22"/>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6" name="Google Shape;326;p22"/>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7" name="Google Shape;327;p22"/>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8" name="Google Shape;328;p22"/>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9" name="Google Shape;329;p22"/>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0" name="Google Shape;330;p22"/>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1" name="Google Shape;331;p22"/>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2" name="Google Shape;332;p22"/>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3" name="Google Shape;333;p22"/>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4" name="Google Shape;334;p22"/>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5" name="Google Shape;335;p22"/>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6" name="Google Shape;336;p22"/>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7" name="Google Shape;337;p22"/>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8" name="Google Shape;338;p22"/>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9" name="Google Shape;339;p22"/>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0" name="Google Shape;340;p22"/>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1" name="Google Shape;341;p22"/>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2" name="Google Shape;342;p22"/>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3" name="Google Shape;343;p22"/>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4" name="Google Shape;344;p22"/>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5" name="Google Shape;345;p22"/>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6" name="Google Shape;346;p22"/>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7" name="Google Shape;347;p22"/>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48" name="Google Shape;348;p22"/>
          <p:cNvSpPr txBox="1">
            <a:spLocks noGrp="1"/>
          </p:cNvSpPr>
          <p:nvPr>
            <p:ph type="body" idx="1"/>
          </p:nvPr>
        </p:nvSpPr>
        <p:spPr>
          <a:xfrm>
            <a:off x="713225" y="1352550"/>
            <a:ext cx="3742800" cy="2713200"/>
          </a:xfrm>
          <a:prstGeom prst="rect">
            <a:avLst/>
          </a:prstGeom>
        </p:spPr>
        <p:txBody>
          <a:bodyPr spcFirstLastPara="1" wrap="square" lIns="121897" tIns="121897" rIns="121897" bIns="121897" anchor="b" anchorCtr="0">
            <a:noAutofit/>
          </a:bodyPr>
          <a:lstStyle>
            <a:lvl1pPr marL="457189" lvl="0" indent="-317492" rtl="0">
              <a:lnSpc>
                <a:spcPct val="100000"/>
              </a:lnSpc>
              <a:spcBef>
                <a:spcPts val="0"/>
              </a:spcBef>
              <a:spcAft>
                <a:spcPts val="0"/>
              </a:spcAft>
              <a:buClr>
                <a:schemeClr val="accent2"/>
              </a:buClr>
              <a:buSzPts val="1400"/>
              <a:buChar char="●"/>
              <a:defRPr sz="1425"/>
            </a:lvl1pPr>
            <a:lvl2pPr marL="914378" lvl="1" indent="-304793" rtl="0">
              <a:spcBef>
                <a:spcPts val="0"/>
              </a:spcBef>
              <a:spcAft>
                <a:spcPts val="0"/>
              </a:spcAft>
              <a:buSzPts val="1200"/>
              <a:buChar char="○"/>
              <a:defRPr sz="1200"/>
            </a:lvl2pPr>
            <a:lvl3pPr marL="1371566" lvl="2" indent="-304793" rtl="0">
              <a:spcBef>
                <a:spcPts val="0"/>
              </a:spcBef>
              <a:spcAft>
                <a:spcPts val="0"/>
              </a:spcAft>
              <a:buSzPts val="1200"/>
              <a:buChar char="■"/>
              <a:defRPr sz="1200"/>
            </a:lvl3pPr>
            <a:lvl4pPr marL="1828754" lvl="3" indent="-304793" rtl="0">
              <a:spcBef>
                <a:spcPts val="0"/>
              </a:spcBef>
              <a:spcAft>
                <a:spcPts val="0"/>
              </a:spcAft>
              <a:buSzPts val="1200"/>
              <a:buChar char="●"/>
              <a:defRPr sz="1200"/>
            </a:lvl4pPr>
            <a:lvl5pPr marL="2285943" lvl="4" indent="-304793" rtl="0">
              <a:spcBef>
                <a:spcPts val="0"/>
              </a:spcBef>
              <a:spcAft>
                <a:spcPts val="0"/>
              </a:spcAft>
              <a:buSzPts val="1200"/>
              <a:buChar char="○"/>
              <a:defRPr sz="1200"/>
            </a:lvl5pPr>
            <a:lvl6pPr marL="2743132" lvl="5" indent="-304793" rtl="0">
              <a:spcBef>
                <a:spcPts val="0"/>
              </a:spcBef>
              <a:spcAft>
                <a:spcPts val="0"/>
              </a:spcAft>
              <a:buSzPts val="1200"/>
              <a:buChar char="■"/>
              <a:defRPr sz="1200"/>
            </a:lvl6pPr>
            <a:lvl7pPr marL="3200320" lvl="6" indent="-304793" rtl="0">
              <a:spcBef>
                <a:spcPts val="0"/>
              </a:spcBef>
              <a:spcAft>
                <a:spcPts val="0"/>
              </a:spcAft>
              <a:buSzPts val="1200"/>
              <a:buChar char="●"/>
              <a:defRPr sz="1200"/>
            </a:lvl7pPr>
            <a:lvl8pPr marL="3657509" lvl="7" indent="-304793" rtl="0">
              <a:spcBef>
                <a:spcPts val="0"/>
              </a:spcBef>
              <a:spcAft>
                <a:spcPts val="0"/>
              </a:spcAft>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49" name="Google Shape;349;p22"/>
          <p:cNvSpPr txBox="1">
            <a:spLocks noGrp="1"/>
          </p:cNvSpPr>
          <p:nvPr>
            <p:ph type="body" idx="2"/>
          </p:nvPr>
        </p:nvSpPr>
        <p:spPr>
          <a:xfrm>
            <a:off x="4688225" y="1543050"/>
            <a:ext cx="3742800" cy="2713200"/>
          </a:xfrm>
          <a:prstGeom prst="rect">
            <a:avLst/>
          </a:prstGeom>
        </p:spPr>
        <p:txBody>
          <a:bodyPr spcFirstLastPara="1" wrap="square" lIns="121897" tIns="121897" rIns="121897" bIns="121897" anchor="b" anchorCtr="0">
            <a:noAutofit/>
          </a:bodyPr>
          <a:lstStyle>
            <a:lvl1pPr marL="457189" lvl="0" indent="-317492" rtl="0">
              <a:lnSpc>
                <a:spcPct val="100000"/>
              </a:lnSpc>
              <a:spcBef>
                <a:spcPts val="0"/>
              </a:spcBef>
              <a:spcAft>
                <a:spcPts val="0"/>
              </a:spcAft>
              <a:buClr>
                <a:schemeClr val="accent2"/>
              </a:buClr>
              <a:buSzPts val="1400"/>
              <a:buChar char="●"/>
              <a:defRPr sz="1425"/>
            </a:lvl1pPr>
            <a:lvl2pPr marL="914378" lvl="1" indent="-304793" rtl="0">
              <a:spcBef>
                <a:spcPts val="0"/>
              </a:spcBef>
              <a:spcAft>
                <a:spcPts val="0"/>
              </a:spcAft>
              <a:buClr>
                <a:schemeClr val="accent5"/>
              </a:buClr>
              <a:buSzPts val="1200"/>
              <a:buChar char="○"/>
              <a:defRPr sz="1200"/>
            </a:lvl2pPr>
            <a:lvl3pPr marL="1371566" lvl="2" indent="-304793" rtl="0">
              <a:spcBef>
                <a:spcPts val="0"/>
              </a:spcBef>
              <a:spcAft>
                <a:spcPts val="0"/>
              </a:spcAft>
              <a:buClr>
                <a:schemeClr val="accent5"/>
              </a:buClr>
              <a:buSzPts val="1200"/>
              <a:buChar char="■"/>
              <a:defRPr sz="1200"/>
            </a:lvl3pPr>
            <a:lvl4pPr marL="1828754" lvl="3" indent="-304793" rtl="0">
              <a:spcBef>
                <a:spcPts val="0"/>
              </a:spcBef>
              <a:spcAft>
                <a:spcPts val="0"/>
              </a:spcAft>
              <a:buClr>
                <a:schemeClr val="accent5"/>
              </a:buClr>
              <a:buSzPts val="1200"/>
              <a:buChar char="●"/>
              <a:defRPr sz="1200"/>
            </a:lvl4pPr>
            <a:lvl5pPr marL="2285943" lvl="4" indent="-304793" rtl="0">
              <a:spcBef>
                <a:spcPts val="0"/>
              </a:spcBef>
              <a:spcAft>
                <a:spcPts val="0"/>
              </a:spcAft>
              <a:buClr>
                <a:schemeClr val="accent5"/>
              </a:buClr>
              <a:buSzPts val="1200"/>
              <a:buChar char="○"/>
              <a:defRPr sz="1200"/>
            </a:lvl5pPr>
            <a:lvl6pPr marL="2743132" lvl="5" indent="-304793" rtl="0">
              <a:spcBef>
                <a:spcPts val="0"/>
              </a:spcBef>
              <a:spcAft>
                <a:spcPts val="0"/>
              </a:spcAft>
              <a:buClr>
                <a:schemeClr val="accent5"/>
              </a:buClr>
              <a:buSzPts val="1200"/>
              <a:buChar char="■"/>
              <a:defRPr sz="1200"/>
            </a:lvl6pPr>
            <a:lvl7pPr marL="3200320" lvl="6" indent="-304793" rtl="0">
              <a:spcBef>
                <a:spcPts val="0"/>
              </a:spcBef>
              <a:spcAft>
                <a:spcPts val="0"/>
              </a:spcAft>
              <a:buClr>
                <a:schemeClr val="accent5"/>
              </a:buClr>
              <a:buSzPts val="1200"/>
              <a:buChar char="●"/>
              <a:defRPr sz="1200"/>
            </a:lvl7pPr>
            <a:lvl8pPr marL="3657509" lvl="7" indent="-304793" rtl="0">
              <a:spcBef>
                <a:spcPts val="0"/>
              </a:spcBef>
              <a:spcAft>
                <a:spcPts val="0"/>
              </a:spcAft>
              <a:buClr>
                <a:schemeClr val="accent5"/>
              </a:buClr>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50" name="Google Shape;350;p22"/>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6894837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51"/>
        <p:cNvGrpSpPr/>
        <p:nvPr/>
      </p:nvGrpSpPr>
      <p:grpSpPr>
        <a:xfrm>
          <a:off x="0" y="0"/>
          <a:ext cx="0" cy="0"/>
          <a:chOff x="0" y="0"/>
          <a:chExt cx="0" cy="0"/>
        </a:xfrm>
      </p:grpSpPr>
      <p:sp>
        <p:nvSpPr>
          <p:cNvPr id="352" name="Google Shape;352;p23"/>
          <p:cNvSpPr/>
          <p:nvPr/>
        </p:nvSpPr>
        <p:spPr>
          <a:xfrm rot="1494765">
            <a:off x="-6507119" y="-2838337"/>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3" name="Google Shape;353;p23"/>
          <p:cNvSpPr/>
          <p:nvPr/>
        </p:nvSpPr>
        <p:spPr>
          <a:xfrm rot="-559858">
            <a:off x="7706835" y="-1422894"/>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4" name="Google Shape;354;p23"/>
          <p:cNvSpPr/>
          <p:nvPr/>
        </p:nvSpPr>
        <p:spPr>
          <a:xfrm>
            <a:off x="8330226" y="44872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5" name="Google Shape;355;p23"/>
          <p:cNvSpPr/>
          <p:nvPr/>
        </p:nvSpPr>
        <p:spPr>
          <a:xfrm>
            <a:off x="1" y="435326"/>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6" name="Google Shape;356;p23"/>
          <p:cNvSpPr/>
          <p:nvPr/>
        </p:nvSpPr>
        <p:spPr>
          <a:xfrm rot="-8742074">
            <a:off x="-390062" y="4005049"/>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57" name="Google Shape;357;p23"/>
          <p:cNvGrpSpPr/>
          <p:nvPr/>
        </p:nvGrpSpPr>
        <p:grpSpPr>
          <a:xfrm rot="9367981">
            <a:off x="7500446" y="-64329"/>
            <a:ext cx="1860906" cy="908009"/>
            <a:chOff x="10083475" y="3839575"/>
            <a:chExt cx="1221925" cy="596225"/>
          </a:xfrm>
        </p:grpSpPr>
        <p:sp>
          <p:nvSpPr>
            <p:cNvPr id="358" name="Google Shape;358;p2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9" name="Google Shape;359;p2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60" name="Google Shape;360;p23"/>
          <p:cNvSpPr txBox="1">
            <a:spLocks noGrp="1"/>
          </p:cNvSpPr>
          <p:nvPr>
            <p:ph type="title"/>
          </p:nvPr>
        </p:nvSpPr>
        <p:spPr>
          <a:xfrm>
            <a:off x="937700"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1" name="Google Shape;361;p23"/>
          <p:cNvSpPr txBox="1">
            <a:spLocks noGrp="1"/>
          </p:cNvSpPr>
          <p:nvPr>
            <p:ph type="subTitle" idx="1"/>
          </p:nvPr>
        </p:nvSpPr>
        <p:spPr>
          <a:xfrm>
            <a:off x="937700"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2" name="Google Shape;362;p23"/>
          <p:cNvSpPr txBox="1">
            <a:spLocks noGrp="1"/>
          </p:cNvSpPr>
          <p:nvPr>
            <p:ph type="title" idx="2"/>
          </p:nvPr>
        </p:nvSpPr>
        <p:spPr>
          <a:xfrm>
            <a:off x="3484420"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3" name="Google Shape;363;p23"/>
          <p:cNvSpPr txBox="1">
            <a:spLocks noGrp="1"/>
          </p:cNvSpPr>
          <p:nvPr>
            <p:ph type="subTitle" idx="3"/>
          </p:nvPr>
        </p:nvSpPr>
        <p:spPr>
          <a:xfrm>
            <a:off x="3484420"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23"/>
          <p:cNvSpPr txBox="1">
            <a:spLocks noGrp="1"/>
          </p:cNvSpPr>
          <p:nvPr>
            <p:ph type="title" idx="4"/>
          </p:nvPr>
        </p:nvSpPr>
        <p:spPr>
          <a:xfrm>
            <a:off x="6031147"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5" name="Google Shape;365;p23"/>
          <p:cNvSpPr txBox="1">
            <a:spLocks noGrp="1"/>
          </p:cNvSpPr>
          <p:nvPr>
            <p:ph type="subTitle" idx="5"/>
          </p:nvPr>
        </p:nvSpPr>
        <p:spPr>
          <a:xfrm>
            <a:off x="6031147"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6" name="Google Shape;366;p23"/>
          <p:cNvSpPr txBox="1">
            <a:spLocks noGrp="1"/>
          </p:cNvSpPr>
          <p:nvPr>
            <p:ph type="title" idx="6"/>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2714666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367"/>
        <p:cNvGrpSpPr/>
        <p:nvPr/>
      </p:nvGrpSpPr>
      <p:grpSpPr>
        <a:xfrm>
          <a:off x="0" y="0"/>
          <a:ext cx="0" cy="0"/>
          <a:chOff x="0" y="0"/>
          <a:chExt cx="0" cy="0"/>
        </a:xfrm>
      </p:grpSpPr>
      <p:sp>
        <p:nvSpPr>
          <p:cNvPr id="368" name="Google Shape;368;p24"/>
          <p:cNvSpPr txBox="1">
            <a:spLocks noGrp="1"/>
          </p:cNvSpPr>
          <p:nvPr>
            <p:ph type="title"/>
          </p:nvPr>
        </p:nvSpPr>
        <p:spPr>
          <a:xfrm>
            <a:off x="2577246" y="1723025"/>
            <a:ext cx="1978200" cy="527700"/>
          </a:xfrm>
          <a:prstGeom prst="rect">
            <a:avLst/>
          </a:prstGeom>
        </p:spPr>
        <p:txBody>
          <a:bodyPr spcFirstLastPara="1" wrap="square" lIns="121897" tIns="121897" rIns="121897" bIns="121897" anchor="ctr" anchorCtr="0">
            <a:noAutofit/>
          </a:bodyPr>
          <a:lstStyle>
            <a:lvl1pPr lvl="0"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69" name="Google Shape;369;p24"/>
          <p:cNvSpPr txBox="1">
            <a:spLocks noGrp="1"/>
          </p:cNvSpPr>
          <p:nvPr>
            <p:ph type="subTitle" idx="1"/>
          </p:nvPr>
        </p:nvSpPr>
        <p:spPr>
          <a:xfrm>
            <a:off x="2577246" y="2204775"/>
            <a:ext cx="1978200" cy="6654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0" name="Google Shape;370;p24"/>
          <p:cNvSpPr txBox="1">
            <a:spLocks noGrp="1"/>
          </p:cNvSpPr>
          <p:nvPr>
            <p:ph type="title" idx="2"/>
          </p:nvPr>
        </p:nvSpPr>
        <p:spPr>
          <a:xfrm>
            <a:off x="4588554" y="1723025"/>
            <a:ext cx="1978200" cy="527700"/>
          </a:xfrm>
          <a:prstGeom prst="rect">
            <a:avLst/>
          </a:prstGeom>
        </p:spPr>
        <p:txBody>
          <a:bodyPr spcFirstLastPara="1" wrap="square" lIns="121897" tIns="121897" rIns="121897" bIns="121897" anchor="ctr" anchorCtr="0">
            <a:noAutofit/>
          </a:bodyPr>
          <a:lstStyle>
            <a:lvl1pPr lvl="0" algn="r"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1" name="Google Shape;371;p24"/>
          <p:cNvSpPr txBox="1">
            <a:spLocks noGrp="1"/>
          </p:cNvSpPr>
          <p:nvPr>
            <p:ph type="subTitle" idx="3"/>
          </p:nvPr>
        </p:nvSpPr>
        <p:spPr>
          <a:xfrm>
            <a:off x="4588550" y="2204775"/>
            <a:ext cx="1978200" cy="6654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2" name="Google Shape;372;p24"/>
          <p:cNvSpPr txBox="1">
            <a:spLocks noGrp="1"/>
          </p:cNvSpPr>
          <p:nvPr>
            <p:ph type="title" idx="4"/>
          </p:nvPr>
        </p:nvSpPr>
        <p:spPr>
          <a:xfrm>
            <a:off x="2577246" y="3156425"/>
            <a:ext cx="1978200" cy="527700"/>
          </a:xfrm>
          <a:prstGeom prst="rect">
            <a:avLst/>
          </a:prstGeom>
        </p:spPr>
        <p:txBody>
          <a:bodyPr spcFirstLastPara="1" wrap="square" lIns="121897" tIns="121897" rIns="121897" bIns="121897" anchor="ctr" anchorCtr="0">
            <a:noAutofit/>
          </a:bodyPr>
          <a:lstStyle>
            <a:lvl1pPr lvl="0"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3" name="Google Shape;373;p24"/>
          <p:cNvSpPr txBox="1">
            <a:spLocks noGrp="1"/>
          </p:cNvSpPr>
          <p:nvPr>
            <p:ph type="subTitle" idx="5"/>
          </p:nvPr>
        </p:nvSpPr>
        <p:spPr>
          <a:xfrm>
            <a:off x="2577246" y="3638175"/>
            <a:ext cx="1978200" cy="6654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4" name="Google Shape;374;p24"/>
          <p:cNvSpPr txBox="1">
            <a:spLocks noGrp="1"/>
          </p:cNvSpPr>
          <p:nvPr>
            <p:ph type="title" idx="6"/>
          </p:nvPr>
        </p:nvSpPr>
        <p:spPr>
          <a:xfrm>
            <a:off x="4588554" y="3156425"/>
            <a:ext cx="1978200" cy="527700"/>
          </a:xfrm>
          <a:prstGeom prst="rect">
            <a:avLst/>
          </a:prstGeom>
        </p:spPr>
        <p:txBody>
          <a:bodyPr spcFirstLastPara="1" wrap="square" lIns="121897" tIns="121897" rIns="121897" bIns="121897" anchor="ctr" anchorCtr="0">
            <a:noAutofit/>
          </a:bodyPr>
          <a:lstStyle>
            <a:lvl1pPr lvl="0" algn="r"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5" name="Google Shape;375;p24"/>
          <p:cNvSpPr txBox="1">
            <a:spLocks noGrp="1"/>
          </p:cNvSpPr>
          <p:nvPr>
            <p:ph type="subTitle" idx="7"/>
          </p:nvPr>
        </p:nvSpPr>
        <p:spPr>
          <a:xfrm>
            <a:off x="4588550" y="3638175"/>
            <a:ext cx="1978200" cy="6654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6" name="Google Shape;376;p24"/>
          <p:cNvSpPr txBox="1">
            <a:spLocks noGrp="1"/>
          </p:cNvSpPr>
          <p:nvPr>
            <p:ph type="title" idx="8"/>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77" name="Google Shape;377;p24"/>
          <p:cNvSpPr/>
          <p:nvPr/>
        </p:nvSpPr>
        <p:spPr>
          <a:xfrm rot="10800000">
            <a:off x="6547024" y="1350946"/>
            <a:ext cx="4199156" cy="365787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78" name="Google Shape;378;p24"/>
          <p:cNvSpPr/>
          <p:nvPr/>
        </p:nvSpPr>
        <p:spPr>
          <a:xfrm rot="177447">
            <a:off x="-1548719" y="1244970"/>
            <a:ext cx="4198719" cy="36579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79" name="Google Shape;379;p24"/>
          <p:cNvSpPr/>
          <p:nvPr/>
        </p:nvSpPr>
        <p:spPr>
          <a:xfrm>
            <a:off x="7791420" y="296490"/>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0" name="Google Shape;380;p24"/>
          <p:cNvSpPr/>
          <p:nvPr/>
        </p:nvSpPr>
        <p:spPr>
          <a:xfrm>
            <a:off x="7684439" y="45040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1" name="Google Shape;381;p24"/>
          <p:cNvSpPr/>
          <p:nvPr/>
        </p:nvSpPr>
        <p:spPr>
          <a:xfrm>
            <a:off x="-454799" y="2960039"/>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8085635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382"/>
        <p:cNvGrpSpPr/>
        <p:nvPr/>
      </p:nvGrpSpPr>
      <p:grpSpPr>
        <a:xfrm>
          <a:off x="0" y="0"/>
          <a:ext cx="0" cy="0"/>
          <a:chOff x="0" y="0"/>
          <a:chExt cx="0" cy="0"/>
        </a:xfrm>
      </p:grpSpPr>
      <p:sp>
        <p:nvSpPr>
          <p:cNvPr id="383" name="Google Shape;383;p25"/>
          <p:cNvSpPr/>
          <p:nvPr/>
        </p:nvSpPr>
        <p:spPr>
          <a:xfrm rot="-571355" flipH="1">
            <a:off x="8095859" y="-1842670"/>
            <a:ext cx="804129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4" name="Google Shape;384;p25"/>
          <p:cNvSpPr/>
          <p:nvPr/>
        </p:nvSpPr>
        <p:spPr>
          <a:xfrm rot="326958">
            <a:off x="-7032499" y="-1460909"/>
            <a:ext cx="8041183" cy="75643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5" name="Google Shape;385;p25"/>
          <p:cNvSpPr/>
          <p:nvPr/>
        </p:nvSpPr>
        <p:spPr>
          <a:xfrm rot="874891">
            <a:off x="8295000" y="-489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86" name="Google Shape;386;p25"/>
          <p:cNvGrpSpPr/>
          <p:nvPr/>
        </p:nvGrpSpPr>
        <p:grpSpPr>
          <a:xfrm rot="-1864249">
            <a:off x="-501982" y="-691866"/>
            <a:ext cx="2044656" cy="2158001"/>
            <a:chOff x="-5495613" y="-710869"/>
            <a:chExt cx="2750172" cy="2902627"/>
          </a:xfrm>
        </p:grpSpPr>
        <p:sp>
          <p:nvSpPr>
            <p:cNvPr id="387" name="Google Shape;387;p25"/>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8" name="Google Shape;388;p25"/>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9" name="Google Shape;389;p25"/>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0" name="Google Shape;390;p25"/>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1" name="Google Shape;391;p25"/>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2" name="Google Shape;392;p25"/>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3" name="Google Shape;393;p25"/>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4" name="Google Shape;394;p25"/>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5" name="Google Shape;395;p25"/>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96" name="Google Shape;396;p25"/>
          <p:cNvSpPr/>
          <p:nvPr/>
        </p:nvSpPr>
        <p:spPr>
          <a:xfrm>
            <a:off x="6839008" y="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7" name="Google Shape;397;p25"/>
          <p:cNvSpPr/>
          <p:nvPr/>
        </p:nvSpPr>
        <p:spPr>
          <a:xfrm>
            <a:off x="7929201" y="446892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8" name="Google Shape;398;p25"/>
          <p:cNvSpPr/>
          <p:nvPr/>
        </p:nvSpPr>
        <p:spPr>
          <a:xfrm>
            <a:off x="-77862" y="46273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9" name="Google Shape;399;p25"/>
          <p:cNvSpPr txBox="1">
            <a:spLocks noGrp="1"/>
          </p:cNvSpPr>
          <p:nvPr>
            <p:ph type="title"/>
          </p:nvPr>
        </p:nvSpPr>
        <p:spPr>
          <a:xfrm>
            <a:off x="717575"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0" name="Google Shape;400;p25"/>
          <p:cNvSpPr txBox="1">
            <a:spLocks noGrp="1"/>
          </p:cNvSpPr>
          <p:nvPr>
            <p:ph type="subTitle" idx="1"/>
          </p:nvPr>
        </p:nvSpPr>
        <p:spPr>
          <a:xfrm>
            <a:off x="717581"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1" name="Google Shape;401;p25"/>
          <p:cNvSpPr txBox="1">
            <a:spLocks noGrp="1"/>
          </p:cNvSpPr>
          <p:nvPr>
            <p:ph type="title" idx="2"/>
          </p:nvPr>
        </p:nvSpPr>
        <p:spPr>
          <a:xfrm>
            <a:off x="3384899"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2" name="Google Shape;402;p25"/>
          <p:cNvSpPr txBox="1">
            <a:spLocks noGrp="1"/>
          </p:cNvSpPr>
          <p:nvPr>
            <p:ph type="subTitle" idx="3"/>
          </p:nvPr>
        </p:nvSpPr>
        <p:spPr>
          <a:xfrm>
            <a:off x="3384901"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3" name="Google Shape;403;p25"/>
          <p:cNvSpPr txBox="1">
            <a:spLocks noGrp="1"/>
          </p:cNvSpPr>
          <p:nvPr>
            <p:ph type="title" idx="4"/>
          </p:nvPr>
        </p:nvSpPr>
        <p:spPr>
          <a:xfrm>
            <a:off x="717575"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4" name="Google Shape;404;p25"/>
          <p:cNvSpPr txBox="1">
            <a:spLocks noGrp="1"/>
          </p:cNvSpPr>
          <p:nvPr>
            <p:ph type="subTitle" idx="5"/>
          </p:nvPr>
        </p:nvSpPr>
        <p:spPr>
          <a:xfrm>
            <a:off x="717581"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5" name="Google Shape;405;p25"/>
          <p:cNvSpPr txBox="1">
            <a:spLocks noGrp="1"/>
          </p:cNvSpPr>
          <p:nvPr>
            <p:ph type="title" idx="6"/>
          </p:nvPr>
        </p:nvSpPr>
        <p:spPr>
          <a:xfrm>
            <a:off x="3384899"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6" name="Google Shape;406;p25"/>
          <p:cNvSpPr txBox="1">
            <a:spLocks noGrp="1"/>
          </p:cNvSpPr>
          <p:nvPr>
            <p:ph type="subTitle" idx="7"/>
          </p:nvPr>
        </p:nvSpPr>
        <p:spPr>
          <a:xfrm>
            <a:off x="3384901"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7" name="Google Shape;407;p25"/>
          <p:cNvSpPr txBox="1">
            <a:spLocks noGrp="1"/>
          </p:cNvSpPr>
          <p:nvPr>
            <p:ph type="title" idx="8"/>
          </p:nvPr>
        </p:nvSpPr>
        <p:spPr>
          <a:xfrm>
            <a:off x="6052221"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8" name="Google Shape;408;p25"/>
          <p:cNvSpPr txBox="1">
            <a:spLocks noGrp="1"/>
          </p:cNvSpPr>
          <p:nvPr>
            <p:ph type="subTitle" idx="9"/>
          </p:nvPr>
        </p:nvSpPr>
        <p:spPr>
          <a:xfrm>
            <a:off x="6052219"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9" name="Google Shape;409;p25"/>
          <p:cNvSpPr txBox="1">
            <a:spLocks noGrp="1"/>
          </p:cNvSpPr>
          <p:nvPr>
            <p:ph type="title" idx="13"/>
          </p:nvPr>
        </p:nvSpPr>
        <p:spPr>
          <a:xfrm>
            <a:off x="6052221"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10" name="Google Shape;410;p25"/>
          <p:cNvSpPr txBox="1">
            <a:spLocks noGrp="1"/>
          </p:cNvSpPr>
          <p:nvPr>
            <p:ph type="subTitle" idx="14"/>
          </p:nvPr>
        </p:nvSpPr>
        <p:spPr>
          <a:xfrm>
            <a:off x="6052219"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11" name="Google Shape;411;p25"/>
          <p:cNvSpPr txBox="1">
            <a:spLocks noGrp="1"/>
          </p:cNvSpPr>
          <p:nvPr>
            <p:ph type="title" idx="15"/>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7087785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12"/>
        <p:cNvGrpSpPr/>
        <p:nvPr/>
      </p:nvGrpSpPr>
      <p:grpSpPr>
        <a:xfrm>
          <a:off x="0" y="0"/>
          <a:ext cx="0" cy="0"/>
          <a:chOff x="0" y="0"/>
          <a:chExt cx="0" cy="0"/>
        </a:xfrm>
      </p:grpSpPr>
      <p:sp>
        <p:nvSpPr>
          <p:cNvPr id="413" name="Google Shape;413;p26"/>
          <p:cNvSpPr/>
          <p:nvPr/>
        </p:nvSpPr>
        <p:spPr>
          <a:xfrm rot="1652765">
            <a:off x="-2104066" y="-239157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14" name="Google Shape;414;p26"/>
          <p:cNvGrpSpPr/>
          <p:nvPr/>
        </p:nvGrpSpPr>
        <p:grpSpPr>
          <a:xfrm rot="-3863970">
            <a:off x="5793811" y="-1644512"/>
            <a:ext cx="3881555" cy="4549437"/>
            <a:chOff x="9395708" y="-2591285"/>
            <a:chExt cx="2431070" cy="2849374"/>
          </a:xfrm>
        </p:grpSpPr>
        <p:sp>
          <p:nvSpPr>
            <p:cNvPr id="415" name="Google Shape;415;p26"/>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6" name="Google Shape;416;p26"/>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7" name="Google Shape;417;p26"/>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8" name="Google Shape;418;p26"/>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9" name="Google Shape;419;p26"/>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0" name="Google Shape;420;p26"/>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1" name="Google Shape;421;p26"/>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2" name="Google Shape;422;p26"/>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3" name="Google Shape;423;p26"/>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4" name="Google Shape;424;p26"/>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5" name="Google Shape;425;p26"/>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6" name="Google Shape;426;p26"/>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7" name="Google Shape;427;p26"/>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8" name="Google Shape;428;p26"/>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9" name="Google Shape;429;p26"/>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0" name="Google Shape;430;p26"/>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1" name="Google Shape;431;p26"/>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2" name="Google Shape;432;p26"/>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3" name="Google Shape;433;p26"/>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4" name="Google Shape;434;p26"/>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5" name="Google Shape;435;p26"/>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6" name="Google Shape;436;p26"/>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7" name="Google Shape;437;p26"/>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8" name="Google Shape;438;p26"/>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9" name="Google Shape;439;p26"/>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0" name="Google Shape;440;p26"/>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1" name="Google Shape;441;p26"/>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2" name="Google Shape;442;p26"/>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3" name="Google Shape;443;p26"/>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4" name="Google Shape;444;p26"/>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5" name="Google Shape;445;p26"/>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6" name="Google Shape;446;p26"/>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447" name="Google Shape;447;p26"/>
          <p:cNvSpPr/>
          <p:nvPr/>
        </p:nvSpPr>
        <p:spPr>
          <a:xfrm>
            <a:off x="131088" y="2554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8" name="Google Shape;448;p26"/>
          <p:cNvSpPr txBox="1">
            <a:spLocks noGrp="1"/>
          </p:cNvSpPr>
          <p:nvPr>
            <p:ph type="ctrTitle"/>
          </p:nvPr>
        </p:nvSpPr>
        <p:spPr>
          <a:xfrm>
            <a:off x="713225" y="564025"/>
            <a:ext cx="3858900" cy="8064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5200"/>
              <a:buNone/>
              <a:defRPr sz="6975" b="1">
                <a:latin typeface="Cairo"/>
                <a:ea typeface="Cairo"/>
                <a:cs typeface="Cairo"/>
                <a:sym typeface="Cairo"/>
              </a:defRPr>
            </a:lvl1pPr>
            <a:lvl2pPr lvl="1" algn="ctr" rtl="0">
              <a:spcBef>
                <a:spcPts val="0"/>
              </a:spcBef>
              <a:spcAft>
                <a:spcPts val="0"/>
              </a:spcAft>
              <a:buSzPts val="5200"/>
              <a:buNone/>
              <a:defRPr sz="5175"/>
            </a:lvl2pPr>
            <a:lvl3pPr lvl="2" algn="ctr" rtl="0">
              <a:spcBef>
                <a:spcPts val="0"/>
              </a:spcBef>
              <a:spcAft>
                <a:spcPts val="0"/>
              </a:spcAft>
              <a:buSzPts val="5200"/>
              <a:buNone/>
              <a:defRPr sz="5175"/>
            </a:lvl3pPr>
            <a:lvl4pPr lvl="3" algn="ctr" rtl="0">
              <a:spcBef>
                <a:spcPts val="0"/>
              </a:spcBef>
              <a:spcAft>
                <a:spcPts val="0"/>
              </a:spcAft>
              <a:buSzPts val="5200"/>
              <a:buNone/>
              <a:defRPr sz="5175"/>
            </a:lvl4pPr>
            <a:lvl5pPr lvl="4" algn="ctr" rtl="0">
              <a:spcBef>
                <a:spcPts val="0"/>
              </a:spcBef>
              <a:spcAft>
                <a:spcPts val="0"/>
              </a:spcAft>
              <a:buSzPts val="5200"/>
              <a:buNone/>
              <a:defRPr sz="5175"/>
            </a:lvl5pPr>
            <a:lvl6pPr lvl="5" algn="ctr" rtl="0">
              <a:spcBef>
                <a:spcPts val="0"/>
              </a:spcBef>
              <a:spcAft>
                <a:spcPts val="0"/>
              </a:spcAft>
              <a:buSzPts val="5200"/>
              <a:buNone/>
              <a:defRPr sz="5175"/>
            </a:lvl6pPr>
            <a:lvl7pPr lvl="6" algn="ctr" rtl="0">
              <a:spcBef>
                <a:spcPts val="0"/>
              </a:spcBef>
              <a:spcAft>
                <a:spcPts val="0"/>
              </a:spcAft>
              <a:buSzPts val="5200"/>
              <a:buNone/>
              <a:defRPr sz="5175"/>
            </a:lvl7pPr>
            <a:lvl8pPr lvl="7" algn="ctr" rtl="0">
              <a:spcBef>
                <a:spcPts val="0"/>
              </a:spcBef>
              <a:spcAft>
                <a:spcPts val="0"/>
              </a:spcAft>
              <a:buSzPts val="5200"/>
              <a:buNone/>
              <a:defRPr sz="5175"/>
            </a:lvl8pPr>
            <a:lvl9pPr lvl="8" algn="ctr" rtl="0">
              <a:spcBef>
                <a:spcPts val="0"/>
              </a:spcBef>
              <a:spcAft>
                <a:spcPts val="0"/>
              </a:spcAft>
              <a:buSzPts val="5200"/>
              <a:buNone/>
              <a:defRPr sz="5175"/>
            </a:lvl9pPr>
          </a:lstStyle>
          <a:p>
            <a:endParaRPr/>
          </a:p>
        </p:txBody>
      </p:sp>
      <p:sp>
        <p:nvSpPr>
          <p:cNvPr id="449" name="Google Shape;449;p26"/>
          <p:cNvSpPr txBox="1">
            <a:spLocks noGrp="1"/>
          </p:cNvSpPr>
          <p:nvPr>
            <p:ph type="subTitle" idx="1"/>
          </p:nvPr>
        </p:nvSpPr>
        <p:spPr>
          <a:xfrm>
            <a:off x="816670" y="1538725"/>
            <a:ext cx="3630300" cy="1566300"/>
          </a:xfrm>
          <a:prstGeom prst="rect">
            <a:avLst/>
          </a:prstGeom>
        </p:spPr>
        <p:txBody>
          <a:bodyPr spcFirstLastPara="1" wrap="square" lIns="121897" tIns="121897" rIns="121897" bIns="121897" anchor="t" anchorCtr="0">
            <a:noAutofit/>
          </a:bodyPr>
          <a:lstStyle>
            <a:lvl1pPr lvl="0" algn="ctr" rt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rtl="0">
              <a:lnSpc>
                <a:spcPct val="100000"/>
              </a:lnSpc>
              <a:spcBef>
                <a:spcPts val="0"/>
              </a:spcBef>
              <a:spcAft>
                <a:spcPts val="0"/>
              </a:spcAft>
              <a:buSzPts val="2800"/>
              <a:buNone/>
              <a:defRPr sz="2775"/>
            </a:lvl2pPr>
            <a:lvl3pPr lvl="2" algn="ctr" rtl="0">
              <a:lnSpc>
                <a:spcPct val="100000"/>
              </a:lnSpc>
              <a:spcBef>
                <a:spcPts val="0"/>
              </a:spcBef>
              <a:spcAft>
                <a:spcPts val="0"/>
              </a:spcAft>
              <a:buSzPts val="2800"/>
              <a:buNone/>
              <a:defRPr sz="2775"/>
            </a:lvl3pPr>
            <a:lvl4pPr lvl="3" algn="ctr" rtl="0">
              <a:lnSpc>
                <a:spcPct val="100000"/>
              </a:lnSpc>
              <a:spcBef>
                <a:spcPts val="0"/>
              </a:spcBef>
              <a:spcAft>
                <a:spcPts val="0"/>
              </a:spcAft>
              <a:buSzPts val="2800"/>
              <a:buNone/>
              <a:defRPr sz="2775"/>
            </a:lvl4pPr>
            <a:lvl5pPr lvl="4" algn="ctr" rtl="0">
              <a:lnSpc>
                <a:spcPct val="100000"/>
              </a:lnSpc>
              <a:spcBef>
                <a:spcPts val="0"/>
              </a:spcBef>
              <a:spcAft>
                <a:spcPts val="0"/>
              </a:spcAft>
              <a:buSzPts val="2800"/>
              <a:buNone/>
              <a:defRPr sz="2775"/>
            </a:lvl5pPr>
            <a:lvl6pPr lvl="5" algn="ctr" rtl="0">
              <a:lnSpc>
                <a:spcPct val="100000"/>
              </a:lnSpc>
              <a:spcBef>
                <a:spcPts val="0"/>
              </a:spcBef>
              <a:spcAft>
                <a:spcPts val="0"/>
              </a:spcAft>
              <a:buSzPts val="2800"/>
              <a:buNone/>
              <a:defRPr sz="2775"/>
            </a:lvl6pPr>
            <a:lvl7pPr lvl="6" algn="ctr" rtl="0">
              <a:lnSpc>
                <a:spcPct val="100000"/>
              </a:lnSpc>
              <a:spcBef>
                <a:spcPts val="0"/>
              </a:spcBef>
              <a:spcAft>
                <a:spcPts val="0"/>
              </a:spcAft>
              <a:buSzPts val="2800"/>
              <a:buNone/>
              <a:defRPr sz="2775"/>
            </a:lvl7pPr>
            <a:lvl8pPr lvl="7" algn="ctr" rtl="0">
              <a:lnSpc>
                <a:spcPct val="100000"/>
              </a:lnSpc>
              <a:spcBef>
                <a:spcPts val="0"/>
              </a:spcBef>
              <a:spcAft>
                <a:spcPts val="0"/>
              </a:spcAft>
              <a:buSzPts val="2800"/>
              <a:buNone/>
              <a:defRPr sz="2775"/>
            </a:lvl8pPr>
            <a:lvl9pPr lvl="8" algn="ctr" rtl="0">
              <a:lnSpc>
                <a:spcPct val="100000"/>
              </a:lnSpc>
              <a:spcBef>
                <a:spcPts val="0"/>
              </a:spcBef>
              <a:spcAft>
                <a:spcPts val="0"/>
              </a:spcAft>
              <a:buSzPts val="2800"/>
              <a:buNone/>
              <a:defRPr sz="2775"/>
            </a:lvl9pPr>
          </a:lstStyle>
          <a:p>
            <a:endParaRPr/>
          </a:p>
        </p:txBody>
      </p:sp>
      <p:sp>
        <p:nvSpPr>
          <p:cNvPr id="450" name="Google Shape;450;p26"/>
          <p:cNvSpPr txBox="1"/>
          <p:nvPr/>
        </p:nvSpPr>
        <p:spPr>
          <a:xfrm>
            <a:off x="4830900" y="3311150"/>
            <a:ext cx="3427200" cy="905100"/>
          </a:xfrm>
          <a:prstGeom prst="rect">
            <a:avLst/>
          </a:prstGeom>
          <a:noFill/>
          <a:ln>
            <a:noFill/>
          </a:ln>
        </p:spPr>
        <p:txBody>
          <a:bodyPr spcFirstLastPara="1" wrap="square" lIns="91423" tIns="91423" rIns="91423" bIns="91423" anchor="b" anchorCtr="0">
            <a:noAutofit/>
          </a:bodyPr>
          <a:lstStyle/>
          <a:p>
            <a:pPr algn="ctr">
              <a:spcBef>
                <a:spcPts val="300"/>
              </a:spcBef>
              <a:buClr>
                <a:srgbClr val="000000"/>
              </a:buClr>
              <a:buFont typeface="Arial"/>
              <a:buNone/>
            </a:pPr>
            <a:r>
              <a:rPr lang="en" sz="1275" kern="0">
                <a:solidFill>
                  <a:srgbClr val="282828"/>
                </a:solidFill>
                <a:latin typeface="Oxygen"/>
                <a:ea typeface="Oxygen"/>
                <a:cs typeface="Oxygen"/>
                <a:sym typeface="Oxygen"/>
              </a:rPr>
              <a:t>CREDITS: This presentation template was created by </a:t>
            </a:r>
            <a:r>
              <a:rPr lang="en" sz="1275" b="1" kern="0">
                <a:solidFill>
                  <a:srgbClr val="282828"/>
                </a:solidFill>
                <a:uFill>
                  <a:noFill/>
                </a:uFill>
                <a:latin typeface="Oxygen"/>
                <a:ea typeface="Oxygen"/>
                <a:cs typeface="Oxygen"/>
                <a:sym typeface="Oxygen"/>
                <a:hlinkClick r:id="rId2">
                  <a:extLst>
                    <a:ext uri="{A12FA001-AC4F-418D-AE19-62706E023703}">
                      <ahyp:hlinkClr xmlns="" xmlns:ahyp="http://schemas.microsoft.com/office/drawing/2018/hyperlinkcolor" val="tx"/>
                    </a:ext>
                  </a:extLst>
                </a:hlinkClick>
              </a:rPr>
              <a:t>Slidesgo</a:t>
            </a:r>
            <a:r>
              <a:rPr lang="en" sz="1275" kern="0">
                <a:solidFill>
                  <a:srgbClr val="282828"/>
                </a:solidFill>
                <a:latin typeface="Oxygen"/>
                <a:ea typeface="Oxygen"/>
                <a:cs typeface="Oxygen"/>
                <a:sym typeface="Oxygen"/>
              </a:rPr>
              <a:t>, including icons by </a:t>
            </a:r>
            <a:r>
              <a:rPr lang="en" sz="1275" b="1" kern="0">
                <a:solidFill>
                  <a:srgbClr val="282828"/>
                </a:solidFill>
                <a:uFill>
                  <a:noFill/>
                </a:uFill>
                <a:latin typeface="Oxygen"/>
                <a:ea typeface="Oxygen"/>
                <a:cs typeface="Oxygen"/>
                <a:sym typeface="Oxygen"/>
                <a:hlinkClick r:id="rId3">
                  <a:extLst>
                    <a:ext uri="{A12FA001-AC4F-418D-AE19-62706E023703}">
                      <ahyp:hlinkClr xmlns="" xmlns:ahyp="http://schemas.microsoft.com/office/drawing/2018/hyperlinkcolor" val="tx"/>
                    </a:ext>
                  </a:extLst>
                </a:hlinkClick>
              </a:rPr>
              <a:t>Flaticon</a:t>
            </a:r>
            <a:r>
              <a:rPr lang="en" sz="1275" b="1" kern="0">
                <a:solidFill>
                  <a:srgbClr val="282828"/>
                </a:solidFill>
                <a:latin typeface="Oxygen"/>
                <a:ea typeface="Oxygen"/>
                <a:cs typeface="Oxygen"/>
                <a:sym typeface="Oxygen"/>
              </a:rPr>
              <a:t> </a:t>
            </a:r>
            <a:r>
              <a:rPr lang="en" sz="1275" kern="0">
                <a:solidFill>
                  <a:srgbClr val="282828"/>
                </a:solidFill>
                <a:latin typeface="Oxygen"/>
                <a:ea typeface="Oxygen"/>
                <a:cs typeface="Oxygen"/>
                <a:sym typeface="Oxygen"/>
              </a:rPr>
              <a:t>and infographics &amp; images by </a:t>
            </a:r>
            <a:r>
              <a:rPr lang="en" sz="1275" b="1" kern="0">
                <a:solidFill>
                  <a:srgbClr val="282828"/>
                </a:solidFill>
                <a:uFill>
                  <a:noFill/>
                </a:uFill>
                <a:latin typeface="Oxygen"/>
                <a:ea typeface="Oxygen"/>
                <a:cs typeface="Oxygen"/>
                <a:sym typeface="Oxygen"/>
                <a:hlinkClick r:id="rId4">
                  <a:extLst>
                    <a:ext uri="{A12FA001-AC4F-418D-AE19-62706E023703}">
                      <ahyp:hlinkClr xmlns="" xmlns:ahyp="http://schemas.microsoft.com/office/drawing/2018/hyperlinkcolor" val="tx"/>
                    </a:ext>
                  </a:extLst>
                </a:hlinkClick>
              </a:rPr>
              <a:t>Freepik</a:t>
            </a:r>
            <a:r>
              <a:rPr lang="en" sz="1275" b="1" kern="0">
                <a:solidFill>
                  <a:srgbClr val="282828"/>
                </a:solidFill>
                <a:latin typeface="Oxygen"/>
                <a:ea typeface="Oxygen"/>
                <a:cs typeface="Oxygen"/>
                <a:sym typeface="Oxygen"/>
              </a:rPr>
              <a:t> </a:t>
            </a:r>
            <a:r>
              <a:rPr lang="en" sz="1275" kern="0">
                <a:solidFill>
                  <a:srgbClr val="282828"/>
                </a:solidFill>
                <a:latin typeface="Oxygen"/>
                <a:ea typeface="Oxygen"/>
                <a:cs typeface="Oxygen"/>
                <a:sym typeface="Oxygen"/>
              </a:rPr>
              <a:t>and illustrations by </a:t>
            </a:r>
            <a:r>
              <a:rPr lang="en" sz="1275" b="1" kern="0">
                <a:solidFill>
                  <a:srgbClr val="282828"/>
                </a:solidFill>
                <a:uFill>
                  <a:noFill/>
                </a:uFill>
                <a:latin typeface="Oxygen"/>
                <a:ea typeface="Oxygen"/>
                <a:cs typeface="Oxygen"/>
                <a:sym typeface="Oxygen"/>
                <a:hlinkClick r:id="rId5">
                  <a:extLst>
                    <a:ext uri="{A12FA001-AC4F-418D-AE19-62706E023703}">
                      <ahyp:hlinkClr xmlns="" xmlns:ahyp="http://schemas.microsoft.com/office/drawing/2018/hyperlinkcolor" val="tx"/>
                    </a:ext>
                  </a:extLst>
                </a:hlinkClick>
              </a:rPr>
              <a:t>Storyset</a:t>
            </a:r>
            <a:endParaRPr sz="1275" b="1" kern="0">
              <a:solidFill>
                <a:srgbClr val="282828"/>
              </a:solidFill>
              <a:latin typeface="Oxygen"/>
              <a:ea typeface="Oxygen"/>
              <a:cs typeface="Oxygen"/>
              <a:sym typeface="Oxygen"/>
            </a:endParaRPr>
          </a:p>
        </p:txBody>
      </p:sp>
    </p:spTree>
    <p:extLst>
      <p:ext uri="{BB962C8B-B14F-4D97-AF65-F5344CB8AC3E}">
        <p14:creationId xmlns:p14="http://schemas.microsoft.com/office/powerpoint/2010/main" val="16157747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51"/>
        <p:cNvGrpSpPr/>
        <p:nvPr/>
      </p:nvGrpSpPr>
      <p:grpSpPr>
        <a:xfrm>
          <a:off x="0" y="0"/>
          <a:ext cx="0" cy="0"/>
          <a:chOff x="0" y="0"/>
          <a:chExt cx="0" cy="0"/>
        </a:xfrm>
      </p:grpSpPr>
      <p:sp>
        <p:nvSpPr>
          <p:cNvPr id="452" name="Google Shape;452;p27"/>
          <p:cNvSpPr/>
          <p:nvPr/>
        </p:nvSpPr>
        <p:spPr>
          <a:xfrm rot="9305235" flipH="1">
            <a:off x="-6488069" y="332764"/>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3" name="Google Shape;453;p27"/>
          <p:cNvSpPr/>
          <p:nvPr/>
        </p:nvSpPr>
        <p:spPr>
          <a:xfrm rot="-10240142" flipH="1">
            <a:off x="7725885" y="-1082749"/>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4" name="Google Shape;454;p27"/>
          <p:cNvSpPr/>
          <p:nvPr/>
        </p:nvSpPr>
        <p:spPr>
          <a:xfrm flipH="1">
            <a:off x="8349276" y="78896"/>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5" name="Google Shape;455;p27"/>
          <p:cNvSpPr/>
          <p:nvPr/>
        </p:nvSpPr>
        <p:spPr>
          <a:xfrm flipH="1">
            <a:off x="19042" y="4640474"/>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6" name="Google Shape;456;p27"/>
          <p:cNvSpPr/>
          <p:nvPr/>
        </p:nvSpPr>
        <p:spPr>
          <a:xfrm rot="-2057926" flipH="1">
            <a:off x="-371012" y="-134976"/>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57" name="Google Shape;457;p27"/>
          <p:cNvGrpSpPr/>
          <p:nvPr/>
        </p:nvGrpSpPr>
        <p:grpSpPr>
          <a:xfrm rot="1432019" flipH="1">
            <a:off x="7519496" y="4214904"/>
            <a:ext cx="1860906" cy="908009"/>
            <a:chOff x="10083475" y="3839575"/>
            <a:chExt cx="1221925" cy="596225"/>
          </a:xfrm>
        </p:grpSpPr>
        <p:sp>
          <p:nvSpPr>
            <p:cNvPr id="458" name="Google Shape;458;p2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9" name="Google Shape;459;p2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21742489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60"/>
        <p:cNvGrpSpPr/>
        <p:nvPr/>
      </p:nvGrpSpPr>
      <p:grpSpPr>
        <a:xfrm>
          <a:off x="0" y="0"/>
          <a:ext cx="0" cy="0"/>
          <a:chOff x="0" y="0"/>
          <a:chExt cx="0" cy="0"/>
        </a:xfrm>
      </p:grpSpPr>
      <p:sp>
        <p:nvSpPr>
          <p:cNvPr id="461" name="Google Shape;461;p28"/>
          <p:cNvSpPr/>
          <p:nvPr/>
        </p:nvSpPr>
        <p:spPr>
          <a:xfrm rot="5266434" flipH="1">
            <a:off x="7590397"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2" name="Google Shape;462;p28"/>
          <p:cNvSpPr/>
          <p:nvPr/>
        </p:nvSpPr>
        <p:spPr>
          <a:xfrm rot="-817974" flipH="1">
            <a:off x="-142001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3" name="Google Shape;463;p28"/>
          <p:cNvSpPr/>
          <p:nvPr/>
        </p:nvSpPr>
        <p:spPr>
          <a:xfrm flipH="1">
            <a:off x="83440"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64" name="Google Shape;464;p28"/>
          <p:cNvGrpSpPr/>
          <p:nvPr/>
        </p:nvGrpSpPr>
        <p:grpSpPr>
          <a:xfrm rot="-10326178">
            <a:off x="-761664" y="3127457"/>
            <a:ext cx="2763839" cy="3239400"/>
            <a:chOff x="-7501642" y="749515"/>
            <a:chExt cx="2431070" cy="2849374"/>
          </a:xfrm>
        </p:grpSpPr>
        <p:sp>
          <p:nvSpPr>
            <p:cNvPr id="465" name="Google Shape;465;p28"/>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6" name="Google Shape;466;p28"/>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7" name="Google Shape;467;p28"/>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8" name="Google Shape;468;p28"/>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9" name="Google Shape;469;p28"/>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0" name="Google Shape;470;p28"/>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1" name="Google Shape;471;p28"/>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2" name="Google Shape;472;p28"/>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3" name="Google Shape;473;p28"/>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4" name="Google Shape;474;p28"/>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5" name="Google Shape;475;p28"/>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6" name="Google Shape;476;p28"/>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7" name="Google Shape;477;p28"/>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8" name="Google Shape;478;p28"/>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9" name="Google Shape;479;p28"/>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0" name="Google Shape;480;p28"/>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1" name="Google Shape;481;p28"/>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2" name="Google Shape;482;p28"/>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3" name="Google Shape;483;p28"/>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4" name="Google Shape;484;p28"/>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5" name="Google Shape;485;p28"/>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6" name="Google Shape;486;p28"/>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7" name="Google Shape;487;p28"/>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8" name="Google Shape;488;p28"/>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9" name="Google Shape;489;p28"/>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0" name="Google Shape;490;p28"/>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1" name="Google Shape;491;p28"/>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2" name="Google Shape;492;p28"/>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3" name="Google Shape;493;p28"/>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494" name="Google Shape;494;p28"/>
          <p:cNvSpPr/>
          <p:nvPr/>
        </p:nvSpPr>
        <p:spPr>
          <a:xfrm flipH="1">
            <a:off x="7951090" y="4599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25071708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495"/>
        <p:cNvGrpSpPr/>
        <p:nvPr/>
      </p:nvGrpSpPr>
      <p:grpSpPr>
        <a:xfrm>
          <a:off x="0" y="0"/>
          <a:ext cx="0" cy="0"/>
          <a:chOff x="0" y="0"/>
          <a:chExt cx="0" cy="0"/>
        </a:xfrm>
      </p:grpSpPr>
      <p:sp>
        <p:nvSpPr>
          <p:cNvPr id="496" name="Google Shape;496;p29"/>
          <p:cNvSpPr/>
          <p:nvPr/>
        </p:nvSpPr>
        <p:spPr>
          <a:xfrm rot="-1376154" flipH="1">
            <a:off x="-3744095" y="-5828350"/>
            <a:ext cx="10727883" cy="823402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7" name="Google Shape;497;p29"/>
          <p:cNvSpPr/>
          <p:nvPr/>
        </p:nvSpPr>
        <p:spPr>
          <a:xfrm flipH="1">
            <a:off x="7760634" y="293281"/>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8" name="Google Shape;498;p29"/>
          <p:cNvSpPr/>
          <p:nvPr/>
        </p:nvSpPr>
        <p:spPr>
          <a:xfrm flipH="1">
            <a:off x="115014" y="459929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99" name="Google Shape;499;p29"/>
          <p:cNvGrpSpPr/>
          <p:nvPr/>
        </p:nvGrpSpPr>
        <p:grpSpPr>
          <a:xfrm rot="-5970486">
            <a:off x="-645721" y="-1872785"/>
            <a:ext cx="3501191" cy="4103625"/>
            <a:chOff x="9395708" y="-2591285"/>
            <a:chExt cx="2431070" cy="2849374"/>
          </a:xfrm>
        </p:grpSpPr>
        <p:sp>
          <p:nvSpPr>
            <p:cNvPr id="500" name="Google Shape;500;p29"/>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1" name="Google Shape;501;p29"/>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2" name="Google Shape;502;p29"/>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3" name="Google Shape;503;p29"/>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4" name="Google Shape;504;p29"/>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5" name="Google Shape;505;p29"/>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6" name="Google Shape;506;p29"/>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7" name="Google Shape;507;p29"/>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8" name="Google Shape;508;p29"/>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9" name="Google Shape;509;p29"/>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0" name="Google Shape;510;p29"/>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1" name="Google Shape;511;p29"/>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2" name="Google Shape;512;p29"/>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3" name="Google Shape;513;p29"/>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4" name="Google Shape;514;p29"/>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5" name="Google Shape;515;p29"/>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6" name="Google Shape;516;p29"/>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7" name="Google Shape;517;p29"/>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8" name="Google Shape;518;p29"/>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9" name="Google Shape;519;p29"/>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0" name="Google Shape;520;p29"/>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1" name="Google Shape;521;p29"/>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2" name="Google Shape;522;p29"/>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3" name="Google Shape;523;p29"/>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4" name="Google Shape;524;p29"/>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5" name="Google Shape;525;p29"/>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6" name="Google Shape;526;p29"/>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7" name="Google Shape;527;p29"/>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8" name="Google Shape;528;p29"/>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9" name="Google Shape;529;p29"/>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0" name="Google Shape;530;p29"/>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1" name="Google Shape;531;p29"/>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1417770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2"/>
        <p:cNvGrpSpPr/>
        <p:nvPr/>
      </p:nvGrpSpPr>
      <p:grpSpPr>
        <a:xfrm>
          <a:off x="0" y="0"/>
          <a:ext cx="0" cy="0"/>
          <a:chOff x="0" y="0"/>
          <a:chExt cx="0" cy="0"/>
        </a:xfrm>
      </p:grpSpPr>
      <p:sp>
        <p:nvSpPr>
          <p:cNvPr id="23" name="Google Shape;23;p4"/>
          <p:cNvSpPr/>
          <p:nvPr/>
        </p:nvSpPr>
        <p:spPr>
          <a:xfrm rot="1885563">
            <a:off x="-258652" y="-2270432"/>
            <a:ext cx="9952210" cy="936155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4"/>
          <p:cNvSpPr/>
          <p:nvPr/>
        </p:nvSpPr>
        <p:spPr>
          <a:xfrm rot="874891">
            <a:off x="203487" y="-411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5" name="Google Shape;25;p4"/>
          <p:cNvGrpSpPr/>
          <p:nvPr/>
        </p:nvGrpSpPr>
        <p:grpSpPr>
          <a:xfrm rot="8939875">
            <a:off x="7652868" y="3799366"/>
            <a:ext cx="2044464" cy="2157798"/>
            <a:chOff x="-5495613" y="-710869"/>
            <a:chExt cx="2750172" cy="2902627"/>
          </a:xfrm>
        </p:grpSpPr>
        <p:sp>
          <p:nvSpPr>
            <p:cNvPr id="26" name="Google Shape;26;p4"/>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4"/>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4"/>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4"/>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4"/>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4"/>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4"/>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4"/>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4"/>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5" name="Google Shape;35;p4"/>
          <p:cNvSpPr/>
          <p:nvPr/>
        </p:nvSpPr>
        <p:spPr>
          <a:xfrm>
            <a:off x="7977608" y="3218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4"/>
          <p:cNvSpPr txBox="1">
            <a:spLocks noGrp="1"/>
          </p:cNvSpPr>
          <p:nvPr>
            <p:ph type="body" idx="1"/>
          </p:nvPr>
        </p:nvSpPr>
        <p:spPr>
          <a:xfrm>
            <a:off x="713100" y="1228675"/>
            <a:ext cx="7717800" cy="3416400"/>
          </a:xfrm>
          <a:prstGeom prst="rect">
            <a:avLst/>
          </a:prstGeom>
        </p:spPr>
        <p:txBody>
          <a:bodyPr spcFirstLastPara="1" wrap="square" lIns="91425" tIns="91425" rIns="91425" bIns="91425" anchor="t" anchorCtr="0">
            <a:noAutofit/>
          </a:bodyPr>
          <a:lstStyle>
            <a:lvl1pPr marL="457189" lvl="0" indent="-298442">
              <a:lnSpc>
                <a:spcPct val="100000"/>
              </a:lnSpc>
              <a:spcBef>
                <a:spcPts val="0"/>
              </a:spcBef>
              <a:spcAft>
                <a:spcPts val="0"/>
              </a:spcAft>
              <a:buSzPts val="1100"/>
              <a:buAutoNum type="arabicPeriod"/>
              <a:defRPr sz="1200"/>
            </a:lvl1pPr>
            <a:lvl2pPr marL="914378" lvl="1" indent="-317492">
              <a:spcBef>
                <a:spcPts val="0"/>
              </a:spcBef>
              <a:spcAft>
                <a:spcPts val="0"/>
              </a:spcAft>
              <a:buSzPts val="1400"/>
              <a:buAutoNum type="alphaLcPeriod"/>
              <a:defRPr/>
            </a:lvl2pPr>
            <a:lvl3pPr marL="1371566" lvl="2" indent="-317492">
              <a:spcBef>
                <a:spcPts val="0"/>
              </a:spcBef>
              <a:spcAft>
                <a:spcPts val="0"/>
              </a:spcAft>
              <a:buSzPts val="1400"/>
              <a:buAutoNum type="romanLcPeriod"/>
              <a:defRPr/>
            </a:lvl3pPr>
            <a:lvl4pPr marL="1828754" lvl="3" indent="-317492">
              <a:spcBef>
                <a:spcPts val="0"/>
              </a:spcBef>
              <a:spcAft>
                <a:spcPts val="0"/>
              </a:spcAft>
              <a:buSzPts val="1400"/>
              <a:buAutoNum type="arabicPeriod"/>
              <a:defRPr/>
            </a:lvl4pPr>
            <a:lvl5pPr marL="2285943" lvl="4" indent="-317492">
              <a:spcBef>
                <a:spcPts val="0"/>
              </a:spcBef>
              <a:spcAft>
                <a:spcPts val="0"/>
              </a:spcAft>
              <a:buSzPts val="1400"/>
              <a:buAutoNum type="alphaLcPeriod"/>
              <a:defRPr/>
            </a:lvl5pPr>
            <a:lvl6pPr marL="2743132" lvl="5" indent="-317492">
              <a:spcBef>
                <a:spcPts val="0"/>
              </a:spcBef>
              <a:spcAft>
                <a:spcPts val="0"/>
              </a:spcAft>
              <a:buSzPts val="1400"/>
              <a:buAutoNum type="romanLcPeriod"/>
              <a:defRPr/>
            </a:lvl6pPr>
            <a:lvl7pPr marL="3200320" lvl="6" indent="-317492">
              <a:spcBef>
                <a:spcPts val="0"/>
              </a:spcBef>
              <a:spcAft>
                <a:spcPts val="0"/>
              </a:spcAft>
              <a:buSzPts val="1400"/>
              <a:buAutoNum type="arabicPeriod"/>
              <a:defRPr/>
            </a:lvl7pPr>
            <a:lvl8pPr marL="3657509" lvl="7" indent="-317492">
              <a:spcBef>
                <a:spcPts val="0"/>
              </a:spcBef>
              <a:spcAft>
                <a:spcPts val="0"/>
              </a:spcAft>
              <a:buSzPts val="1400"/>
              <a:buAutoNum type="alphaLcPeriod"/>
              <a:defRPr/>
            </a:lvl8pPr>
            <a:lvl9pPr marL="4114697" lvl="8" indent="-317492">
              <a:spcBef>
                <a:spcPts val="0"/>
              </a:spcBef>
              <a:spcAft>
                <a:spcPts val="0"/>
              </a:spcAft>
              <a:buSzPts val="1400"/>
              <a:buAutoNum type="romanLcPeriod"/>
              <a:defRPr/>
            </a:lvl9pPr>
          </a:lstStyle>
          <a:p>
            <a:endParaRPr/>
          </a:p>
        </p:txBody>
      </p:sp>
      <p:sp>
        <p:nvSpPr>
          <p:cNvPr id="37" name="Google Shape;37;p4"/>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1338833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532"/>
        <p:cNvGrpSpPr/>
        <p:nvPr/>
      </p:nvGrpSpPr>
      <p:grpSpPr>
        <a:xfrm>
          <a:off x="0" y="0"/>
          <a:ext cx="0" cy="0"/>
          <a:chOff x="0" y="0"/>
          <a:chExt cx="0" cy="0"/>
        </a:xfrm>
      </p:grpSpPr>
      <p:sp>
        <p:nvSpPr>
          <p:cNvPr id="533" name="Google Shape;533;p30"/>
          <p:cNvSpPr/>
          <p:nvPr/>
        </p:nvSpPr>
        <p:spPr>
          <a:xfrm rot="-1158018" flipH="1">
            <a:off x="-1506736" y="-18151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4" name="Google Shape;534;p30"/>
          <p:cNvSpPr/>
          <p:nvPr/>
        </p:nvSpPr>
        <p:spPr>
          <a:xfrm flipH="1">
            <a:off x="152871" y="3137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5" name="Google Shape;535;p30"/>
          <p:cNvSpPr/>
          <p:nvPr/>
        </p:nvSpPr>
        <p:spPr>
          <a:xfrm flipH="1">
            <a:off x="7991070" y="8062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536" name="Google Shape;536;p30"/>
          <p:cNvGrpSpPr/>
          <p:nvPr/>
        </p:nvGrpSpPr>
        <p:grpSpPr>
          <a:xfrm rot="5813467">
            <a:off x="5068448" y="2547461"/>
            <a:ext cx="3501237" cy="4103679"/>
            <a:chOff x="9395708" y="-2591285"/>
            <a:chExt cx="2431070" cy="2849374"/>
          </a:xfrm>
        </p:grpSpPr>
        <p:sp>
          <p:nvSpPr>
            <p:cNvPr id="537" name="Google Shape;537;p30"/>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8" name="Google Shape;538;p30"/>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9" name="Google Shape;539;p30"/>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0" name="Google Shape;540;p30"/>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1" name="Google Shape;541;p30"/>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2" name="Google Shape;542;p30"/>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3" name="Google Shape;543;p30"/>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4" name="Google Shape;544;p30"/>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5" name="Google Shape;545;p30"/>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6" name="Google Shape;546;p30"/>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7" name="Google Shape;547;p30"/>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8" name="Google Shape;548;p30"/>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9" name="Google Shape;549;p30"/>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0" name="Google Shape;550;p30"/>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1" name="Google Shape;551;p30"/>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2" name="Google Shape;552;p30"/>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3" name="Google Shape;553;p30"/>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4" name="Google Shape;554;p30"/>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5" name="Google Shape;555;p30"/>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6" name="Google Shape;556;p30"/>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7" name="Google Shape;557;p30"/>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8" name="Google Shape;558;p30"/>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9" name="Google Shape;559;p30"/>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0" name="Google Shape;560;p30"/>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1" name="Google Shape;561;p30"/>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2" name="Google Shape;562;p30"/>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3" name="Google Shape;563;p30"/>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4" name="Google Shape;564;p30"/>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5" name="Google Shape;565;p30"/>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6" name="Google Shape;566;p30"/>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7" name="Google Shape;567;p30"/>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8" name="Google Shape;568;p30"/>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14009254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52336"/>
      </p:ext>
    </p:extLst>
  </p:cSld>
  <p:clrMapOvr>
    <a:masterClrMapping/>
  </p:clrMapOvr>
  <p:transition spd="slow" advTm="0">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extLst>
      <p:ext uri="{BB962C8B-B14F-4D97-AF65-F5344CB8AC3E}">
        <p14:creationId xmlns:p14="http://schemas.microsoft.com/office/powerpoint/2010/main" val="2698751756"/>
      </p:ext>
    </p:extLst>
  </p:cSld>
  <p:clrMapOvr>
    <a:masterClrMapping/>
  </p:clrMapOvr>
  <p:transition spd="slow" advTm="0">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cxnSp>
        <p:nvCxnSpPr>
          <p:cNvPr id="3" name="直接连接符 2"/>
          <p:cNvCxnSpPr/>
          <p:nvPr userDrawn="1"/>
        </p:nvCxnSpPr>
        <p:spPr>
          <a:xfrm>
            <a:off x="343407" y="832780"/>
            <a:ext cx="840505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3"/>
          <a:stretch>
            <a:fillRect/>
          </a:stretch>
        </p:blipFill>
        <p:spPr>
          <a:xfrm rot="958296" flipH="1">
            <a:off x="7745812" y="111937"/>
            <a:ext cx="917999" cy="744092"/>
          </a:xfrm>
          <a:prstGeom prst="rect">
            <a:avLst/>
          </a:prstGeom>
        </p:spPr>
      </p:pic>
    </p:spTree>
    <p:extLst>
      <p:ext uri="{BB962C8B-B14F-4D97-AF65-F5344CB8AC3E}">
        <p14:creationId xmlns:p14="http://schemas.microsoft.com/office/powerpoint/2010/main" val="2563168211"/>
      </p:ext>
    </p:extLst>
  </p:cSld>
  <p:clrMapOvr>
    <a:masterClrMapping/>
  </p:clrMapOvr>
  <p:transition spd="slow" advTm="0">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srgbClr val="000000">
                    <a:tint val="75000"/>
                  </a:srgbClr>
                </a:solidFill>
              </a:rPr>
              <a:t>2024/5/5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spTree>
    <p:extLst>
      <p:ext uri="{BB962C8B-B14F-4D97-AF65-F5344CB8AC3E}">
        <p14:creationId xmlns:p14="http://schemas.microsoft.com/office/powerpoint/2010/main" val="3586518872"/>
      </p:ext>
    </p:extLst>
  </p:cSld>
  <p:clrMapOvr>
    <a:masterClrMapping/>
  </p:clrMapOvr>
  <p:transition spd="slow" advTm="0">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srgbClr val="000000">
                    <a:tint val="75000"/>
                  </a:srgbClr>
                </a:solidFill>
              </a:rPr>
              <a:t>2024/5/5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spTree>
    <p:extLst>
      <p:ext uri="{BB962C8B-B14F-4D97-AF65-F5344CB8AC3E}">
        <p14:creationId xmlns:p14="http://schemas.microsoft.com/office/powerpoint/2010/main" val="406205763"/>
      </p:ext>
    </p:extLst>
  </p:cSld>
  <p:clrMapOvr>
    <a:masterClrMapping/>
  </p:clrMapOvr>
  <p:transition spd="slow"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39" name="Google Shape;39;p5"/>
          <p:cNvSpPr/>
          <p:nvPr/>
        </p:nvSpPr>
        <p:spPr>
          <a:xfrm rot="-10515970">
            <a:off x="4367690" y="309939"/>
            <a:ext cx="5196336" cy="39879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5"/>
          <p:cNvSpPr/>
          <p:nvPr/>
        </p:nvSpPr>
        <p:spPr>
          <a:xfrm rot="-10592469" flipH="1">
            <a:off x="-647466" y="1192985"/>
            <a:ext cx="5196114" cy="398790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5"/>
          <p:cNvSpPr txBox="1">
            <a:spLocks noGrp="1"/>
          </p:cNvSpPr>
          <p:nvPr>
            <p:ph type="title"/>
          </p:nvPr>
        </p:nvSpPr>
        <p:spPr>
          <a:xfrm flipH="1">
            <a:off x="5685137" y="23598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2" name="Google Shape;42;p5"/>
          <p:cNvSpPr txBox="1">
            <a:spLocks noGrp="1"/>
          </p:cNvSpPr>
          <p:nvPr>
            <p:ph type="title" idx="2"/>
          </p:nvPr>
        </p:nvSpPr>
        <p:spPr>
          <a:xfrm flipH="1">
            <a:off x="953263" y="31980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3" name="Google Shape;43;p5"/>
          <p:cNvSpPr txBox="1">
            <a:spLocks noGrp="1"/>
          </p:cNvSpPr>
          <p:nvPr>
            <p:ph type="subTitle" idx="1"/>
          </p:nvPr>
        </p:nvSpPr>
        <p:spPr>
          <a:xfrm flipH="1">
            <a:off x="953263" y="36385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4" name="Google Shape;44;p5"/>
          <p:cNvSpPr txBox="1">
            <a:spLocks noGrp="1"/>
          </p:cNvSpPr>
          <p:nvPr>
            <p:ph type="subTitle" idx="3"/>
          </p:nvPr>
        </p:nvSpPr>
        <p:spPr>
          <a:xfrm flipH="1">
            <a:off x="5685137" y="28003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5" name="Google Shape;45;p5"/>
          <p:cNvSpPr txBox="1">
            <a:spLocks noGrp="1"/>
          </p:cNvSpPr>
          <p:nvPr>
            <p:ph type="title" idx="4"/>
          </p:nvPr>
        </p:nvSpPr>
        <p:spPr>
          <a:xfrm>
            <a:off x="713100" y="368825"/>
            <a:ext cx="7717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98413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4"/>
        <p:cNvGrpSpPr/>
        <p:nvPr/>
      </p:nvGrpSpPr>
      <p:grpSpPr>
        <a:xfrm>
          <a:off x="0" y="0"/>
          <a:ext cx="0" cy="0"/>
          <a:chOff x="0" y="0"/>
          <a:chExt cx="0" cy="0"/>
        </a:xfrm>
      </p:grpSpPr>
      <p:sp>
        <p:nvSpPr>
          <p:cNvPr id="115" name="Google Shape;115;p7"/>
          <p:cNvSpPr txBox="1">
            <a:spLocks noGrp="1"/>
          </p:cNvSpPr>
          <p:nvPr>
            <p:ph type="body" idx="1"/>
          </p:nvPr>
        </p:nvSpPr>
        <p:spPr>
          <a:xfrm>
            <a:off x="4054475" y="1366025"/>
            <a:ext cx="4376400" cy="3085800"/>
          </a:xfrm>
          <a:prstGeom prst="rect">
            <a:avLst/>
          </a:prstGeom>
        </p:spPr>
        <p:txBody>
          <a:bodyPr spcFirstLastPara="1" wrap="square" lIns="91425" tIns="91425" rIns="91425" bIns="91425" anchor="t" anchorCtr="0">
            <a:noAutofit/>
          </a:bodyPr>
          <a:lstStyle>
            <a:lvl1pPr marL="457189" lvl="0" indent="-342892" rtl="0">
              <a:lnSpc>
                <a:spcPct val="100000"/>
              </a:lnSpc>
              <a:spcBef>
                <a:spcPts val="0"/>
              </a:spcBef>
              <a:spcAft>
                <a:spcPts val="0"/>
              </a:spcAft>
              <a:buClr>
                <a:schemeClr val="accent1"/>
              </a:buClr>
              <a:buSzPts val="1800"/>
              <a:buChar char="●"/>
              <a:defRPr sz="1600">
                <a:solidFill>
                  <a:schemeClr val="dk1"/>
                </a:solidFill>
              </a:defRPr>
            </a:lvl1pPr>
            <a:lvl2pPr marL="914378" lvl="1" indent="-317492" rtl="0">
              <a:lnSpc>
                <a:spcPct val="100000"/>
              </a:lnSpc>
              <a:spcBef>
                <a:spcPts val="1600"/>
              </a:spcBef>
              <a:spcAft>
                <a:spcPts val="0"/>
              </a:spcAft>
              <a:buClr>
                <a:schemeClr val="dk1"/>
              </a:buClr>
              <a:buSzPts val="1400"/>
              <a:buChar char="○"/>
              <a:defRPr>
                <a:solidFill>
                  <a:schemeClr val="dk1"/>
                </a:solidFill>
              </a:defRPr>
            </a:lvl2pPr>
            <a:lvl3pPr marL="1371566" lvl="2" indent="-317492" rtl="0">
              <a:lnSpc>
                <a:spcPct val="100000"/>
              </a:lnSpc>
              <a:spcBef>
                <a:spcPts val="1600"/>
              </a:spcBef>
              <a:spcAft>
                <a:spcPts val="0"/>
              </a:spcAft>
              <a:buClr>
                <a:schemeClr val="dk1"/>
              </a:buClr>
              <a:buSzPts val="1400"/>
              <a:buChar char="■"/>
              <a:defRPr>
                <a:solidFill>
                  <a:schemeClr val="dk1"/>
                </a:solidFill>
              </a:defRPr>
            </a:lvl3pPr>
            <a:lvl4pPr marL="1828754" lvl="3" indent="-317492" rtl="0">
              <a:lnSpc>
                <a:spcPct val="100000"/>
              </a:lnSpc>
              <a:spcBef>
                <a:spcPts val="1600"/>
              </a:spcBef>
              <a:spcAft>
                <a:spcPts val="0"/>
              </a:spcAft>
              <a:buClr>
                <a:schemeClr val="dk1"/>
              </a:buClr>
              <a:buSzPts val="1400"/>
              <a:buChar char="●"/>
              <a:defRPr>
                <a:solidFill>
                  <a:schemeClr val="dk1"/>
                </a:solidFill>
              </a:defRPr>
            </a:lvl4pPr>
            <a:lvl5pPr marL="2285943" lvl="4" indent="-317492" rtl="0">
              <a:lnSpc>
                <a:spcPct val="100000"/>
              </a:lnSpc>
              <a:spcBef>
                <a:spcPts val="1600"/>
              </a:spcBef>
              <a:spcAft>
                <a:spcPts val="0"/>
              </a:spcAft>
              <a:buClr>
                <a:schemeClr val="dk1"/>
              </a:buClr>
              <a:buSzPts val="1400"/>
              <a:buChar char="○"/>
              <a:defRPr>
                <a:solidFill>
                  <a:schemeClr val="dk1"/>
                </a:solidFill>
              </a:defRPr>
            </a:lvl5pPr>
            <a:lvl6pPr marL="2743132" lvl="5" indent="-317492" rtl="0">
              <a:lnSpc>
                <a:spcPct val="100000"/>
              </a:lnSpc>
              <a:spcBef>
                <a:spcPts val="1600"/>
              </a:spcBef>
              <a:spcAft>
                <a:spcPts val="0"/>
              </a:spcAft>
              <a:buClr>
                <a:schemeClr val="dk1"/>
              </a:buClr>
              <a:buSzPts val="1400"/>
              <a:buChar char="■"/>
              <a:defRPr>
                <a:solidFill>
                  <a:schemeClr val="dk1"/>
                </a:solidFill>
              </a:defRPr>
            </a:lvl6pPr>
            <a:lvl7pPr marL="3200320" lvl="6" indent="-317492" rtl="0">
              <a:lnSpc>
                <a:spcPct val="100000"/>
              </a:lnSpc>
              <a:spcBef>
                <a:spcPts val="1600"/>
              </a:spcBef>
              <a:spcAft>
                <a:spcPts val="0"/>
              </a:spcAft>
              <a:buClr>
                <a:schemeClr val="dk1"/>
              </a:buClr>
              <a:buSzPts val="1400"/>
              <a:buChar char="●"/>
              <a:defRPr>
                <a:solidFill>
                  <a:schemeClr val="dk1"/>
                </a:solidFill>
              </a:defRPr>
            </a:lvl7pPr>
            <a:lvl8pPr marL="3657509" lvl="7" indent="-317492" rtl="0">
              <a:lnSpc>
                <a:spcPct val="100000"/>
              </a:lnSpc>
              <a:spcBef>
                <a:spcPts val="1600"/>
              </a:spcBef>
              <a:spcAft>
                <a:spcPts val="0"/>
              </a:spcAft>
              <a:buClr>
                <a:schemeClr val="dk1"/>
              </a:buClr>
              <a:buSzPts val="1400"/>
              <a:buChar char="○"/>
              <a:defRPr>
                <a:solidFill>
                  <a:schemeClr val="dk1"/>
                </a:solidFill>
              </a:defRPr>
            </a:lvl8pPr>
            <a:lvl9pPr marL="4114697" lvl="8" indent="-317492" rtl="0">
              <a:lnSpc>
                <a:spcPct val="100000"/>
              </a:lnSpc>
              <a:spcBef>
                <a:spcPts val="1600"/>
              </a:spcBef>
              <a:spcAft>
                <a:spcPts val="1600"/>
              </a:spcAft>
              <a:buClr>
                <a:schemeClr val="dk1"/>
              </a:buClr>
              <a:buSzPts val="1400"/>
              <a:buChar char="■"/>
              <a:defRPr>
                <a:solidFill>
                  <a:schemeClr val="dk1"/>
                </a:solidFill>
              </a:defRPr>
            </a:lvl9pPr>
          </a:lstStyle>
          <a:p>
            <a:endParaRPr/>
          </a:p>
        </p:txBody>
      </p:sp>
      <p:sp>
        <p:nvSpPr>
          <p:cNvPr id="116" name="Google Shape;116;p7"/>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7" name="Google Shape;117;p7"/>
          <p:cNvGrpSpPr/>
          <p:nvPr/>
        </p:nvGrpSpPr>
        <p:grpSpPr>
          <a:xfrm rot="-1667100">
            <a:off x="7624299" y="4059590"/>
            <a:ext cx="1860850" cy="907981"/>
            <a:chOff x="10083475" y="3839575"/>
            <a:chExt cx="1221925" cy="596225"/>
          </a:xfrm>
        </p:grpSpPr>
        <p:sp>
          <p:nvSpPr>
            <p:cNvPr id="118" name="Google Shape;118;p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0" name="Google Shape;120;p7"/>
          <p:cNvSpPr/>
          <p:nvPr/>
        </p:nvSpPr>
        <p:spPr>
          <a:xfrm>
            <a:off x="7760639" y="-8"/>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0830980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3.xml"/><Relationship Id="rId7" Type="http://schemas.openxmlformats.org/officeDocument/2006/relationships/image" Target="../media/image3.jpe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5.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359" tIns="91359" rIns="91359" bIns="91359" anchor="t" anchorCtr="0">
            <a:noAutofit/>
          </a:bodyPr>
          <a:lstStyle>
            <a:lvl1pPr lvl="0">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1pPr>
            <a:lvl2pPr lvl="1">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2pPr>
            <a:lvl3pPr lvl="2">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3pPr>
            <a:lvl4pPr lvl="3">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4pPr>
            <a:lvl5pPr lvl="4">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5pPr>
            <a:lvl6pPr lvl="5">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6pPr>
            <a:lvl7pPr lvl="6">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7pPr>
            <a:lvl8pPr lvl="7">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8pPr>
            <a:lvl9pPr lvl="8">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359" tIns="91359" rIns="91359" bIns="91359" anchor="t" anchorCtr="0">
            <a:noAutofit/>
          </a:bodyPr>
          <a:lstStyle>
            <a:lvl1pPr marL="457200" lvl="0" indent="-342900">
              <a:lnSpc>
                <a:spcPct val="115000"/>
              </a:lnSpc>
              <a:spcBef>
                <a:spcPts val="0"/>
              </a:spcBef>
              <a:spcAft>
                <a:spcPts val="0"/>
              </a:spcAft>
              <a:buClr>
                <a:schemeClr val="dk2"/>
              </a:buClr>
              <a:buSzPts val="1800"/>
              <a:buFont typeface="Oxygen"/>
              <a:buChar char="●"/>
              <a:defRPr sz="1800">
                <a:solidFill>
                  <a:schemeClr val="dk2"/>
                </a:solidFill>
                <a:latin typeface="Oxygen"/>
                <a:ea typeface="Oxygen"/>
                <a:cs typeface="Oxygen"/>
                <a:sym typeface="Oxygen"/>
              </a:defRPr>
            </a:lvl1pPr>
            <a:lvl2pPr marL="914400" lvl="1"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2pPr>
            <a:lvl3pPr marL="1371600" lvl="2"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3pPr>
            <a:lvl4pPr marL="1828800" lvl="3"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4pPr>
            <a:lvl5pPr marL="2286000" lvl="4"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5pPr>
            <a:lvl6pPr marL="2743200" lvl="5"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6pPr>
            <a:lvl7pPr marL="3200400" lvl="6"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7pPr>
            <a:lvl8pPr marL="3657600" lvl="7"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8pPr>
            <a:lvl9pPr marL="4114800" lvl="8" indent="-317500">
              <a:lnSpc>
                <a:spcPct val="115000"/>
              </a:lnSpc>
              <a:spcBef>
                <a:spcPts val="1600"/>
              </a:spcBef>
              <a:spcAft>
                <a:spcPts val="1600"/>
              </a:spcAft>
              <a:buClr>
                <a:schemeClr val="dk2"/>
              </a:buClr>
              <a:buSzPts val="1400"/>
              <a:buFont typeface="Oxygen"/>
              <a:buChar char="■"/>
              <a:defRPr>
                <a:solidFill>
                  <a:schemeClr val="dk2"/>
                </a:solidFill>
                <a:latin typeface="Oxygen"/>
                <a:ea typeface="Oxygen"/>
                <a:cs typeface="Oxygen"/>
                <a:sym typeface="Oxygen"/>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8" r:id="rId2"/>
    <p:sldLayoutId id="2147483670" r:id="rId3"/>
    <p:sldLayoutId id="214748367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600"/>
              <a:buFont typeface="Cairo"/>
              <a:buNone/>
              <a:defRPr sz="3600" b="1">
                <a:solidFill>
                  <a:schemeClr val="dk1"/>
                </a:solidFill>
                <a:latin typeface="Cairo"/>
                <a:ea typeface="Cairo"/>
                <a:cs typeface="Cairo"/>
                <a:sym typeface="Cai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Oxygen"/>
              <a:buChar char="●"/>
              <a:defRPr sz="1800">
                <a:solidFill>
                  <a:schemeClr val="lt2"/>
                </a:solidFill>
                <a:latin typeface="Oxygen"/>
                <a:ea typeface="Oxygen"/>
                <a:cs typeface="Oxygen"/>
                <a:sym typeface="Oxygen"/>
              </a:defRPr>
            </a:lvl1pPr>
            <a:lvl2pPr marL="914400" lvl="1"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2pPr>
            <a:lvl3pPr marL="1371600" lvl="2"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3pPr>
            <a:lvl4pPr marL="1828800" lvl="3"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4pPr>
            <a:lvl5pPr marL="2286000" lvl="4"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5pPr>
            <a:lvl6pPr marL="2743200" lvl="5"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6pPr>
            <a:lvl7pPr marL="3200400" lvl="6"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7pPr>
            <a:lvl8pPr marL="3657600" lvl="7"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8pPr>
            <a:lvl9pPr marL="4114800" lvl="8"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4797918"/>
      </p:ext>
    </p:extLst>
  </p:cSld>
  <p:clrMap bg1="lt1" tx1="dk1" bg2="dk2" tx2="lt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5" r:id="rId12"/>
    <p:sldLayoutId id="2147483826" r:id="rId13"/>
    <p:sldLayoutId id="2147483827" r:id="rId14"/>
    <p:sldLayoutId id="2147483828" r:id="rId15"/>
    <p:sldLayoutId id="2147483829" r:id="rId16"/>
    <p:sldLayoutId id="2147483830" r:id="rId17"/>
    <p:sldLayoutId id="2147483831" r:id="rId18"/>
    <p:sldLayoutId id="2147483832" r:id="rId19"/>
    <p:sldLayoutId id="2147483833" r:id="rId20"/>
    <p:sldLayoutId id="2147483834" r:id="rId21"/>
    <p:sldLayoutId id="2147483835" r:id="rId22"/>
    <p:sldLayoutId id="2147483836" r:id="rId23"/>
    <p:sldLayoutId id="2147483837" r:id="rId24"/>
    <p:sldLayoutId id="2147483909" r:id="rId25"/>
    <p:sldLayoutId id="2147483911"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4EA24-9EF0-7C42-A209-DF3B945D5D6A}"/>
              </a:ext>
            </a:extLst>
          </p:cNvPr>
          <p:cNvSpPr>
            <a:spLocks noGrp="1"/>
          </p:cNvSpPr>
          <p:nvPr>
            <p:ph type="title"/>
          </p:nvPr>
        </p:nvSpPr>
        <p:spPr>
          <a:xfrm>
            <a:off x="628650" y="273847"/>
            <a:ext cx="7886700" cy="994172"/>
          </a:xfrm>
          <a:prstGeom prst="rect">
            <a:avLst/>
          </a:prstGeom>
        </p:spPr>
        <p:txBody>
          <a:bodyPr vert="horz" lIns="91374" tIns="45687" rIns="91374" bIns="45687"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1306266B-73D1-2C46-91BC-C9122C544644}"/>
              </a:ext>
            </a:extLst>
          </p:cNvPr>
          <p:cNvSpPr>
            <a:spLocks noGrp="1"/>
          </p:cNvSpPr>
          <p:nvPr>
            <p:ph type="body" idx="1"/>
          </p:nvPr>
        </p:nvSpPr>
        <p:spPr>
          <a:xfrm>
            <a:off x="628650" y="1369219"/>
            <a:ext cx="7886700" cy="3263504"/>
          </a:xfrm>
          <a:prstGeom prst="rect">
            <a:avLst/>
          </a:prstGeom>
        </p:spPr>
        <p:txBody>
          <a:bodyPr vert="horz" lIns="91374" tIns="45687" rIns="91374" bIns="4568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8DD6082A-8886-654E-9F84-D814F579D0F7}"/>
              </a:ext>
            </a:extLst>
          </p:cNvPr>
          <p:cNvSpPr>
            <a:spLocks noGrp="1"/>
          </p:cNvSpPr>
          <p:nvPr>
            <p:ph type="dt" sz="half" idx="2"/>
          </p:nvPr>
        </p:nvSpPr>
        <p:spPr>
          <a:xfrm>
            <a:off x="628650" y="4767432"/>
            <a:ext cx="2057400" cy="273844"/>
          </a:xfrm>
          <a:prstGeom prst="rect">
            <a:avLst/>
          </a:prstGeom>
        </p:spPr>
        <p:txBody>
          <a:bodyPr vert="horz" lIns="91374" tIns="45687" rIns="91374" bIns="45687" rtlCol="0" anchor="ctr"/>
          <a:lstStyle>
            <a:lvl1pPr algn="l">
              <a:defRPr sz="1200">
                <a:solidFill>
                  <a:schemeClr val="tx1">
                    <a:tint val="75000"/>
                  </a:schemeClr>
                </a:solidFill>
              </a:defRPr>
            </a:lvl1pPr>
          </a:lstStyle>
          <a:p>
            <a:pPr>
              <a:buClrTx/>
              <a:buFontTx/>
              <a:buNone/>
            </a:pPr>
            <a:fld id="{AB0018BF-1DEF-AF45-856A-D94288752618}" type="datetimeFigureOut">
              <a:rPr lang="x-none" kern="1200" smtClean="0">
                <a:solidFill>
                  <a:prstClr val="black">
                    <a:tint val="75000"/>
                  </a:prstClr>
                </a:solidFill>
                <a:latin typeface="Calibri"/>
                <a:ea typeface="+mn-ea"/>
              </a:rPr>
              <a:pPr>
                <a:buClrTx/>
                <a:buFontTx/>
                <a:buNone/>
              </a:pPr>
              <a:t>5/5/2024</a:t>
            </a:fld>
            <a:endParaRPr lang="x-none" kern="1200">
              <a:solidFill>
                <a:prstClr val="black">
                  <a:tint val="75000"/>
                </a:prstClr>
              </a:solidFill>
              <a:latin typeface="Calibri"/>
              <a:ea typeface="+mn-ea"/>
            </a:endParaRPr>
          </a:p>
        </p:txBody>
      </p:sp>
      <p:sp>
        <p:nvSpPr>
          <p:cNvPr id="5" name="Footer Placeholder 4">
            <a:extLst>
              <a:ext uri="{FF2B5EF4-FFF2-40B4-BE49-F238E27FC236}">
                <a16:creationId xmlns:a16="http://schemas.microsoft.com/office/drawing/2014/main" id="{08636F96-BFA6-7F4D-B33D-B6226CF3A916}"/>
              </a:ext>
            </a:extLst>
          </p:cNvPr>
          <p:cNvSpPr>
            <a:spLocks noGrp="1"/>
          </p:cNvSpPr>
          <p:nvPr>
            <p:ph type="ftr" sz="quarter" idx="3"/>
          </p:nvPr>
        </p:nvSpPr>
        <p:spPr>
          <a:xfrm>
            <a:off x="3028950" y="4767432"/>
            <a:ext cx="3086100" cy="273844"/>
          </a:xfrm>
          <a:prstGeom prst="rect">
            <a:avLst/>
          </a:prstGeom>
        </p:spPr>
        <p:txBody>
          <a:bodyPr vert="horz" lIns="91374" tIns="45687" rIns="91374" bIns="45687" rtlCol="0" anchor="ctr"/>
          <a:lstStyle>
            <a:lvl1pPr algn="ctr">
              <a:defRPr sz="1200">
                <a:solidFill>
                  <a:schemeClr val="tx1">
                    <a:tint val="75000"/>
                  </a:schemeClr>
                </a:solidFill>
              </a:defRPr>
            </a:lvl1pPr>
          </a:lstStyle>
          <a:p>
            <a:pPr>
              <a:buClrTx/>
              <a:buFontTx/>
              <a:buNone/>
            </a:pPr>
            <a:endParaRPr lang="x-none" kern="1200">
              <a:solidFill>
                <a:prstClr val="black">
                  <a:tint val="75000"/>
                </a:prstClr>
              </a:solidFill>
              <a:latin typeface="Calibri"/>
              <a:ea typeface="+mn-ea"/>
            </a:endParaRPr>
          </a:p>
        </p:txBody>
      </p:sp>
      <p:sp>
        <p:nvSpPr>
          <p:cNvPr id="6" name="Slide Number Placeholder 5">
            <a:extLst>
              <a:ext uri="{FF2B5EF4-FFF2-40B4-BE49-F238E27FC236}">
                <a16:creationId xmlns:a16="http://schemas.microsoft.com/office/drawing/2014/main" id="{F72691A1-6AC7-844A-8F98-B580B30E2479}"/>
              </a:ext>
            </a:extLst>
          </p:cNvPr>
          <p:cNvSpPr>
            <a:spLocks noGrp="1"/>
          </p:cNvSpPr>
          <p:nvPr>
            <p:ph type="sldNum" sz="quarter" idx="4"/>
          </p:nvPr>
        </p:nvSpPr>
        <p:spPr>
          <a:xfrm>
            <a:off x="6457950" y="4767432"/>
            <a:ext cx="2057400" cy="273844"/>
          </a:xfrm>
          <a:prstGeom prst="rect">
            <a:avLst/>
          </a:prstGeom>
        </p:spPr>
        <p:txBody>
          <a:bodyPr vert="horz" lIns="91374" tIns="45687" rIns="91374" bIns="45687" rtlCol="0" anchor="ctr"/>
          <a:lstStyle>
            <a:lvl1pPr algn="r">
              <a:defRPr sz="1200">
                <a:solidFill>
                  <a:schemeClr val="tx1">
                    <a:tint val="75000"/>
                  </a:schemeClr>
                </a:solidFill>
              </a:defRPr>
            </a:lvl1pPr>
          </a:lstStyle>
          <a:p>
            <a:pPr>
              <a:buClrTx/>
              <a:buFontTx/>
              <a:buNone/>
            </a:pPr>
            <a:fld id="{E0600755-D1C8-6B46-AEDB-81690690640B}" type="slidenum">
              <a:rPr lang="x-none" kern="1200" smtClean="0">
                <a:solidFill>
                  <a:prstClr val="black">
                    <a:tint val="75000"/>
                  </a:prstClr>
                </a:solidFill>
                <a:latin typeface="Calibri"/>
                <a:ea typeface="+mn-ea"/>
              </a:rPr>
              <a:pPr>
                <a:buClrTx/>
                <a:buFontTx/>
                <a:buNone/>
              </a:pPr>
              <a:t>‹#›</a:t>
            </a:fld>
            <a:endParaRPr lang="x-none" kern="1200">
              <a:solidFill>
                <a:prstClr val="black">
                  <a:tint val="75000"/>
                </a:prstClr>
              </a:solidFill>
              <a:latin typeface="Calibri"/>
              <a:ea typeface="+mn-ea"/>
            </a:endParaRPr>
          </a:p>
        </p:txBody>
      </p:sp>
    </p:spTree>
    <p:extLst>
      <p:ext uri="{BB962C8B-B14F-4D97-AF65-F5344CB8AC3E}">
        <p14:creationId xmlns:p14="http://schemas.microsoft.com/office/powerpoint/2010/main" val="1566473749"/>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txStyles>
    <p:titleStyle>
      <a:lvl1pPr algn="l" defTabSz="91365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402" indent="-228402" algn="l" defTabSz="91365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239" indent="-228402" algn="l" defTabSz="91365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060" indent="-228402" algn="l" defTabSz="91365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8880"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5716"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2521"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9358"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6179"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2999"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3658" rtl="0" eaLnBrk="1" latinLnBrk="0" hangingPunct="1">
        <a:defRPr sz="1800" kern="1200">
          <a:solidFill>
            <a:schemeClr val="tx1"/>
          </a:solidFill>
          <a:latin typeface="+mn-lt"/>
          <a:ea typeface="+mn-ea"/>
          <a:cs typeface="+mn-cs"/>
        </a:defRPr>
      </a:lvl1pPr>
      <a:lvl2pPr marL="456806" algn="l" defTabSz="913658" rtl="0" eaLnBrk="1" latinLnBrk="0" hangingPunct="1">
        <a:defRPr sz="1800" kern="1200">
          <a:solidFill>
            <a:schemeClr val="tx1"/>
          </a:solidFill>
          <a:latin typeface="+mn-lt"/>
          <a:ea typeface="+mn-ea"/>
          <a:cs typeface="+mn-cs"/>
        </a:defRPr>
      </a:lvl2pPr>
      <a:lvl3pPr marL="913658" algn="l" defTabSz="913658" rtl="0" eaLnBrk="1" latinLnBrk="0" hangingPunct="1">
        <a:defRPr sz="1800" kern="1200">
          <a:solidFill>
            <a:schemeClr val="tx1"/>
          </a:solidFill>
          <a:latin typeface="+mn-lt"/>
          <a:ea typeface="+mn-ea"/>
          <a:cs typeface="+mn-cs"/>
        </a:defRPr>
      </a:lvl3pPr>
      <a:lvl4pPr marL="1370478" algn="l" defTabSz="913658" rtl="0" eaLnBrk="1" latinLnBrk="0" hangingPunct="1">
        <a:defRPr sz="1800" kern="1200">
          <a:solidFill>
            <a:schemeClr val="tx1"/>
          </a:solidFill>
          <a:latin typeface="+mn-lt"/>
          <a:ea typeface="+mn-ea"/>
          <a:cs typeface="+mn-cs"/>
        </a:defRPr>
      </a:lvl4pPr>
      <a:lvl5pPr marL="1827314" algn="l" defTabSz="913658" rtl="0" eaLnBrk="1" latinLnBrk="0" hangingPunct="1">
        <a:defRPr sz="1800" kern="1200">
          <a:solidFill>
            <a:schemeClr val="tx1"/>
          </a:solidFill>
          <a:latin typeface="+mn-lt"/>
          <a:ea typeface="+mn-ea"/>
          <a:cs typeface="+mn-cs"/>
        </a:defRPr>
      </a:lvl5pPr>
      <a:lvl6pPr marL="2284119" algn="l" defTabSz="913658" rtl="0" eaLnBrk="1" latinLnBrk="0" hangingPunct="1">
        <a:defRPr sz="1800" kern="1200">
          <a:solidFill>
            <a:schemeClr val="tx1"/>
          </a:solidFill>
          <a:latin typeface="+mn-lt"/>
          <a:ea typeface="+mn-ea"/>
          <a:cs typeface="+mn-cs"/>
        </a:defRPr>
      </a:lvl6pPr>
      <a:lvl7pPr marL="2740925" algn="l" defTabSz="913658" rtl="0" eaLnBrk="1" latinLnBrk="0" hangingPunct="1">
        <a:defRPr sz="1800" kern="1200">
          <a:solidFill>
            <a:schemeClr val="tx1"/>
          </a:solidFill>
          <a:latin typeface="+mn-lt"/>
          <a:ea typeface="+mn-ea"/>
          <a:cs typeface="+mn-cs"/>
        </a:defRPr>
      </a:lvl7pPr>
      <a:lvl8pPr marL="3197760" algn="l" defTabSz="913658" rtl="0" eaLnBrk="1" latinLnBrk="0" hangingPunct="1">
        <a:defRPr sz="1800" kern="1200">
          <a:solidFill>
            <a:schemeClr val="tx1"/>
          </a:solidFill>
          <a:latin typeface="+mn-lt"/>
          <a:ea typeface="+mn-ea"/>
          <a:cs typeface="+mn-cs"/>
        </a:defRPr>
      </a:lvl8pPr>
      <a:lvl9pPr marL="3654583" algn="l" defTabSz="91365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121897" tIns="121897" rIns="121897" bIns="121897" anchor="t" anchorCtr="0">
            <a:noAutofit/>
          </a:bodyPr>
          <a:lstStyle>
            <a:lvl1pPr lvl="0">
              <a:spcBef>
                <a:spcPts val="0"/>
              </a:spcBef>
              <a:spcAft>
                <a:spcPts val="0"/>
              </a:spcAft>
              <a:buClr>
                <a:schemeClr val="dk1"/>
              </a:buClr>
              <a:buSzPts val="3600"/>
              <a:buFont typeface="Cairo"/>
              <a:buNone/>
              <a:defRPr sz="3600" b="1">
                <a:solidFill>
                  <a:schemeClr val="dk1"/>
                </a:solidFill>
                <a:latin typeface="Cairo"/>
                <a:ea typeface="Cairo"/>
                <a:cs typeface="Cairo"/>
                <a:sym typeface="Cai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121897" tIns="121897" rIns="121897" bIns="121897" anchor="t" anchorCtr="0">
            <a:noAutofit/>
          </a:bodyPr>
          <a:lstStyle>
            <a:lvl1pPr marL="457200" lvl="0" indent="-342900">
              <a:lnSpc>
                <a:spcPct val="115000"/>
              </a:lnSpc>
              <a:spcBef>
                <a:spcPts val="0"/>
              </a:spcBef>
              <a:spcAft>
                <a:spcPts val="0"/>
              </a:spcAft>
              <a:buClr>
                <a:schemeClr val="lt2"/>
              </a:buClr>
              <a:buSzPts val="1800"/>
              <a:buFont typeface="Oxygen"/>
              <a:buChar char="●"/>
              <a:defRPr sz="1800">
                <a:solidFill>
                  <a:schemeClr val="lt2"/>
                </a:solidFill>
                <a:latin typeface="Oxygen"/>
                <a:ea typeface="Oxygen"/>
                <a:cs typeface="Oxygen"/>
                <a:sym typeface="Oxygen"/>
              </a:defRPr>
            </a:lvl1pPr>
            <a:lvl2pPr marL="914400" lvl="1"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2pPr>
            <a:lvl3pPr marL="1371600" lvl="2"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3pPr>
            <a:lvl4pPr marL="1828800" lvl="3"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4pPr>
            <a:lvl5pPr marL="2286000" lvl="4"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5pPr>
            <a:lvl6pPr marL="2743200" lvl="5"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6pPr>
            <a:lvl7pPr marL="3200400" lvl="6"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7pPr>
            <a:lvl8pPr marL="3657600" lvl="7"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8pPr>
            <a:lvl9pPr marL="4114800" lvl="8"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121897" tIns="121897" rIns="121897" bIns="121897" anchor="ctr" anchorCtr="0">
            <a:normAutofit/>
          </a:bodyPr>
          <a:lstStyle>
            <a:lvl1pPr lvl="0" algn="r">
              <a:buNone/>
              <a:defRPr sz="975">
                <a:solidFill>
                  <a:schemeClr val="dk2"/>
                </a:solidFill>
              </a:defRPr>
            </a:lvl1pPr>
            <a:lvl2pPr lvl="1" algn="r">
              <a:buNone/>
              <a:defRPr sz="975">
                <a:solidFill>
                  <a:schemeClr val="dk2"/>
                </a:solidFill>
              </a:defRPr>
            </a:lvl2pPr>
            <a:lvl3pPr lvl="2" algn="r">
              <a:buNone/>
              <a:defRPr sz="975">
                <a:solidFill>
                  <a:schemeClr val="dk2"/>
                </a:solidFill>
              </a:defRPr>
            </a:lvl3pPr>
            <a:lvl4pPr lvl="3" algn="r">
              <a:buNone/>
              <a:defRPr sz="975">
                <a:solidFill>
                  <a:schemeClr val="dk2"/>
                </a:solidFill>
              </a:defRPr>
            </a:lvl4pPr>
            <a:lvl5pPr lvl="4" algn="r">
              <a:buNone/>
              <a:defRPr sz="975">
                <a:solidFill>
                  <a:schemeClr val="dk2"/>
                </a:solidFill>
              </a:defRPr>
            </a:lvl5pPr>
            <a:lvl6pPr lvl="5" algn="r">
              <a:buNone/>
              <a:defRPr sz="975">
                <a:solidFill>
                  <a:schemeClr val="dk2"/>
                </a:solidFill>
              </a:defRPr>
            </a:lvl6pPr>
            <a:lvl7pPr lvl="6" algn="r">
              <a:buNone/>
              <a:defRPr sz="975">
                <a:solidFill>
                  <a:schemeClr val="dk2"/>
                </a:solidFill>
              </a:defRPr>
            </a:lvl7pPr>
            <a:lvl8pPr lvl="7" algn="r">
              <a:buNone/>
              <a:defRPr sz="975">
                <a:solidFill>
                  <a:schemeClr val="dk2"/>
                </a:solidFill>
              </a:defRPr>
            </a:lvl8pPr>
            <a:lvl9pPr lvl="8" algn="r">
              <a:buNone/>
              <a:defRPr sz="975">
                <a:solidFill>
                  <a:schemeClr val="dk2"/>
                </a:solidFill>
              </a:defRPr>
            </a:lvl9pPr>
          </a:lstStyle>
          <a:p>
            <a:pPr>
              <a:buClr>
                <a:srgbClr val="000000"/>
              </a:buClr>
              <a:buFont typeface="Arial"/>
              <a:buNone/>
            </a:pPr>
            <a:fld id="{00000000-1234-1234-1234-123412341234}" type="slidenum">
              <a:rPr lang="en" kern="0" smtClean="0">
                <a:solidFill>
                  <a:srgbClr val="81A235"/>
                </a:solidFill>
                <a:cs typeface="Arial"/>
                <a:sym typeface="Arial"/>
              </a:rPr>
              <a:pPr>
                <a:buClr>
                  <a:srgbClr val="000000"/>
                </a:buClr>
                <a:buFont typeface="Arial"/>
                <a:buNone/>
              </a:pPr>
              <a:t>‹#›</a:t>
            </a:fld>
            <a:endParaRPr lang="en" kern="0">
              <a:solidFill>
                <a:srgbClr val="81A235"/>
              </a:solidFill>
              <a:cs typeface="Arial"/>
              <a:sym typeface="Arial"/>
            </a:endParaRPr>
          </a:p>
        </p:txBody>
      </p:sp>
    </p:spTree>
    <p:extLst>
      <p:ext uri="{BB962C8B-B14F-4D97-AF65-F5344CB8AC3E}">
        <p14:creationId xmlns:p14="http://schemas.microsoft.com/office/powerpoint/2010/main" val="760924344"/>
      </p:ext>
    </p:extLst>
  </p:cSld>
  <p:clrMap bg1="lt1" tx1="dk1" bg2="dk2" tx2="lt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 id="2147483867" r:id="rId17"/>
    <p:sldLayoutId id="2147483868" r:id="rId18"/>
    <p:sldLayoutId id="2147483869" r:id="rId19"/>
    <p:sldLayoutId id="2147483870" r:id="rId20"/>
    <p:sldLayoutId id="2147483871" r:id="rId21"/>
    <p:sldLayoutId id="2147483872" r:id="rId22"/>
    <p:sldLayoutId id="2147483873" r:id="rId23"/>
    <p:sldLayoutId id="2147483874" r:id="rId24"/>
    <p:sldLayoutId id="2147483875" r:id="rId25"/>
    <p:sldLayoutId id="2147483876" r:id="rId26"/>
    <p:sldLayoutId id="2147483877" r:id="rId27"/>
    <p:sldLayoutId id="2147483878" r:id="rId28"/>
    <p:sldLayoutId id="2147483879"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solidFill>
                  <a:srgbClr val="000000">
                    <a:tint val="75000"/>
                  </a:srgbClr>
                </a:solidFill>
              </a:rPr>
              <a:t>2024/5/5</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pic>
        <p:nvPicPr>
          <p:cNvPr id="12" name="图片 11"/>
          <p:cNvPicPr>
            <a:picLocks noChangeAspect="1"/>
          </p:cNvPicPr>
          <p:nvPr userDrawn="1"/>
        </p:nvPicPr>
        <p:blipFill rotWithShape="1">
          <a:blip r:embed="rId8" cstate="print">
            <a:extLst>
              <a:ext uri="{28A0092B-C50C-407E-A947-70E740481C1C}">
                <a14:useLocalDpi xmlns:a14="http://schemas.microsoft.com/office/drawing/2010/main" val="0"/>
              </a:ext>
            </a:extLst>
          </a:blip>
          <a:srcRect r="22909" b="71307"/>
          <a:stretch>
            <a:fillRect/>
          </a:stretch>
        </p:blipFill>
        <p:spPr>
          <a:xfrm>
            <a:off x="5523093" y="3407339"/>
            <a:ext cx="3620909" cy="1737750"/>
          </a:xfrm>
          <a:prstGeom prst="rect">
            <a:avLst/>
          </a:prstGeom>
        </p:spPr>
      </p:pic>
      <p:sp>
        <p:nvSpPr>
          <p:cNvPr id="7" name="矩形 6"/>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endParaRPr>
          </a:p>
        </p:txBody>
      </p:sp>
    </p:spTree>
    <p:extLst>
      <p:ext uri="{BB962C8B-B14F-4D97-AF65-F5344CB8AC3E}">
        <p14:creationId xmlns:p14="http://schemas.microsoft.com/office/powerpoint/2010/main" val="3468402937"/>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Lst>
  <p:transition spd="slow" advTm="0">
    <p:fade/>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3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0.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3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30.xml"/><Relationship Id="rId5" Type="http://schemas.openxmlformats.org/officeDocument/2006/relationships/image" Target="../media/image23.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3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3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0" y="5701"/>
            <a:ext cx="9144000" cy="5143500"/>
          </a:xfrm>
          <a:prstGeom prst="rect">
            <a:avLst/>
          </a:prstGeom>
          <a:gradFill rotWithShape="1">
            <a:gsLst>
              <a:gs pos="0">
                <a:srgbClr val="00FFFF"/>
              </a:gs>
              <a:gs pos="50000">
                <a:srgbClr val="FFFFFF"/>
              </a:gs>
              <a:gs pos="100000">
                <a:srgbClr val="00FFFF"/>
              </a:gs>
            </a:gsLst>
            <a:lin ang="5400000" scaled="1"/>
          </a:gradFill>
          <a:ln w="9525">
            <a:solidFill>
              <a:schemeClr val="tx1"/>
            </a:solidFill>
            <a:miter lim="800000"/>
            <a:headEnd/>
            <a:tailEnd/>
          </a:ln>
        </p:spPr>
        <p:txBody>
          <a:bodyPr wrap="none" lIns="91374" tIns="45687" rIns="91374" bIns="45687"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pic>
        <p:nvPicPr>
          <p:cNvPr id="57348" name="Picture 4" descr="tdongvang"/>
          <p:cNvPicPr>
            <a:picLocks noChangeAspect="1" noChangeArrowheads="1"/>
          </p:cNvPicPr>
          <p:nvPr/>
        </p:nvPicPr>
        <p:blipFill>
          <a:blip r:embed="rId2">
            <a:clrChange>
              <a:clrFrom>
                <a:srgbClr val="FFFFFF"/>
              </a:clrFrom>
              <a:clrTo>
                <a:srgbClr val="FFFFFF">
                  <a:alpha val="0"/>
                </a:srgbClr>
              </a:clrTo>
            </a:clrChange>
            <a:lum bright="-22000" contrast="16000"/>
            <a:extLst>
              <a:ext uri="{28A0092B-C50C-407E-A947-70E740481C1C}">
                <a14:useLocalDpi xmlns:a14="http://schemas.microsoft.com/office/drawing/2010/main" val="0"/>
              </a:ext>
            </a:extLst>
          </a:blip>
          <a:srcRect/>
          <a:stretch>
            <a:fillRect/>
          </a:stretch>
        </p:blipFill>
        <p:spPr bwMode="auto">
          <a:xfrm>
            <a:off x="2265251" y="228772"/>
            <a:ext cx="4810991" cy="4613672"/>
          </a:xfrm>
          <a:prstGeom prst="rect">
            <a:avLst/>
          </a:prstGeom>
          <a:noFill/>
          <a:ln>
            <a:noFill/>
          </a:ln>
          <a:effectLst>
            <a:outerShdw dist="35921" dir="2700000" algn="ctr" rotWithShape="0">
              <a:srgbClr val="5F5F5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0" name="Group 5"/>
          <p:cNvGrpSpPr>
            <a:grpSpLocks/>
          </p:cNvGrpSpPr>
          <p:nvPr/>
        </p:nvGrpSpPr>
        <p:grpSpPr bwMode="auto">
          <a:xfrm>
            <a:off x="3200400" y="457200"/>
            <a:ext cx="3429000" cy="4229100"/>
            <a:chOff x="-144" y="240"/>
            <a:chExt cx="3274" cy="4080"/>
          </a:xfrm>
        </p:grpSpPr>
        <p:grpSp>
          <p:nvGrpSpPr>
            <p:cNvPr id="4102" name="Group 6"/>
            <p:cNvGrpSpPr>
              <a:grpSpLocks/>
            </p:cNvGrpSpPr>
            <p:nvPr/>
          </p:nvGrpSpPr>
          <p:grpSpPr bwMode="auto">
            <a:xfrm>
              <a:off x="-144" y="240"/>
              <a:ext cx="2886" cy="4080"/>
              <a:chOff x="-144" y="240"/>
              <a:chExt cx="2886" cy="4080"/>
            </a:xfrm>
          </p:grpSpPr>
          <p:grpSp>
            <p:nvGrpSpPr>
              <p:cNvPr id="4104" name="Group 7"/>
              <p:cNvGrpSpPr>
                <a:grpSpLocks/>
              </p:cNvGrpSpPr>
              <p:nvPr/>
            </p:nvGrpSpPr>
            <p:grpSpPr bwMode="auto">
              <a:xfrm>
                <a:off x="-144" y="240"/>
                <a:ext cx="2886" cy="4080"/>
                <a:chOff x="-144" y="240"/>
                <a:chExt cx="2886" cy="4080"/>
              </a:xfrm>
            </p:grpSpPr>
            <p:sp>
              <p:nvSpPr>
                <p:cNvPr id="4106" name="Text Box 8"/>
                <p:cNvSpPr txBox="1">
                  <a:spLocks noChangeArrowheads="1"/>
                </p:cNvSpPr>
                <p:nvPr/>
              </p:nvSpPr>
              <p:spPr bwMode="auto">
                <a:xfrm>
                  <a:off x="2113" y="2208"/>
                  <a:ext cx="629"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ĐÀ NẴNG</a:t>
                  </a:r>
                </a:p>
              </p:txBody>
            </p:sp>
            <p:grpSp>
              <p:nvGrpSpPr>
                <p:cNvPr id="4107" name="Group 9"/>
                <p:cNvGrpSpPr>
                  <a:grpSpLocks/>
                </p:cNvGrpSpPr>
                <p:nvPr/>
              </p:nvGrpSpPr>
              <p:grpSpPr bwMode="auto">
                <a:xfrm>
                  <a:off x="-144" y="240"/>
                  <a:ext cx="2784" cy="4080"/>
                  <a:chOff x="-144" y="240"/>
                  <a:chExt cx="2784" cy="4080"/>
                </a:xfrm>
              </p:grpSpPr>
              <p:sp>
                <p:nvSpPr>
                  <p:cNvPr id="4108" name="Text Box 10"/>
                  <p:cNvSpPr txBox="1">
                    <a:spLocks noChangeArrowheads="1"/>
                  </p:cNvSpPr>
                  <p:nvPr/>
                </p:nvSpPr>
                <p:spPr bwMode="auto">
                  <a:xfrm>
                    <a:off x="1488" y="960"/>
                    <a:ext cx="710"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HẢI PHÒNG</a:t>
                    </a:r>
                  </a:p>
                </p:txBody>
              </p:sp>
              <p:grpSp>
                <p:nvGrpSpPr>
                  <p:cNvPr id="4109" name="Group 11"/>
                  <p:cNvGrpSpPr>
                    <a:grpSpLocks/>
                  </p:cNvGrpSpPr>
                  <p:nvPr/>
                </p:nvGrpSpPr>
                <p:grpSpPr bwMode="auto">
                  <a:xfrm>
                    <a:off x="-144" y="240"/>
                    <a:ext cx="2784" cy="4080"/>
                    <a:chOff x="-144" y="240"/>
                    <a:chExt cx="2784" cy="4080"/>
                  </a:xfrm>
                </p:grpSpPr>
                <p:sp>
                  <p:nvSpPr>
                    <p:cNvPr id="4110" name="Text Box 12"/>
                    <p:cNvSpPr txBox="1">
                      <a:spLocks noChangeArrowheads="1"/>
                    </p:cNvSpPr>
                    <p:nvPr/>
                  </p:nvSpPr>
                  <p:spPr bwMode="auto">
                    <a:xfrm>
                      <a:off x="1152" y="1440"/>
                      <a:ext cx="39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VINH</a:t>
                      </a:r>
                    </a:p>
                  </p:txBody>
                </p:sp>
                <p:grpSp>
                  <p:nvGrpSpPr>
                    <p:cNvPr id="4111" name="Group 13"/>
                    <p:cNvGrpSpPr>
                      <a:grpSpLocks/>
                    </p:cNvGrpSpPr>
                    <p:nvPr/>
                  </p:nvGrpSpPr>
                  <p:grpSpPr bwMode="auto">
                    <a:xfrm>
                      <a:off x="-144" y="240"/>
                      <a:ext cx="2784" cy="4080"/>
                      <a:chOff x="-144" y="240"/>
                      <a:chExt cx="2784" cy="4080"/>
                    </a:xfrm>
                  </p:grpSpPr>
                  <p:grpSp>
                    <p:nvGrpSpPr>
                      <p:cNvPr id="4112" name="Group 14"/>
                      <p:cNvGrpSpPr>
                        <a:grpSpLocks/>
                      </p:cNvGrpSpPr>
                      <p:nvPr/>
                    </p:nvGrpSpPr>
                    <p:grpSpPr bwMode="auto">
                      <a:xfrm>
                        <a:off x="-144" y="240"/>
                        <a:ext cx="2784" cy="4080"/>
                        <a:chOff x="480" y="240"/>
                        <a:chExt cx="2784" cy="4080"/>
                      </a:xfrm>
                    </p:grpSpPr>
                    <p:grpSp>
                      <p:nvGrpSpPr>
                        <p:cNvPr id="4114" name="Group 15"/>
                        <p:cNvGrpSpPr>
                          <a:grpSpLocks/>
                        </p:cNvGrpSpPr>
                        <p:nvPr/>
                      </p:nvGrpSpPr>
                      <p:grpSpPr bwMode="auto">
                        <a:xfrm>
                          <a:off x="480" y="240"/>
                          <a:ext cx="2784" cy="4080"/>
                          <a:chOff x="480" y="240"/>
                          <a:chExt cx="2784" cy="4080"/>
                        </a:xfrm>
                      </p:grpSpPr>
                      <p:grpSp>
                        <p:nvGrpSpPr>
                          <p:cNvPr id="4116" name="Group 16"/>
                          <p:cNvGrpSpPr>
                            <a:grpSpLocks/>
                          </p:cNvGrpSpPr>
                          <p:nvPr/>
                        </p:nvGrpSpPr>
                        <p:grpSpPr bwMode="auto">
                          <a:xfrm>
                            <a:off x="480" y="240"/>
                            <a:ext cx="2784" cy="4080"/>
                            <a:chOff x="480" y="240"/>
                            <a:chExt cx="2784" cy="4080"/>
                          </a:xfrm>
                        </p:grpSpPr>
                        <p:grpSp>
                          <p:nvGrpSpPr>
                            <p:cNvPr id="4118" name="Group 17"/>
                            <p:cNvGrpSpPr>
                              <a:grpSpLocks/>
                            </p:cNvGrpSpPr>
                            <p:nvPr/>
                          </p:nvGrpSpPr>
                          <p:grpSpPr bwMode="auto">
                            <a:xfrm>
                              <a:off x="480" y="240"/>
                              <a:ext cx="2784" cy="4080"/>
                              <a:chOff x="1248" y="240"/>
                              <a:chExt cx="2784" cy="4080"/>
                            </a:xfrm>
                          </p:grpSpPr>
                          <p:grpSp>
                            <p:nvGrpSpPr>
                              <p:cNvPr id="4120" name="Group 18"/>
                              <p:cNvGrpSpPr>
                                <a:grpSpLocks/>
                              </p:cNvGrpSpPr>
                              <p:nvPr/>
                            </p:nvGrpSpPr>
                            <p:grpSpPr bwMode="auto">
                              <a:xfrm>
                                <a:off x="1248" y="240"/>
                                <a:ext cx="2784" cy="4080"/>
                                <a:chOff x="1248" y="240"/>
                                <a:chExt cx="2784" cy="4080"/>
                              </a:xfrm>
                            </p:grpSpPr>
                            <p:grpSp>
                              <p:nvGrpSpPr>
                                <p:cNvPr id="4122" name="Group 19"/>
                                <p:cNvGrpSpPr>
                                  <a:grpSpLocks/>
                                </p:cNvGrpSpPr>
                                <p:nvPr/>
                              </p:nvGrpSpPr>
                              <p:grpSpPr bwMode="auto">
                                <a:xfrm>
                                  <a:off x="1248" y="240"/>
                                  <a:ext cx="2784" cy="4080"/>
                                  <a:chOff x="1248" y="240"/>
                                  <a:chExt cx="2784" cy="4080"/>
                                </a:xfrm>
                              </p:grpSpPr>
                              <p:grpSp>
                                <p:nvGrpSpPr>
                                  <p:cNvPr id="4124" name="Group 20"/>
                                  <p:cNvGrpSpPr>
                                    <a:grpSpLocks/>
                                  </p:cNvGrpSpPr>
                                  <p:nvPr/>
                                </p:nvGrpSpPr>
                                <p:grpSpPr bwMode="auto">
                                  <a:xfrm>
                                    <a:off x="1248" y="240"/>
                                    <a:ext cx="2784" cy="4080"/>
                                    <a:chOff x="1056" y="288"/>
                                    <a:chExt cx="2304" cy="3840"/>
                                  </a:xfrm>
                                </p:grpSpPr>
                                <p:grpSp>
                                  <p:nvGrpSpPr>
                                    <p:cNvPr id="4126" name="Group 21"/>
                                    <p:cNvGrpSpPr>
                                      <a:grpSpLocks/>
                                    </p:cNvGrpSpPr>
                                    <p:nvPr/>
                                  </p:nvGrpSpPr>
                                  <p:grpSpPr bwMode="auto">
                                    <a:xfrm>
                                      <a:off x="1056" y="288"/>
                                      <a:ext cx="2304" cy="3840"/>
                                      <a:chOff x="1056" y="288"/>
                                      <a:chExt cx="2304" cy="3840"/>
                                    </a:xfrm>
                                  </p:grpSpPr>
                                  <p:grpSp>
                                    <p:nvGrpSpPr>
                                      <p:cNvPr id="4128" name="Group 22"/>
                                      <p:cNvGrpSpPr>
                                        <a:grpSpLocks/>
                                      </p:cNvGrpSpPr>
                                      <p:nvPr/>
                                    </p:nvGrpSpPr>
                                    <p:grpSpPr bwMode="auto">
                                      <a:xfrm>
                                        <a:off x="1056" y="288"/>
                                        <a:ext cx="2304" cy="3840"/>
                                        <a:chOff x="1200" y="288"/>
                                        <a:chExt cx="2304" cy="3840"/>
                                      </a:xfrm>
                                    </p:grpSpPr>
                                    <p:grpSp>
                                      <p:nvGrpSpPr>
                                        <p:cNvPr id="4130" name="Group 23"/>
                                        <p:cNvGrpSpPr>
                                          <a:grpSpLocks/>
                                        </p:cNvGrpSpPr>
                                        <p:nvPr/>
                                      </p:nvGrpSpPr>
                                      <p:grpSpPr bwMode="auto">
                                        <a:xfrm>
                                          <a:off x="1200" y="288"/>
                                          <a:ext cx="2304" cy="3840"/>
                                          <a:chOff x="1200" y="288"/>
                                          <a:chExt cx="2304" cy="3840"/>
                                        </a:xfrm>
                                      </p:grpSpPr>
                                      <p:grpSp>
                                        <p:nvGrpSpPr>
                                          <p:cNvPr id="4132" name="Group 24"/>
                                          <p:cNvGrpSpPr>
                                            <a:grpSpLocks/>
                                          </p:cNvGrpSpPr>
                                          <p:nvPr/>
                                        </p:nvGrpSpPr>
                                        <p:grpSpPr bwMode="auto">
                                          <a:xfrm>
                                            <a:off x="1200" y="288"/>
                                            <a:ext cx="2304" cy="3840"/>
                                            <a:chOff x="1200" y="288"/>
                                            <a:chExt cx="2304" cy="3840"/>
                                          </a:xfrm>
                                        </p:grpSpPr>
                                        <p:grpSp>
                                          <p:nvGrpSpPr>
                                            <p:cNvPr id="4134" name="Group 25"/>
                                            <p:cNvGrpSpPr>
                                              <a:grpSpLocks/>
                                            </p:cNvGrpSpPr>
                                            <p:nvPr/>
                                          </p:nvGrpSpPr>
                                          <p:grpSpPr bwMode="auto">
                                            <a:xfrm>
                                              <a:off x="1200" y="288"/>
                                              <a:ext cx="2304" cy="3840"/>
                                              <a:chOff x="1200" y="288"/>
                                              <a:chExt cx="2304" cy="3840"/>
                                            </a:xfrm>
                                          </p:grpSpPr>
                                          <p:grpSp>
                                            <p:nvGrpSpPr>
                                              <p:cNvPr id="4136" name="Group 26"/>
                                              <p:cNvGrpSpPr>
                                                <a:grpSpLocks/>
                                              </p:cNvGrpSpPr>
                                              <p:nvPr/>
                                            </p:nvGrpSpPr>
                                            <p:grpSpPr bwMode="auto">
                                              <a:xfrm>
                                                <a:off x="1200" y="288"/>
                                                <a:ext cx="2304" cy="3840"/>
                                                <a:chOff x="1200" y="288"/>
                                                <a:chExt cx="2304" cy="3840"/>
                                              </a:xfrm>
                                            </p:grpSpPr>
                                            <p:grpSp>
                                              <p:nvGrpSpPr>
                                                <p:cNvPr id="4138" name="Group 27"/>
                                                <p:cNvGrpSpPr>
                                                  <a:grpSpLocks/>
                                                </p:cNvGrpSpPr>
                                                <p:nvPr/>
                                              </p:nvGrpSpPr>
                                              <p:grpSpPr bwMode="auto">
                                                <a:xfrm>
                                                  <a:off x="1200" y="288"/>
                                                  <a:ext cx="2304" cy="3840"/>
                                                  <a:chOff x="1200" y="288"/>
                                                  <a:chExt cx="2304" cy="3840"/>
                                                </a:xfrm>
                                              </p:grpSpPr>
                                              <p:grpSp>
                                                <p:nvGrpSpPr>
                                                  <p:cNvPr id="4140" name="Group 28"/>
                                                  <p:cNvGrpSpPr>
                                                    <a:grpSpLocks/>
                                                  </p:cNvGrpSpPr>
                                                  <p:nvPr/>
                                                </p:nvGrpSpPr>
                                                <p:grpSpPr bwMode="auto">
                                                  <a:xfrm>
                                                    <a:off x="1200" y="288"/>
                                                    <a:ext cx="2304" cy="3840"/>
                                                    <a:chOff x="1200" y="288"/>
                                                    <a:chExt cx="2304" cy="3840"/>
                                                  </a:xfrm>
                                                </p:grpSpPr>
                                                <p:grpSp>
                                                  <p:nvGrpSpPr>
                                                    <p:cNvPr id="4142" name="Group 29"/>
                                                    <p:cNvGrpSpPr>
                                                      <a:grpSpLocks/>
                                                    </p:cNvGrpSpPr>
                                                    <p:nvPr/>
                                                  </p:nvGrpSpPr>
                                                  <p:grpSpPr bwMode="auto">
                                                    <a:xfrm>
                                                      <a:off x="1200" y="288"/>
                                                      <a:ext cx="2304" cy="3840"/>
                                                      <a:chOff x="1200" y="288"/>
                                                      <a:chExt cx="2304" cy="3840"/>
                                                    </a:xfrm>
                                                  </p:grpSpPr>
                                                  <p:grpSp>
                                                    <p:nvGrpSpPr>
                                                      <p:cNvPr id="4144" name="Group 30"/>
                                                      <p:cNvGrpSpPr>
                                                        <a:grpSpLocks/>
                                                      </p:cNvGrpSpPr>
                                                      <p:nvPr/>
                                                    </p:nvGrpSpPr>
                                                    <p:grpSpPr bwMode="auto">
                                                      <a:xfrm>
                                                        <a:off x="1200" y="288"/>
                                                        <a:ext cx="2304" cy="3840"/>
                                                        <a:chOff x="1200" y="288"/>
                                                        <a:chExt cx="2304" cy="3840"/>
                                                      </a:xfrm>
                                                    </p:grpSpPr>
                                                    <p:sp>
                                                      <p:nvSpPr>
                                                        <p:cNvPr id="4146" name="Freeform 31"/>
                                                        <p:cNvSpPr>
                                                          <a:spLocks/>
                                                        </p:cNvSpPr>
                                                        <p:nvPr/>
                                                      </p:nvSpPr>
                                                      <p:spPr bwMode="auto">
                                                        <a:xfrm>
                                                          <a:off x="1200" y="288"/>
                                                          <a:ext cx="2304" cy="3840"/>
                                                        </a:xfrm>
                                                        <a:custGeom>
                                                          <a:avLst/>
                                                          <a:gdLst>
                                                            <a:gd name="T0" fmla="*/ 1094 w 2339"/>
                                                            <a:gd name="T1" fmla="*/ 444 h 3833"/>
                                                            <a:gd name="T2" fmla="*/ 1028 w 2339"/>
                                                            <a:gd name="T3" fmla="*/ 183 h 3833"/>
                                                            <a:gd name="T4" fmla="*/ 919 w 2339"/>
                                                            <a:gd name="T5" fmla="*/ 128 h 3833"/>
                                                            <a:gd name="T6" fmla="*/ 744 w 2339"/>
                                                            <a:gd name="T7" fmla="*/ 46 h 3833"/>
                                                            <a:gd name="T8" fmla="*/ 609 w 2339"/>
                                                            <a:gd name="T9" fmla="*/ 64 h 3833"/>
                                                            <a:gd name="T10" fmla="*/ 498 w 2339"/>
                                                            <a:gd name="T11" fmla="*/ 165 h 3833"/>
                                                            <a:gd name="T12" fmla="*/ 383 w 2339"/>
                                                            <a:gd name="T13" fmla="*/ 183 h 3833"/>
                                                            <a:gd name="T14" fmla="*/ 305 w 2339"/>
                                                            <a:gd name="T15" fmla="*/ 201 h 3833"/>
                                                            <a:gd name="T16" fmla="*/ 132 w 2339"/>
                                                            <a:gd name="T17" fmla="*/ 156 h 3833"/>
                                                            <a:gd name="T18" fmla="*/ 33 w 2339"/>
                                                            <a:gd name="T19" fmla="*/ 334 h 3833"/>
                                                            <a:gd name="T20" fmla="*/ 168 w 2339"/>
                                                            <a:gd name="T21" fmla="*/ 425 h 3833"/>
                                                            <a:gd name="T22" fmla="*/ 305 w 2339"/>
                                                            <a:gd name="T23" fmla="*/ 691 h 3833"/>
                                                            <a:gd name="T24" fmla="*/ 427 w 2339"/>
                                                            <a:gd name="T25" fmla="*/ 672 h 3833"/>
                                                            <a:gd name="T26" fmla="*/ 531 w 2339"/>
                                                            <a:gd name="T27" fmla="*/ 718 h 3833"/>
                                                            <a:gd name="T28" fmla="*/ 596 w 2339"/>
                                                            <a:gd name="T29" fmla="*/ 896 h 3833"/>
                                                            <a:gd name="T30" fmla="*/ 525 w 2339"/>
                                                            <a:gd name="T31" fmla="*/ 1034 h 3833"/>
                                                            <a:gd name="T32" fmla="*/ 409 w 2339"/>
                                                            <a:gd name="T33" fmla="*/ 1061 h 3833"/>
                                                            <a:gd name="T34" fmla="*/ 583 w 2339"/>
                                                            <a:gd name="T35" fmla="*/ 1226 h 3833"/>
                                                            <a:gd name="T36" fmla="*/ 732 w 2339"/>
                                                            <a:gd name="T37" fmla="*/ 1450 h 3833"/>
                                                            <a:gd name="T38" fmla="*/ 899 w 2339"/>
                                                            <a:gd name="T39" fmla="*/ 1669 h 3833"/>
                                                            <a:gd name="T40" fmla="*/ 913 w 2339"/>
                                                            <a:gd name="T41" fmla="*/ 1724 h 3833"/>
                                                            <a:gd name="T42" fmla="*/ 977 w 2339"/>
                                                            <a:gd name="T43" fmla="*/ 1879 h 3833"/>
                                                            <a:gd name="T44" fmla="*/ 1107 w 2339"/>
                                                            <a:gd name="T45" fmla="*/ 1965 h 3833"/>
                                                            <a:gd name="T46" fmla="*/ 1152 w 2339"/>
                                                            <a:gd name="T47" fmla="*/ 2140 h 3833"/>
                                                            <a:gd name="T48" fmla="*/ 1178 w 2339"/>
                                                            <a:gd name="T49" fmla="*/ 2593 h 3833"/>
                                                            <a:gd name="T50" fmla="*/ 1146 w 2339"/>
                                                            <a:gd name="T51" fmla="*/ 2940 h 3833"/>
                                                            <a:gd name="T52" fmla="*/ 1074 w 2339"/>
                                                            <a:gd name="T53" fmla="*/ 3036 h 3833"/>
                                                            <a:gd name="T54" fmla="*/ 945 w 2339"/>
                                                            <a:gd name="T55" fmla="*/ 3079 h 3833"/>
                                                            <a:gd name="T56" fmla="*/ 840 w 2339"/>
                                                            <a:gd name="T57" fmla="*/ 3145 h 3833"/>
                                                            <a:gd name="T58" fmla="*/ 848 w 2339"/>
                                                            <a:gd name="T59" fmla="*/ 3292 h 3833"/>
                                                            <a:gd name="T60" fmla="*/ 802 w 2339"/>
                                                            <a:gd name="T61" fmla="*/ 3302 h 3833"/>
                                                            <a:gd name="T62" fmla="*/ 525 w 2339"/>
                                                            <a:gd name="T63" fmla="*/ 3439 h 3833"/>
                                                            <a:gd name="T64" fmla="*/ 622 w 2339"/>
                                                            <a:gd name="T65" fmla="*/ 3558 h 3833"/>
                                                            <a:gd name="T66" fmla="*/ 641 w 2339"/>
                                                            <a:gd name="T67" fmla="*/ 3955 h 3833"/>
                                                            <a:gd name="T68" fmla="*/ 739 w 2339"/>
                                                            <a:gd name="T69" fmla="*/ 3873 h 3833"/>
                                                            <a:gd name="T70" fmla="*/ 892 w 2339"/>
                                                            <a:gd name="T71" fmla="*/ 3695 h 3833"/>
                                                            <a:gd name="T72" fmla="*/ 983 w 2339"/>
                                                            <a:gd name="T73" fmla="*/ 3642 h 3833"/>
                                                            <a:gd name="T74" fmla="*/ 1062 w 2339"/>
                                                            <a:gd name="T75" fmla="*/ 3475 h 3833"/>
                                                            <a:gd name="T76" fmla="*/ 1396 w 2339"/>
                                                            <a:gd name="T77" fmla="*/ 3347 h 3833"/>
                                                            <a:gd name="T78" fmla="*/ 1526 w 2339"/>
                                                            <a:gd name="T79" fmla="*/ 3265 h 3833"/>
                                                            <a:gd name="T80" fmla="*/ 1584 w 2339"/>
                                                            <a:gd name="T81" fmla="*/ 3112 h 3833"/>
                                                            <a:gd name="T82" fmla="*/ 1617 w 2339"/>
                                                            <a:gd name="T83" fmla="*/ 2885 h 3833"/>
                                                            <a:gd name="T84" fmla="*/ 1579 w 2339"/>
                                                            <a:gd name="T85" fmla="*/ 2593 h 3833"/>
                                                            <a:gd name="T86" fmla="*/ 1436 w 2339"/>
                                                            <a:gd name="T87" fmla="*/ 2158 h 3833"/>
                                                            <a:gd name="T88" fmla="*/ 1312 w 2339"/>
                                                            <a:gd name="T89" fmla="*/ 1939 h 3833"/>
                                                            <a:gd name="T90" fmla="*/ 1087 w 2339"/>
                                                            <a:gd name="T91" fmla="*/ 1706 h 3833"/>
                                                            <a:gd name="T92" fmla="*/ 958 w 2339"/>
                                                            <a:gd name="T93" fmla="*/ 1550 h 3833"/>
                                                            <a:gd name="T94" fmla="*/ 913 w 2339"/>
                                                            <a:gd name="T95" fmla="*/ 1441 h 3833"/>
                                                            <a:gd name="T96" fmla="*/ 771 w 2339"/>
                                                            <a:gd name="T97" fmla="*/ 1235 h 3833"/>
                                                            <a:gd name="T98" fmla="*/ 827 w 2339"/>
                                                            <a:gd name="T99" fmla="*/ 1015 h 3833"/>
                                                            <a:gd name="T100" fmla="*/ 1035 w 2339"/>
                                                            <a:gd name="T101" fmla="*/ 654 h 3833"/>
                                                            <a:gd name="T102" fmla="*/ 1171 w 2339"/>
                                                            <a:gd name="T103" fmla="*/ 672 h 3833"/>
                                                            <a:gd name="T104" fmla="*/ 1223 w 2339"/>
                                                            <a:gd name="T105" fmla="*/ 572 h 38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39"/>
                                                            <a:gd name="T160" fmla="*/ 0 h 3833"/>
                                                            <a:gd name="T161" fmla="*/ 2339 w 2339"/>
                                                            <a:gd name="T162" fmla="*/ 3833 h 38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39" h="3833">
                                                              <a:moveTo>
                                                                <a:pt x="1848" y="494"/>
                                                              </a:moveTo>
                                                              <a:cubicBezTo>
                                                                <a:pt x="1809" y="433"/>
                                                                <a:pt x="1687" y="452"/>
                                                                <a:pt x="1629" y="448"/>
                                                              </a:cubicBezTo>
                                                              <a:cubicBezTo>
                                                                <a:pt x="1611" y="442"/>
                                                                <a:pt x="1592" y="436"/>
                                                                <a:pt x="1574" y="430"/>
                                                              </a:cubicBezTo>
                                                              <a:cubicBezTo>
                                                                <a:pt x="1565" y="427"/>
                                                                <a:pt x="1547" y="421"/>
                                                                <a:pt x="1547" y="421"/>
                                                              </a:cubicBezTo>
                                                              <a:cubicBezTo>
                                                                <a:pt x="1528" y="361"/>
                                                                <a:pt x="1487" y="365"/>
                                                                <a:pt x="1428" y="357"/>
                                                              </a:cubicBezTo>
                                                              <a:cubicBezTo>
                                                                <a:pt x="1449" y="293"/>
                                                                <a:pt x="1464" y="308"/>
                                                                <a:pt x="1419" y="293"/>
                                                              </a:cubicBezTo>
                                                              <a:cubicBezTo>
                                                                <a:pt x="1375" y="249"/>
                                                                <a:pt x="1394" y="224"/>
                                                                <a:pt x="1446" y="210"/>
                                                              </a:cubicBezTo>
                                                              <a:cubicBezTo>
                                                                <a:pt x="1449" y="201"/>
                                                                <a:pt x="1448" y="190"/>
                                                                <a:pt x="1455" y="183"/>
                                                              </a:cubicBezTo>
                                                              <a:cubicBezTo>
                                                                <a:pt x="1462" y="176"/>
                                                                <a:pt x="1480" y="183"/>
                                                                <a:pt x="1483" y="174"/>
                                                              </a:cubicBezTo>
                                                              <a:cubicBezTo>
                                                                <a:pt x="1486" y="166"/>
                                                                <a:pt x="1472" y="160"/>
                                                                <a:pt x="1464" y="156"/>
                                                              </a:cubicBezTo>
                                                              <a:cubicBezTo>
                                                                <a:pt x="1447" y="147"/>
                                                                <a:pt x="1429" y="139"/>
                                                                <a:pt x="1410" y="137"/>
                                                              </a:cubicBezTo>
                                                              <a:cubicBezTo>
                                                                <a:pt x="1373" y="134"/>
                                                                <a:pt x="1337" y="131"/>
                                                                <a:pt x="1300" y="128"/>
                                                              </a:cubicBezTo>
                                                              <a:cubicBezTo>
                                                                <a:pt x="1290" y="121"/>
                                                                <a:pt x="1260" y="99"/>
                                                                <a:pt x="1245" y="101"/>
                                                              </a:cubicBezTo>
                                                              <a:cubicBezTo>
                                                                <a:pt x="1226" y="103"/>
                                                                <a:pt x="1190" y="119"/>
                                                                <a:pt x="1190" y="119"/>
                                                              </a:cubicBezTo>
                                                              <a:cubicBezTo>
                                                                <a:pt x="1147" y="108"/>
                                                                <a:pt x="1141" y="107"/>
                                                                <a:pt x="1108" y="82"/>
                                                              </a:cubicBezTo>
                                                              <a:cubicBezTo>
                                                                <a:pt x="1090" y="69"/>
                                                                <a:pt x="1053" y="46"/>
                                                                <a:pt x="1053" y="46"/>
                                                              </a:cubicBezTo>
                                                              <a:cubicBezTo>
                                                                <a:pt x="1047" y="28"/>
                                                                <a:pt x="1045" y="0"/>
                                                                <a:pt x="1016" y="0"/>
                                                              </a:cubicBezTo>
                                                              <a:cubicBezTo>
                                                                <a:pt x="997" y="0"/>
                                                                <a:pt x="962" y="18"/>
                                                                <a:pt x="962" y="18"/>
                                                              </a:cubicBezTo>
                                                              <a:cubicBezTo>
                                                                <a:pt x="929" y="51"/>
                                                                <a:pt x="952" y="34"/>
                                                                <a:pt x="888" y="55"/>
                                                              </a:cubicBezTo>
                                                              <a:cubicBezTo>
                                                                <a:pt x="879" y="58"/>
                                                                <a:pt x="861" y="64"/>
                                                                <a:pt x="861" y="64"/>
                                                              </a:cubicBezTo>
                                                              <a:cubicBezTo>
                                                                <a:pt x="850" y="81"/>
                                                                <a:pt x="833" y="93"/>
                                                                <a:pt x="824" y="110"/>
                                                              </a:cubicBezTo>
                                                              <a:cubicBezTo>
                                                                <a:pt x="818" y="121"/>
                                                                <a:pt x="823" y="136"/>
                                                                <a:pt x="815" y="146"/>
                                                              </a:cubicBezTo>
                                                              <a:cubicBezTo>
                                                                <a:pt x="809" y="154"/>
                                                                <a:pt x="797" y="154"/>
                                                                <a:pt x="788" y="156"/>
                                                              </a:cubicBezTo>
                                                              <a:cubicBezTo>
                                                                <a:pt x="761" y="161"/>
                                                                <a:pt x="733" y="162"/>
                                                                <a:pt x="706" y="165"/>
                                                              </a:cubicBezTo>
                                                              <a:cubicBezTo>
                                                                <a:pt x="640" y="144"/>
                                                                <a:pt x="692" y="132"/>
                                                                <a:pt x="605" y="146"/>
                                                              </a:cubicBezTo>
                                                              <a:cubicBezTo>
                                                                <a:pt x="599" y="164"/>
                                                                <a:pt x="593" y="183"/>
                                                                <a:pt x="587" y="201"/>
                                                              </a:cubicBezTo>
                                                              <a:cubicBezTo>
                                                                <a:pt x="584" y="210"/>
                                                                <a:pt x="578" y="229"/>
                                                                <a:pt x="578" y="229"/>
                                                              </a:cubicBezTo>
                                                              <a:cubicBezTo>
                                                                <a:pt x="564" y="215"/>
                                                                <a:pt x="555" y="197"/>
                                                                <a:pt x="541" y="183"/>
                                                              </a:cubicBezTo>
                                                              <a:cubicBezTo>
                                                                <a:pt x="527" y="169"/>
                                                                <a:pt x="509" y="160"/>
                                                                <a:pt x="495" y="146"/>
                                                              </a:cubicBezTo>
                                                              <a:cubicBezTo>
                                                                <a:pt x="483" y="149"/>
                                                                <a:pt x="469" y="148"/>
                                                                <a:pt x="459" y="156"/>
                                                              </a:cubicBezTo>
                                                              <a:cubicBezTo>
                                                                <a:pt x="452" y="162"/>
                                                                <a:pt x="455" y="175"/>
                                                                <a:pt x="450" y="183"/>
                                                              </a:cubicBezTo>
                                                              <a:cubicBezTo>
                                                                <a:pt x="445" y="190"/>
                                                                <a:pt x="437" y="195"/>
                                                                <a:pt x="431" y="201"/>
                                                              </a:cubicBezTo>
                                                              <a:cubicBezTo>
                                                                <a:pt x="398" y="150"/>
                                                                <a:pt x="412" y="133"/>
                                                                <a:pt x="367" y="156"/>
                                                              </a:cubicBezTo>
                                                              <a:cubicBezTo>
                                                                <a:pt x="357" y="161"/>
                                                                <a:pt x="349" y="168"/>
                                                                <a:pt x="340" y="174"/>
                                                              </a:cubicBezTo>
                                                              <a:cubicBezTo>
                                                                <a:pt x="320" y="203"/>
                                                                <a:pt x="305" y="218"/>
                                                                <a:pt x="276" y="238"/>
                                                              </a:cubicBezTo>
                                                              <a:cubicBezTo>
                                                                <a:pt x="251" y="199"/>
                                                                <a:pt x="228" y="170"/>
                                                                <a:pt x="184" y="156"/>
                                                              </a:cubicBezTo>
                                                              <a:cubicBezTo>
                                                                <a:pt x="154" y="159"/>
                                                                <a:pt x="123" y="158"/>
                                                                <a:pt x="93" y="165"/>
                                                              </a:cubicBezTo>
                                                              <a:cubicBezTo>
                                                                <a:pt x="48" y="175"/>
                                                                <a:pt x="75" y="196"/>
                                                                <a:pt x="56" y="229"/>
                                                              </a:cubicBezTo>
                                                              <a:cubicBezTo>
                                                                <a:pt x="51" y="238"/>
                                                                <a:pt x="38" y="241"/>
                                                                <a:pt x="29" y="247"/>
                                                              </a:cubicBezTo>
                                                              <a:cubicBezTo>
                                                                <a:pt x="3" y="286"/>
                                                                <a:pt x="0" y="295"/>
                                                                <a:pt x="47" y="311"/>
                                                              </a:cubicBezTo>
                                                              <a:cubicBezTo>
                                                                <a:pt x="60" y="323"/>
                                                                <a:pt x="68" y="340"/>
                                                                <a:pt x="84" y="348"/>
                                                              </a:cubicBezTo>
                                                              <a:cubicBezTo>
                                                                <a:pt x="101" y="357"/>
                                                                <a:pt x="139" y="366"/>
                                                                <a:pt x="139" y="366"/>
                                                              </a:cubicBezTo>
                                                              <a:cubicBezTo>
                                                                <a:pt x="148" y="401"/>
                                                                <a:pt x="164" y="415"/>
                                                                <a:pt x="175" y="448"/>
                                                              </a:cubicBezTo>
                                                              <a:cubicBezTo>
                                                                <a:pt x="231" y="430"/>
                                                                <a:pt x="184" y="422"/>
                                                                <a:pt x="239" y="402"/>
                                                              </a:cubicBezTo>
                                                              <a:cubicBezTo>
                                                                <a:pt x="281" y="444"/>
                                                                <a:pt x="280" y="518"/>
                                                                <a:pt x="221" y="540"/>
                                                              </a:cubicBezTo>
                                                              <a:cubicBezTo>
                                                                <a:pt x="233" y="602"/>
                                                                <a:pt x="234" y="598"/>
                                                                <a:pt x="294" y="613"/>
                                                              </a:cubicBezTo>
                                                              <a:cubicBezTo>
                                                                <a:pt x="318" y="649"/>
                                                                <a:pt x="335" y="648"/>
                                                                <a:pt x="376" y="658"/>
                                                              </a:cubicBezTo>
                                                              <a:cubicBezTo>
                                                                <a:pt x="420" y="702"/>
                                                                <a:pt x="364" y="657"/>
                                                                <a:pt x="431" y="668"/>
                                                              </a:cubicBezTo>
                                                              <a:cubicBezTo>
                                                                <a:pt x="440" y="669"/>
                                                                <a:pt x="443" y="681"/>
                                                                <a:pt x="450" y="686"/>
                                                              </a:cubicBezTo>
                                                              <a:cubicBezTo>
                                                                <a:pt x="459" y="693"/>
                                                                <a:pt x="468" y="698"/>
                                                                <a:pt x="477" y="704"/>
                                                              </a:cubicBezTo>
                                                              <a:cubicBezTo>
                                                                <a:pt x="542" y="682"/>
                                                                <a:pt x="467" y="713"/>
                                                                <a:pt x="523" y="668"/>
                                                              </a:cubicBezTo>
                                                              <a:cubicBezTo>
                                                                <a:pt x="537" y="656"/>
                                                                <a:pt x="599" y="650"/>
                                                                <a:pt x="605" y="649"/>
                                                              </a:cubicBezTo>
                                                              <a:cubicBezTo>
                                                                <a:pt x="608" y="640"/>
                                                                <a:pt x="605" y="626"/>
                                                                <a:pt x="614" y="622"/>
                                                              </a:cubicBezTo>
                                                              <a:cubicBezTo>
                                                                <a:pt x="623" y="618"/>
                                                                <a:pt x="632" y="629"/>
                                                                <a:pt x="642" y="631"/>
                                                              </a:cubicBezTo>
                                                              <a:cubicBezTo>
                                                                <a:pt x="660" y="635"/>
                                                                <a:pt x="678" y="637"/>
                                                                <a:pt x="696" y="640"/>
                                                              </a:cubicBezTo>
                                                              <a:cubicBezTo>
                                                                <a:pt x="727" y="670"/>
                                                                <a:pt x="708" y="681"/>
                                                                <a:pt x="751" y="695"/>
                                                              </a:cubicBezTo>
                                                              <a:cubicBezTo>
                                                                <a:pt x="765" y="738"/>
                                                                <a:pt x="755" y="737"/>
                                                                <a:pt x="715" y="750"/>
                                                              </a:cubicBezTo>
                                                              <a:cubicBezTo>
                                                                <a:pt x="733" y="841"/>
                                                                <a:pt x="702" y="762"/>
                                                                <a:pt x="779" y="805"/>
                                                              </a:cubicBezTo>
                                                              <a:cubicBezTo>
                                                                <a:pt x="787" y="810"/>
                                                                <a:pt x="780" y="827"/>
                                                                <a:pt x="788" y="832"/>
                                                              </a:cubicBezTo>
                                                              <a:cubicBezTo>
                                                                <a:pt x="804" y="843"/>
                                                                <a:pt x="843" y="850"/>
                                                                <a:pt x="843" y="850"/>
                                                              </a:cubicBezTo>
                                                              <a:cubicBezTo>
                                                                <a:pt x="872" y="880"/>
                                                                <a:pt x="862" y="858"/>
                                                                <a:pt x="843" y="896"/>
                                                              </a:cubicBezTo>
                                                              <a:cubicBezTo>
                                                                <a:pt x="839" y="905"/>
                                                                <a:pt x="841" y="917"/>
                                                                <a:pt x="834" y="924"/>
                                                              </a:cubicBezTo>
                                                              <a:cubicBezTo>
                                                                <a:pt x="814" y="944"/>
                                                                <a:pt x="779" y="937"/>
                                                                <a:pt x="751" y="942"/>
                                                              </a:cubicBezTo>
                                                              <a:cubicBezTo>
                                                                <a:pt x="803" y="959"/>
                                                                <a:pt x="770" y="959"/>
                                                                <a:pt x="742" y="988"/>
                                                              </a:cubicBezTo>
                                                              <a:cubicBezTo>
                                                                <a:pt x="739" y="979"/>
                                                                <a:pt x="741" y="966"/>
                                                                <a:pt x="733" y="960"/>
                                                              </a:cubicBezTo>
                                                              <a:cubicBezTo>
                                                                <a:pt x="717" y="949"/>
                                                                <a:pt x="678" y="942"/>
                                                                <a:pt x="678" y="942"/>
                                                              </a:cubicBezTo>
                                                              <a:cubicBezTo>
                                                                <a:pt x="651" y="945"/>
                                                                <a:pt x="622" y="941"/>
                                                                <a:pt x="596" y="951"/>
                                                              </a:cubicBezTo>
                                                              <a:cubicBezTo>
                                                                <a:pt x="575" y="959"/>
                                                                <a:pt x="594" y="999"/>
                                                                <a:pt x="578" y="1015"/>
                                                              </a:cubicBezTo>
                                                              <a:cubicBezTo>
                                                                <a:pt x="569" y="1024"/>
                                                                <a:pt x="553" y="1021"/>
                                                                <a:pt x="541" y="1024"/>
                                                              </a:cubicBezTo>
                                                              <a:cubicBezTo>
                                                                <a:pt x="520" y="1091"/>
                                                                <a:pt x="538" y="1079"/>
                                                                <a:pt x="605" y="1088"/>
                                                              </a:cubicBezTo>
                                                              <a:cubicBezTo>
                                                                <a:pt x="621" y="1139"/>
                                                                <a:pt x="652" y="1126"/>
                                                                <a:pt x="706" y="1134"/>
                                                              </a:cubicBezTo>
                                                              <a:cubicBezTo>
                                                                <a:pt x="743" y="1158"/>
                                                                <a:pt x="782" y="1168"/>
                                                                <a:pt x="824" y="1180"/>
                                                              </a:cubicBezTo>
                                                              <a:cubicBezTo>
                                                                <a:pt x="864" y="1218"/>
                                                                <a:pt x="857" y="1239"/>
                                                                <a:pt x="916" y="1253"/>
                                                              </a:cubicBezTo>
                                                              <a:cubicBezTo>
                                                                <a:pt x="908" y="1265"/>
                                                                <a:pt x="865" y="1321"/>
                                                                <a:pt x="898" y="1335"/>
                                                              </a:cubicBezTo>
                                                              <a:cubicBezTo>
                                                                <a:pt x="920" y="1345"/>
                                                                <a:pt x="947" y="1341"/>
                                                                <a:pt x="971" y="1344"/>
                                                              </a:cubicBezTo>
                                                              <a:cubicBezTo>
                                                                <a:pt x="1032" y="1438"/>
                                                                <a:pt x="930" y="1295"/>
                                                                <a:pt x="1035" y="1381"/>
                                                              </a:cubicBezTo>
                                                              <a:cubicBezTo>
                                                                <a:pt x="1057" y="1399"/>
                                                                <a:pt x="1033" y="1443"/>
                                                                <a:pt x="1053" y="1463"/>
                                                              </a:cubicBezTo>
                                                              <a:cubicBezTo>
                                                                <a:pt x="1067" y="1477"/>
                                                                <a:pt x="1108" y="1481"/>
                                                                <a:pt x="1108" y="1481"/>
                                                              </a:cubicBezTo>
                                                              <a:cubicBezTo>
                                                                <a:pt x="1135" y="1509"/>
                                                                <a:pt x="1133" y="1523"/>
                                                                <a:pt x="1172" y="1536"/>
                                                              </a:cubicBezTo>
                                                              <a:cubicBezTo>
                                                                <a:pt x="1189" y="1589"/>
                                                                <a:pt x="1223" y="1588"/>
                                                                <a:pt x="1272" y="1600"/>
                                                              </a:cubicBezTo>
                                                              <a:cubicBezTo>
                                                                <a:pt x="1275" y="1609"/>
                                                                <a:pt x="1282" y="1628"/>
                                                                <a:pt x="1282" y="1628"/>
                                                              </a:cubicBezTo>
                                                              <a:cubicBezTo>
                                                                <a:pt x="1275" y="1616"/>
                                                                <a:pt x="1261" y="1605"/>
                                                                <a:pt x="1261" y="1591"/>
                                                              </a:cubicBezTo>
                                                              <a:cubicBezTo>
                                                                <a:pt x="1261" y="1580"/>
                                                                <a:pt x="1277" y="1608"/>
                                                                <a:pt x="1282" y="1618"/>
                                                              </a:cubicBezTo>
                                                              <a:cubicBezTo>
                                                                <a:pt x="1287" y="1629"/>
                                                                <a:pt x="1281" y="1647"/>
                                                                <a:pt x="1291" y="1655"/>
                                                              </a:cubicBezTo>
                                                              <a:cubicBezTo>
                                                                <a:pt x="1303" y="1665"/>
                                                                <a:pt x="1321" y="1661"/>
                                                                <a:pt x="1336" y="1664"/>
                                                              </a:cubicBezTo>
                                                              <a:cubicBezTo>
                                                                <a:pt x="1339" y="1673"/>
                                                                <a:pt x="1344" y="1682"/>
                                                                <a:pt x="1346" y="1692"/>
                                                              </a:cubicBezTo>
                                                              <a:cubicBezTo>
                                                                <a:pt x="1350" y="1713"/>
                                                                <a:pt x="1349" y="1735"/>
                                                                <a:pt x="1355" y="1756"/>
                                                              </a:cubicBezTo>
                                                              <a:cubicBezTo>
                                                                <a:pt x="1361" y="1775"/>
                                                                <a:pt x="1376" y="1791"/>
                                                                <a:pt x="1382" y="1810"/>
                                                              </a:cubicBezTo>
                                                              <a:cubicBezTo>
                                                                <a:pt x="1446" y="1789"/>
                                                                <a:pt x="1419" y="1786"/>
                                                                <a:pt x="1464" y="1801"/>
                                                              </a:cubicBezTo>
                                                              <a:cubicBezTo>
                                                                <a:pt x="1467" y="1810"/>
                                                                <a:pt x="1466" y="1823"/>
                                                                <a:pt x="1474" y="1829"/>
                                                              </a:cubicBezTo>
                                                              <a:cubicBezTo>
                                                                <a:pt x="1489" y="1840"/>
                                                                <a:pt x="1528" y="1847"/>
                                                                <a:pt x="1528" y="1847"/>
                                                              </a:cubicBezTo>
                                                              <a:cubicBezTo>
                                                                <a:pt x="1550" y="1906"/>
                                                                <a:pt x="1520" y="1847"/>
                                                                <a:pt x="1565" y="1884"/>
                                                              </a:cubicBezTo>
                                                              <a:cubicBezTo>
                                                                <a:pt x="1622" y="1931"/>
                                                                <a:pt x="1522" y="1901"/>
                                                                <a:pt x="1638" y="1920"/>
                                                              </a:cubicBezTo>
                                                              <a:cubicBezTo>
                                                                <a:pt x="1635" y="1929"/>
                                                                <a:pt x="1638" y="1944"/>
                                                                <a:pt x="1629" y="1948"/>
                                                              </a:cubicBezTo>
                                                              <a:cubicBezTo>
                                                                <a:pt x="1545" y="1991"/>
                                                                <a:pt x="1577" y="1922"/>
                                                                <a:pt x="1556" y="1984"/>
                                                              </a:cubicBezTo>
                                                              <a:cubicBezTo>
                                                                <a:pt x="1590" y="2037"/>
                                                                <a:pt x="1560" y="2034"/>
                                                                <a:pt x="1629" y="2048"/>
                                                              </a:cubicBezTo>
                                                              <a:cubicBezTo>
                                                                <a:pt x="1632" y="2060"/>
                                                                <a:pt x="1628" y="2078"/>
                                                                <a:pt x="1638" y="2085"/>
                                                              </a:cubicBezTo>
                                                              <a:cubicBezTo>
                                                                <a:pt x="1684" y="2118"/>
                                                                <a:pt x="1721" y="2066"/>
                                                                <a:pt x="1666" y="2121"/>
                                                              </a:cubicBezTo>
                                                              <a:cubicBezTo>
                                                                <a:pt x="1646" y="2306"/>
                                                                <a:pt x="1679" y="2246"/>
                                                                <a:pt x="1629" y="2322"/>
                                                              </a:cubicBezTo>
                                                              <a:cubicBezTo>
                                                                <a:pt x="1619" y="2382"/>
                                                                <a:pt x="1611" y="2443"/>
                                                                <a:pt x="1666" y="2478"/>
                                                              </a:cubicBezTo>
                                                              <a:cubicBezTo>
                                                                <a:pt x="1687" y="2542"/>
                                                                <a:pt x="1698" y="2621"/>
                                                                <a:pt x="1647" y="2670"/>
                                                              </a:cubicBezTo>
                                                              <a:cubicBezTo>
                                                                <a:pt x="1655" y="2748"/>
                                                                <a:pt x="1664" y="2791"/>
                                                                <a:pt x="1647" y="2871"/>
                                                              </a:cubicBezTo>
                                                              <a:cubicBezTo>
                                                                <a:pt x="1645" y="2880"/>
                                                                <a:pt x="1643" y="2852"/>
                                                                <a:pt x="1638" y="2844"/>
                                                              </a:cubicBezTo>
                                                              <a:cubicBezTo>
                                                                <a:pt x="1634" y="2836"/>
                                                                <a:pt x="1626" y="2831"/>
                                                                <a:pt x="1620" y="2825"/>
                                                              </a:cubicBezTo>
                                                              <a:cubicBezTo>
                                                                <a:pt x="1611" y="2828"/>
                                                                <a:pt x="1598" y="2826"/>
                                                                <a:pt x="1592" y="2834"/>
                                                              </a:cubicBezTo>
                                                              <a:cubicBezTo>
                                                                <a:pt x="1584" y="2844"/>
                                                                <a:pt x="1593" y="2863"/>
                                                                <a:pt x="1583" y="2871"/>
                                                              </a:cubicBezTo>
                                                              <a:cubicBezTo>
                                                                <a:pt x="1568" y="2884"/>
                                                                <a:pt x="1528" y="2889"/>
                                                                <a:pt x="1528" y="2889"/>
                                                              </a:cubicBezTo>
                                                              <a:cubicBezTo>
                                                                <a:pt x="1525" y="2898"/>
                                                                <a:pt x="1529" y="2916"/>
                                                                <a:pt x="1519" y="2917"/>
                                                              </a:cubicBezTo>
                                                              <a:cubicBezTo>
                                                                <a:pt x="1500" y="2920"/>
                                                                <a:pt x="1482" y="2904"/>
                                                                <a:pt x="1464" y="2898"/>
                                                              </a:cubicBezTo>
                                                              <a:cubicBezTo>
                                                                <a:pt x="1455" y="2895"/>
                                                                <a:pt x="1437" y="2889"/>
                                                                <a:pt x="1437" y="2889"/>
                                                              </a:cubicBezTo>
                                                              <a:cubicBezTo>
                                                                <a:pt x="1417" y="2950"/>
                                                                <a:pt x="1446" y="2890"/>
                                                                <a:pt x="1355" y="2926"/>
                                                              </a:cubicBezTo>
                                                              <a:cubicBezTo>
                                                                <a:pt x="1345" y="2930"/>
                                                                <a:pt x="1342" y="2944"/>
                                                                <a:pt x="1336" y="2953"/>
                                                              </a:cubicBezTo>
                                                              <a:cubicBezTo>
                                                                <a:pt x="1333" y="2971"/>
                                                                <a:pt x="1345" y="3003"/>
                                                                <a:pt x="1327" y="3008"/>
                                                              </a:cubicBezTo>
                                                              <a:cubicBezTo>
                                                                <a:pt x="1306" y="3014"/>
                                                                <a:pt x="1272" y="2972"/>
                                                                <a:pt x="1272" y="2972"/>
                                                              </a:cubicBezTo>
                                                              <a:cubicBezTo>
                                                                <a:pt x="1242" y="2975"/>
                                                                <a:pt x="1209" y="2969"/>
                                                                <a:pt x="1181" y="2981"/>
                                                              </a:cubicBezTo>
                                                              <a:cubicBezTo>
                                                                <a:pt x="1172" y="2985"/>
                                                                <a:pt x="1192" y="2999"/>
                                                                <a:pt x="1190" y="3008"/>
                                                              </a:cubicBezTo>
                                                              <a:cubicBezTo>
                                                                <a:pt x="1188" y="3019"/>
                                                                <a:pt x="1176" y="3026"/>
                                                                <a:pt x="1172" y="3036"/>
                                                              </a:cubicBezTo>
                                                              <a:cubicBezTo>
                                                                <a:pt x="1164" y="3053"/>
                                                                <a:pt x="1154" y="3090"/>
                                                                <a:pt x="1154" y="3090"/>
                                                              </a:cubicBezTo>
                                                              <a:cubicBezTo>
                                                                <a:pt x="1178" y="3164"/>
                                                                <a:pt x="1142" y="3079"/>
                                                                <a:pt x="1190" y="3127"/>
                                                              </a:cubicBezTo>
                                                              <a:cubicBezTo>
                                                                <a:pt x="1197" y="3134"/>
                                                                <a:pt x="1191" y="3148"/>
                                                                <a:pt x="1199" y="3154"/>
                                                              </a:cubicBezTo>
                                                              <a:cubicBezTo>
                                                                <a:pt x="1215" y="3165"/>
                                                                <a:pt x="1236" y="3167"/>
                                                                <a:pt x="1254" y="3173"/>
                                                              </a:cubicBezTo>
                                                              <a:cubicBezTo>
                                                                <a:pt x="1263" y="3176"/>
                                                                <a:pt x="1282" y="3182"/>
                                                                <a:pt x="1282" y="3182"/>
                                                              </a:cubicBezTo>
                                                              <a:cubicBezTo>
                                                                <a:pt x="1219" y="3203"/>
                                                                <a:pt x="1241" y="3187"/>
                                                                <a:pt x="1208" y="3218"/>
                                                              </a:cubicBezTo>
                                                              <a:cubicBezTo>
                                                                <a:pt x="1177" y="3198"/>
                                                                <a:pt x="1170" y="3175"/>
                                                                <a:pt x="1135" y="3164"/>
                                                              </a:cubicBezTo>
                                                              <a:cubicBezTo>
                                                                <a:pt x="1048" y="3175"/>
                                                                <a:pt x="968" y="3193"/>
                                                                <a:pt x="879" y="3200"/>
                                                              </a:cubicBezTo>
                                                              <a:cubicBezTo>
                                                                <a:pt x="857" y="3337"/>
                                                                <a:pt x="894" y="3212"/>
                                                                <a:pt x="843" y="3264"/>
                                                              </a:cubicBezTo>
                                                              <a:cubicBezTo>
                                                                <a:pt x="836" y="3271"/>
                                                                <a:pt x="843" y="3289"/>
                                                                <a:pt x="834" y="3292"/>
                                                              </a:cubicBezTo>
                                                              <a:cubicBezTo>
                                                                <a:pt x="805" y="3303"/>
                                                                <a:pt x="773" y="3298"/>
                                                                <a:pt x="742" y="3301"/>
                                                              </a:cubicBezTo>
                                                              <a:cubicBezTo>
                                                                <a:pt x="682" y="3341"/>
                                                                <a:pt x="682" y="3298"/>
                                                                <a:pt x="696" y="3383"/>
                                                              </a:cubicBezTo>
                                                              <a:cubicBezTo>
                                                                <a:pt x="708" y="3380"/>
                                                                <a:pt x="721" y="3370"/>
                                                                <a:pt x="733" y="3374"/>
                                                              </a:cubicBezTo>
                                                              <a:cubicBezTo>
                                                                <a:pt x="799" y="3396"/>
                                                                <a:pt x="702" y="3417"/>
                                                                <a:pt x="779" y="3392"/>
                                                              </a:cubicBezTo>
                                                              <a:cubicBezTo>
                                                                <a:pt x="849" y="3415"/>
                                                                <a:pt x="815" y="3406"/>
                                                                <a:pt x="879" y="3420"/>
                                                              </a:cubicBezTo>
                                                              <a:cubicBezTo>
                                                                <a:pt x="896" y="3486"/>
                                                                <a:pt x="894" y="3432"/>
                                                                <a:pt x="861" y="3474"/>
                                                              </a:cubicBezTo>
                                                              <a:cubicBezTo>
                                                                <a:pt x="825" y="3520"/>
                                                                <a:pt x="891" y="3492"/>
                                                                <a:pt x="815" y="3511"/>
                                                              </a:cubicBezTo>
                                                              <a:cubicBezTo>
                                                                <a:pt x="818" y="3590"/>
                                                                <a:pt x="831" y="3670"/>
                                                                <a:pt x="824" y="3749"/>
                                                              </a:cubicBezTo>
                                                              <a:cubicBezTo>
                                                                <a:pt x="816" y="3833"/>
                                                                <a:pt x="675" y="3813"/>
                                                                <a:pt x="907" y="3794"/>
                                                              </a:cubicBezTo>
                                                              <a:cubicBezTo>
                                                                <a:pt x="916" y="3788"/>
                                                                <a:pt x="924" y="3780"/>
                                                                <a:pt x="934" y="3776"/>
                                                              </a:cubicBezTo>
                                                              <a:cubicBezTo>
                                                                <a:pt x="946" y="3771"/>
                                                                <a:pt x="961" y="3775"/>
                                                                <a:pt x="971" y="3767"/>
                                                              </a:cubicBezTo>
                                                              <a:cubicBezTo>
                                                                <a:pt x="978" y="3761"/>
                                                                <a:pt x="975" y="3748"/>
                                                                <a:pt x="980" y="3740"/>
                                                              </a:cubicBezTo>
                                                              <a:cubicBezTo>
                                                                <a:pt x="996" y="3712"/>
                                                                <a:pt x="1012" y="3718"/>
                                                                <a:pt x="1044" y="3712"/>
                                                              </a:cubicBezTo>
                                                              <a:cubicBezTo>
                                                                <a:pt x="1061" y="3644"/>
                                                                <a:pt x="1096" y="3664"/>
                                                                <a:pt x="1172" y="3657"/>
                                                              </a:cubicBezTo>
                                                              <a:cubicBezTo>
                                                                <a:pt x="1214" y="3643"/>
                                                                <a:pt x="1197" y="3632"/>
                                                                <a:pt x="1227" y="3602"/>
                                                              </a:cubicBezTo>
                                                              <a:cubicBezTo>
                                                                <a:pt x="1236" y="3605"/>
                                                                <a:pt x="1244" y="3612"/>
                                                                <a:pt x="1254" y="3612"/>
                                                              </a:cubicBezTo>
                                                              <a:cubicBezTo>
                                                                <a:pt x="1318" y="3612"/>
                                                                <a:pt x="1289" y="3564"/>
                                                                <a:pt x="1263" y="3538"/>
                                                              </a:cubicBezTo>
                                                              <a:cubicBezTo>
                                                                <a:pt x="1310" y="3523"/>
                                                                <a:pt x="1281" y="3526"/>
                                                                <a:pt x="1346" y="3548"/>
                                                              </a:cubicBezTo>
                                                              <a:cubicBezTo>
                                                                <a:pt x="1355" y="3551"/>
                                                                <a:pt x="1373" y="3557"/>
                                                                <a:pt x="1373" y="3557"/>
                                                              </a:cubicBezTo>
                                                              <a:cubicBezTo>
                                                                <a:pt x="1388" y="3554"/>
                                                                <a:pt x="1409" y="3560"/>
                                                                <a:pt x="1419" y="3548"/>
                                                              </a:cubicBezTo>
                                                              <a:cubicBezTo>
                                                                <a:pt x="1435" y="3528"/>
                                                                <a:pt x="1401" y="3502"/>
                                                                <a:pt x="1391" y="3493"/>
                                                              </a:cubicBezTo>
                                                              <a:cubicBezTo>
                                                                <a:pt x="1432" y="3480"/>
                                                                <a:pt x="1443" y="3482"/>
                                                                <a:pt x="1428" y="3438"/>
                                                              </a:cubicBezTo>
                                                              <a:cubicBezTo>
                                                                <a:pt x="1443" y="3435"/>
                                                                <a:pt x="1463" y="3440"/>
                                                                <a:pt x="1474" y="3429"/>
                                                              </a:cubicBezTo>
                                                              <a:cubicBezTo>
                                                                <a:pt x="1491" y="3411"/>
                                                                <a:pt x="1439" y="3384"/>
                                                                <a:pt x="1437" y="3383"/>
                                                              </a:cubicBezTo>
                                                              <a:cubicBezTo>
                                                                <a:pt x="1501" y="3362"/>
                                                                <a:pt x="1486" y="3383"/>
                                                                <a:pt x="1501" y="3337"/>
                                                              </a:cubicBezTo>
                                                              <a:cubicBezTo>
                                                                <a:pt x="1537" y="3375"/>
                                                                <a:pt x="1531" y="3337"/>
                                                                <a:pt x="1583" y="3356"/>
                                                              </a:cubicBezTo>
                                                              <a:cubicBezTo>
                                                                <a:pt x="1644" y="3345"/>
                                                                <a:pt x="1675" y="3327"/>
                                                                <a:pt x="1739" y="3319"/>
                                                              </a:cubicBezTo>
                                                              <a:cubicBezTo>
                                                                <a:pt x="1772" y="3269"/>
                                                                <a:pt x="1802" y="3280"/>
                                                                <a:pt x="1867" y="3273"/>
                                                              </a:cubicBezTo>
                                                              <a:cubicBezTo>
                                                                <a:pt x="1896" y="3230"/>
                                                                <a:pt x="1927" y="3221"/>
                                                                <a:pt x="1976" y="3209"/>
                                                              </a:cubicBezTo>
                                                              <a:cubicBezTo>
                                                                <a:pt x="1985" y="3203"/>
                                                                <a:pt x="1996" y="3199"/>
                                                                <a:pt x="2004" y="3191"/>
                                                              </a:cubicBezTo>
                                                              <a:cubicBezTo>
                                                                <a:pt x="2012" y="3183"/>
                                                                <a:pt x="2012" y="3168"/>
                                                                <a:pt x="2022" y="3164"/>
                                                              </a:cubicBezTo>
                                                              <a:cubicBezTo>
                                                                <a:pt x="2042" y="3155"/>
                                                                <a:pt x="2065" y="3157"/>
                                                                <a:pt x="2086" y="3154"/>
                                                              </a:cubicBezTo>
                                                              <a:cubicBezTo>
                                                                <a:pt x="2109" y="3119"/>
                                                                <a:pt x="2119" y="3114"/>
                                                                <a:pt x="2159" y="3127"/>
                                                              </a:cubicBezTo>
                                                              <a:cubicBezTo>
                                                                <a:pt x="2171" y="3124"/>
                                                                <a:pt x="2186" y="3126"/>
                                                                <a:pt x="2196" y="3118"/>
                                                              </a:cubicBezTo>
                                                              <a:cubicBezTo>
                                                                <a:pt x="2213" y="3104"/>
                                                                <a:pt x="2198" y="3069"/>
                                                                <a:pt x="2214" y="3054"/>
                                                              </a:cubicBezTo>
                                                              <a:cubicBezTo>
                                                                <a:pt x="2223" y="3045"/>
                                                                <a:pt x="2239" y="3048"/>
                                                                <a:pt x="2251" y="3045"/>
                                                              </a:cubicBezTo>
                                                              <a:cubicBezTo>
                                                                <a:pt x="2248" y="3024"/>
                                                                <a:pt x="2240" y="3002"/>
                                                                <a:pt x="2242" y="2981"/>
                                                              </a:cubicBezTo>
                                                              <a:cubicBezTo>
                                                                <a:pt x="2243" y="2972"/>
                                                                <a:pt x="2259" y="2971"/>
                                                                <a:pt x="2260" y="2962"/>
                                                              </a:cubicBezTo>
                                                              <a:cubicBezTo>
                                                                <a:pt x="2266" y="2901"/>
                                                                <a:pt x="2258" y="2899"/>
                                                                <a:pt x="2232" y="2862"/>
                                                              </a:cubicBezTo>
                                                              <a:cubicBezTo>
                                                                <a:pt x="2229" y="2841"/>
                                                                <a:pt x="2208" y="2813"/>
                                                                <a:pt x="2223" y="2798"/>
                                                              </a:cubicBezTo>
                                                              <a:cubicBezTo>
                                                                <a:pt x="2274" y="2747"/>
                                                                <a:pt x="2339" y="2822"/>
                                                                <a:pt x="2287" y="2770"/>
                                                              </a:cubicBezTo>
                                                              <a:cubicBezTo>
                                                                <a:pt x="2284" y="2761"/>
                                                                <a:pt x="2280" y="2752"/>
                                                                <a:pt x="2278" y="2743"/>
                                                              </a:cubicBezTo>
                                                              <a:cubicBezTo>
                                                                <a:pt x="2274" y="2719"/>
                                                                <a:pt x="2275" y="2694"/>
                                                                <a:pt x="2269" y="2670"/>
                                                              </a:cubicBezTo>
                                                              <a:cubicBezTo>
                                                                <a:pt x="2264" y="2650"/>
                                                                <a:pt x="2248" y="2634"/>
                                                                <a:pt x="2242" y="2615"/>
                                                              </a:cubicBezTo>
                                                              <a:cubicBezTo>
                                                                <a:pt x="2237" y="2572"/>
                                                                <a:pt x="2218" y="2520"/>
                                                                <a:pt x="2232" y="2478"/>
                                                              </a:cubicBezTo>
                                                              <a:cubicBezTo>
                                                                <a:pt x="2223" y="2424"/>
                                                                <a:pt x="2217" y="2363"/>
                                                                <a:pt x="2178" y="2322"/>
                                                              </a:cubicBezTo>
                                                              <a:cubicBezTo>
                                                                <a:pt x="2162" y="2279"/>
                                                                <a:pt x="2166" y="2265"/>
                                                                <a:pt x="2132" y="2231"/>
                                                              </a:cubicBezTo>
                                                              <a:cubicBezTo>
                                                                <a:pt x="2121" y="2156"/>
                                                                <a:pt x="2109" y="2154"/>
                                                                <a:pt x="2086" y="2085"/>
                                                              </a:cubicBezTo>
                                                              <a:cubicBezTo>
                                                                <a:pt x="2080" y="2067"/>
                                                                <a:pt x="2049" y="2072"/>
                                                                <a:pt x="2031" y="2066"/>
                                                              </a:cubicBezTo>
                                                              <a:cubicBezTo>
                                                                <a:pt x="2021" y="2062"/>
                                                                <a:pt x="2013" y="2054"/>
                                                                <a:pt x="2004" y="2048"/>
                                                              </a:cubicBezTo>
                                                              <a:cubicBezTo>
                                                                <a:pt x="1992" y="2012"/>
                                                                <a:pt x="1976" y="1993"/>
                                                                <a:pt x="1949" y="1966"/>
                                                              </a:cubicBezTo>
                                                              <a:cubicBezTo>
                                                                <a:pt x="1927" y="1897"/>
                                                                <a:pt x="1959" y="1977"/>
                                                                <a:pt x="1912" y="1920"/>
                                                              </a:cubicBezTo>
                                                              <a:cubicBezTo>
                                                                <a:pt x="1886" y="1888"/>
                                                                <a:pt x="1916" y="1884"/>
                                                                <a:pt x="1858" y="1865"/>
                                                              </a:cubicBezTo>
                                                              <a:cubicBezTo>
                                                                <a:pt x="1813" y="1822"/>
                                                                <a:pt x="1765" y="1856"/>
                                                                <a:pt x="1720" y="1801"/>
                                                              </a:cubicBezTo>
                                                              <a:cubicBezTo>
                                                                <a:pt x="1676" y="1747"/>
                                                                <a:pt x="1738" y="1798"/>
                                                                <a:pt x="1647" y="1737"/>
                                                              </a:cubicBezTo>
                                                              <a:cubicBezTo>
                                                                <a:pt x="1638" y="1731"/>
                                                                <a:pt x="1620" y="1719"/>
                                                                <a:pt x="1620" y="1719"/>
                                                              </a:cubicBezTo>
                                                              <a:cubicBezTo>
                                                                <a:pt x="1598" y="1686"/>
                                                                <a:pt x="1576" y="1650"/>
                                                                <a:pt x="1538" y="1637"/>
                                                              </a:cubicBezTo>
                                                              <a:cubicBezTo>
                                                                <a:pt x="1524" y="1623"/>
                                                                <a:pt x="1506" y="1614"/>
                                                                <a:pt x="1492" y="1600"/>
                                                              </a:cubicBezTo>
                                                              <a:cubicBezTo>
                                                                <a:pt x="1484" y="1592"/>
                                                                <a:pt x="1482" y="1580"/>
                                                                <a:pt x="1474" y="1573"/>
                                                              </a:cubicBezTo>
                                                              <a:cubicBezTo>
                                                                <a:pt x="1434" y="1538"/>
                                                                <a:pt x="1430" y="1539"/>
                                                                <a:pt x="1391" y="1527"/>
                                                              </a:cubicBezTo>
                                                              <a:cubicBezTo>
                                                                <a:pt x="1380" y="1511"/>
                                                                <a:pt x="1364" y="1498"/>
                                                                <a:pt x="1355" y="1481"/>
                                                              </a:cubicBezTo>
                                                              <a:cubicBezTo>
                                                                <a:pt x="1346" y="1464"/>
                                                                <a:pt x="1336" y="1426"/>
                                                                <a:pt x="1336" y="1426"/>
                                                              </a:cubicBezTo>
                                                              <a:cubicBezTo>
                                                                <a:pt x="1339" y="1417"/>
                                                                <a:pt x="1350" y="1408"/>
                                                                <a:pt x="1346" y="1399"/>
                                                              </a:cubicBezTo>
                                                              <a:cubicBezTo>
                                                                <a:pt x="1342" y="1390"/>
                                                                <a:pt x="1327" y="1394"/>
                                                                <a:pt x="1318" y="1390"/>
                                                              </a:cubicBezTo>
                                                              <a:cubicBezTo>
                                                                <a:pt x="1308" y="1385"/>
                                                                <a:pt x="1299" y="1379"/>
                                                                <a:pt x="1291" y="1372"/>
                                                              </a:cubicBezTo>
                                                              <a:cubicBezTo>
                                                                <a:pt x="1262" y="1348"/>
                                                                <a:pt x="1219" y="1320"/>
                                                                <a:pt x="1199" y="1289"/>
                                                              </a:cubicBezTo>
                                                              <a:cubicBezTo>
                                                                <a:pt x="1193" y="1280"/>
                                                                <a:pt x="1189" y="1269"/>
                                                                <a:pt x="1181" y="1262"/>
                                                              </a:cubicBezTo>
                                                              <a:cubicBezTo>
                                                                <a:pt x="1174" y="1256"/>
                                                                <a:pt x="1163" y="1256"/>
                                                                <a:pt x="1154" y="1253"/>
                                                              </a:cubicBezTo>
                                                              <a:cubicBezTo>
                                                                <a:pt x="1131" y="1230"/>
                                                                <a:pt x="1109" y="1217"/>
                                                                <a:pt x="1090" y="1189"/>
                                                              </a:cubicBezTo>
                                                              <a:cubicBezTo>
                                                                <a:pt x="1093" y="1168"/>
                                                                <a:pt x="1092" y="1145"/>
                                                                <a:pt x="1099" y="1125"/>
                                                              </a:cubicBezTo>
                                                              <a:cubicBezTo>
                                                                <a:pt x="1102" y="1117"/>
                                                                <a:pt x="1113" y="1114"/>
                                                                <a:pt x="1117" y="1106"/>
                                                              </a:cubicBezTo>
                                                              <a:cubicBezTo>
                                                                <a:pt x="1138" y="1064"/>
                                                                <a:pt x="1131" y="1036"/>
                                                                <a:pt x="1163" y="1006"/>
                                                              </a:cubicBezTo>
                                                              <a:cubicBezTo>
                                                                <a:pt x="1166" y="994"/>
                                                                <a:pt x="1166" y="980"/>
                                                                <a:pt x="1172" y="969"/>
                                                              </a:cubicBezTo>
                                                              <a:cubicBezTo>
                                                                <a:pt x="1211" y="890"/>
                                                                <a:pt x="1227" y="896"/>
                                                                <a:pt x="1318" y="887"/>
                                                              </a:cubicBezTo>
                                                              <a:cubicBezTo>
                                                                <a:pt x="1334" y="838"/>
                                                                <a:pt x="1371" y="802"/>
                                                                <a:pt x="1400" y="759"/>
                                                              </a:cubicBezTo>
                                                              <a:cubicBezTo>
                                                                <a:pt x="1414" y="668"/>
                                                                <a:pt x="1405" y="711"/>
                                                                <a:pt x="1455" y="658"/>
                                                              </a:cubicBezTo>
                                                              <a:cubicBezTo>
                                                                <a:pt x="1458" y="649"/>
                                                                <a:pt x="1455" y="635"/>
                                                                <a:pt x="1464" y="631"/>
                                                              </a:cubicBezTo>
                                                              <a:cubicBezTo>
                                                                <a:pt x="1473" y="627"/>
                                                                <a:pt x="1482" y="638"/>
                                                                <a:pt x="1492" y="640"/>
                                                              </a:cubicBezTo>
                                                              <a:cubicBezTo>
                                                                <a:pt x="1519" y="644"/>
                                                                <a:pt x="1547" y="646"/>
                                                                <a:pt x="1574" y="649"/>
                                                              </a:cubicBezTo>
                                                              <a:cubicBezTo>
                                                                <a:pt x="1583" y="652"/>
                                                                <a:pt x="1592" y="658"/>
                                                                <a:pt x="1602" y="658"/>
                                                              </a:cubicBezTo>
                                                              <a:cubicBezTo>
                                                                <a:pt x="1620" y="658"/>
                                                                <a:pt x="1647" y="665"/>
                                                                <a:pt x="1656" y="649"/>
                                                              </a:cubicBezTo>
                                                              <a:cubicBezTo>
                                                                <a:pt x="1666" y="631"/>
                                                                <a:pt x="1631" y="584"/>
                                                                <a:pt x="1620" y="567"/>
                                                              </a:cubicBezTo>
                                                              <a:cubicBezTo>
                                                                <a:pt x="1629" y="564"/>
                                                                <a:pt x="1638" y="558"/>
                                                                <a:pt x="1647" y="558"/>
                                                              </a:cubicBezTo>
                                                              <a:cubicBezTo>
                                                                <a:pt x="1657" y="558"/>
                                                                <a:pt x="1665" y="568"/>
                                                                <a:pt x="1675" y="567"/>
                                                              </a:cubicBezTo>
                                                              <a:cubicBezTo>
                                                                <a:pt x="1694" y="565"/>
                                                                <a:pt x="1730" y="549"/>
                                                                <a:pt x="1730" y="549"/>
                                                              </a:cubicBezTo>
                                                              <a:cubicBezTo>
                                                                <a:pt x="1748" y="493"/>
                                                                <a:pt x="1799" y="509"/>
                                                                <a:pt x="1858" y="503"/>
                                                              </a:cubicBezTo>
                                                              <a:cubicBezTo>
                                                                <a:pt x="1845" y="491"/>
                                                                <a:pt x="1837" y="474"/>
                                                                <a:pt x="1821" y="466"/>
                                                              </a:cubicBezTo>
                                                              <a:cubicBezTo>
                                                                <a:pt x="1798" y="454"/>
                                                                <a:pt x="1771" y="451"/>
                                                                <a:pt x="1748" y="439"/>
                                                              </a:cubicBezTo>
                                                            </a:path>
                                                          </a:pathLst>
                                                        </a:custGeom>
                                                        <a:solidFill>
                                                          <a:srgbClr val="FFFF00">
                                                            <a:alpha val="0"/>
                                                          </a:srgbClr>
                                                        </a:solidFill>
                                                        <a:ln w="19050">
                                                          <a:solidFill>
                                                            <a:srgbClr val="FFFF66"/>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147" name="Freeform 32"/>
                                                        <p:cNvSpPr>
                                                          <a:spLocks/>
                                                        </p:cNvSpPr>
                                                        <p:nvPr/>
                                                      </p:nvSpPr>
                                                      <p:spPr bwMode="auto">
                                                        <a:xfrm>
                                                          <a:off x="2276" y="585"/>
                                                          <a:ext cx="439" cy="398"/>
                                                        </a:xfrm>
                                                        <a:custGeom>
                                                          <a:avLst/>
                                                          <a:gdLst>
                                                            <a:gd name="T0" fmla="*/ 46 w 439"/>
                                                            <a:gd name="T1" fmla="*/ 0 h 398"/>
                                                            <a:gd name="T2" fmla="*/ 19 w 439"/>
                                                            <a:gd name="T3" fmla="*/ 73 h 398"/>
                                                            <a:gd name="T4" fmla="*/ 46 w 439"/>
                                                            <a:gd name="T5" fmla="*/ 146 h 398"/>
                                                            <a:gd name="T6" fmla="*/ 83 w 439"/>
                                                            <a:gd name="T7" fmla="*/ 210 h 398"/>
                                                            <a:gd name="T8" fmla="*/ 74 w 439"/>
                                                            <a:gd name="T9" fmla="*/ 265 h 398"/>
                                                            <a:gd name="T10" fmla="*/ 101 w 439"/>
                                                            <a:gd name="T11" fmla="*/ 274 h 398"/>
                                                            <a:gd name="T12" fmla="*/ 165 w 439"/>
                                                            <a:gd name="T13" fmla="*/ 293 h 398"/>
                                                            <a:gd name="T14" fmla="*/ 266 w 439"/>
                                                            <a:gd name="T15" fmla="*/ 375 h 398"/>
                                                            <a:gd name="T16" fmla="*/ 275 w 439"/>
                                                            <a:gd name="T17" fmla="*/ 384 h 398"/>
                                                            <a:gd name="T18" fmla="*/ 202 w 439"/>
                                                            <a:gd name="T19" fmla="*/ 338 h 398"/>
                                                            <a:gd name="T20" fmla="*/ 385 w 439"/>
                                                            <a:gd name="T21" fmla="*/ 238 h 398"/>
                                                            <a:gd name="T22" fmla="*/ 439 w 439"/>
                                                            <a:gd name="T23" fmla="*/ 174 h 3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9"/>
                                                            <a:gd name="T37" fmla="*/ 0 h 398"/>
                                                            <a:gd name="T38" fmla="*/ 439 w 439"/>
                                                            <a:gd name="T39" fmla="*/ 398 h 3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9" h="398">
                                                              <a:moveTo>
                                                                <a:pt x="46" y="0"/>
                                                              </a:moveTo>
                                                              <a:cubicBezTo>
                                                                <a:pt x="60" y="42"/>
                                                                <a:pt x="65" y="58"/>
                                                                <a:pt x="19" y="73"/>
                                                              </a:cubicBezTo>
                                                              <a:cubicBezTo>
                                                                <a:pt x="5" y="115"/>
                                                                <a:pt x="0" y="131"/>
                                                                <a:pt x="46" y="146"/>
                                                              </a:cubicBezTo>
                                                              <a:cubicBezTo>
                                                                <a:pt x="30" y="196"/>
                                                                <a:pt x="32" y="198"/>
                                                                <a:pt x="83" y="210"/>
                                                              </a:cubicBezTo>
                                                              <a:cubicBezTo>
                                                                <a:pt x="80" y="228"/>
                                                                <a:pt x="69" y="247"/>
                                                                <a:pt x="74" y="265"/>
                                                              </a:cubicBezTo>
                                                              <a:cubicBezTo>
                                                                <a:pt x="77" y="274"/>
                                                                <a:pt x="92" y="271"/>
                                                                <a:pt x="101" y="274"/>
                                                              </a:cubicBezTo>
                                                              <a:cubicBezTo>
                                                                <a:pt x="181" y="298"/>
                                                                <a:pt x="101" y="272"/>
                                                                <a:pt x="165" y="293"/>
                                                              </a:cubicBezTo>
                                                              <a:cubicBezTo>
                                                                <a:pt x="190" y="371"/>
                                                                <a:pt x="176" y="362"/>
                                                                <a:pt x="266" y="375"/>
                                                              </a:cubicBezTo>
                                                              <a:cubicBezTo>
                                                                <a:pt x="336" y="398"/>
                                                                <a:pt x="340" y="397"/>
                                                                <a:pt x="275" y="384"/>
                                                              </a:cubicBezTo>
                                                              <a:cubicBezTo>
                                                                <a:pt x="248" y="367"/>
                                                                <a:pt x="224" y="361"/>
                                                                <a:pt x="202" y="338"/>
                                                              </a:cubicBezTo>
                                                              <a:cubicBezTo>
                                                                <a:pt x="158" y="205"/>
                                                                <a:pt x="290" y="243"/>
                                                                <a:pt x="385" y="238"/>
                                                              </a:cubicBezTo>
                                                              <a:cubicBezTo>
                                                                <a:pt x="421" y="214"/>
                                                                <a:pt x="411" y="202"/>
                                                                <a:pt x="439" y="17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5" name="Freeform 33"/>
                                                      <p:cNvSpPr>
                                                        <a:spLocks/>
                                                      </p:cNvSpPr>
                                                      <p:nvPr/>
                                                    </p:nvSpPr>
                                                    <p:spPr bwMode="auto">
                                                      <a:xfrm>
                                                        <a:off x="1234" y="466"/>
                                                        <a:ext cx="959" cy="527"/>
                                                      </a:xfrm>
                                                      <a:custGeom>
                                                        <a:avLst/>
                                                        <a:gdLst>
                                                          <a:gd name="T0" fmla="*/ 430 w 959"/>
                                                          <a:gd name="T1" fmla="*/ 0 h 527"/>
                                                          <a:gd name="T2" fmla="*/ 476 w 959"/>
                                                          <a:gd name="T3" fmla="*/ 28 h 527"/>
                                                          <a:gd name="T4" fmla="*/ 485 w 959"/>
                                                          <a:gd name="T5" fmla="*/ 64 h 527"/>
                                                          <a:gd name="T6" fmla="*/ 540 w 959"/>
                                                          <a:gd name="T7" fmla="*/ 73 h 527"/>
                                                          <a:gd name="T8" fmla="*/ 604 w 959"/>
                                                          <a:gd name="T9" fmla="*/ 128 h 527"/>
                                                          <a:gd name="T10" fmla="*/ 640 w 959"/>
                                                          <a:gd name="T11" fmla="*/ 174 h 527"/>
                                                          <a:gd name="T12" fmla="*/ 695 w 959"/>
                                                          <a:gd name="T13" fmla="*/ 192 h 527"/>
                                                          <a:gd name="T14" fmla="*/ 704 w 959"/>
                                                          <a:gd name="T15" fmla="*/ 220 h 527"/>
                                                          <a:gd name="T16" fmla="*/ 759 w 959"/>
                                                          <a:gd name="T17" fmla="*/ 238 h 527"/>
                                                          <a:gd name="T18" fmla="*/ 796 w 959"/>
                                                          <a:gd name="T19" fmla="*/ 284 h 527"/>
                                                          <a:gd name="T20" fmla="*/ 851 w 959"/>
                                                          <a:gd name="T21" fmla="*/ 311 h 527"/>
                                                          <a:gd name="T22" fmla="*/ 905 w 959"/>
                                                          <a:gd name="T23" fmla="*/ 348 h 527"/>
                                                          <a:gd name="T24" fmla="*/ 915 w 959"/>
                                                          <a:gd name="T25" fmla="*/ 375 h 527"/>
                                                          <a:gd name="T26" fmla="*/ 924 w 959"/>
                                                          <a:gd name="T27" fmla="*/ 403 h 527"/>
                                                          <a:gd name="T28" fmla="*/ 905 w 959"/>
                                                          <a:gd name="T29" fmla="*/ 512 h 527"/>
                                                          <a:gd name="T30" fmla="*/ 841 w 959"/>
                                                          <a:gd name="T31" fmla="*/ 503 h 527"/>
                                                          <a:gd name="T32" fmla="*/ 686 w 959"/>
                                                          <a:gd name="T33" fmla="*/ 430 h 527"/>
                                                          <a:gd name="T34" fmla="*/ 585 w 959"/>
                                                          <a:gd name="T35" fmla="*/ 375 h 527"/>
                                                          <a:gd name="T36" fmla="*/ 540 w 959"/>
                                                          <a:gd name="T37" fmla="*/ 339 h 527"/>
                                                          <a:gd name="T38" fmla="*/ 457 w 959"/>
                                                          <a:gd name="T39" fmla="*/ 293 h 527"/>
                                                          <a:gd name="T40" fmla="*/ 393 w 959"/>
                                                          <a:gd name="T41" fmla="*/ 238 h 527"/>
                                                          <a:gd name="T42" fmla="*/ 348 w 959"/>
                                                          <a:gd name="T43" fmla="*/ 174 h 527"/>
                                                          <a:gd name="T44" fmla="*/ 256 w 959"/>
                                                          <a:gd name="T45" fmla="*/ 174 h 527"/>
                                                          <a:gd name="T46" fmla="*/ 192 w 959"/>
                                                          <a:gd name="T47" fmla="*/ 119 h 527"/>
                                                          <a:gd name="T48" fmla="*/ 137 w 959"/>
                                                          <a:gd name="T49" fmla="*/ 101 h 527"/>
                                                          <a:gd name="T50" fmla="*/ 0 w 959"/>
                                                          <a:gd name="T51" fmla="*/ 37 h 5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9"/>
                                                          <a:gd name="T79" fmla="*/ 0 h 527"/>
                                                          <a:gd name="T80" fmla="*/ 959 w 959"/>
                                                          <a:gd name="T81" fmla="*/ 527 h 52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9" h="527">
                                                            <a:moveTo>
                                                              <a:pt x="430" y="0"/>
                                                            </a:moveTo>
                                                            <a:cubicBezTo>
                                                              <a:pt x="449" y="6"/>
                                                              <a:pt x="465" y="7"/>
                                                              <a:pt x="476" y="28"/>
                                                            </a:cubicBezTo>
                                                            <a:cubicBezTo>
                                                              <a:pt x="482" y="39"/>
                                                              <a:pt x="475" y="57"/>
                                                              <a:pt x="485" y="64"/>
                                                            </a:cubicBezTo>
                                                            <a:cubicBezTo>
                                                              <a:pt x="500" y="75"/>
                                                              <a:pt x="522" y="70"/>
                                                              <a:pt x="540" y="73"/>
                                                            </a:cubicBezTo>
                                                            <a:cubicBezTo>
                                                              <a:pt x="567" y="101"/>
                                                              <a:pt x="565" y="115"/>
                                                              <a:pt x="604" y="128"/>
                                                            </a:cubicBezTo>
                                                            <a:cubicBezTo>
                                                              <a:pt x="617" y="142"/>
                                                              <a:pt x="623" y="164"/>
                                                              <a:pt x="640" y="174"/>
                                                            </a:cubicBezTo>
                                                            <a:cubicBezTo>
                                                              <a:pt x="656" y="184"/>
                                                              <a:pt x="695" y="192"/>
                                                              <a:pt x="695" y="192"/>
                                                            </a:cubicBezTo>
                                                            <a:cubicBezTo>
                                                              <a:pt x="698" y="201"/>
                                                              <a:pt x="696" y="214"/>
                                                              <a:pt x="704" y="220"/>
                                                            </a:cubicBezTo>
                                                            <a:cubicBezTo>
                                                              <a:pt x="720" y="231"/>
                                                              <a:pt x="759" y="238"/>
                                                              <a:pt x="759" y="238"/>
                                                            </a:cubicBezTo>
                                                            <a:cubicBezTo>
                                                              <a:pt x="768" y="251"/>
                                                              <a:pt x="781" y="275"/>
                                                              <a:pt x="796" y="284"/>
                                                            </a:cubicBezTo>
                                                            <a:cubicBezTo>
                                                              <a:pt x="853" y="319"/>
                                                              <a:pt x="793" y="262"/>
                                                              <a:pt x="851" y="311"/>
                                                            </a:cubicBezTo>
                                                            <a:cubicBezTo>
                                                              <a:pt x="898" y="350"/>
                                                              <a:pt x="856" y="332"/>
                                                              <a:pt x="905" y="348"/>
                                                            </a:cubicBezTo>
                                                            <a:cubicBezTo>
                                                              <a:pt x="908" y="357"/>
                                                              <a:pt x="908" y="368"/>
                                                              <a:pt x="915" y="375"/>
                                                            </a:cubicBezTo>
                                                            <a:cubicBezTo>
                                                              <a:pt x="939" y="399"/>
                                                              <a:pt x="959" y="366"/>
                                                              <a:pt x="924" y="403"/>
                                                            </a:cubicBezTo>
                                                            <a:cubicBezTo>
                                                              <a:pt x="912" y="438"/>
                                                              <a:pt x="931" y="486"/>
                                                              <a:pt x="905" y="512"/>
                                                            </a:cubicBezTo>
                                                            <a:cubicBezTo>
                                                              <a:pt x="890" y="527"/>
                                                              <a:pt x="862" y="506"/>
                                                              <a:pt x="841" y="503"/>
                                                            </a:cubicBezTo>
                                                            <a:cubicBezTo>
                                                              <a:pt x="796" y="436"/>
                                                              <a:pt x="773" y="439"/>
                                                              <a:pt x="686" y="430"/>
                                                            </a:cubicBezTo>
                                                            <a:cubicBezTo>
                                                              <a:pt x="648" y="417"/>
                                                              <a:pt x="625" y="388"/>
                                                              <a:pt x="585" y="375"/>
                                                            </a:cubicBezTo>
                                                            <a:cubicBezTo>
                                                              <a:pt x="549" y="320"/>
                                                              <a:pt x="589" y="369"/>
                                                              <a:pt x="540" y="339"/>
                                                            </a:cubicBezTo>
                                                            <a:cubicBezTo>
                                                              <a:pt x="503" y="316"/>
                                                              <a:pt x="506" y="305"/>
                                                              <a:pt x="457" y="293"/>
                                                            </a:cubicBezTo>
                                                            <a:cubicBezTo>
                                                              <a:pt x="433" y="256"/>
                                                              <a:pt x="423" y="266"/>
                                                              <a:pt x="393" y="238"/>
                                                            </a:cubicBezTo>
                                                            <a:cubicBezTo>
                                                              <a:pt x="372" y="174"/>
                                                              <a:pt x="393" y="189"/>
                                                              <a:pt x="348" y="174"/>
                                                            </a:cubicBezTo>
                                                            <a:cubicBezTo>
                                                              <a:pt x="314" y="142"/>
                                                              <a:pt x="296" y="161"/>
                                                              <a:pt x="256" y="174"/>
                                                            </a:cubicBezTo>
                                                            <a:cubicBezTo>
                                                              <a:pt x="208" y="158"/>
                                                              <a:pt x="226" y="135"/>
                                                              <a:pt x="192" y="119"/>
                                                            </a:cubicBezTo>
                                                            <a:cubicBezTo>
                                                              <a:pt x="175" y="111"/>
                                                              <a:pt x="137" y="101"/>
                                                              <a:pt x="137" y="101"/>
                                                            </a:cubicBezTo>
                                                            <a:cubicBezTo>
                                                              <a:pt x="104" y="50"/>
                                                              <a:pt x="58" y="37"/>
                                                              <a:pt x="0" y="37"/>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3" name="Freeform 34"/>
                                                    <p:cNvSpPr>
                                                      <a:spLocks/>
                                                    </p:cNvSpPr>
                                                    <p:nvPr/>
                                                  </p:nvSpPr>
                                                  <p:spPr bwMode="auto">
                                                    <a:xfrm>
                                                      <a:off x="1920" y="1023"/>
                                                      <a:ext cx="430" cy="202"/>
                                                    </a:xfrm>
                                                    <a:custGeom>
                                                      <a:avLst/>
                                                      <a:gdLst>
                                                        <a:gd name="T0" fmla="*/ 0 w 430"/>
                                                        <a:gd name="T1" fmla="*/ 1 h 202"/>
                                                        <a:gd name="T2" fmla="*/ 55 w 430"/>
                                                        <a:gd name="T3" fmla="*/ 10 h 202"/>
                                                        <a:gd name="T4" fmla="*/ 82 w 430"/>
                                                        <a:gd name="T5" fmla="*/ 1 h 202"/>
                                                        <a:gd name="T6" fmla="*/ 137 w 430"/>
                                                        <a:gd name="T7" fmla="*/ 19 h 202"/>
                                                        <a:gd name="T8" fmla="*/ 165 w 430"/>
                                                        <a:gd name="T9" fmla="*/ 28 h 202"/>
                                                        <a:gd name="T10" fmla="*/ 247 w 430"/>
                                                        <a:gd name="T11" fmla="*/ 65 h 202"/>
                                                        <a:gd name="T12" fmla="*/ 320 w 430"/>
                                                        <a:gd name="T13" fmla="*/ 120 h 202"/>
                                                        <a:gd name="T14" fmla="*/ 338 w 430"/>
                                                        <a:gd name="T15" fmla="*/ 147 h 202"/>
                                                        <a:gd name="T16" fmla="*/ 347 w 430"/>
                                                        <a:gd name="T17" fmla="*/ 175 h 202"/>
                                                        <a:gd name="T18" fmla="*/ 402 w 430"/>
                                                        <a:gd name="T19" fmla="*/ 193 h 202"/>
                                                        <a:gd name="T20" fmla="*/ 430 w 430"/>
                                                        <a:gd name="T21" fmla="*/ 202 h 202"/>
                                                        <a:gd name="T22" fmla="*/ 402 w 430"/>
                                                        <a:gd name="T23" fmla="*/ 193 h 202"/>
                                                        <a:gd name="T24" fmla="*/ 347 w 430"/>
                                                        <a:gd name="T25" fmla="*/ 184 h 202"/>
                                                        <a:gd name="T26" fmla="*/ 338 w 430"/>
                                                        <a:gd name="T27" fmla="*/ 156 h 202"/>
                                                        <a:gd name="T28" fmla="*/ 274 w 430"/>
                                                        <a:gd name="T29" fmla="*/ 184 h 202"/>
                                                        <a:gd name="T30" fmla="*/ 192 w 430"/>
                                                        <a:gd name="T31" fmla="*/ 156 h 202"/>
                                                        <a:gd name="T32" fmla="*/ 110 w 430"/>
                                                        <a:gd name="T33" fmla="*/ 184 h 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0"/>
                                                        <a:gd name="T52" fmla="*/ 0 h 202"/>
                                                        <a:gd name="T53" fmla="*/ 430 w 430"/>
                                                        <a:gd name="T54" fmla="*/ 202 h 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0" h="202">
                                                          <a:moveTo>
                                                            <a:pt x="0" y="1"/>
                                                          </a:moveTo>
                                                          <a:cubicBezTo>
                                                            <a:pt x="18" y="4"/>
                                                            <a:pt x="36" y="10"/>
                                                            <a:pt x="55" y="10"/>
                                                          </a:cubicBezTo>
                                                          <a:cubicBezTo>
                                                            <a:pt x="64" y="10"/>
                                                            <a:pt x="73" y="0"/>
                                                            <a:pt x="82" y="1"/>
                                                          </a:cubicBezTo>
                                                          <a:cubicBezTo>
                                                            <a:pt x="101" y="3"/>
                                                            <a:pt x="119" y="13"/>
                                                            <a:pt x="137" y="19"/>
                                                          </a:cubicBezTo>
                                                          <a:cubicBezTo>
                                                            <a:pt x="146" y="22"/>
                                                            <a:pt x="165" y="28"/>
                                                            <a:pt x="165" y="28"/>
                                                          </a:cubicBezTo>
                                                          <a:cubicBezTo>
                                                            <a:pt x="190" y="54"/>
                                                            <a:pt x="212" y="56"/>
                                                            <a:pt x="247" y="65"/>
                                                          </a:cubicBezTo>
                                                          <a:cubicBezTo>
                                                            <a:pt x="273" y="82"/>
                                                            <a:pt x="294" y="103"/>
                                                            <a:pt x="320" y="120"/>
                                                          </a:cubicBezTo>
                                                          <a:cubicBezTo>
                                                            <a:pt x="326" y="129"/>
                                                            <a:pt x="333" y="137"/>
                                                            <a:pt x="338" y="147"/>
                                                          </a:cubicBezTo>
                                                          <a:cubicBezTo>
                                                            <a:pt x="342" y="156"/>
                                                            <a:pt x="339" y="169"/>
                                                            <a:pt x="347" y="175"/>
                                                          </a:cubicBezTo>
                                                          <a:cubicBezTo>
                                                            <a:pt x="363" y="186"/>
                                                            <a:pt x="384" y="187"/>
                                                            <a:pt x="402" y="193"/>
                                                          </a:cubicBezTo>
                                                          <a:cubicBezTo>
                                                            <a:pt x="411" y="196"/>
                                                            <a:pt x="430" y="202"/>
                                                            <a:pt x="430" y="202"/>
                                                          </a:cubicBezTo>
                                                          <a:cubicBezTo>
                                                            <a:pt x="430" y="202"/>
                                                            <a:pt x="411" y="196"/>
                                                            <a:pt x="402" y="193"/>
                                                          </a:cubicBezTo>
                                                          <a:cubicBezTo>
                                                            <a:pt x="384" y="187"/>
                                                            <a:pt x="365" y="187"/>
                                                            <a:pt x="347" y="184"/>
                                                          </a:cubicBezTo>
                                                          <a:cubicBezTo>
                                                            <a:pt x="344" y="175"/>
                                                            <a:pt x="347" y="159"/>
                                                            <a:pt x="338" y="156"/>
                                                          </a:cubicBezTo>
                                                          <a:cubicBezTo>
                                                            <a:pt x="308" y="146"/>
                                                            <a:pt x="291" y="168"/>
                                                            <a:pt x="274" y="184"/>
                                                          </a:cubicBezTo>
                                                          <a:cubicBezTo>
                                                            <a:pt x="210" y="163"/>
                                                            <a:pt x="237" y="173"/>
                                                            <a:pt x="192" y="156"/>
                                                          </a:cubicBezTo>
                                                          <a:cubicBezTo>
                                                            <a:pt x="165" y="184"/>
                                                            <a:pt x="148" y="184"/>
                                                            <a:pt x="110" y="1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1" name="Freeform 35"/>
                                                  <p:cNvSpPr>
                                                    <a:spLocks/>
                                                  </p:cNvSpPr>
                                                  <p:nvPr/>
                                                </p:nvSpPr>
                                                <p:spPr bwMode="auto">
                                                  <a:xfrm>
                                                    <a:off x="1810" y="1243"/>
                                                    <a:ext cx="512" cy="293"/>
                                                  </a:xfrm>
                                                  <a:custGeom>
                                                    <a:avLst/>
                                                    <a:gdLst>
                                                      <a:gd name="T0" fmla="*/ 0 w 512"/>
                                                      <a:gd name="T1" fmla="*/ 0 h 293"/>
                                                      <a:gd name="T2" fmla="*/ 28 w 512"/>
                                                      <a:gd name="T3" fmla="*/ 10 h 293"/>
                                                      <a:gd name="T4" fmla="*/ 37 w 512"/>
                                                      <a:gd name="T5" fmla="*/ 46 h 293"/>
                                                      <a:gd name="T6" fmla="*/ 119 w 512"/>
                                                      <a:gd name="T7" fmla="*/ 55 h 293"/>
                                                      <a:gd name="T8" fmla="*/ 110 w 512"/>
                                                      <a:gd name="T9" fmla="*/ 83 h 293"/>
                                                      <a:gd name="T10" fmla="*/ 92 w 512"/>
                                                      <a:gd name="T11" fmla="*/ 110 h 293"/>
                                                      <a:gd name="T12" fmla="*/ 137 w 512"/>
                                                      <a:gd name="T13" fmla="*/ 138 h 293"/>
                                                      <a:gd name="T14" fmla="*/ 201 w 512"/>
                                                      <a:gd name="T15" fmla="*/ 156 h 293"/>
                                                      <a:gd name="T16" fmla="*/ 265 w 512"/>
                                                      <a:gd name="T17" fmla="*/ 183 h 293"/>
                                                      <a:gd name="T18" fmla="*/ 284 w 512"/>
                                                      <a:gd name="T19" fmla="*/ 202 h 293"/>
                                                      <a:gd name="T20" fmla="*/ 339 w 512"/>
                                                      <a:gd name="T21" fmla="*/ 229 h 293"/>
                                                      <a:gd name="T22" fmla="*/ 366 w 512"/>
                                                      <a:gd name="T23" fmla="*/ 247 h 293"/>
                                                      <a:gd name="T24" fmla="*/ 393 w 512"/>
                                                      <a:gd name="T25" fmla="*/ 256 h 293"/>
                                                      <a:gd name="T26" fmla="*/ 439 w 512"/>
                                                      <a:gd name="T27" fmla="*/ 293 h 293"/>
                                                      <a:gd name="T28" fmla="*/ 512 w 512"/>
                                                      <a:gd name="T29" fmla="*/ 284 h 2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93"/>
                                                      <a:gd name="T47" fmla="*/ 512 w 512"/>
                                                      <a:gd name="T48" fmla="*/ 293 h 2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93">
                                                        <a:moveTo>
                                                          <a:pt x="0" y="0"/>
                                                        </a:moveTo>
                                                        <a:cubicBezTo>
                                                          <a:pt x="9" y="3"/>
                                                          <a:pt x="22" y="2"/>
                                                          <a:pt x="28" y="10"/>
                                                        </a:cubicBezTo>
                                                        <a:cubicBezTo>
                                                          <a:pt x="36" y="20"/>
                                                          <a:pt x="26" y="41"/>
                                                          <a:pt x="37" y="46"/>
                                                        </a:cubicBezTo>
                                                        <a:cubicBezTo>
                                                          <a:pt x="62" y="58"/>
                                                          <a:pt x="92" y="52"/>
                                                          <a:pt x="119" y="55"/>
                                                        </a:cubicBezTo>
                                                        <a:cubicBezTo>
                                                          <a:pt x="152" y="89"/>
                                                          <a:pt x="136" y="62"/>
                                                          <a:pt x="110" y="83"/>
                                                        </a:cubicBezTo>
                                                        <a:cubicBezTo>
                                                          <a:pt x="102" y="90"/>
                                                          <a:pt x="98" y="101"/>
                                                          <a:pt x="92" y="110"/>
                                                        </a:cubicBezTo>
                                                        <a:cubicBezTo>
                                                          <a:pt x="171" y="136"/>
                                                          <a:pt x="73" y="99"/>
                                                          <a:pt x="137" y="138"/>
                                                        </a:cubicBezTo>
                                                        <a:cubicBezTo>
                                                          <a:pt x="145" y="143"/>
                                                          <a:pt x="196" y="155"/>
                                                          <a:pt x="201" y="156"/>
                                                        </a:cubicBezTo>
                                                        <a:cubicBezTo>
                                                          <a:pt x="245" y="198"/>
                                                          <a:pt x="186" y="149"/>
                                                          <a:pt x="265" y="183"/>
                                                        </a:cubicBezTo>
                                                        <a:cubicBezTo>
                                                          <a:pt x="273" y="187"/>
                                                          <a:pt x="277" y="196"/>
                                                          <a:pt x="284" y="202"/>
                                                        </a:cubicBezTo>
                                                        <a:cubicBezTo>
                                                          <a:pt x="309" y="222"/>
                                                          <a:pt x="310" y="220"/>
                                                          <a:pt x="339" y="229"/>
                                                        </a:cubicBezTo>
                                                        <a:cubicBezTo>
                                                          <a:pt x="348" y="235"/>
                                                          <a:pt x="356" y="242"/>
                                                          <a:pt x="366" y="247"/>
                                                        </a:cubicBezTo>
                                                        <a:cubicBezTo>
                                                          <a:pt x="374" y="251"/>
                                                          <a:pt x="385" y="251"/>
                                                          <a:pt x="393" y="256"/>
                                                        </a:cubicBezTo>
                                                        <a:cubicBezTo>
                                                          <a:pt x="410" y="266"/>
                                                          <a:pt x="423" y="282"/>
                                                          <a:pt x="439" y="293"/>
                                                        </a:cubicBezTo>
                                                        <a:cubicBezTo>
                                                          <a:pt x="506" y="284"/>
                                                          <a:pt x="481" y="284"/>
                                                          <a:pt x="512" y="2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9" name="Freeform 36"/>
                                                <p:cNvSpPr>
                                                  <a:spLocks/>
                                                </p:cNvSpPr>
                                                <p:nvPr/>
                                              </p:nvSpPr>
                                              <p:spPr bwMode="auto">
                                                <a:xfrm>
                                                  <a:off x="2816" y="2203"/>
                                                  <a:ext cx="265" cy="549"/>
                                                </a:xfrm>
                                                <a:custGeom>
                                                  <a:avLst/>
                                                  <a:gdLst>
                                                    <a:gd name="T0" fmla="*/ 256 w 265"/>
                                                    <a:gd name="T1" fmla="*/ 0 h 549"/>
                                                    <a:gd name="T2" fmla="*/ 265 w 265"/>
                                                    <a:gd name="T3" fmla="*/ 101 h 549"/>
                                                    <a:gd name="T4" fmla="*/ 238 w 265"/>
                                                    <a:gd name="T5" fmla="*/ 247 h 549"/>
                                                    <a:gd name="T6" fmla="*/ 210 w 265"/>
                                                    <a:gd name="T7" fmla="*/ 256 h 549"/>
                                                    <a:gd name="T8" fmla="*/ 155 w 265"/>
                                                    <a:gd name="T9" fmla="*/ 357 h 549"/>
                                                    <a:gd name="T10" fmla="*/ 165 w 265"/>
                                                    <a:gd name="T11" fmla="*/ 384 h 549"/>
                                                    <a:gd name="T12" fmla="*/ 192 w 265"/>
                                                    <a:gd name="T13" fmla="*/ 394 h 549"/>
                                                    <a:gd name="T14" fmla="*/ 165 w 265"/>
                                                    <a:gd name="T15" fmla="*/ 421 h 549"/>
                                                    <a:gd name="T16" fmla="*/ 82 w 265"/>
                                                    <a:gd name="T17" fmla="*/ 467 h 549"/>
                                                    <a:gd name="T18" fmla="*/ 37 w 265"/>
                                                    <a:gd name="T19" fmla="*/ 512 h 549"/>
                                                    <a:gd name="T20" fmla="*/ 27 w 265"/>
                                                    <a:gd name="T21" fmla="*/ 540 h 549"/>
                                                    <a:gd name="T22" fmla="*/ 0 w 265"/>
                                                    <a:gd name="T23" fmla="*/ 549 h 5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5"/>
                                                    <a:gd name="T37" fmla="*/ 0 h 549"/>
                                                    <a:gd name="T38" fmla="*/ 265 w 265"/>
                                                    <a:gd name="T39" fmla="*/ 549 h 5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5" h="549">
                                                      <a:moveTo>
                                                        <a:pt x="256" y="0"/>
                                                      </a:moveTo>
                                                      <a:cubicBezTo>
                                                        <a:pt x="223" y="34"/>
                                                        <a:pt x="206" y="81"/>
                                                        <a:pt x="265" y="101"/>
                                                      </a:cubicBezTo>
                                                      <a:cubicBezTo>
                                                        <a:pt x="265" y="105"/>
                                                        <a:pt x="252" y="230"/>
                                                        <a:pt x="238" y="247"/>
                                                      </a:cubicBezTo>
                                                      <a:cubicBezTo>
                                                        <a:pt x="232" y="255"/>
                                                        <a:pt x="219" y="253"/>
                                                        <a:pt x="210" y="256"/>
                                                      </a:cubicBezTo>
                                                      <a:cubicBezTo>
                                                        <a:pt x="168" y="300"/>
                                                        <a:pt x="219" y="336"/>
                                                        <a:pt x="155" y="357"/>
                                                      </a:cubicBezTo>
                                                      <a:cubicBezTo>
                                                        <a:pt x="158" y="366"/>
                                                        <a:pt x="158" y="377"/>
                                                        <a:pt x="165" y="384"/>
                                                      </a:cubicBezTo>
                                                      <a:cubicBezTo>
                                                        <a:pt x="172" y="391"/>
                                                        <a:pt x="192" y="384"/>
                                                        <a:pt x="192" y="394"/>
                                                      </a:cubicBezTo>
                                                      <a:cubicBezTo>
                                                        <a:pt x="192" y="407"/>
                                                        <a:pt x="175" y="413"/>
                                                        <a:pt x="165" y="421"/>
                                                      </a:cubicBezTo>
                                                      <a:cubicBezTo>
                                                        <a:pt x="117" y="459"/>
                                                        <a:pt x="124" y="453"/>
                                                        <a:pt x="82" y="467"/>
                                                      </a:cubicBezTo>
                                                      <a:cubicBezTo>
                                                        <a:pt x="55" y="485"/>
                                                        <a:pt x="52" y="482"/>
                                                        <a:pt x="37" y="512"/>
                                                      </a:cubicBezTo>
                                                      <a:cubicBezTo>
                                                        <a:pt x="33" y="521"/>
                                                        <a:pt x="34" y="533"/>
                                                        <a:pt x="27" y="540"/>
                                                      </a:cubicBezTo>
                                                      <a:cubicBezTo>
                                                        <a:pt x="20" y="547"/>
                                                        <a:pt x="0" y="549"/>
                                                        <a:pt x="0" y="549"/>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7" name="Freeform 37"/>
                                              <p:cNvSpPr>
                                                <a:spLocks/>
                                              </p:cNvSpPr>
                                              <p:nvPr/>
                                            </p:nvSpPr>
                                            <p:spPr bwMode="auto">
                                              <a:xfrm>
                                                <a:off x="2853" y="2953"/>
                                                <a:ext cx="420" cy="174"/>
                                              </a:xfrm>
                                              <a:custGeom>
                                                <a:avLst/>
                                                <a:gdLst>
                                                  <a:gd name="T0" fmla="*/ 420 w 420"/>
                                                  <a:gd name="T1" fmla="*/ 174 h 174"/>
                                                  <a:gd name="T2" fmla="*/ 393 w 420"/>
                                                  <a:gd name="T3" fmla="*/ 165 h 174"/>
                                                  <a:gd name="T4" fmla="*/ 384 w 420"/>
                                                  <a:gd name="T5" fmla="*/ 137 h 174"/>
                                                  <a:gd name="T6" fmla="*/ 338 w 420"/>
                                                  <a:gd name="T7" fmla="*/ 110 h 174"/>
                                                  <a:gd name="T8" fmla="*/ 283 w 420"/>
                                                  <a:gd name="T9" fmla="*/ 119 h 174"/>
                                                  <a:gd name="T10" fmla="*/ 256 w 420"/>
                                                  <a:gd name="T11" fmla="*/ 146 h 174"/>
                                                  <a:gd name="T12" fmla="*/ 192 w 420"/>
                                                  <a:gd name="T13" fmla="*/ 137 h 174"/>
                                                  <a:gd name="T14" fmla="*/ 155 w 420"/>
                                                  <a:gd name="T15" fmla="*/ 92 h 174"/>
                                                  <a:gd name="T16" fmla="*/ 146 w 420"/>
                                                  <a:gd name="T17" fmla="*/ 64 h 174"/>
                                                  <a:gd name="T18" fmla="*/ 118 w 420"/>
                                                  <a:gd name="T19" fmla="*/ 46 h 174"/>
                                                  <a:gd name="T20" fmla="*/ 0 w 420"/>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174"/>
                                                  <a:gd name="T35" fmla="*/ 420 w 420"/>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174">
                                                    <a:moveTo>
                                                      <a:pt x="420" y="174"/>
                                                    </a:moveTo>
                                                    <a:cubicBezTo>
                                                      <a:pt x="411" y="171"/>
                                                      <a:pt x="400" y="172"/>
                                                      <a:pt x="393" y="165"/>
                                                    </a:cubicBezTo>
                                                    <a:cubicBezTo>
                                                      <a:pt x="386" y="158"/>
                                                      <a:pt x="389" y="145"/>
                                                      <a:pt x="384" y="137"/>
                                                    </a:cubicBezTo>
                                                    <a:cubicBezTo>
                                                      <a:pt x="372" y="117"/>
                                                      <a:pt x="358" y="117"/>
                                                      <a:pt x="338" y="110"/>
                                                    </a:cubicBezTo>
                                                    <a:cubicBezTo>
                                                      <a:pt x="320" y="113"/>
                                                      <a:pt x="300" y="112"/>
                                                      <a:pt x="283" y="119"/>
                                                    </a:cubicBezTo>
                                                    <a:cubicBezTo>
                                                      <a:pt x="271" y="124"/>
                                                      <a:pt x="268" y="144"/>
                                                      <a:pt x="256" y="146"/>
                                                    </a:cubicBezTo>
                                                    <a:cubicBezTo>
                                                      <a:pt x="235" y="150"/>
                                                      <a:pt x="213" y="140"/>
                                                      <a:pt x="192" y="137"/>
                                                    </a:cubicBezTo>
                                                    <a:cubicBezTo>
                                                      <a:pt x="174" y="120"/>
                                                      <a:pt x="167" y="116"/>
                                                      <a:pt x="155" y="92"/>
                                                    </a:cubicBezTo>
                                                    <a:cubicBezTo>
                                                      <a:pt x="151" y="83"/>
                                                      <a:pt x="152" y="72"/>
                                                      <a:pt x="146" y="64"/>
                                                    </a:cubicBezTo>
                                                    <a:cubicBezTo>
                                                      <a:pt x="139" y="55"/>
                                                      <a:pt x="127" y="53"/>
                                                      <a:pt x="118" y="46"/>
                                                    </a:cubicBezTo>
                                                    <a:cubicBezTo>
                                                      <a:pt x="75" y="10"/>
                                                      <a:pt x="61" y="0"/>
                                                      <a:pt x="0" y="0"/>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5" name="Freeform 38"/>
                                            <p:cNvSpPr>
                                              <a:spLocks/>
                                            </p:cNvSpPr>
                                            <p:nvPr/>
                                          </p:nvSpPr>
                                          <p:spPr bwMode="auto">
                                            <a:xfrm>
                                              <a:off x="2121" y="3483"/>
                                              <a:ext cx="503" cy="319"/>
                                            </a:xfrm>
                                            <a:custGeom>
                                              <a:avLst/>
                                              <a:gdLst>
                                                <a:gd name="T0" fmla="*/ 0 w 503"/>
                                                <a:gd name="T1" fmla="*/ 0 h 319"/>
                                                <a:gd name="T2" fmla="*/ 18 w 503"/>
                                                <a:gd name="T3" fmla="*/ 19 h 319"/>
                                                <a:gd name="T4" fmla="*/ 46 w 503"/>
                                                <a:gd name="T5" fmla="*/ 28 h 319"/>
                                                <a:gd name="T6" fmla="*/ 92 w 503"/>
                                                <a:gd name="T7" fmla="*/ 92 h 319"/>
                                                <a:gd name="T8" fmla="*/ 128 w 503"/>
                                                <a:gd name="T9" fmla="*/ 138 h 319"/>
                                                <a:gd name="T10" fmla="*/ 265 w 503"/>
                                                <a:gd name="T11" fmla="*/ 165 h 319"/>
                                                <a:gd name="T12" fmla="*/ 329 w 503"/>
                                                <a:gd name="T13" fmla="*/ 211 h 319"/>
                                                <a:gd name="T14" fmla="*/ 402 w 503"/>
                                                <a:gd name="T15" fmla="*/ 247 h 319"/>
                                                <a:gd name="T16" fmla="*/ 430 w 503"/>
                                                <a:gd name="T17" fmla="*/ 256 h 319"/>
                                                <a:gd name="T18" fmla="*/ 457 w 503"/>
                                                <a:gd name="T19" fmla="*/ 256 h 319"/>
                                                <a:gd name="T20" fmla="*/ 503 w 503"/>
                                                <a:gd name="T21" fmla="*/ 266 h 319"/>
                                                <a:gd name="T22" fmla="*/ 430 w 503"/>
                                                <a:gd name="T23" fmla="*/ 220 h 319"/>
                                                <a:gd name="T24" fmla="*/ 284 w 503"/>
                                                <a:gd name="T25" fmla="*/ 183 h 3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3"/>
                                                <a:gd name="T40" fmla="*/ 0 h 319"/>
                                                <a:gd name="T41" fmla="*/ 503 w 503"/>
                                                <a:gd name="T42" fmla="*/ 319 h 3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3" h="319">
                                                  <a:moveTo>
                                                    <a:pt x="0" y="0"/>
                                                  </a:moveTo>
                                                  <a:cubicBezTo>
                                                    <a:pt x="6" y="6"/>
                                                    <a:pt x="11" y="14"/>
                                                    <a:pt x="18" y="19"/>
                                                  </a:cubicBezTo>
                                                  <a:cubicBezTo>
                                                    <a:pt x="26" y="24"/>
                                                    <a:pt x="40" y="20"/>
                                                    <a:pt x="46" y="28"/>
                                                  </a:cubicBezTo>
                                                  <a:cubicBezTo>
                                                    <a:pt x="100" y="103"/>
                                                    <a:pt x="29" y="72"/>
                                                    <a:pt x="92" y="92"/>
                                                  </a:cubicBezTo>
                                                  <a:cubicBezTo>
                                                    <a:pt x="96" y="99"/>
                                                    <a:pt x="117" y="133"/>
                                                    <a:pt x="128" y="138"/>
                                                  </a:cubicBezTo>
                                                  <a:cubicBezTo>
                                                    <a:pt x="163" y="153"/>
                                                    <a:pt x="229" y="160"/>
                                                    <a:pt x="265" y="165"/>
                                                  </a:cubicBezTo>
                                                  <a:cubicBezTo>
                                                    <a:pt x="322" y="183"/>
                                                    <a:pt x="273" y="192"/>
                                                    <a:pt x="329" y="211"/>
                                                  </a:cubicBezTo>
                                                  <a:cubicBezTo>
                                                    <a:pt x="362" y="242"/>
                                                    <a:pt x="340" y="227"/>
                                                    <a:pt x="402" y="247"/>
                                                  </a:cubicBezTo>
                                                  <a:cubicBezTo>
                                                    <a:pt x="411" y="250"/>
                                                    <a:pt x="430" y="256"/>
                                                    <a:pt x="430" y="256"/>
                                                  </a:cubicBezTo>
                                                  <a:cubicBezTo>
                                                    <a:pt x="450" y="319"/>
                                                    <a:pt x="425" y="265"/>
                                                    <a:pt x="457" y="256"/>
                                                  </a:cubicBezTo>
                                                  <a:cubicBezTo>
                                                    <a:pt x="472" y="252"/>
                                                    <a:pt x="488" y="263"/>
                                                    <a:pt x="503" y="266"/>
                                                  </a:cubicBezTo>
                                                  <a:cubicBezTo>
                                                    <a:pt x="477" y="238"/>
                                                    <a:pt x="469" y="230"/>
                                                    <a:pt x="430" y="220"/>
                                                  </a:cubicBezTo>
                                                  <a:cubicBezTo>
                                                    <a:pt x="360" y="175"/>
                                                    <a:pt x="405" y="183"/>
                                                    <a:pt x="284" y="183"/>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3" name="Freeform 39"/>
                                          <p:cNvSpPr>
                                            <a:spLocks/>
                                          </p:cNvSpPr>
                                          <p:nvPr/>
                                        </p:nvSpPr>
                                        <p:spPr bwMode="auto">
                                          <a:xfrm>
                                            <a:off x="2095" y="293"/>
                                            <a:ext cx="438" cy="795"/>
                                          </a:xfrm>
                                          <a:custGeom>
                                            <a:avLst/>
                                            <a:gdLst>
                                              <a:gd name="T0" fmla="*/ 72 w 438"/>
                                              <a:gd name="T1" fmla="*/ 0 h 795"/>
                                              <a:gd name="T2" fmla="*/ 99 w 438"/>
                                              <a:gd name="T3" fmla="*/ 18 h 795"/>
                                              <a:gd name="T4" fmla="*/ 118 w 438"/>
                                              <a:gd name="T5" fmla="*/ 73 h 795"/>
                                              <a:gd name="T6" fmla="*/ 108 w 438"/>
                                              <a:gd name="T7" fmla="*/ 164 h 795"/>
                                              <a:gd name="T8" fmla="*/ 63 w 438"/>
                                              <a:gd name="T9" fmla="*/ 173 h 795"/>
                                              <a:gd name="T10" fmla="*/ 44 w 438"/>
                                              <a:gd name="T11" fmla="*/ 228 h 795"/>
                                              <a:gd name="T12" fmla="*/ 54 w 438"/>
                                              <a:gd name="T13" fmla="*/ 274 h 795"/>
                                              <a:gd name="T14" fmla="*/ 35 w 438"/>
                                              <a:gd name="T15" fmla="*/ 347 h 795"/>
                                              <a:gd name="T16" fmla="*/ 63 w 438"/>
                                              <a:gd name="T17" fmla="*/ 493 h 795"/>
                                              <a:gd name="T18" fmla="*/ 81 w 438"/>
                                              <a:gd name="T19" fmla="*/ 512 h 795"/>
                                              <a:gd name="T20" fmla="*/ 90 w 438"/>
                                              <a:gd name="T21" fmla="*/ 557 h 795"/>
                                              <a:gd name="T22" fmla="*/ 127 w 438"/>
                                              <a:gd name="T23" fmla="*/ 566 h 795"/>
                                              <a:gd name="T24" fmla="*/ 246 w 438"/>
                                              <a:gd name="T25" fmla="*/ 612 h 795"/>
                                              <a:gd name="T26" fmla="*/ 255 w 438"/>
                                              <a:gd name="T27" fmla="*/ 676 h 795"/>
                                              <a:gd name="T28" fmla="*/ 282 w 438"/>
                                              <a:gd name="T29" fmla="*/ 685 h 795"/>
                                              <a:gd name="T30" fmla="*/ 319 w 438"/>
                                              <a:gd name="T31" fmla="*/ 722 h 795"/>
                                              <a:gd name="T32" fmla="*/ 337 w 438"/>
                                              <a:gd name="T33" fmla="*/ 777 h 795"/>
                                              <a:gd name="T34" fmla="*/ 438 w 438"/>
                                              <a:gd name="T35" fmla="*/ 795 h 7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8"/>
                                              <a:gd name="T55" fmla="*/ 0 h 795"/>
                                              <a:gd name="T56" fmla="*/ 438 w 438"/>
                                              <a:gd name="T57" fmla="*/ 795 h 7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8" h="795">
                                                <a:moveTo>
                                                  <a:pt x="72" y="0"/>
                                                </a:moveTo>
                                                <a:cubicBezTo>
                                                  <a:pt x="81" y="6"/>
                                                  <a:pt x="93" y="9"/>
                                                  <a:pt x="99" y="18"/>
                                                </a:cubicBezTo>
                                                <a:cubicBezTo>
                                                  <a:pt x="109" y="34"/>
                                                  <a:pt x="118" y="73"/>
                                                  <a:pt x="118" y="73"/>
                                                </a:cubicBezTo>
                                                <a:cubicBezTo>
                                                  <a:pt x="115" y="103"/>
                                                  <a:pt x="123" y="137"/>
                                                  <a:pt x="108" y="164"/>
                                                </a:cubicBezTo>
                                                <a:cubicBezTo>
                                                  <a:pt x="101" y="177"/>
                                                  <a:pt x="76" y="164"/>
                                                  <a:pt x="63" y="173"/>
                                                </a:cubicBezTo>
                                                <a:cubicBezTo>
                                                  <a:pt x="47" y="184"/>
                                                  <a:pt x="51" y="210"/>
                                                  <a:pt x="44" y="228"/>
                                                </a:cubicBezTo>
                                                <a:cubicBezTo>
                                                  <a:pt x="47" y="243"/>
                                                  <a:pt x="48" y="259"/>
                                                  <a:pt x="54" y="274"/>
                                                </a:cubicBezTo>
                                                <a:cubicBezTo>
                                                  <a:pt x="69" y="314"/>
                                                  <a:pt x="97" y="327"/>
                                                  <a:pt x="35" y="347"/>
                                                </a:cubicBezTo>
                                                <a:cubicBezTo>
                                                  <a:pt x="17" y="401"/>
                                                  <a:pt x="0" y="473"/>
                                                  <a:pt x="63" y="493"/>
                                                </a:cubicBezTo>
                                                <a:cubicBezTo>
                                                  <a:pt x="69" y="499"/>
                                                  <a:pt x="78" y="504"/>
                                                  <a:pt x="81" y="512"/>
                                                </a:cubicBezTo>
                                                <a:cubicBezTo>
                                                  <a:pt x="87" y="526"/>
                                                  <a:pt x="80" y="545"/>
                                                  <a:pt x="90" y="557"/>
                                                </a:cubicBezTo>
                                                <a:cubicBezTo>
                                                  <a:pt x="98" y="567"/>
                                                  <a:pt x="115" y="563"/>
                                                  <a:pt x="127" y="566"/>
                                                </a:cubicBezTo>
                                                <a:cubicBezTo>
                                                  <a:pt x="162" y="603"/>
                                                  <a:pt x="209" y="577"/>
                                                  <a:pt x="246" y="612"/>
                                                </a:cubicBezTo>
                                                <a:cubicBezTo>
                                                  <a:pt x="249" y="633"/>
                                                  <a:pt x="245" y="657"/>
                                                  <a:pt x="255" y="676"/>
                                                </a:cubicBezTo>
                                                <a:cubicBezTo>
                                                  <a:pt x="259" y="685"/>
                                                  <a:pt x="274" y="680"/>
                                                  <a:pt x="282" y="685"/>
                                                </a:cubicBezTo>
                                                <a:cubicBezTo>
                                                  <a:pt x="297" y="694"/>
                                                  <a:pt x="306" y="710"/>
                                                  <a:pt x="319" y="722"/>
                                                </a:cubicBezTo>
                                                <a:cubicBezTo>
                                                  <a:pt x="325" y="740"/>
                                                  <a:pt x="318" y="773"/>
                                                  <a:pt x="337" y="777"/>
                                                </a:cubicBezTo>
                                                <a:cubicBezTo>
                                                  <a:pt x="372" y="784"/>
                                                  <a:pt x="403" y="795"/>
                                                  <a:pt x="438" y="795"/>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1" name="Freeform 40"/>
                                        <p:cNvSpPr>
                                          <a:spLocks/>
                                        </p:cNvSpPr>
                                        <p:nvPr/>
                                      </p:nvSpPr>
                                      <p:spPr bwMode="auto">
                                        <a:xfrm>
                                          <a:off x="3163" y="2551"/>
                                          <a:ext cx="250" cy="408"/>
                                        </a:xfrm>
                                        <a:custGeom>
                                          <a:avLst/>
                                          <a:gdLst>
                                            <a:gd name="T0" fmla="*/ 0 w 250"/>
                                            <a:gd name="T1" fmla="*/ 0 h 408"/>
                                            <a:gd name="T2" fmla="*/ 10 w 250"/>
                                            <a:gd name="T3" fmla="*/ 55 h 408"/>
                                            <a:gd name="T4" fmla="*/ 37 w 250"/>
                                            <a:gd name="T5" fmla="*/ 64 h 408"/>
                                            <a:gd name="T6" fmla="*/ 46 w 250"/>
                                            <a:gd name="T7" fmla="*/ 100 h 408"/>
                                            <a:gd name="T8" fmla="*/ 64 w 250"/>
                                            <a:gd name="T9" fmla="*/ 119 h 408"/>
                                            <a:gd name="T10" fmla="*/ 74 w 250"/>
                                            <a:gd name="T11" fmla="*/ 146 h 408"/>
                                            <a:gd name="T12" fmla="*/ 92 w 250"/>
                                            <a:gd name="T13" fmla="*/ 174 h 408"/>
                                            <a:gd name="T14" fmla="*/ 55 w 250"/>
                                            <a:gd name="T15" fmla="*/ 183 h 408"/>
                                            <a:gd name="T16" fmla="*/ 74 w 250"/>
                                            <a:gd name="T17" fmla="*/ 228 h 408"/>
                                            <a:gd name="T18" fmla="*/ 55 w 250"/>
                                            <a:gd name="T19" fmla="*/ 247 h 408"/>
                                            <a:gd name="T20" fmla="*/ 37 w 250"/>
                                            <a:gd name="T21" fmla="*/ 274 h 408"/>
                                            <a:gd name="T22" fmla="*/ 46 w 250"/>
                                            <a:gd name="T23" fmla="*/ 320 h 408"/>
                                            <a:gd name="T24" fmla="*/ 74 w 250"/>
                                            <a:gd name="T25" fmla="*/ 329 h 408"/>
                                            <a:gd name="T26" fmla="*/ 83 w 250"/>
                                            <a:gd name="T27" fmla="*/ 366 h 408"/>
                                            <a:gd name="T28" fmla="*/ 202 w 250"/>
                                            <a:gd name="T29" fmla="*/ 402 h 408"/>
                                            <a:gd name="T30" fmla="*/ 247 w 250"/>
                                            <a:gd name="T31" fmla="*/ 384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0"/>
                                            <a:gd name="T49" fmla="*/ 0 h 408"/>
                                            <a:gd name="T50" fmla="*/ 250 w 250"/>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0" h="408">
                                              <a:moveTo>
                                                <a:pt x="0" y="0"/>
                                              </a:moveTo>
                                              <a:cubicBezTo>
                                                <a:pt x="3" y="18"/>
                                                <a:pt x="1" y="39"/>
                                                <a:pt x="10" y="55"/>
                                              </a:cubicBezTo>
                                              <a:cubicBezTo>
                                                <a:pt x="15" y="63"/>
                                                <a:pt x="31" y="57"/>
                                                <a:pt x="37" y="64"/>
                                              </a:cubicBezTo>
                                              <a:cubicBezTo>
                                                <a:pt x="45" y="74"/>
                                                <a:pt x="41" y="89"/>
                                                <a:pt x="46" y="100"/>
                                              </a:cubicBezTo>
                                              <a:cubicBezTo>
                                                <a:pt x="50" y="108"/>
                                                <a:pt x="58" y="113"/>
                                                <a:pt x="64" y="119"/>
                                              </a:cubicBezTo>
                                              <a:cubicBezTo>
                                                <a:pt x="67" y="128"/>
                                                <a:pt x="70" y="137"/>
                                                <a:pt x="74" y="146"/>
                                              </a:cubicBezTo>
                                              <a:cubicBezTo>
                                                <a:pt x="79" y="156"/>
                                                <a:pt x="97" y="164"/>
                                                <a:pt x="92" y="174"/>
                                              </a:cubicBezTo>
                                              <a:cubicBezTo>
                                                <a:pt x="86" y="185"/>
                                                <a:pt x="67" y="180"/>
                                                <a:pt x="55" y="183"/>
                                              </a:cubicBezTo>
                                              <a:cubicBezTo>
                                                <a:pt x="27" y="266"/>
                                                <a:pt x="56" y="152"/>
                                                <a:pt x="74" y="228"/>
                                              </a:cubicBezTo>
                                              <a:cubicBezTo>
                                                <a:pt x="76" y="237"/>
                                                <a:pt x="61" y="240"/>
                                                <a:pt x="55" y="247"/>
                                              </a:cubicBezTo>
                                              <a:cubicBezTo>
                                                <a:pt x="48" y="255"/>
                                                <a:pt x="43" y="265"/>
                                                <a:pt x="37" y="274"/>
                                              </a:cubicBezTo>
                                              <a:cubicBezTo>
                                                <a:pt x="40" y="289"/>
                                                <a:pt x="37" y="307"/>
                                                <a:pt x="46" y="320"/>
                                              </a:cubicBezTo>
                                              <a:cubicBezTo>
                                                <a:pt x="51" y="328"/>
                                                <a:pt x="68" y="321"/>
                                                <a:pt x="74" y="329"/>
                                              </a:cubicBezTo>
                                              <a:cubicBezTo>
                                                <a:pt x="82" y="339"/>
                                                <a:pt x="75" y="356"/>
                                                <a:pt x="83" y="366"/>
                                              </a:cubicBezTo>
                                              <a:cubicBezTo>
                                                <a:pt x="98" y="385"/>
                                                <a:pt x="189" y="400"/>
                                                <a:pt x="202" y="402"/>
                                              </a:cubicBezTo>
                                              <a:cubicBezTo>
                                                <a:pt x="250" y="392"/>
                                                <a:pt x="247" y="408"/>
                                                <a:pt x="247" y="3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9" name="Freeform 41"/>
                                      <p:cNvSpPr>
                                        <a:spLocks/>
                                      </p:cNvSpPr>
                                      <p:nvPr/>
                                    </p:nvSpPr>
                                    <p:spPr bwMode="auto">
                                      <a:xfrm>
                                        <a:off x="2313" y="3456"/>
                                        <a:ext cx="348" cy="183"/>
                                      </a:xfrm>
                                      <a:custGeom>
                                        <a:avLst/>
                                        <a:gdLst>
                                          <a:gd name="T0" fmla="*/ 348 w 348"/>
                                          <a:gd name="T1" fmla="*/ 183 h 183"/>
                                          <a:gd name="T2" fmla="*/ 210 w 348"/>
                                          <a:gd name="T3" fmla="*/ 137 h 183"/>
                                          <a:gd name="T4" fmla="*/ 183 w 348"/>
                                          <a:gd name="T5" fmla="*/ 119 h 183"/>
                                          <a:gd name="T6" fmla="*/ 128 w 348"/>
                                          <a:gd name="T7" fmla="*/ 101 h 183"/>
                                          <a:gd name="T8" fmla="*/ 37 w 348"/>
                                          <a:gd name="T9" fmla="*/ 55 h 183"/>
                                          <a:gd name="T10" fmla="*/ 0 w 348"/>
                                          <a:gd name="T11" fmla="*/ 0 h 183"/>
                                          <a:gd name="T12" fmla="*/ 0 60000 65536"/>
                                          <a:gd name="T13" fmla="*/ 0 60000 65536"/>
                                          <a:gd name="T14" fmla="*/ 0 60000 65536"/>
                                          <a:gd name="T15" fmla="*/ 0 60000 65536"/>
                                          <a:gd name="T16" fmla="*/ 0 60000 65536"/>
                                          <a:gd name="T17" fmla="*/ 0 60000 65536"/>
                                          <a:gd name="T18" fmla="*/ 0 w 348"/>
                                          <a:gd name="T19" fmla="*/ 0 h 183"/>
                                          <a:gd name="T20" fmla="*/ 348 w 348"/>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348" h="183">
                                            <a:moveTo>
                                              <a:pt x="348" y="183"/>
                                            </a:moveTo>
                                            <a:cubicBezTo>
                                              <a:pt x="294" y="132"/>
                                              <a:pt x="318" y="147"/>
                                              <a:pt x="210" y="137"/>
                                            </a:cubicBezTo>
                                            <a:cubicBezTo>
                                              <a:pt x="201" y="131"/>
                                              <a:pt x="193" y="123"/>
                                              <a:pt x="183" y="119"/>
                                            </a:cubicBezTo>
                                            <a:cubicBezTo>
                                              <a:pt x="165" y="111"/>
                                              <a:pt x="128" y="101"/>
                                              <a:pt x="128" y="101"/>
                                            </a:cubicBezTo>
                                            <a:cubicBezTo>
                                              <a:pt x="98" y="70"/>
                                              <a:pt x="80" y="64"/>
                                              <a:pt x="37" y="55"/>
                                            </a:cubicBezTo>
                                            <a:cubicBezTo>
                                              <a:pt x="18" y="37"/>
                                              <a:pt x="0" y="28"/>
                                              <a:pt x="0" y="0"/>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7" name="Freeform 42"/>
                                    <p:cNvSpPr>
                                      <a:spLocks/>
                                    </p:cNvSpPr>
                                    <p:nvPr/>
                                  </p:nvSpPr>
                                  <p:spPr bwMode="auto">
                                    <a:xfrm>
                                      <a:off x="2447" y="3191"/>
                                      <a:ext cx="579" cy="475"/>
                                    </a:xfrm>
                                    <a:custGeom>
                                      <a:avLst/>
                                      <a:gdLst>
                                        <a:gd name="T0" fmla="*/ 433 w 579"/>
                                        <a:gd name="T1" fmla="*/ 0 h 475"/>
                                        <a:gd name="T2" fmla="*/ 287 w 579"/>
                                        <a:gd name="T3" fmla="*/ 55 h 475"/>
                                        <a:gd name="T4" fmla="*/ 186 w 579"/>
                                        <a:gd name="T5" fmla="*/ 46 h 475"/>
                                        <a:gd name="T6" fmla="*/ 195 w 579"/>
                                        <a:gd name="T7" fmla="*/ 219 h 475"/>
                                        <a:gd name="T8" fmla="*/ 232 w 579"/>
                                        <a:gd name="T9" fmla="*/ 228 h 475"/>
                                        <a:gd name="T10" fmla="*/ 250 w 579"/>
                                        <a:gd name="T11" fmla="*/ 247 h 475"/>
                                        <a:gd name="T12" fmla="*/ 287 w 579"/>
                                        <a:gd name="T13" fmla="*/ 238 h 475"/>
                                        <a:gd name="T14" fmla="*/ 332 w 579"/>
                                        <a:gd name="T15" fmla="*/ 219 h 475"/>
                                        <a:gd name="T16" fmla="*/ 406 w 579"/>
                                        <a:gd name="T17" fmla="*/ 265 h 475"/>
                                        <a:gd name="T18" fmla="*/ 488 w 579"/>
                                        <a:gd name="T19" fmla="*/ 228 h 475"/>
                                        <a:gd name="T20" fmla="*/ 570 w 579"/>
                                        <a:gd name="T21" fmla="*/ 219 h 475"/>
                                        <a:gd name="T22" fmla="*/ 579 w 579"/>
                                        <a:gd name="T23" fmla="*/ 192 h 475"/>
                                        <a:gd name="T24" fmla="*/ 524 w 579"/>
                                        <a:gd name="T25" fmla="*/ 91 h 475"/>
                                        <a:gd name="T26" fmla="*/ 570 w 579"/>
                                        <a:gd name="T27" fmla="*/ 201 h 475"/>
                                        <a:gd name="T28" fmla="*/ 479 w 579"/>
                                        <a:gd name="T29" fmla="*/ 219 h 475"/>
                                        <a:gd name="T30" fmla="*/ 424 w 579"/>
                                        <a:gd name="T31" fmla="*/ 228 h 475"/>
                                        <a:gd name="T32" fmla="*/ 387 w 579"/>
                                        <a:gd name="T33" fmla="*/ 265 h 475"/>
                                        <a:gd name="T34" fmla="*/ 342 w 579"/>
                                        <a:gd name="T35" fmla="*/ 228 h 475"/>
                                        <a:gd name="T36" fmla="*/ 314 w 579"/>
                                        <a:gd name="T37" fmla="*/ 219 h 475"/>
                                        <a:gd name="T38" fmla="*/ 287 w 579"/>
                                        <a:gd name="T39" fmla="*/ 228 h 475"/>
                                        <a:gd name="T40" fmla="*/ 268 w 579"/>
                                        <a:gd name="T41" fmla="*/ 247 h 475"/>
                                        <a:gd name="T42" fmla="*/ 204 w 579"/>
                                        <a:gd name="T43" fmla="*/ 265 h 475"/>
                                        <a:gd name="T44" fmla="*/ 195 w 579"/>
                                        <a:gd name="T45" fmla="*/ 338 h 475"/>
                                        <a:gd name="T46" fmla="*/ 214 w 579"/>
                                        <a:gd name="T47" fmla="*/ 439 h 475"/>
                                        <a:gd name="T48" fmla="*/ 195 w 579"/>
                                        <a:gd name="T49" fmla="*/ 420 h 475"/>
                                        <a:gd name="T50" fmla="*/ 186 w 579"/>
                                        <a:gd name="T51" fmla="*/ 366 h 475"/>
                                        <a:gd name="T52" fmla="*/ 195 w 579"/>
                                        <a:gd name="T53" fmla="*/ 448 h 475"/>
                                        <a:gd name="T54" fmla="*/ 95 w 579"/>
                                        <a:gd name="T55" fmla="*/ 256 h 475"/>
                                        <a:gd name="T56" fmla="*/ 76 w 579"/>
                                        <a:gd name="T57" fmla="*/ 201 h 475"/>
                                        <a:gd name="T58" fmla="*/ 12 w 579"/>
                                        <a:gd name="T59" fmla="*/ 146 h 475"/>
                                        <a:gd name="T60" fmla="*/ 3 w 579"/>
                                        <a:gd name="T61" fmla="*/ 91 h 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9"/>
                                        <a:gd name="T94" fmla="*/ 0 h 475"/>
                                        <a:gd name="T95" fmla="*/ 579 w 579"/>
                                        <a:gd name="T96" fmla="*/ 475 h 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9" h="475">
                                          <a:moveTo>
                                            <a:pt x="433" y="0"/>
                                          </a:moveTo>
                                          <a:cubicBezTo>
                                            <a:pt x="378" y="37"/>
                                            <a:pt x="357" y="46"/>
                                            <a:pt x="287" y="55"/>
                                          </a:cubicBezTo>
                                          <a:cubicBezTo>
                                            <a:pt x="246" y="47"/>
                                            <a:pt x="224" y="32"/>
                                            <a:pt x="186" y="46"/>
                                          </a:cubicBezTo>
                                          <a:cubicBezTo>
                                            <a:pt x="189" y="104"/>
                                            <a:pt x="181" y="163"/>
                                            <a:pt x="195" y="219"/>
                                          </a:cubicBezTo>
                                          <a:cubicBezTo>
                                            <a:pt x="198" y="231"/>
                                            <a:pt x="221" y="222"/>
                                            <a:pt x="232" y="228"/>
                                          </a:cubicBezTo>
                                          <a:cubicBezTo>
                                            <a:pt x="240" y="232"/>
                                            <a:pt x="244" y="241"/>
                                            <a:pt x="250" y="247"/>
                                          </a:cubicBezTo>
                                          <a:cubicBezTo>
                                            <a:pt x="262" y="244"/>
                                            <a:pt x="277" y="246"/>
                                            <a:pt x="287" y="238"/>
                                          </a:cubicBezTo>
                                          <a:cubicBezTo>
                                            <a:pt x="328" y="205"/>
                                            <a:pt x="251" y="199"/>
                                            <a:pt x="332" y="219"/>
                                          </a:cubicBezTo>
                                          <a:cubicBezTo>
                                            <a:pt x="355" y="242"/>
                                            <a:pt x="374" y="255"/>
                                            <a:pt x="406" y="265"/>
                                          </a:cubicBezTo>
                                          <a:cubicBezTo>
                                            <a:pt x="424" y="212"/>
                                            <a:pt x="429" y="218"/>
                                            <a:pt x="488" y="228"/>
                                          </a:cubicBezTo>
                                          <a:cubicBezTo>
                                            <a:pt x="515" y="225"/>
                                            <a:pt x="544" y="229"/>
                                            <a:pt x="570" y="219"/>
                                          </a:cubicBezTo>
                                          <a:cubicBezTo>
                                            <a:pt x="579" y="216"/>
                                            <a:pt x="579" y="201"/>
                                            <a:pt x="579" y="192"/>
                                          </a:cubicBezTo>
                                          <a:cubicBezTo>
                                            <a:pt x="579" y="162"/>
                                            <a:pt x="544" y="111"/>
                                            <a:pt x="524" y="91"/>
                                          </a:cubicBezTo>
                                          <a:cubicBezTo>
                                            <a:pt x="538" y="130"/>
                                            <a:pt x="557" y="162"/>
                                            <a:pt x="570" y="201"/>
                                          </a:cubicBezTo>
                                          <a:cubicBezTo>
                                            <a:pt x="551" y="258"/>
                                            <a:pt x="574" y="219"/>
                                            <a:pt x="479" y="219"/>
                                          </a:cubicBezTo>
                                          <a:cubicBezTo>
                                            <a:pt x="460" y="219"/>
                                            <a:pt x="442" y="225"/>
                                            <a:pt x="424" y="228"/>
                                          </a:cubicBezTo>
                                          <a:cubicBezTo>
                                            <a:pt x="423" y="229"/>
                                            <a:pt x="390" y="265"/>
                                            <a:pt x="387" y="265"/>
                                          </a:cubicBezTo>
                                          <a:cubicBezTo>
                                            <a:pt x="367" y="265"/>
                                            <a:pt x="356" y="236"/>
                                            <a:pt x="342" y="228"/>
                                          </a:cubicBezTo>
                                          <a:cubicBezTo>
                                            <a:pt x="334" y="223"/>
                                            <a:pt x="323" y="222"/>
                                            <a:pt x="314" y="219"/>
                                          </a:cubicBezTo>
                                          <a:cubicBezTo>
                                            <a:pt x="305" y="222"/>
                                            <a:pt x="295" y="223"/>
                                            <a:pt x="287" y="228"/>
                                          </a:cubicBezTo>
                                          <a:cubicBezTo>
                                            <a:pt x="279" y="233"/>
                                            <a:pt x="276" y="243"/>
                                            <a:pt x="268" y="247"/>
                                          </a:cubicBezTo>
                                          <a:cubicBezTo>
                                            <a:pt x="248" y="257"/>
                                            <a:pt x="225" y="258"/>
                                            <a:pt x="204" y="265"/>
                                          </a:cubicBezTo>
                                          <a:cubicBezTo>
                                            <a:pt x="201" y="289"/>
                                            <a:pt x="201" y="314"/>
                                            <a:pt x="195" y="338"/>
                                          </a:cubicBezTo>
                                          <a:cubicBezTo>
                                            <a:pt x="184" y="380"/>
                                            <a:pt x="140" y="415"/>
                                            <a:pt x="214" y="439"/>
                                          </a:cubicBezTo>
                                          <a:cubicBezTo>
                                            <a:pt x="208" y="433"/>
                                            <a:pt x="198" y="428"/>
                                            <a:pt x="195" y="420"/>
                                          </a:cubicBezTo>
                                          <a:cubicBezTo>
                                            <a:pt x="188" y="403"/>
                                            <a:pt x="186" y="348"/>
                                            <a:pt x="186" y="366"/>
                                          </a:cubicBezTo>
                                          <a:cubicBezTo>
                                            <a:pt x="186" y="393"/>
                                            <a:pt x="195" y="475"/>
                                            <a:pt x="195" y="448"/>
                                          </a:cubicBezTo>
                                          <a:cubicBezTo>
                                            <a:pt x="195" y="332"/>
                                            <a:pt x="204" y="278"/>
                                            <a:pt x="95" y="256"/>
                                          </a:cubicBezTo>
                                          <a:cubicBezTo>
                                            <a:pt x="94" y="252"/>
                                            <a:pt x="79" y="205"/>
                                            <a:pt x="76" y="201"/>
                                          </a:cubicBezTo>
                                          <a:cubicBezTo>
                                            <a:pt x="69" y="193"/>
                                            <a:pt x="24" y="157"/>
                                            <a:pt x="12" y="146"/>
                                          </a:cubicBezTo>
                                          <a:cubicBezTo>
                                            <a:pt x="0" y="110"/>
                                            <a:pt x="3" y="128"/>
                                            <a:pt x="3" y="91"/>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5" name="Oval 43"/>
                                  <p:cNvSpPr>
                                    <a:spLocks noChangeArrowheads="1"/>
                                  </p:cNvSpPr>
                                  <p:nvPr/>
                                </p:nvSpPr>
                                <p:spPr bwMode="auto">
                                  <a:xfrm>
                                    <a:off x="2832" y="100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23" name="Oval 44"/>
                                <p:cNvSpPr>
                                  <a:spLocks noChangeArrowheads="1"/>
                                </p:cNvSpPr>
                                <p:nvPr/>
                              </p:nvSpPr>
                              <p:spPr bwMode="auto">
                                <a:xfrm>
                                  <a:off x="3888" y="3120"/>
                                  <a:ext cx="48" cy="48"/>
                                </a:xfrm>
                                <a:prstGeom prst="ellipse">
                                  <a:avLst/>
                                </a:prstGeom>
                                <a:solidFill>
                                  <a:srgbClr val="FF0000">
                                    <a:alpha val="0"/>
                                  </a:srgbClr>
                                </a:solidFill>
                                <a:ln w="9525">
                                  <a:solidFill>
                                    <a:srgbClr val="993366"/>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57389" name="AutoShape 45"/>
                              <p:cNvSpPr>
                                <a:spLocks noChangeArrowheads="1"/>
                              </p:cNvSpPr>
                              <p:nvPr/>
                            </p:nvSpPr>
                            <p:spPr bwMode="auto">
                              <a:xfrm>
                                <a:off x="2544" y="912"/>
                                <a:ext cx="48" cy="48"/>
                              </a:xfrm>
                              <a:prstGeom prst="star5">
                                <a:avLst/>
                              </a:prstGeom>
                              <a:solidFill>
                                <a:srgbClr val="FF3300">
                                  <a:alpha val="0"/>
                                </a:srgbClr>
                              </a:solidFill>
                              <a:ln w="9525">
                                <a:solidFill>
                                  <a:srgbClr val="FF0000"/>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19" name="Oval 46"/>
                            <p:cNvSpPr>
                              <a:spLocks noChangeArrowheads="1"/>
                            </p:cNvSpPr>
                            <p:nvPr/>
                          </p:nvSpPr>
                          <p:spPr bwMode="auto">
                            <a:xfrm>
                              <a:off x="1728" y="148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7" name="Oval 47"/>
                          <p:cNvSpPr>
                            <a:spLocks noChangeArrowheads="1"/>
                          </p:cNvSpPr>
                          <p:nvPr/>
                        </p:nvSpPr>
                        <p:spPr bwMode="auto">
                          <a:xfrm>
                            <a:off x="2688" y="2256"/>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5" name="Oval 48"/>
                        <p:cNvSpPr>
                          <a:spLocks noChangeArrowheads="1"/>
                        </p:cNvSpPr>
                        <p:nvPr/>
                      </p:nvSpPr>
                      <p:spPr bwMode="auto">
                        <a:xfrm>
                          <a:off x="2256" y="364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3" name="Text Box 49"/>
                      <p:cNvSpPr txBox="1">
                        <a:spLocks noChangeArrowheads="1"/>
                      </p:cNvSpPr>
                      <p:nvPr/>
                    </p:nvSpPr>
                    <p:spPr bwMode="auto">
                      <a:xfrm>
                        <a:off x="960" y="960"/>
                        <a:ext cx="39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HÀ NỘI</a:t>
                        </a:r>
                      </a:p>
                    </p:txBody>
                  </p:sp>
                </p:grpSp>
              </p:grpSp>
            </p:grpSp>
          </p:grpSp>
          <p:sp>
            <p:nvSpPr>
              <p:cNvPr id="4105" name="Text Box 50"/>
              <p:cNvSpPr txBox="1">
                <a:spLocks noChangeArrowheads="1"/>
              </p:cNvSpPr>
              <p:nvPr/>
            </p:nvSpPr>
            <p:spPr bwMode="auto">
              <a:xfrm>
                <a:off x="1681" y="3600"/>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TP HCM</a:t>
                </a:r>
              </a:p>
            </p:txBody>
          </p:sp>
        </p:grpSp>
        <p:sp>
          <p:nvSpPr>
            <p:cNvPr id="4103" name="Text Box 51"/>
            <p:cNvSpPr txBox="1">
              <a:spLocks noChangeArrowheads="1"/>
            </p:cNvSpPr>
            <p:nvPr/>
          </p:nvSpPr>
          <p:spPr bwMode="auto">
            <a:xfrm>
              <a:off x="2545" y="3073"/>
              <a:ext cx="5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NHA TRANG</a:t>
              </a:r>
            </a:p>
          </p:txBody>
        </p:sp>
      </p:grpSp>
      <p:sp>
        <p:nvSpPr>
          <p:cNvPr id="57396" name="Text Box 52"/>
          <p:cNvSpPr txBox="1">
            <a:spLocks noChangeArrowheads="1"/>
          </p:cNvSpPr>
          <p:nvPr/>
        </p:nvSpPr>
        <p:spPr bwMode="auto">
          <a:xfrm>
            <a:off x="72193" y="1954000"/>
            <a:ext cx="9144000" cy="984818"/>
          </a:xfrm>
          <a:prstGeom prst="rect">
            <a:avLst/>
          </a:prstGeom>
          <a:noFill/>
          <a:ln w="9525">
            <a:noFill/>
            <a:miter lim="800000"/>
            <a:headEnd/>
            <a:tailEnd/>
          </a:ln>
          <a:effectLst/>
        </p:spPr>
        <p:txBody>
          <a:bodyPr wrap="square" lIns="91374" tIns="45687" rIns="91374" bIns="45687">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ts val="600"/>
              </a:spcBef>
              <a:spcAft>
                <a:spcPts val="0"/>
              </a:spcAft>
              <a:buClrTx/>
              <a:buSzTx/>
              <a:buFont typeface="Arial"/>
              <a:buNone/>
              <a:tabLst/>
              <a:defRPr/>
            </a:pPr>
            <a:r>
              <a:rPr kumimoji="0" lang="en-US" sz="4000" b="1" i="0" u="none" strike="noStrike" kern="1200" cap="none" spc="0" normalizeH="0" baseline="0" noProof="0">
                <a:ln>
                  <a:noFill/>
                </a:ln>
                <a:solidFill>
                  <a:schemeClr val="accent1">
                    <a:lumMod val="75000"/>
                  </a:schemeClr>
                </a:solidFill>
                <a:effectLst>
                  <a:outerShdw blurRad="38100" dist="38100" dir="2700000" algn="tl">
                    <a:srgbClr val="C0C0C0"/>
                  </a:outerShdw>
                </a:effectLst>
                <a:uLnTx/>
                <a:uFillTx/>
                <a:latin typeface="Times New Roman" panose="02020603050405020304" pitchFamily="18" charset="0"/>
                <a:ea typeface="+mn-ea"/>
                <a:cs typeface="Arial"/>
                <a:sym typeface="Arial"/>
              </a:rPr>
              <a:t>LỊCH SỬ 7</a:t>
            </a:r>
            <a:endParaRPr kumimoji="0" lang="en-US" sz="1800" b="1" i="0" u="none" strike="noStrike" kern="1200" cap="none" spc="0" normalizeH="0" baseline="0" noProof="0" dirty="0">
              <a:ln>
                <a:noFill/>
              </a:ln>
              <a:solidFill>
                <a:schemeClr val="accent1">
                  <a:lumMod val="75000"/>
                </a:schemeClr>
              </a:solidFill>
              <a:effectLst>
                <a:outerShdw blurRad="38100" dist="38100" dir="2700000" algn="tl">
                  <a:srgbClr val="C0C0C0"/>
                </a:outerShdw>
              </a:effectLst>
              <a:uLnTx/>
              <a:uFillTx/>
              <a:latin typeface="Times New Roman" panose="02020603050405020304" pitchFamily="18" charset="0"/>
              <a:ea typeface="+mn-ea"/>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CC"/>
              </a:solidFill>
              <a:effectLst>
                <a:outerShdw blurRad="38100" dist="38100" dir="2700000" algn="tl">
                  <a:srgbClr val="C0C0C0"/>
                </a:outerShdw>
              </a:effectLst>
              <a:uLnTx/>
              <a:uFillTx/>
              <a:latin typeface="Times New Roman" panose="02020603050405020304" pitchFamily="18" charset="0"/>
              <a:ea typeface="+mn-ea"/>
              <a:cs typeface="Arial"/>
              <a:sym typeface="Arial"/>
            </a:endParaRPr>
          </a:p>
        </p:txBody>
      </p:sp>
    </p:spTree>
    <p:extLst>
      <p:ext uri="{BB962C8B-B14F-4D97-AF65-F5344CB8AC3E}">
        <p14:creationId xmlns:p14="http://schemas.microsoft.com/office/powerpoint/2010/main" val="12563961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afterEffect">
                                  <p:stCondLst>
                                    <p:cond delay="0"/>
                                  </p:stCondLst>
                                  <p:endCondLst>
                                    <p:cond evt="onNext" delay="0">
                                      <p:tgtEl>
                                        <p:sldTgt/>
                                      </p:tgtEl>
                                    </p:cond>
                                  </p:endCondLst>
                                  <p:childTnLst>
                                    <p:animRot by="-21600000">
                                      <p:cBhvr>
                                        <p:cTn id="6" dur="20000" fill="hold"/>
                                        <p:tgtEl>
                                          <p:spTgt spid="573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1103" name="Google Shape;1103;p36"/>
          <p:cNvSpPr txBox="1">
            <a:spLocks noGrp="1"/>
          </p:cNvSpPr>
          <p:nvPr>
            <p:ph type="title"/>
          </p:nvPr>
        </p:nvSpPr>
        <p:spPr>
          <a:xfrm>
            <a:off x="-2" y="1442118"/>
            <a:ext cx="4260716" cy="1360008"/>
          </a:xfrm>
          <a:prstGeom prst="rect">
            <a:avLst/>
          </a:prstGeom>
        </p:spPr>
        <p:txBody>
          <a:bodyPr spcFirstLastPara="1" wrap="square" lIns="91425" tIns="91425" rIns="91425" bIns="91425" anchor="ctr" anchorCtr="0">
            <a:noAutofit/>
          </a:bodyPr>
          <a:lstStyle/>
          <a:p>
            <a:pPr algn="ctr"/>
            <a:r>
              <a:rPr lang="en-US" dirty="0">
                <a:solidFill>
                  <a:srgbClr val="00B050"/>
                </a:solidFill>
                <a:latin typeface="#9Slide03 AmpleSoft" panose="02000000000000000000" pitchFamily="2" charset="0"/>
              </a:rPr>
              <a:t>1</a:t>
            </a:r>
            <a:r>
              <a:rPr lang="en-US">
                <a:solidFill>
                  <a:srgbClr val="00B050"/>
                </a:solidFill>
                <a:latin typeface="#9Slide03 AmpleSoft" panose="02000000000000000000" pitchFamily="2" charset="0"/>
              </a:rPr>
              <a:t>. Vương quốc Chăm-pa từ thế kỉ X đến đầu thế kỉ XVI</a:t>
            </a:r>
            <a:endParaRPr lang="en-US" dirty="0">
              <a:solidFill>
                <a:srgbClr val="00B050"/>
              </a:solidFill>
              <a:latin typeface="#9Slide03 AmpleSoft" panose="02000000000000000000" pitchFamily="2" charset="0"/>
            </a:endParaRPr>
          </a:p>
        </p:txBody>
      </p:sp>
      <p:sp>
        <p:nvSpPr>
          <p:cNvPr id="1109" name="Google Shape;1109;p36"/>
          <p:cNvSpPr/>
          <p:nvPr/>
        </p:nvSpPr>
        <p:spPr>
          <a:xfrm>
            <a:off x="8349079" y="1400096"/>
            <a:ext cx="755906" cy="30486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10" name="Google Shape;1110;p36"/>
          <p:cNvSpPr/>
          <p:nvPr/>
        </p:nvSpPr>
        <p:spPr>
          <a:xfrm>
            <a:off x="4328127" y="247257"/>
            <a:ext cx="830002" cy="304885"/>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11" name="Google Shape;1111;p36"/>
          <p:cNvSpPr/>
          <p:nvPr/>
        </p:nvSpPr>
        <p:spPr>
          <a:xfrm>
            <a:off x="788829" y="232580"/>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50" name="Google Shape;2482;p54">
            <a:extLst>
              <a:ext uri="{FF2B5EF4-FFF2-40B4-BE49-F238E27FC236}">
                <a16:creationId xmlns:a16="http://schemas.microsoft.com/office/drawing/2014/main" id="{32346E04-B2ED-4806-BA87-B63051E2F150}"/>
              </a:ext>
            </a:extLst>
          </p:cNvPr>
          <p:cNvSpPr/>
          <p:nvPr/>
        </p:nvSpPr>
        <p:spPr>
          <a:xfrm rot="17847582">
            <a:off x="1601314" y="4092170"/>
            <a:ext cx="1976690" cy="118859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pic>
        <p:nvPicPr>
          <p:cNvPr id="12" name="Picture 11" descr="LỊCH SỬ CHAMPA - Lãnh Thổ Nhỏ Dần Và Biến Mất Qua Các Thời Kỳ...">
            <a:extLst>
              <a:ext uri="{FF2B5EF4-FFF2-40B4-BE49-F238E27FC236}">
                <a16:creationId xmlns:a16="http://schemas.microsoft.com/office/drawing/2014/main" id="{10E491D4-A314-C82D-20F2-E649A7C485F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8127" y="14003"/>
            <a:ext cx="6103252" cy="5129497"/>
          </a:xfrm>
          <a:prstGeom prst="rect">
            <a:avLst/>
          </a:prstGeom>
          <a:noFill/>
          <a:ln>
            <a:noFill/>
          </a:ln>
        </p:spPr>
      </p:pic>
      <p:pic>
        <p:nvPicPr>
          <p:cNvPr id="13" name="Picture 2">
            <a:extLst>
              <a:ext uri="{FF2B5EF4-FFF2-40B4-BE49-F238E27FC236}">
                <a16:creationId xmlns:a16="http://schemas.microsoft.com/office/drawing/2014/main" id="{BFA1ADAB-10F4-405F-CBA8-A6632CD4F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8127" y="-757771"/>
            <a:ext cx="5658084" cy="659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7388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208322"/>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854240"/>
            <a:ext cx="9144000" cy="954107"/>
          </a:xfrm>
          <a:prstGeom prst="rect">
            <a:avLst/>
          </a:prstGeom>
          <a:noFill/>
        </p:spPr>
        <p:txBody>
          <a:bodyPr wrap="square" rtlCol="0">
            <a:spAutoFit/>
          </a:bodyPr>
          <a:lstStyle/>
          <a:p>
            <a:pPr algn="just"/>
            <a:r>
              <a:rPr lang="en-US" sz="2800">
                <a:solidFill>
                  <a:srgbClr val="FF0000"/>
                </a:solidFill>
                <a:effectLst/>
                <a:latin typeface="Times New Roman" panose="02020603050405020304" pitchFamily="18" charset="0"/>
                <a:ea typeface="Times New Roman" panose="02020603050405020304" pitchFamily="18" charset="0"/>
              </a:rPr>
              <a:t>Đọc thông tin trong SGK trang 90, 91, hoạt động cặp đôi,  hoàn thành phiếu học tập</a:t>
            </a:r>
          </a:p>
        </p:txBody>
      </p:sp>
      <p:graphicFrame>
        <p:nvGraphicFramePr>
          <p:cNvPr id="4" name="Table 3">
            <a:extLst>
              <a:ext uri="{FF2B5EF4-FFF2-40B4-BE49-F238E27FC236}">
                <a16:creationId xmlns:a16="http://schemas.microsoft.com/office/drawing/2014/main" id="{C848628B-4A17-6BE1-BE9D-78EE0B1FE59C}"/>
              </a:ext>
            </a:extLst>
          </p:cNvPr>
          <p:cNvGraphicFramePr>
            <a:graphicFrameLocks noGrp="1"/>
          </p:cNvGraphicFramePr>
          <p:nvPr>
            <p:extLst>
              <p:ext uri="{D42A27DB-BD31-4B8C-83A1-F6EECF244321}">
                <p14:modId xmlns:p14="http://schemas.microsoft.com/office/powerpoint/2010/main" val="1400554640"/>
              </p:ext>
            </p:extLst>
          </p:nvPr>
        </p:nvGraphicFramePr>
        <p:xfrm>
          <a:off x="0" y="1967296"/>
          <a:ext cx="9112259" cy="3155370"/>
        </p:xfrm>
        <a:graphic>
          <a:graphicData uri="http://schemas.openxmlformats.org/drawingml/2006/table">
            <a:tbl>
              <a:tblPr firstRow="1" firstCol="1" bandRow="1">
                <a:tableStyleId>{ED5318BD-8D6B-431D-AFE6-13A37F5BCA20}</a:tableStyleId>
              </a:tblPr>
              <a:tblGrid>
                <a:gridCol w="2096583">
                  <a:extLst>
                    <a:ext uri="{9D8B030D-6E8A-4147-A177-3AD203B41FA5}">
                      <a16:colId xmlns:a16="http://schemas.microsoft.com/office/drawing/2014/main" val="538326521"/>
                    </a:ext>
                  </a:extLst>
                </a:gridCol>
                <a:gridCol w="7015676">
                  <a:extLst>
                    <a:ext uri="{9D8B030D-6E8A-4147-A177-3AD203B41FA5}">
                      <a16:colId xmlns:a16="http://schemas.microsoft.com/office/drawing/2014/main" val="3082733342"/>
                    </a:ext>
                  </a:extLst>
                </a:gridCol>
              </a:tblGrid>
              <a:tr h="521346">
                <a:tc>
                  <a:txBody>
                    <a:bodyPr/>
                    <a:lstStyle/>
                    <a:p>
                      <a:pPr algn="ctr">
                        <a:lnSpc>
                          <a:spcPct val="150000"/>
                        </a:lnSpc>
                      </a:pPr>
                      <a:r>
                        <a:rPr lang="en-US" sz="2400">
                          <a:effectLst/>
                        </a:rPr>
                        <a:t>Thời gian</a:t>
                      </a:r>
                      <a:endParaRPr lang="en-US" sz="20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en-US" sz="2400">
                          <a:effectLst/>
                        </a:rPr>
                        <a:t>Sự kiện chính trị tiêu biểu</a:t>
                      </a:r>
                      <a:endParaRPr lang="en-US" sz="20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18393235"/>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23712546"/>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03238774"/>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31667443"/>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33635095"/>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08266424"/>
                  </a:ext>
                </a:extLst>
              </a:tr>
            </a:tbl>
          </a:graphicData>
        </a:graphic>
      </p:graphicFrame>
    </p:spTree>
    <p:extLst>
      <p:ext uri="{BB962C8B-B14F-4D97-AF65-F5344CB8AC3E}">
        <p14:creationId xmlns:p14="http://schemas.microsoft.com/office/powerpoint/2010/main" val="5559917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8254"/>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a. Diễn biến cơ bản về chính trị</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15D18EFF-BFDD-3A6D-0379-0540E67C0CB1}"/>
              </a:ext>
            </a:extLst>
          </p:cNvPr>
          <p:cNvGraphicFramePr>
            <a:graphicFrameLocks noGrp="1"/>
          </p:cNvGraphicFramePr>
          <p:nvPr>
            <p:extLst>
              <p:ext uri="{D42A27DB-BD31-4B8C-83A1-F6EECF244321}">
                <p14:modId xmlns:p14="http://schemas.microsoft.com/office/powerpoint/2010/main" val="934627188"/>
              </p:ext>
            </p:extLst>
          </p:nvPr>
        </p:nvGraphicFramePr>
        <p:xfrm>
          <a:off x="0" y="490787"/>
          <a:ext cx="9143999" cy="4937760"/>
        </p:xfrm>
        <a:graphic>
          <a:graphicData uri="http://schemas.openxmlformats.org/drawingml/2006/table">
            <a:tbl>
              <a:tblPr firstRow="1" firstCol="1" bandRow="1">
                <a:tableStyleId>{ED5318BD-8D6B-431D-AFE6-13A37F5BCA20}</a:tableStyleId>
              </a:tblPr>
              <a:tblGrid>
                <a:gridCol w="2033337">
                  <a:extLst>
                    <a:ext uri="{9D8B030D-6E8A-4147-A177-3AD203B41FA5}">
                      <a16:colId xmlns:a16="http://schemas.microsoft.com/office/drawing/2014/main" val="3688902328"/>
                    </a:ext>
                  </a:extLst>
                </a:gridCol>
                <a:gridCol w="7110662">
                  <a:extLst>
                    <a:ext uri="{9D8B030D-6E8A-4147-A177-3AD203B41FA5}">
                      <a16:colId xmlns:a16="http://schemas.microsoft.com/office/drawing/2014/main" val="1678315899"/>
                    </a:ext>
                  </a:extLst>
                </a:gridCol>
              </a:tblGrid>
              <a:tr h="347176">
                <a:tc>
                  <a:txBody>
                    <a:bodyPr/>
                    <a:lstStyle/>
                    <a:p>
                      <a:pPr algn="ctr">
                        <a:lnSpc>
                          <a:spcPct val="150000"/>
                        </a:lnSpc>
                      </a:pPr>
                      <a:r>
                        <a:rPr lang="en-US" sz="1800">
                          <a:solidFill>
                            <a:schemeClr val="bg1">
                              <a:lumMod val="10000"/>
                            </a:schemeClr>
                          </a:solidFill>
                          <a:effectLst/>
                        </a:rPr>
                        <a:t>Thời gian</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ctr">
                        <a:lnSpc>
                          <a:spcPct val="150000"/>
                        </a:lnSpc>
                      </a:pPr>
                      <a:r>
                        <a:rPr lang="en-US" sz="1800">
                          <a:effectLst/>
                        </a:rPr>
                        <a:t>Sự kiện chính trị tiêu biểu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46350335"/>
                  </a:ext>
                </a:extLst>
              </a:tr>
              <a:tr h="741929">
                <a:tc>
                  <a:txBody>
                    <a:bodyPr/>
                    <a:lstStyle/>
                    <a:p>
                      <a:pPr>
                        <a:lnSpc>
                          <a:spcPct val="150000"/>
                        </a:lnSpc>
                      </a:pPr>
                      <a:r>
                        <a:rPr lang="en-US" sz="1800">
                          <a:solidFill>
                            <a:schemeClr val="bg1">
                              <a:lumMod val="10000"/>
                            </a:schemeClr>
                          </a:solidFill>
                          <a:effectLst/>
                        </a:rPr>
                        <a:t>Năm 988</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Một quý tộc người Chăm đã lập ra Vương triều Vi-giay-a, kinh đô được chuyển về Vi-giay-a</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688295730"/>
                  </a:ext>
                </a:extLst>
              </a:tr>
              <a:tr h="1136683">
                <a:tc>
                  <a:txBody>
                    <a:bodyPr/>
                    <a:lstStyle/>
                    <a:p>
                      <a:pPr>
                        <a:lnSpc>
                          <a:spcPct val="150000"/>
                        </a:lnSpc>
                      </a:pPr>
                      <a:r>
                        <a:rPr lang="en-US" sz="1800">
                          <a:solidFill>
                            <a:schemeClr val="bg1">
                              <a:lumMod val="10000"/>
                            </a:schemeClr>
                          </a:solidFill>
                          <a:effectLst/>
                        </a:rPr>
                        <a:t>Từ năm 988 đến năm 1220</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Tình hình Chăm-pa gặp nhiều khó khăn ở trong nước, phải tiến hành các cuộc chiến tranh với Chân Lạp và giải quyết xung đột với Đại Việt ở phía bắc. </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54879938"/>
                  </a:ext>
                </a:extLst>
              </a:tr>
              <a:tr h="741929">
                <a:tc>
                  <a:txBody>
                    <a:bodyPr/>
                    <a:lstStyle/>
                    <a:p>
                      <a:pPr>
                        <a:lnSpc>
                          <a:spcPct val="150000"/>
                        </a:lnSpc>
                      </a:pPr>
                      <a:r>
                        <a:rPr lang="en-US" sz="1800">
                          <a:solidFill>
                            <a:schemeClr val="bg1">
                              <a:lumMod val="10000"/>
                            </a:schemeClr>
                          </a:solidFill>
                          <a:effectLst/>
                        </a:rPr>
                        <a:t>Từ năm 1220 đến năm 1353</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Là thời kì thịnh đạt nhất của Vương quốc Chăm-pa. Chăm-pa củng cố chính quyền, mở rộng và thống nhất lãnh thổ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84693009"/>
                  </a:ext>
                </a:extLst>
              </a:tr>
              <a:tr h="741929">
                <a:tc>
                  <a:txBody>
                    <a:bodyPr/>
                    <a:lstStyle/>
                    <a:p>
                      <a:pPr>
                        <a:lnSpc>
                          <a:spcPct val="150000"/>
                        </a:lnSpc>
                      </a:pPr>
                      <a:r>
                        <a:rPr lang="en-US" sz="1800">
                          <a:solidFill>
                            <a:schemeClr val="bg1">
                              <a:lumMod val="10000"/>
                            </a:schemeClr>
                          </a:solidFill>
                          <a:effectLst/>
                        </a:rPr>
                        <a:t>Từ cuối TK XIV đến năm 1471</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nSpc>
                          <a:spcPct val="150000"/>
                        </a:lnSpc>
                      </a:pPr>
                      <a:r>
                        <a:rPr lang="en-US" sz="1800">
                          <a:effectLst/>
                        </a:rPr>
                        <a:t>Vương triều Vi-giay-a lâm vào khủng hoảng, suy yếu rồi sụp đổ.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27675135"/>
                  </a:ext>
                </a:extLst>
              </a:tr>
              <a:tr h="768608">
                <a:tc>
                  <a:txBody>
                    <a:bodyPr/>
                    <a:lstStyle/>
                    <a:p>
                      <a:pPr>
                        <a:lnSpc>
                          <a:spcPct val="150000"/>
                        </a:lnSpc>
                      </a:pPr>
                      <a:r>
                        <a:rPr lang="en-US" sz="1800">
                          <a:solidFill>
                            <a:schemeClr val="bg1">
                              <a:lumMod val="10000"/>
                            </a:schemeClr>
                          </a:solidFill>
                          <a:effectLst/>
                        </a:rPr>
                        <a:t>Từ năm 1471 đến đầu thế kỉ XVI</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Lãnh thổ Chăm-pa bị thu hẹp nhiêu phần và chia thành nhiều tiểu quốc khác nhau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527108253"/>
                  </a:ext>
                </a:extLst>
              </a:tr>
            </a:tbl>
          </a:graphicData>
        </a:graphic>
      </p:graphicFrame>
    </p:spTree>
    <p:extLst>
      <p:ext uri="{BB962C8B-B14F-4D97-AF65-F5344CB8AC3E}">
        <p14:creationId xmlns:p14="http://schemas.microsoft.com/office/powerpoint/2010/main" val="26729123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algn="ctr">
              <a:lnSpc>
                <a:spcPct val="150000"/>
              </a:lnSpc>
            </a:pPr>
            <a:r>
              <a:rPr lang="en-US" sz="2800" b="1">
                <a:solidFill>
                  <a:srgbClr val="FF0000"/>
                </a:solidFill>
                <a:latin typeface="Times New Roman" panose="02020603050405020304" pitchFamily="18" charset="0"/>
                <a:ea typeface="Times New Roman" panose="02020603050405020304" pitchFamily="18" charset="0"/>
              </a:rPr>
              <a:t>HS h</a:t>
            </a:r>
            <a:r>
              <a:rPr lang="en-US" sz="2800" b="1">
                <a:solidFill>
                  <a:srgbClr val="FF0000"/>
                </a:solidFill>
                <a:effectLst/>
                <a:latin typeface="Times New Roman" panose="02020603050405020304" pitchFamily="18" charset="0"/>
                <a:ea typeface="Times New Roman" panose="02020603050405020304" pitchFamily="18" charset="0"/>
              </a:rPr>
              <a:t>oạt động cá nhân, trả lời câu hỏi:</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1. Xem video và dựa vào phiếu học tập vừa hoàn thành, nhận xét khát quát về mối quan hệ của Chăm-pa và Đại Việt qua các thời kì? </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2. Xem video kết hợp quan sát lược đồ H2 tr91, nhận xét về lãnh thổ Chăm-pa qua các thời kì? Giải thích vì sao? </a:t>
            </a:r>
            <a:endParaRPr lang="en-US" sz="2800" b="1">
              <a:solidFill>
                <a:schemeClr val="accent2">
                  <a:lumMod val="50000"/>
                </a:schemeClr>
              </a:solidFill>
              <a:effectLst/>
              <a:latin typeface="Times New Roman" panose="02020603050405020304" pitchFamily="18" charset="0"/>
              <a:ea typeface="Times New Roman" panose="02020603050405020304" pitchFamily="18" charset="0"/>
            </a:endParaRPr>
          </a:p>
          <a:p>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3. Quan sát H1 tr90, giới thiệu về cổng thành Đồ Bàn </a:t>
            </a:r>
            <a:endParaRPr kumimoji="0" lang="en-US" sz="40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20309448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bài 18  Sử 7 KNTT">
            <a:hlinkClick r:id="" action="ppaction://media"/>
            <a:extLst>
              <a:ext uri="{FF2B5EF4-FFF2-40B4-BE49-F238E27FC236}">
                <a16:creationId xmlns:a16="http://schemas.microsoft.com/office/drawing/2014/main" id="{AE87AA12-61AD-DB53-CCBD-6A80D93AE41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91564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5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algn="ctr">
              <a:lnSpc>
                <a:spcPct val="150000"/>
              </a:lnSpc>
            </a:pPr>
            <a:r>
              <a:rPr lang="en-US" sz="2800" b="1">
                <a:solidFill>
                  <a:srgbClr val="FF0000"/>
                </a:solidFill>
                <a:latin typeface="Times New Roman" panose="02020603050405020304" pitchFamily="18" charset="0"/>
                <a:ea typeface="Times New Roman" panose="02020603050405020304" pitchFamily="18" charset="0"/>
              </a:rPr>
              <a:t>H</a:t>
            </a:r>
            <a:r>
              <a:rPr lang="en-US" sz="2800" b="1">
                <a:solidFill>
                  <a:srgbClr val="FF0000"/>
                </a:solidFill>
                <a:effectLst/>
                <a:latin typeface="Times New Roman" panose="02020603050405020304" pitchFamily="18" charset="0"/>
                <a:ea typeface="Times New Roman" panose="02020603050405020304" pitchFamily="18" charset="0"/>
              </a:rPr>
              <a:t>oạt động cá nhân xem video và trả lời câu hỏi:</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1. Dựa vào phiếu học tập vừa hoàn thành, nhận xét khát quát về mối quan hệ của Chăm-pa và Đại Việt qua các thời kì? </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2. Quan sát lược đồ H2 tr91, nhận xét về lãnh thổ Chăm-pa qua các thời kì? Giải thích vì sao? </a:t>
            </a:r>
            <a:endParaRPr lang="en-US" sz="2800" b="1">
              <a:solidFill>
                <a:schemeClr val="accent2">
                  <a:lumMod val="50000"/>
                </a:schemeClr>
              </a:solidFill>
              <a:effectLst/>
              <a:latin typeface="Times New Roman" panose="02020603050405020304" pitchFamily="18" charset="0"/>
              <a:ea typeface="Times New Roman" panose="02020603050405020304" pitchFamily="18" charset="0"/>
            </a:endParaRPr>
          </a:p>
          <a:p>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3. Quan sát H1 tr90, giới thiệu về cổng thành Đồ Bàn </a:t>
            </a:r>
            <a:endParaRPr kumimoji="0" lang="en-US" sz="40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687263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8254"/>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a. Diễn biến cơ bản về chính trị</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15D18EFF-BFDD-3A6D-0379-0540E67C0CB1}"/>
              </a:ext>
            </a:extLst>
          </p:cNvPr>
          <p:cNvGraphicFramePr>
            <a:graphicFrameLocks noGrp="1"/>
          </p:cNvGraphicFramePr>
          <p:nvPr/>
        </p:nvGraphicFramePr>
        <p:xfrm>
          <a:off x="0" y="490787"/>
          <a:ext cx="9143999" cy="4937760"/>
        </p:xfrm>
        <a:graphic>
          <a:graphicData uri="http://schemas.openxmlformats.org/drawingml/2006/table">
            <a:tbl>
              <a:tblPr firstRow="1" firstCol="1" bandRow="1">
                <a:tableStyleId>{ED5318BD-8D6B-431D-AFE6-13A37F5BCA20}</a:tableStyleId>
              </a:tblPr>
              <a:tblGrid>
                <a:gridCol w="2033337">
                  <a:extLst>
                    <a:ext uri="{9D8B030D-6E8A-4147-A177-3AD203B41FA5}">
                      <a16:colId xmlns:a16="http://schemas.microsoft.com/office/drawing/2014/main" val="3688902328"/>
                    </a:ext>
                  </a:extLst>
                </a:gridCol>
                <a:gridCol w="7110662">
                  <a:extLst>
                    <a:ext uri="{9D8B030D-6E8A-4147-A177-3AD203B41FA5}">
                      <a16:colId xmlns:a16="http://schemas.microsoft.com/office/drawing/2014/main" val="1678315899"/>
                    </a:ext>
                  </a:extLst>
                </a:gridCol>
              </a:tblGrid>
              <a:tr h="347176">
                <a:tc>
                  <a:txBody>
                    <a:bodyPr/>
                    <a:lstStyle/>
                    <a:p>
                      <a:pPr algn="ctr">
                        <a:lnSpc>
                          <a:spcPct val="150000"/>
                        </a:lnSpc>
                      </a:pPr>
                      <a:r>
                        <a:rPr lang="en-US" sz="1800">
                          <a:solidFill>
                            <a:schemeClr val="bg1">
                              <a:lumMod val="10000"/>
                            </a:schemeClr>
                          </a:solidFill>
                          <a:effectLst/>
                        </a:rPr>
                        <a:t>Thời gian</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ctr">
                        <a:lnSpc>
                          <a:spcPct val="150000"/>
                        </a:lnSpc>
                      </a:pPr>
                      <a:r>
                        <a:rPr lang="en-US" sz="1800">
                          <a:effectLst/>
                        </a:rPr>
                        <a:t>Sự kiện chính trị tiêu biểu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46350335"/>
                  </a:ext>
                </a:extLst>
              </a:tr>
              <a:tr h="741929">
                <a:tc>
                  <a:txBody>
                    <a:bodyPr/>
                    <a:lstStyle/>
                    <a:p>
                      <a:pPr>
                        <a:lnSpc>
                          <a:spcPct val="150000"/>
                        </a:lnSpc>
                      </a:pPr>
                      <a:r>
                        <a:rPr lang="en-US" sz="1800">
                          <a:solidFill>
                            <a:schemeClr val="bg1">
                              <a:lumMod val="10000"/>
                            </a:schemeClr>
                          </a:solidFill>
                          <a:effectLst/>
                        </a:rPr>
                        <a:t>Năm 988</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Một quý tộc người Chăm đã lập ra Vương triều Vi-giay-a, kinh đô được chuyển về Vi-giay-a</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688295730"/>
                  </a:ext>
                </a:extLst>
              </a:tr>
              <a:tr h="1136683">
                <a:tc>
                  <a:txBody>
                    <a:bodyPr/>
                    <a:lstStyle/>
                    <a:p>
                      <a:pPr>
                        <a:lnSpc>
                          <a:spcPct val="150000"/>
                        </a:lnSpc>
                      </a:pPr>
                      <a:r>
                        <a:rPr lang="en-US" sz="1800">
                          <a:solidFill>
                            <a:schemeClr val="bg1">
                              <a:lumMod val="10000"/>
                            </a:schemeClr>
                          </a:solidFill>
                          <a:effectLst/>
                        </a:rPr>
                        <a:t>Từ năm 988 đến năm 1220</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Tình hình Chăm-pa gặp nhiều khó khăn ở trong nước, phải tiến hành các cuộc chiến tranh với Chân Lạp và giải quyết xung đột với Đại Việt ở phía bắc. </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54879938"/>
                  </a:ext>
                </a:extLst>
              </a:tr>
              <a:tr h="741929">
                <a:tc>
                  <a:txBody>
                    <a:bodyPr/>
                    <a:lstStyle/>
                    <a:p>
                      <a:pPr>
                        <a:lnSpc>
                          <a:spcPct val="150000"/>
                        </a:lnSpc>
                      </a:pPr>
                      <a:r>
                        <a:rPr lang="en-US" sz="1800">
                          <a:solidFill>
                            <a:schemeClr val="bg1">
                              <a:lumMod val="10000"/>
                            </a:schemeClr>
                          </a:solidFill>
                          <a:effectLst/>
                        </a:rPr>
                        <a:t>Từ năm 1220 đến năm 1353</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Là thời kì thịnh đạt nhất của Vương quốc Chăm-pa. Chăm-pa củng cố chính quyền, mở rộng và thống nhất lãnh thổ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84693009"/>
                  </a:ext>
                </a:extLst>
              </a:tr>
              <a:tr h="741929">
                <a:tc>
                  <a:txBody>
                    <a:bodyPr/>
                    <a:lstStyle/>
                    <a:p>
                      <a:pPr>
                        <a:lnSpc>
                          <a:spcPct val="150000"/>
                        </a:lnSpc>
                      </a:pPr>
                      <a:r>
                        <a:rPr lang="en-US" sz="1800">
                          <a:solidFill>
                            <a:schemeClr val="bg1">
                              <a:lumMod val="10000"/>
                            </a:schemeClr>
                          </a:solidFill>
                          <a:effectLst/>
                        </a:rPr>
                        <a:t>Từ cuối TK XIV đến năm 1471</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nSpc>
                          <a:spcPct val="150000"/>
                        </a:lnSpc>
                      </a:pPr>
                      <a:r>
                        <a:rPr lang="en-US" sz="1800">
                          <a:effectLst/>
                        </a:rPr>
                        <a:t>Vương triều Vi-giay-a lâm vào khủng hoảng, suy yếu rồi sụp đổ.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27675135"/>
                  </a:ext>
                </a:extLst>
              </a:tr>
              <a:tr h="768608">
                <a:tc>
                  <a:txBody>
                    <a:bodyPr/>
                    <a:lstStyle/>
                    <a:p>
                      <a:pPr>
                        <a:lnSpc>
                          <a:spcPct val="150000"/>
                        </a:lnSpc>
                      </a:pPr>
                      <a:r>
                        <a:rPr lang="en-US" sz="1800">
                          <a:solidFill>
                            <a:schemeClr val="bg1">
                              <a:lumMod val="10000"/>
                            </a:schemeClr>
                          </a:solidFill>
                          <a:effectLst/>
                        </a:rPr>
                        <a:t>Từ năm 1471 đến đầu thế kỉ XVI</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Lãnh thổ Chăm-pa bị thu hẹp nhiêu phần và chia thành nhiều tiểu quốc khác nhau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527108253"/>
                  </a:ext>
                </a:extLst>
              </a:tr>
            </a:tbl>
          </a:graphicData>
        </a:graphic>
      </p:graphicFrame>
    </p:spTree>
    <p:extLst>
      <p:ext uri="{BB962C8B-B14F-4D97-AF65-F5344CB8AC3E}">
        <p14:creationId xmlns:p14="http://schemas.microsoft.com/office/powerpoint/2010/main" val="1022686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7CD98E-D0B6-8011-EE33-A5E699626733}"/>
              </a:ext>
            </a:extLst>
          </p:cNvPr>
          <p:cNvPicPr>
            <a:picLocks noChangeAspect="1"/>
          </p:cNvPicPr>
          <p:nvPr/>
        </p:nvPicPr>
        <p:blipFill>
          <a:blip r:embed="rId2"/>
          <a:stretch>
            <a:fillRect/>
          </a:stretch>
        </p:blipFill>
        <p:spPr>
          <a:xfrm>
            <a:off x="2223836" y="0"/>
            <a:ext cx="4381501" cy="5143500"/>
          </a:xfrm>
          <a:prstGeom prst="rect">
            <a:avLst/>
          </a:prstGeom>
        </p:spPr>
      </p:pic>
    </p:spTree>
    <p:extLst>
      <p:ext uri="{BB962C8B-B14F-4D97-AF65-F5344CB8AC3E}">
        <p14:creationId xmlns:p14="http://schemas.microsoft.com/office/powerpoint/2010/main" val="990866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Hoạt động cá </a:t>
            </a:r>
            <a:r>
              <a:rPr kumimoji="0" lang="en-US" sz="2800" b="1" i="0" u="none" strike="noStrike" kern="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nhân</a:t>
            </a:r>
            <a:r>
              <a:rPr kumimoji="0" lang="en-US" sz="2800" b="1" i="0" u="none" strike="noStrike" kern="0" cap="none" spc="0" normalizeH="0" noProof="0" smtClean="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 </a:t>
            </a:r>
            <a:r>
              <a:rPr kumimoji="0" lang="en-US" sz="2800" b="1" i="0" u="none" strike="noStrike" kern="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trả </a:t>
            </a:r>
            <a:r>
              <a:rPr kumimoji="0" lang="en-US" sz="28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lời câu hỏi:</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1. Dựa vào phiếu học tập vừa hoàn thành, nhận xét khát quát về mối quan hệ của Chăm-pa và Đại Việt qua các thời kì?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2. Quan sát lược đồ H2 tr91, nhận xét về lãnh thổ Chăm-pa qua các thời kì? Giải thích vì sao? </a:t>
            </a:r>
            <a:endParaRPr kumimoji="0" lang="en-US" sz="28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3. Quan sát H1 tr90, giới thiệu về cổng thành Đồ Bàn </a:t>
            </a:r>
            <a:endParaRPr kumimoji="0" lang="en-US" sz="40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957003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pic>
        <p:nvPicPr>
          <p:cNvPr id="3" name="Picture 2">
            <a:extLst>
              <a:ext uri="{FF2B5EF4-FFF2-40B4-BE49-F238E27FC236}">
                <a16:creationId xmlns:a16="http://schemas.microsoft.com/office/drawing/2014/main" id="{2A0D209D-0030-A64E-CAFF-4519E713E5C9}"/>
              </a:ext>
            </a:extLst>
          </p:cNvPr>
          <p:cNvPicPr>
            <a:picLocks noChangeAspect="1"/>
          </p:cNvPicPr>
          <p:nvPr/>
        </p:nvPicPr>
        <p:blipFill>
          <a:blip r:embed="rId3"/>
          <a:stretch>
            <a:fillRect/>
          </a:stretch>
        </p:blipFill>
        <p:spPr>
          <a:xfrm>
            <a:off x="1184130" y="0"/>
            <a:ext cx="6775740" cy="4625604"/>
          </a:xfrm>
          <a:prstGeom prst="rect">
            <a:avLst/>
          </a:prstGeom>
        </p:spPr>
      </p:pic>
      <p:sp>
        <p:nvSpPr>
          <p:cNvPr id="2" name="TextBox 1">
            <a:extLst>
              <a:ext uri="{FF2B5EF4-FFF2-40B4-BE49-F238E27FC236}">
                <a16:creationId xmlns:a16="http://schemas.microsoft.com/office/drawing/2014/main" id="{A90E8429-F715-E77A-B3B1-0470E1E13F28}"/>
              </a:ext>
            </a:extLst>
          </p:cNvPr>
          <p:cNvSpPr txBox="1"/>
          <p:nvPr/>
        </p:nvSpPr>
        <p:spPr>
          <a:xfrm>
            <a:off x="1961149" y="4704344"/>
            <a:ext cx="5510463" cy="369332"/>
          </a:xfrm>
          <a:prstGeom prst="rect">
            <a:avLst/>
          </a:prstGeom>
          <a:noFill/>
        </p:spPr>
        <p:txBody>
          <a:bodyPr wrap="square" rtlCol="0">
            <a:spAutoFit/>
          </a:bodyPr>
          <a:lstStyle/>
          <a:p>
            <a:r>
              <a:rPr lang="en-US" sz="1800"/>
              <a:t>Cổng thành Đồ Bàn (An Nhơn, Bình Định ngày nay)</a:t>
            </a:r>
          </a:p>
        </p:txBody>
      </p:sp>
    </p:spTree>
    <p:extLst>
      <p:ext uri="{BB962C8B-B14F-4D97-AF65-F5344CB8AC3E}">
        <p14:creationId xmlns:p14="http://schemas.microsoft.com/office/powerpoint/2010/main" val="326011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rPr>
              <a:t>Câu hỏi 1 </a:t>
            </a:r>
          </a:p>
          <a:p>
            <a:pPr algn="ctr"/>
            <a:r>
              <a:rPr lang="en-US" sz="2400">
                <a:solidFill>
                  <a:srgbClr val="FFFF00"/>
                </a:solidFill>
                <a:latin typeface="Times New Roman" panose="02020603050405020304" pitchFamily="18" charset="0"/>
                <a:cs typeface="Times New Roman" panose="02020603050405020304" pitchFamily="18" charset="0"/>
              </a:rPr>
              <a:t>Từ khoảng thế kỉ VII TCN đến những thế kỉ đầu Công nguyên, trên lãnh thổ Việt Nam đã hình thành các quốc gia sơ kì nào? </a:t>
            </a:r>
            <a:endParaRPr lang="en-US" sz="4000">
              <a:solidFill>
                <a:srgbClr val="FFFF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Văn Lang, sau đó là Âu Lạc, Chăm-pa, Phù Nam</a:t>
            </a:r>
            <a:endParaRPr lang="en-US" sz="4400" b="1">
              <a:solidFill>
                <a:schemeClr val="bg1"/>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7544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2246769"/>
          </a:xfrm>
          <a:prstGeom prst="rect">
            <a:avLst/>
          </a:prstGeom>
          <a:noFill/>
        </p:spPr>
        <p:txBody>
          <a:bodyPr wrap="square" rtlCol="0">
            <a:spAutoFit/>
          </a:bodyPr>
          <a:lstStyle/>
          <a:p>
            <a:pPr algn="just"/>
            <a:r>
              <a:rPr lang="en-US" sz="2800">
                <a:solidFill>
                  <a:srgbClr val="002060"/>
                </a:solidFill>
                <a:effectLst/>
                <a:latin typeface="Times New Roman" panose="02020603050405020304" pitchFamily="18" charset="0"/>
                <a:ea typeface="Times New Roman" panose="02020603050405020304" pitchFamily="18" charset="0"/>
              </a:rPr>
              <a:t>Đọc thông tin trong SGK trang 92, 93, hoạt nhóm hoàn thành nhiệm vụ: </a:t>
            </a:r>
            <a:r>
              <a:rPr lang="vi-VN" sz="2800" i="1" u="none" strike="noStrike" spc="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Trình bày khái quát n</a:t>
            </a:r>
            <a:r>
              <a:rPr lang="vi-VN" sz="2800" i="1" u="none" strike="noStrike" spc="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hững nét chính về kinh tế, văn hoá của Vương quốc Chăm-pa từ đầu thế kỉ X đến đầu thế kỉ XVI?</a:t>
            </a:r>
            <a:endParaRPr lang="en-US" sz="2800">
              <a:solidFill>
                <a:srgbClr val="002060"/>
              </a:solidFill>
              <a:effectLst/>
              <a:latin typeface="Times New Roman" panose="02020603050405020304" pitchFamily="18" charset="0"/>
              <a:ea typeface="Times New Roman" panose="02020603050405020304" pitchFamily="18" charset="0"/>
            </a:endParaRPr>
          </a:p>
          <a:p>
            <a:pPr algn="just"/>
            <a:endParaRPr lang="en-US" sz="280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356249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b. Tình hình kinh tế, văn hoá</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E66A4D53-7044-FE9A-5936-1F5C07400EDD}"/>
              </a:ext>
            </a:extLst>
          </p:cNvPr>
          <p:cNvGraphicFramePr>
            <a:graphicFrameLocks noGrp="1"/>
          </p:cNvGraphicFramePr>
          <p:nvPr>
            <p:extLst>
              <p:ext uri="{D42A27DB-BD31-4B8C-83A1-F6EECF244321}">
                <p14:modId xmlns:p14="http://schemas.microsoft.com/office/powerpoint/2010/main" val="2873082534"/>
              </p:ext>
            </p:extLst>
          </p:nvPr>
        </p:nvGraphicFramePr>
        <p:xfrm>
          <a:off x="0" y="557059"/>
          <a:ext cx="9144000" cy="4389120"/>
        </p:xfrm>
        <a:graphic>
          <a:graphicData uri="http://schemas.openxmlformats.org/drawingml/2006/table">
            <a:tbl>
              <a:tblPr firstRow="1" firstCol="1" bandRow="1">
                <a:tableStyleId>{ED5318BD-8D6B-431D-AFE6-13A37F5BCA20}</a:tableStyleId>
              </a:tblPr>
              <a:tblGrid>
                <a:gridCol w="697832">
                  <a:extLst>
                    <a:ext uri="{9D8B030D-6E8A-4147-A177-3AD203B41FA5}">
                      <a16:colId xmlns:a16="http://schemas.microsoft.com/office/drawing/2014/main" val="2572652733"/>
                    </a:ext>
                  </a:extLst>
                </a:gridCol>
                <a:gridCol w="1756610">
                  <a:extLst>
                    <a:ext uri="{9D8B030D-6E8A-4147-A177-3AD203B41FA5}">
                      <a16:colId xmlns:a16="http://schemas.microsoft.com/office/drawing/2014/main" val="3057399125"/>
                    </a:ext>
                  </a:extLst>
                </a:gridCol>
                <a:gridCol w="6689558">
                  <a:extLst>
                    <a:ext uri="{9D8B030D-6E8A-4147-A177-3AD203B41FA5}">
                      <a16:colId xmlns:a16="http://schemas.microsoft.com/office/drawing/2014/main" val="1158614532"/>
                    </a:ext>
                  </a:extLst>
                </a:gridCol>
              </a:tblGrid>
              <a:tr h="312421">
                <a:tc gridSpan="2">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Lĩnh vực</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hMerge="1">
                  <a:txBody>
                    <a:bodyPr/>
                    <a:lstStyle/>
                    <a:p>
                      <a:endParaRPr lang="en-US"/>
                    </a:p>
                  </a:txBody>
                  <a:tcPr/>
                </a:tc>
                <a:tc>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Thành tựu</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extLst>
                  <a:ext uri="{0D108BD9-81ED-4DB2-BD59-A6C34878D82A}">
                    <a16:rowId xmlns:a16="http://schemas.microsoft.com/office/drawing/2014/main" val="1723147639"/>
                  </a:ext>
                </a:extLst>
              </a:tr>
              <a:tr h="312421">
                <a:tc rowSpan="4">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Kinh tế</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Nông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Giữ vai trò chủ yếu trong hoạt động kinh tế</a:t>
                      </a:r>
                    </a:p>
                    <a:p>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Tiếp tục phát triển các kĩ thuật đào kênh, đắp đập thuỷ lợi,...</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4153207009"/>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Khai thác lâm thổ sản, hải sản</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Khai thác nhiều loại lâm thổ sản quý như: trầm hương, long não, sừng tê giác, ngà voi, hổ tiêu,...</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Đánh bắt hải sản vẫn là một nghề quan trọng của cư dân Chăm-pa.</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963836748"/>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Thủ công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Các nghề thủ công tiếp tục phát triển, nhất là sản xuất gốm, dệt vải, chế tác đồ trang sức, đóng thuyền... </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Xuất hiện nhiều lò gốm nổi tiếng như: Gò Sành, Trường Cửu, Gò Cây Me (Bình Định),...</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60034022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Thương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Thương mại đường biển vẫn được phát triển mạnh mẽ với nhiều hải cảng được mở rộng như Đại Chiêm (Quảng Nam) hoặc xây dựng mới như: Tân Châu (Thị Nại ở Bình Định)... </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Họ buôn bán trao đổi nhiều loại lâm thổ sản quý, sản phẩm thủ công…</a:t>
                      </a:r>
                      <a:r>
                        <a:rPr lang="en-US" sz="1800">
                          <a:effectLst/>
                          <a:latin typeface="Times New Roman" panose="02020603050405020304" pitchFamily="18" charset="0"/>
                          <a:cs typeface="Times New Roman" panose="02020603050405020304" pitchFamily="18" charset="0"/>
                        </a:rPr>
                        <a:t> </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747348072"/>
                  </a:ext>
                </a:extLst>
              </a:tr>
            </a:tbl>
          </a:graphicData>
        </a:graphic>
      </p:graphicFrame>
    </p:spTree>
    <p:extLst>
      <p:ext uri="{BB962C8B-B14F-4D97-AF65-F5344CB8AC3E}">
        <p14:creationId xmlns:p14="http://schemas.microsoft.com/office/powerpoint/2010/main" val="3319358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b. Tình hình kinh tế, văn hoá</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E66A4D53-7044-FE9A-5936-1F5C07400EDD}"/>
              </a:ext>
            </a:extLst>
          </p:cNvPr>
          <p:cNvGraphicFramePr>
            <a:graphicFrameLocks noGrp="1"/>
          </p:cNvGraphicFramePr>
          <p:nvPr>
            <p:extLst>
              <p:ext uri="{D42A27DB-BD31-4B8C-83A1-F6EECF244321}">
                <p14:modId xmlns:p14="http://schemas.microsoft.com/office/powerpoint/2010/main" val="2086173975"/>
              </p:ext>
            </p:extLst>
          </p:nvPr>
        </p:nvGraphicFramePr>
        <p:xfrm>
          <a:off x="0" y="557059"/>
          <a:ext cx="9144000" cy="4480560"/>
        </p:xfrm>
        <a:graphic>
          <a:graphicData uri="http://schemas.openxmlformats.org/drawingml/2006/table">
            <a:tbl>
              <a:tblPr firstRow="1" firstCol="1" bandRow="1">
                <a:tableStyleId>{ED5318BD-8D6B-431D-AFE6-13A37F5BCA20}</a:tableStyleId>
              </a:tblPr>
              <a:tblGrid>
                <a:gridCol w="697832">
                  <a:extLst>
                    <a:ext uri="{9D8B030D-6E8A-4147-A177-3AD203B41FA5}">
                      <a16:colId xmlns:a16="http://schemas.microsoft.com/office/drawing/2014/main" val="2572652733"/>
                    </a:ext>
                  </a:extLst>
                </a:gridCol>
                <a:gridCol w="1720515">
                  <a:extLst>
                    <a:ext uri="{9D8B030D-6E8A-4147-A177-3AD203B41FA5}">
                      <a16:colId xmlns:a16="http://schemas.microsoft.com/office/drawing/2014/main" val="3057399125"/>
                    </a:ext>
                  </a:extLst>
                </a:gridCol>
                <a:gridCol w="6725653">
                  <a:extLst>
                    <a:ext uri="{9D8B030D-6E8A-4147-A177-3AD203B41FA5}">
                      <a16:colId xmlns:a16="http://schemas.microsoft.com/office/drawing/2014/main" val="1158614532"/>
                    </a:ext>
                  </a:extLst>
                </a:gridCol>
              </a:tblGrid>
              <a:tr h="312421">
                <a:tc gridSpan="2">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Lĩnh vực</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hMerge="1">
                  <a:txBody>
                    <a:bodyPr/>
                    <a:lstStyle/>
                    <a:p>
                      <a:endParaRPr lang="en-US"/>
                    </a:p>
                  </a:txBody>
                  <a:tcPr/>
                </a:tc>
                <a:tc>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Thành tựu</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extLst>
                  <a:ext uri="{0D108BD9-81ED-4DB2-BD59-A6C34878D82A}">
                    <a16:rowId xmlns:a16="http://schemas.microsoft.com/office/drawing/2014/main" val="1723147639"/>
                  </a:ext>
                </a:extLst>
              </a:tr>
              <a:tr h="312421">
                <a:tc rowSpan="4">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Văn hoá</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Tôn giáo – tín ngưỡng</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Hin-đu giáo là tôn giáo có vị trí quan trọng nhất ở Chăm-pa, trong đó chủ yếu là thờ thần Si-va; Phật giáo tiếp tục có những bước phát triển. </a:t>
                      </a:r>
                    </a:p>
                    <a:p>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Tín ngưỡng phồn thực được phổ biến rộng rãi trong đời sống văn hoá của cư dân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30217755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Chữ viết</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Chữ Chăm không ngừng được cải tiến và hoàn thiện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203485352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Kiến trúc và điêu khắc</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Nổi tiếng nhất thời kì này là các đền tháp được xây bằng gạch nung và trang trí phù điêu,... như cụm đền tháp Dương Long (Bình Định), Pô-na-ga (Khánh Hoà), Pô-klong Ga-rai (Ninh Thuận)…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134022708"/>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Ca múa nhạc</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Người Chăm sử dụng phong phú các bộ nhạc cụ như: trống, kèn Sa-ra-na,... Những điệu múa nổi tiếng của các vũ nữ Chăm-pa gốm có múa lụa, múa quạt, đặc biệt là vũ điệu Áp-sa-ra</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30864916"/>
                  </a:ext>
                </a:extLst>
              </a:tr>
            </a:tbl>
          </a:graphicData>
        </a:graphic>
      </p:graphicFrame>
    </p:spTree>
    <p:extLst>
      <p:ext uri="{BB962C8B-B14F-4D97-AF65-F5344CB8AC3E}">
        <p14:creationId xmlns:p14="http://schemas.microsoft.com/office/powerpoint/2010/main" val="2957293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D76C7E0-CD7C-AB2F-BBD2-75F813AF9295}"/>
              </a:ext>
            </a:extLst>
          </p:cNvPr>
          <p:cNvPicPr>
            <a:picLocks noChangeAspect="1"/>
          </p:cNvPicPr>
          <p:nvPr/>
        </p:nvPicPr>
        <p:blipFill>
          <a:blip r:embed="rId2"/>
          <a:stretch>
            <a:fillRect/>
          </a:stretch>
        </p:blipFill>
        <p:spPr>
          <a:xfrm>
            <a:off x="0" y="0"/>
            <a:ext cx="2125830" cy="3444868"/>
          </a:xfrm>
          <a:prstGeom prst="rect">
            <a:avLst/>
          </a:prstGeom>
        </p:spPr>
      </p:pic>
      <p:pic>
        <p:nvPicPr>
          <p:cNvPr id="9" name="Picture 8">
            <a:extLst>
              <a:ext uri="{FF2B5EF4-FFF2-40B4-BE49-F238E27FC236}">
                <a16:creationId xmlns:a16="http://schemas.microsoft.com/office/drawing/2014/main" id="{A9FAF75D-A585-8C06-D295-AEE33E07C341}"/>
              </a:ext>
            </a:extLst>
          </p:cNvPr>
          <p:cNvPicPr>
            <a:picLocks noChangeAspect="1"/>
          </p:cNvPicPr>
          <p:nvPr/>
        </p:nvPicPr>
        <p:blipFill>
          <a:blip r:embed="rId3"/>
          <a:stretch>
            <a:fillRect/>
          </a:stretch>
        </p:blipFill>
        <p:spPr>
          <a:xfrm>
            <a:off x="2125831" y="-24064"/>
            <a:ext cx="4672012" cy="3676337"/>
          </a:xfrm>
          <a:prstGeom prst="rect">
            <a:avLst/>
          </a:prstGeom>
        </p:spPr>
      </p:pic>
      <p:pic>
        <p:nvPicPr>
          <p:cNvPr id="11" name="Picture 10">
            <a:extLst>
              <a:ext uri="{FF2B5EF4-FFF2-40B4-BE49-F238E27FC236}">
                <a16:creationId xmlns:a16="http://schemas.microsoft.com/office/drawing/2014/main" id="{3B4EA000-DDD5-9A79-E9D8-D01DC8A6A54D}"/>
              </a:ext>
            </a:extLst>
          </p:cNvPr>
          <p:cNvPicPr>
            <a:picLocks noChangeAspect="1"/>
          </p:cNvPicPr>
          <p:nvPr/>
        </p:nvPicPr>
        <p:blipFill>
          <a:blip r:embed="rId4"/>
          <a:stretch>
            <a:fillRect/>
          </a:stretch>
        </p:blipFill>
        <p:spPr>
          <a:xfrm>
            <a:off x="6797843" y="21180"/>
            <a:ext cx="2346157" cy="4241129"/>
          </a:xfrm>
          <a:prstGeom prst="rect">
            <a:avLst/>
          </a:prstGeom>
        </p:spPr>
      </p:pic>
    </p:spTree>
    <p:extLst>
      <p:ext uri="{BB962C8B-B14F-4D97-AF65-F5344CB8AC3E}">
        <p14:creationId xmlns:p14="http://schemas.microsoft.com/office/powerpoint/2010/main" val="3835035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1103" name="Google Shape;1103;p36"/>
          <p:cNvSpPr txBox="1">
            <a:spLocks noGrp="1"/>
          </p:cNvSpPr>
          <p:nvPr>
            <p:ph type="title"/>
          </p:nvPr>
        </p:nvSpPr>
        <p:spPr>
          <a:xfrm>
            <a:off x="-2" y="1442118"/>
            <a:ext cx="4260716" cy="1360008"/>
          </a:xfrm>
          <a:prstGeom prst="rect">
            <a:avLst/>
          </a:prstGeom>
        </p:spPr>
        <p:txBody>
          <a:bodyPr spcFirstLastPara="1" wrap="square" lIns="91425" tIns="91425" rIns="91425" bIns="91425" anchor="ctr" anchorCtr="0">
            <a:noAutofit/>
          </a:bodyPr>
          <a:lstStyle/>
          <a:p>
            <a:pPr algn="ctr"/>
            <a:r>
              <a:rPr lang="en-US" dirty="0">
                <a:solidFill>
                  <a:srgbClr val="00B050"/>
                </a:solidFill>
                <a:latin typeface="#9Slide03 AmpleSoft" panose="02000000000000000000" pitchFamily="2" charset="0"/>
              </a:rPr>
              <a:t>2</a:t>
            </a:r>
            <a:r>
              <a:rPr lang="en-US">
                <a:solidFill>
                  <a:srgbClr val="00B050"/>
                </a:solidFill>
                <a:latin typeface="#9Slide03 AmpleSoft" panose="02000000000000000000" pitchFamily="2" charset="0"/>
              </a:rPr>
              <a:t>. Sơ lược vùng đất Nam Bộ từ đầu thế kỉ X đến đầu thế kỉ XVI</a:t>
            </a:r>
            <a:endParaRPr lang="en-US" dirty="0">
              <a:solidFill>
                <a:srgbClr val="00B050"/>
              </a:solidFill>
              <a:latin typeface="#9Slide03 AmpleSoft" panose="02000000000000000000" pitchFamily="2" charset="0"/>
            </a:endParaRPr>
          </a:p>
        </p:txBody>
      </p:sp>
      <p:sp>
        <p:nvSpPr>
          <p:cNvPr id="1109" name="Google Shape;1109;p36"/>
          <p:cNvSpPr/>
          <p:nvPr/>
        </p:nvSpPr>
        <p:spPr>
          <a:xfrm>
            <a:off x="8349079" y="1400096"/>
            <a:ext cx="755906" cy="30486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0" name="Google Shape;1110;p36"/>
          <p:cNvSpPr/>
          <p:nvPr/>
        </p:nvSpPr>
        <p:spPr>
          <a:xfrm>
            <a:off x="4328127" y="247257"/>
            <a:ext cx="830002" cy="304885"/>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2482;p54">
            <a:extLst>
              <a:ext uri="{FF2B5EF4-FFF2-40B4-BE49-F238E27FC236}">
                <a16:creationId xmlns:a16="http://schemas.microsoft.com/office/drawing/2014/main" id="{32346E04-B2ED-4806-BA87-B63051E2F150}"/>
              </a:ext>
            </a:extLst>
          </p:cNvPr>
          <p:cNvSpPr/>
          <p:nvPr/>
        </p:nvSpPr>
        <p:spPr>
          <a:xfrm rot="17847582">
            <a:off x="1601314" y="4092170"/>
            <a:ext cx="1976690" cy="118859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12" name="Picture 11" descr="LỊCH SỬ CHAMPA - Lãnh Thổ Nhỏ Dần Và Biến Mất Qua Các Thời Kỳ...">
            <a:extLst>
              <a:ext uri="{FF2B5EF4-FFF2-40B4-BE49-F238E27FC236}">
                <a16:creationId xmlns:a16="http://schemas.microsoft.com/office/drawing/2014/main" id="{10E491D4-A314-C82D-20F2-E649A7C485F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8127" y="14003"/>
            <a:ext cx="6103252" cy="5129497"/>
          </a:xfrm>
          <a:prstGeom prst="rect">
            <a:avLst/>
          </a:prstGeom>
          <a:noFill/>
          <a:ln>
            <a:noFill/>
          </a:ln>
        </p:spPr>
      </p:pic>
      <p:pic>
        <p:nvPicPr>
          <p:cNvPr id="13" name="Picture 2">
            <a:extLst>
              <a:ext uri="{FF2B5EF4-FFF2-40B4-BE49-F238E27FC236}">
                <a16:creationId xmlns:a16="http://schemas.microsoft.com/office/drawing/2014/main" id="{BFA1ADAB-10F4-405F-CBA8-A6632CD4F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8127" y="-757771"/>
            <a:ext cx="5658084" cy="659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867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3416320"/>
          </a:xfrm>
          <a:prstGeom prst="rect">
            <a:avLst/>
          </a:prstGeom>
          <a:noFill/>
        </p:spPr>
        <p:txBody>
          <a:bodyPr wrap="square" rtlCol="0">
            <a:spAutoFit/>
          </a:bodyPr>
          <a:lstStyle/>
          <a:p>
            <a:pPr algn="just"/>
            <a:r>
              <a:rPr lang="en-US" sz="2800">
                <a:solidFill>
                  <a:srgbClr val="002060"/>
                </a:solidFill>
                <a:latin typeface="Times New Roman" panose="02020603050405020304" pitchFamily="18" charset="0"/>
                <a:ea typeface="Times New Roman" panose="02020603050405020304" pitchFamily="18" charset="0"/>
              </a:rPr>
              <a:t>Xem video, đ</a:t>
            </a:r>
            <a:r>
              <a:rPr lang="en-US" sz="2800">
                <a:solidFill>
                  <a:srgbClr val="002060"/>
                </a:solidFill>
                <a:effectLst/>
                <a:latin typeface="Times New Roman" panose="02020603050405020304" pitchFamily="18" charset="0"/>
                <a:ea typeface="Times New Roman" panose="02020603050405020304" pitchFamily="18" charset="0"/>
              </a:rPr>
              <a:t>ọc thông tin trong SGK trang 93, 94, thảo luận cặp đôi, trả lời câu hỏi: </a:t>
            </a:r>
          </a:p>
          <a:p>
            <a:pPr algn="just"/>
            <a:r>
              <a:rPr lang="en-US" sz="3200" i="1">
                <a:solidFill>
                  <a:srgbClr val="FF0000"/>
                </a:solidFill>
                <a:effectLst/>
                <a:latin typeface="Times New Roman" panose="02020603050405020304" pitchFamily="18" charset="0"/>
                <a:ea typeface="Times New Roman" panose="02020603050405020304" pitchFamily="18" charset="0"/>
              </a:rPr>
              <a:t>1. Vì sao từng là một vương quốc hùng mạnh trong thế kỉ III -V nhưng sau đó vùng đất Nam Bộ lại bị suy yếu và bị xâm chiếm?</a:t>
            </a:r>
          </a:p>
          <a:p>
            <a:pPr algn="just"/>
            <a:r>
              <a:rPr lang="en-US" sz="3200" i="1">
                <a:solidFill>
                  <a:srgbClr val="FF0000"/>
                </a:solidFill>
                <a:latin typeface="Times New Roman" panose="02020603050405020304" pitchFamily="18" charset="0"/>
                <a:ea typeface="Times New Roman" panose="02020603050405020304" pitchFamily="18" charset="0"/>
              </a:rPr>
              <a:t>2. </a:t>
            </a:r>
            <a:r>
              <a:rPr lang="en-US" sz="3200" i="1">
                <a:solidFill>
                  <a:srgbClr val="FF0000"/>
                </a:solidFill>
                <a:effectLst/>
                <a:latin typeface="Times New Roman" panose="02020603050405020304" pitchFamily="18" charset="0"/>
                <a:ea typeface="Times New Roman" panose="02020603050405020304" pitchFamily="18" charset="0"/>
              </a:rPr>
              <a:t>Giới thiệu những nét chính về chính trị vùng đất Nam Bộ từ đầu thế kỉ X đến đầu thế kỉ XVI</a:t>
            </a:r>
            <a:endParaRPr lang="en-US" sz="32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052236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3903954"/>
          </a:xfrm>
          <a:prstGeom prst="rect">
            <a:avLst/>
          </a:prstGeom>
          <a:noFill/>
        </p:spPr>
        <p:txBody>
          <a:bodyPr wrap="square" rtlCol="0">
            <a:spAutoFit/>
          </a:bodyPr>
          <a:lstStyle/>
          <a:p>
            <a:pPr algn="just">
              <a:lnSpc>
                <a:spcPct val="150000"/>
              </a:lnSpc>
            </a:pPr>
            <a:r>
              <a:rPr lang="en-US" sz="2400">
                <a:effectLst/>
                <a:latin typeface="Times New Roman" panose="02020603050405020304" pitchFamily="18" charset="0"/>
                <a:ea typeface="Times New Roman" panose="02020603050405020304" pitchFamily="18" charset="0"/>
              </a:rPr>
              <a:t>+ Khoảng đầu thế kỉ VII, vùng đất Nam Bộ trên danh nghĩa bị đặt dưới quyền cai trị của Vương quốc Chân Lạp. Tuy nhiên, triều đình Chân Lạp hầu như không thể quản lí được vùng đất này. </a:t>
            </a:r>
          </a:p>
          <a:p>
            <a:pPr algn="just">
              <a:lnSpc>
                <a:spcPct val="150000"/>
              </a:lnSpc>
            </a:pPr>
            <a:r>
              <a:rPr lang="en-US" sz="2400">
                <a:effectLst/>
                <a:latin typeface="Times New Roman" panose="02020603050405020304" pitchFamily="18" charset="0"/>
                <a:ea typeface="Times New Roman" panose="02020603050405020304" pitchFamily="18" charset="0"/>
              </a:rPr>
              <a:t>+ Từ sau thế kỉ X đến đầu thế kỉ XIV, do ảnh hưởng nặng nề bởi điều kiện tự nhiên nên cư dân ở đây rất thưa vắng. </a:t>
            </a:r>
          </a:p>
          <a:p>
            <a:pPr algn="just">
              <a:lnSpc>
                <a:spcPct val="150000"/>
              </a:lnSpc>
            </a:pPr>
            <a:r>
              <a:rPr lang="en-US" sz="2400">
                <a:effectLst/>
                <a:latin typeface="Times New Roman" panose="02020603050405020304" pitchFamily="18" charset="0"/>
                <a:ea typeface="Times New Roman" panose="02020603050405020304" pitchFamily="18" charset="0"/>
              </a:rPr>
              <a:t>+ Từ thế kỉ XVI mới có những nhóm lưu dân người Việt đến khẩn hoang và lập ra những làng người Việt đầu tiên </a:t>
            </a:r>
          </a:p>
        </p:txBody>
      </p:sp>
    </p:spTree>
    <p:extLst>
      <p:ext uri="{BB962C8B-B14F-4D97-AF65-F5344CB8AC3E}">
        <p14:creationId xmlns:p14="http://schemas.microsoft.com/office/powerpoint/2010/main" val="13088903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và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1953868"/>
          </a:xfrm>
          <a:prstGeom prst="rect">
            <a:avLst/>
          </a:prstGeom>
          <a:noFill/>
        </p:spPr>
        <p:txBody>
          <a:bodyPr wrap="square" rtlCol="0">
            <a:spAutoFit/>
          </a:bodyPr>
          <a:lstStyle/>
          <a:p>
            <a:pPr algn="just">
              <a:lnSpc>
                <a:spcPct val="150000"/>
              </a:lnSpc>
            </a:pPr>
            <a:r>
              <a:rPr lang="en-US" sz="2800">
                <a:solidFill>
                  <a:srgbClr val="002060"/>
                </a:solidFill>
                <a:effectLst/>
                <a:latin typeface="Times New Roman" panose="02020603050405020304" pitchFamily="18" charset="0"/>
                <a:ea typeface="Times New Roman" panose="02020603050405020304" pitchFamily="18" charset="0"/>
              </a:rPr>
              <a:t>Đọc thông tin trong SGK tr94, hoạt động cá nhân, trả lời câu hỏi</a:t>
            </a:r>
            <a:r>
              <a:rPr lang="en-US" sz="2800">
                <a:effectLst/>
                <a:latin typeface="Times New Roman" panose="02020603050405020304" pitchFamily="18" charset="0"/>
                <a:ea typeface="Times New Roman" panose="02020603050405020304" pitchFamily="18" charset="0"/>
              </a:rPr>
              <a:t>: </a:t>
            </a:r>
            <a:r>
              <a:rPr lang="en-US" sz="2800" i="1">
                <a:solidFill>
                  <a:srgbClr val="C00000"/>
                </a:solidFill>
                <a:effectLst/>
                <a:latin typeface="Times New Roman" panose="02020603050405020304" pitchFamily="18" charset="0"/>
                <a:ea typeface="Times New Roman" panose="02020603050405020304" pitchFamily="18" charset="0"/>
              </a:rPr>
              <a:t>Trình bày những nét chính về kinh tế, văn hoá của cư dân Nam Bộ từ đầu thế kỉ X đến đầu thế kỉ XVI.</a:t>
            </a:r>
            <a:endParaRPr lang="en-US" sz="280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07179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và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4457952"/>
          </a:xfrm>
          <a:prstGeom prst="rect">
            <a:avLst/>
          </a:prstGeom>
          <a:noFill/>
        </p:spPr>
        <p:txBody>
          <a:bodyPr wrap="square" rtlCol="0">
            <a:spAutoFit/>
          </a:bodyPr>
          <a:lstStyle/>
          <a:p>
            <a:pPr algn="just">
              <a:lnSpc>
                <a:spcPct val="150000"/>
              </a:lnSpc>
              <a:tabLst>
                <a:tab pos="933450" algn="l"/>
              </a:tabLst>
            </a:pPr>
            <a:r>
              <a:rPr lang="en-US" sz="2400">
                <a:effectLst/>
                <a:latin typeface="Times New Roman" panose="02020603050405020304" pitchFamily="18" charset="0"/>
                <a:ea typeface="Times New Roman" panose="02020603050405020304" pitchFamily="18" charset="0"/>
              </a:rPr>
              <a:t>+ </a:t>
            </a:r>
            <a:r>
              <a:rPr lang="en-US" sz="2400" b="1">
                <a:effectLst/>
                <a:latin typeface="Times New Roman" panose="02020603050405020304" pitchFamily="18" charset="0"/>
                <a:ea typeface="Times New Roman" panose="02020603050405020304" pitchFamily="18" charset="0"/>
              </a:rPr>
              <a:t>Kinh tế</a:t>
            </a:r>
            <a:r>
              <a:rPr lang="en-US" sz="2400">
                <a:effectLst/>
                <a:latin typeface="Times New Roman" panose="02020603050405020304" pitchFamily="18" charset="0"/>
                <a:ea typeface="Times New Roman" panose="02020603050405020304" pitchFamily="18" charset="0"/>
              </a:rPr>
              <a:t>: Chủ yếu dựa vào canh tác lúa nước kết hợp với chăn nuôi gia súc, gia cầm, đánh bắt thuỷ hải sản. Bên cạnh đó, họ làm các nghề thủ công và buôn bán nhỏ. Thương nghiệp không còn phát triển như thời kì Vương quốc Phù Nam. </a:t>
            </a:r>
          </a:p>
          <a:p>
            <a:pPr algn="just">
              <a:lnSpc>
                <a:spcPct val="150000"/>
              </a:lnSpc>
              <a:tabLst>
                <a:tab pos="933450" algn="l"/>
              </a:tabLst>
            </a:pPr>
            <a:r>
              <a:rPr lang="en-US" sz="2400">
                <a:effectLst/>
                <a:latin typeface="Times New Roman" panose="02020603050405020304" pitchFamily="18" charset="0"/>
                <a:ea typeface="Times New Roman" panose="02020603050405020304" pitchFamily="18" charset="0"/>
              </a:rPr>
              <a:t>+ </a:t>
            </a:r>
            <a:r>
              <a:rPr lang="en-US" sz="2400" b="1">
                <a:effectLst/>
                <a:latin typeface="Times New Roman" panose="02020603050405020304" pitchFamily="18" charset="0"/>
                <a:ea typeface="Times New Roman" panose="02020603050405020304" pitchFamily="18" charset="0"/>
              </a:rPr>
              <a:t>Văn hoá</a:t>
            </a:r>
            <a:r>
              <a:rPr lang="en-US" sz="2400">
                <a:effectLst/>
                <a:latin typeface="Times New Roman" panose="02020603050405020304" pitchFamily="18" charset="0"/>
                <a:ea typeface="Times New Roman" panose="02020603050405020304" pitchFamily="18" charset="0"/>
              </a:rPr>
              <a:t>: Người dân vẫn giữ nhiều truyền thống văn hoá từ thời Phù Nam, đồng thời dần tiếp xúc và chịu ảnh hưởng của văn hoá Trung Quốc, Ấn Độ. Hin-đu giáo, Phật giáo, các tín ngưỡng dân gian,... tiếp tục được duy trì trong đời sống văn hoá của cư dân.</a:t>
            </a:r>
          </a:p>
        </p:txBody>
      </p:sp>
    </p:spTree>
    <p:extLst>
      <p:ext uri="{BB962C8B-B14F-4D97-AF65-F5344CB8AC3E}">
        <p14:creationId xmlns:p14="http://schemas.microsoft.com/office/powerpoint/2010/main" val="2115748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655284"/>
            <a:ext cx="3942438" cy="2618545"/>
          </a:xfrm>
          <a:prstGeom prst="rect">
            <a:avLst/>
          </a:prstGeom>
        </p:spPr>
      </p:pic>
      <p:sp>
        <p:nvSpPr>
          <p:cNvPr id="30" name="TextBox 68"/>
          <p:cNvSpPr txBox="1"/>
          <p:nvPr/>
        </p:nvSpPr>
        <p:spPr>
          <a:xfrm>
            <a:off x="4505601" y="2177005"/>
            <a:ext cx="1956610" cy="1215094"/>
          </a:xfrm>
          <a:prstGeom prst="rect">
            <a:avLst/>
          </a:prstGeom>
        </p:spPr>
        <p:txBody>
          <a:bodyPr vert="horz" wrap="square" lIns="0" tIns="54000" rIns="0" bIns="0" anchor="t" anchorCtr="1">
            <a:normAutofit/>
          </a:bodyPr>
          <a:lstStyle/>
          <a:p>
            <a:pPr>
              <a:lnSpc>
                <a:spcPct val="120000"/>
              </a:lnSpc>
              <a:defRPr/>
            </a:pPr>
            <a:endParaRPr lang="zh-CN" altLang="en-US" sz="750" dirty="0">
              <a:solidFill>
                <a:srgbClr val="000000">
                  <a:lumMod val="75000"/>
                  <a:lumOff val="25000"/>
                </a:srgbClr>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841781"/>
            <a:ext cx="2956025" cy="169229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610" y="655283"/>
            <a:ext cx="1839396" cy="1839396"/>
          </a:xfrm>
          <a:prstGeom prst="rect">
            <a:avLst/>
          </a:prstGeom>
        </p:spPr>
      </p:pic>
      <p:sp>
        <p:nvSpPr>
          <p:cNvPr id="2" name="TextBox 1"/>
          <p:cNvSpPr txBox="1"/>
          <p:nvPr/>
        </p:nvSpPr>
        <p:spPr>
          <a:xfrm>
            <a:off x="3459075" y="1428799"/>
            <a:ext cx="2690311" cy="584775"/>
          </a:xfrm>
          <a:prstGeom prst="rect">
            <a:avLst/>
          </a:prstGeom>
          <a:noFill/>
        </p:spPr>
        <p:txBody>
          <a:bodyPr wrap="square" rtlCol="0">
            <a:spAutoFit/>
          </a:bodyPr>
          <a:lstStyle/>
          <a:p>
            <a:pPr algn="ctr">
              <a:defRPr/>
            </a:pPr>
            <a:r>
              <a:rPr lang="en-US" sz="3200" b="1" dirty="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rPr>
              <a:t>LUYỆN TẬP</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par>
                                <p:cTn id="13" presetID="6" presetClass="entr" presetSubtype="16"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circle(in)">
                                      <p:cBhvr>
                                        <p:cTn id="15"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2 </a:t>
            </a:r>
          </a:p>
          <a:p>
            <a:pPr algn="ctr" defTabSz="685800">
              <a:buClrTx/>
              <a:defRPr/>
            </a:pPr>
            <a:r>
              <a:rPr lang="en-US" sz="2400">
                <a:solidFill>
                  <a:srgbClr val="FFFF00"/>
                </a:solidFill>
                <a:latin typeface="Times New Roman" panose="02020603050405020304" pitchFamily="18" charset="0"/>
                <a:cs typeface="Times New Roman" panose="02020603050405020304" pitchFamily="18" charset="0"/>
              </a:rPr>
              <a:t>Địa bàn chủ yếu của nhà nước Văn Lang là khu vực nào? </a:t>
            </a:r>
            <a:endParaRPr lang="en-US" sz="4000" b="1" kern="1200">
              <a:solidFill>
                <a:srgbClr val="FFFF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Khu vực Bắc Bộ và Bắc Trung Bộ</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346313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3451204"/>
            <a:ext cx="2956025" cy="1692296"/>
          </a:xfrm>
          <a:prstGeom prst="rect">
            <a:avLst/>
          </a:prstGeom>
        </p:spPr>
      </p:pic>
      <p:sp>
        <p:nvSpPr>
          <p:cNvPr id="6" name="TextBox 5">
            <a:extLst>
              <a:ext uri="{FF2B5EF4-FFF2-40B4-BE49-F238E27FC236}">
                <a16:creationId xmlns:a16="http://schemas.microsoft.com/office/drawing/2014/main" id="{09C06D8D-4746-C489-E747-0C81FFD305B1}"/>
              </a:ext>
            </a:extLst>
          </p:cNvPr>
          <p:cNvSpPr txBox="1"/>
          <p:nvPr/>
        </p:nvSpPr>
        <p:spPr>
          <a:xfrm>
            <a:off x="0" y="36071"/>
            <a:ext cx="9144000" cy="3730317"/>
          </a:xfrm>
          <a:prstGeom prst="rect">
            <a:avLst/>
          </a:prstGeom>
          <a:noFill/>
        </p:spPr>
        <p:txBody>
          <a:bodyPr wrap="square" rtlCol="0">
            <a:spAutoFit/>
          </a:bodyPr>
          <a:lstStyle/>
          <a:p>
            <a:pPr algn="just">
              <a:lnSpc>
                <a:spcPct val="150000"/>
              </a:lnSpc>
            </a:pPr>
            <a:r>
              <a:rPr lang="en-US" sz="2000" b="1">
                <a:solidFill>
                  <a:srgbClr val="0070C0"/>
                </a:solidFill>
                <a:latin typeface="Times New Roman" panose="02020603050405020304" pitchFamily="18" charset="0"/>
                <a:ea typeface="Times New Roman" panose="02020603050405020304" pitchFamily="18" charset="0"/>
              </a:rPr>
              <a:t>H</a:t>
            </a:r>
            <a:r>
              <a:rPr lang="en-US" sz="2000" b="1">
                <a:solidFill>
                  <a:srgbClr val="0070C0"/>
                </a:solidFill>
                <a:effectLst/>
                <a:latin typeface="Times New Roman" panose="02020603050405020304" pitchFamily="18" charset="0"/>
                <a:ea typeface="Times New Roman" panose="02020603050405020304" pitchFamily="18" charset="0"/>
              </a:rPr>
              <a:t>oạt động cặp đôi để trả lời các câu 1, 2 SGK tr94: </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1. Liên hệ kiến thức đã học ở lớp 6 hãy so sánh:</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a. Tình hình kinh tế Chăm-pa giai đoạn từ thế kỷ X đến thế kỷ XVI với giai đoạn từ thế kỷ II đến thế kỷ X.</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133965"/>
          </a:xfrm>
          <a:prstGeom prst="rect">
            <a:avLst/>
          </a:prstGeom>
          <a:noFill/>
        </p:spPr>
        <p:txBody>
          <a:bodyPr wrap="square" rtlCol="0">
            <a:spAutoFit/>
          </a:bodyPr>
          <a:lstStyle/>
          <a:p>
            <a:pPr marR="0" lvl="0" algn="just" defTabSz="914400" rtl="0" eaLnBrk="1" fontAlgn="auto" latinLnBrk="0" hangingPunct="1">
              <a:lnSpc>
                <a:spcPct val="150000"/>
              </a:lnSpc>
              <a:spcBef>
                <a:spcPts val="0"/>
              </a:spcBef>
              <a:spcAft>
                <a:spcPts val="0"/>
              </a:spcAft>
              <a:buClr>
                <a:srgbClr val="000000"/>
              </a:buClr>
              <a:buSzTx/>
              <a:tabLst/>
              <a:defRPr/>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 Tình hình kinh tế Chăm-pa giai đoạn từ thế kỷ X đến thế kỷ XVI với giai đoạn từ thế kỷ II đến thế kỷ X.</a:t>
            </a:r>
          </a:p>
        </p:txBody>
      </p:sp>
      <p:graphicFrame>
        <p:nvGraphicFramePr>
          <p:cNvPr id="3" name="Table 2">
            <a:extLst>
              <a:ext uri="{FF2B5EF4-FFF2-40B4-BE49-F238E27FC236}">
                <a16:creationId xmlns:a16="http://schemas.microsoft.com/office/drawing/2014/main" id="{85307B6D-0981-BD76-E028-ADC48D48D638}"/>
              </a:ext>
            </a:extLst>
          </p:cNvPr>
          <p:cNvGraphicFramePr>
            <a:graphicFrameLocks noGrp="1"/>
          </p:cNvGraphicFramePr>
          <p:nvPr>
            <p:extLst>
              <p:ext uri="{D42A27DB-BD31-4B8C-83A1-F6EECF244321}">
                <p14:modId xmlns:p14="http://schemas.microsoft.com/office/powerpoint/2010/main" val="3567600253"/>
              </p:ext>
            </p:extLst>
          </p:nvPr>
        </p:nvGraphicFramePr>
        <p:xfrm>
          <a:off x="-1" y="1864423"/>
          <a:ext cx="9143999" cy="1821236"/>
        </p:xfrm>
        <a:graphic>
          <a:graphicData uri="http://schemas.openxmlformats.org/drawingml/2006/table">
            <a:tbl>
              <a:tblPr firstRow="1" firstCol="1" bandRow="1">
                <a:tableStyleId>{ED5318BD-8D6B-431D-AFE6-13A37F5BCA20}</a:tableStyleId>
              </a:tblPr>
              <a:tblGrid>
                <a:gridCol w="1816769">
                  <a:extLst>
                    <a:ext uri="{9D8B030D-6E8A-4147-A177-3AD203B41FA5}">
                      <a16:colId xmlns:a16="http://schemas.microsoft.com/office/drawing/2014/main" val="3877099079"/>
                    </a:ext>
                  </a:extLst>
                </a:gridCol>
                <a:gridCol w="3838074">
                  <a:extLst>
                    <a:ext uri="{9D8B030D-6E8A-4147-A177-3AD203B41FA5}">
                      <a16:colId xmlns:a16="http://schemas.microsoft.com/office/drawing/2014/main" val="452337689"/>
                    </a:ext>
                  </a:extLst>
                </a:gridCol>
                <a:gridCol w="3489156">
                  <a:extLst>
                    <a:ext uri="{9D8B030D-6E8A-4147-A177-3AD203B41FA5}">
                      <a16:colId xmlns:a16="http://schemas.microsoft.com/office/drawing/2014/main" val="1501368927"/>
                    </a:ext>
                  </a:extLst>
                </a:gridCol>
              </a:tblGrid>
              <a:tr h="441182">
                <a:tc>
                  <a:txBody>
                    <a:bodyPr/>
                    <a:lstStyle/>
                    <a:p>
                      <a:pPr algn="ctr">
                        <a:lnSpc>
                          <a:spcPct val="150000"/>
                        </a:lnSpc>
                      </a:pPr>
                      <a:r>
                        <a:rPr lang="en-US" sz="2000">
                          <a:effectLst/>
                        </a:rPr>
                        <a:t>Nội dung</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ctr">
                        <a:lnSpc>
                          <a:spcPct val="150000"/>
                        </a:lnSpc>
                      </a:pPr>
                      <a:r>
                        <a:rPr lang="en-US" sz="2000">
                          <a:effectLst/>
                        </a:rPr>
                        <a:t>Thế kỉ II – đầu thế kỉ X</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ctr">
                        <a:lnSpc>
                          <a:spcPct val="150000"/>
                        </a:lnSpc>
                      </a:pPr>
                      <a:r>
                        <a:rPr lang="en-US" sz="2000">
                          <a:effectLst/>
                        </a:rPr>
                        <a:t>Đầu thế kỉ X – đầu thế kỉ XVI</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1721756842"/>
                  </a:ext>
                </a:extLst>
              </a:tr>
              <a:tr h="583985">
                <a:tc>
                  <a:txBody>
                    <a:bodyPr/>
                    <a:lstStyle/>
                    <a:p>
                      <a:pPr algn="ctr">
                        <a:lnSpc>
                          <a:spcPct val="150000"/>
                        </a:lnSpc>
                      </a:pPr>
                      <a:r>
                        <a:rPr lang="en-US" sz="2000">
                          <a:effectLst/>
                        </a:rPr>
                        <a:t>Giống nhau</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nchor="ctr"/>
                </a:tc>
                <a:tc gridSpan="2">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hMerge="1">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2158725156"/>
                  </a:ext>
                </a:extLst>
              </a:tr>
              <a:tr h="780051">
                <a:tc>
                  <a:txBody>
                    <a:bodyPr/>
                    <a:lstStyle/>
                    <a:p>
                      <a:pPr algn="ctr">
                        <a:lnSpc>
                          <a:spcPct val="150000"/>
                        </a:lnSpc>
                      </a:pPr>
                      <a:r>
                        <a:rPr lang="en-US" sz="2000">
                          <a:effectLst/>
                        </a:rPr>
                        <a:t>Khác nhau</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nchor="ctr"/>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3643014021"/>
                  </a:ext>
                </a:extLst>
              </a:tr>
            </a:tbl>
          </a:graphicData>
        </a:graphic>
      </p:graphicFrame>
    </p:spTree>
    <p:extLst>
      <p:ext uri="{BB962C8B-B14F-4D97-AF65-F5344CB8AC3E}">
        <p14:creationId xmlns:p14="http://schemas.microsoft.com/office/powerpoint/2010/main" val="2497482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687963"/>
          </a:xfrm>
          <a:prstGeom prst="rect">
            <a:avLst/>
          </a:prstGeom>
          <a:noFill/>
        </p:spPr>
        <p:txBody>
          <a:bodyPr wrap="square" rtlCol="0">
            <a:spAutoFit/>
          </a:bodyPr>
          <a:lstStyle/>
          <a:p>
            <a:pPr algn="just">
              <a:lnSpc>
                <a:spcPct val="150000"/>
              </a:lnSpc>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t>
            </a:r>
            <a:r>
              <a:rPr lang="en-US" sz="2400">
                <a:solidFill>
                  <a:srgbClr val="0070C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p:txBody>
      </p:sp>
      <p:graphicFrame>
        <p:nvGraphicFramePr>
          <p:cNvPr id="4" name="Table 3">
            <a:extLst>
              <a:ext uri="{FF2B5EF4-FFF2-40B4-BE49-F238E27FC236}">
                <a16:creationId xmlns:a16="http://schemas.microsoft.com/office/drawing/2014/main" id="{AF0B1F0F-5A73-3286-FC28-20DE071219F3}"/>
              </a:ext>
            </a:extLst>
          </p:cNvPr>
          <p:cNvGraphicFramePr>
            <a:graphicFrameLocks noGrp="1"/>
          </p:cNvGraphicFramePr>
          <p:nvPr>
            <p:extLst>
              <p:ext uri="{D42A27DB-BD31-4B8C-83A1-F6EECF244321}">
                <p14:modId xmlns:p14="http://schemas.microsoft.com/office/powerpoint/2010/main" val="3344877638"/>
              </p:ext>
            </p:extLst>
          </p:nvPr>
        </p:nvGraphicFramePr>
        <p:xfrm>
          <a:off x="184309" y="2253435"/>
          <a:ext cx="8827342" cy="2607233"/>
        </p:xfrm>
        <a:graphic>
          <a:graphicData uri="http://schemas.openxmlformats.org/drawingml/2006/table">
            <a:tbl>
              <a:tblPr firstRow="1" firstCol="1" bandRow="1">
                <a:tableStyleId>{ED5318BD-8D6B-431D-AFE6-13A37F5BCA20}</a:tableStyleId>
              </a:tblPr>
              <a:tblGrid>
                <a:gridCol w="1335587">
                  <a:extLst>
                    <a:ext uri="{9D8B030D-6E8A-4147-A177-3AD203B41FA5}">
                      <a16:colId xmlns:a16="http://schemas.microsoft.com/office/drawing/2014/main" val="1098924852"/>
                    </a:ext>
                  </a:extLst>
                </a:gridCol>
                <a:gridCol w="3617329">
                  <a:extLst>
                    <a:ext uri="{9D8B030D-6E8A-4147-A177-3AD203B41FA5}">
                      <a16:colId xmlns:a16="http://schemas.microsoft.com/office/drawing/2014/main" val="1685480789"/>
                    </a:ext>
                  </a:extLst>
                </a:gridCol>
                <a:gridCol w="3874426">
                  <a:extLst>
                    <a:ext uri="{9D8B030D-6E8A-4147-A177-3AD203B41FA5}">
                      <a16:colId xmlns:a16="http://schemas.microsoft.com/office/drawing/2014/main" val="4277779453"/>
                    </a:ext>
                  </a:extLst>
                </a:gridCol>
              </a:tblGrid>
              <a:tr h="745425">
                <a:tc>
                  <a:txBody>
                    <a:bodyPr/>
                    <a:lstStyle/>
                    <a:p>
                      <a:pPr algn="ctr">
                        <a:lnSpc>
                          <a:spcPct val="150000"/>
                        </a:lnSpc>
                      </a:pPr>
                      <a:r>
                        <a:rPr lang="en-US" sz="2000">
                          <a:effectLst/>
                        </a:rPr>
                        <a:t>Nội dung</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50000"/>
                        </a:lnSpc>
                      </a:pPr>
                      <a:r>
                        <a:rPr lang="en-US" sz="2000">
                          <a:effectLst/>
                        </a:rPr>
                        <a:t>Vương quốc Phù Nam</a:t>
                      </a:r>
                    </a:p>
                    <a:p>
                      <a:pPr algn="ctr">
                        <a:lnSpc>
                          <a:spcPct val="150000"/>
                        </a:lnSpc>
                      </a:pPr>
                      <a:r>
                        <a:rPr lang="en-US" sz="2000">
                          <a:effectLst/>
                        </a:rPr>
                        <a:t>(thế kỉ I – VII)</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50000"/>
                        </a:lnSpc>
                      </a:pPr>
                      <a:r>
                        <a:rPr lang="en-US" sz="2000">
                          <a:effectLst/>
                        </a:rPr>
                        <a:t>Vùng đất Nam Bộ</a:t>
                      </a:r>
                    </a:p>
                    <a:p>
                      <a:pPr algn="ctr">
                        <a:lnSpc>
                          <a:spcPct val="150000"/>
                        </a:lnSpc>
                      </a:pPr>
                      <a:r>
                        <a:rPr lang="en-US" sz="2000">
                          <a:effectLst/>
                        </a:rPr>
                        <a:t>(thế kỉ VII – XVI)</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198101991"/>
                  </a:ext>
                </a:extLst>
              </a:tr>
              <a:tr h="593009">
                <a:tc>
                  <a:txBody>
                    <a:bodyPr/>
                    <a:lstStyle/>
                    <a:p>
                      <a:pPr algn="ctr">
                        <a:lnSpc>
                          <a:spcPct val="150000"/>
                        </a:lnSpc>
                      </a:pPr>
                      <a:r>
                        <a:rPr lang="en-US" sz="2000">
                          <a:effectLst/>
                        </a:rPr>
                        <a:t>Chính trị</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838628403"/>
                  </a:ext>
                </a:extLst>
              </a:tr>
              <a:tr h="517358">
                <a:tc>
                  <a:txBody>
                    <a:bodyPr/>
                    <a:lstStyle/>
                    <a:p>
                      <a:pPr algn="ctr">
                        <a:lnSpc>
                          <a:spcPct val="150000"/>
                        </a:lnSpc>
                      </a:pPr>
                      <a:r>
                        <a:rPr lang="en-US" sz="2000">
                          <a:effectLst/>
                        </a:rPr>
                        <a:t>Kinh tế</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06784349"/>
                  </a:ext>
                </a:extLst>
              </a:tr>
              <a:tr h="637584">
                <a:tc>
                  <a:txBody>
                    <a:bodyPr/>
                    <a:lstStyle/>
                    <a:p>
                      <a:pPr algn="ctr">
                        <a:lnSpc>
                          <a:spcPct val="150000"/>
                        </a:lnSpc>
                      </a:pPr>
                      <a:r>
                        <a:rPr lang="en-US" sz="2000">
                          <a:effectLst/>
                        </a:rPr>
                        <a:t>Văn hóa</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2650990918"/>
                  </a:ext>
                </a:extLst>
              </a:tr>
            </a:tbl>
          </a:graphicData>
        </a:graphic>
      </p:graphicFrame>
    </p:spTree>
    <p:extLst>
      <p:ext uri="{BB962C8B-B14F-4D97-AF65-F5344CB8AC3E}">
        <p14:creationId xmlns:p14="http://schemas.microsoft.com/office/powerpoint/2010/main" val="1029614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830997"/>
          </a:xfrm>
          <a:prstGeom prst="rect">
            <a:avLst/>
          </a:prstGeom>
          <a:noFill/>
        </p:spPr>
        <p:txBody>
          <a:bodyPr wrap="square" rtlCol="0">
            <a:spAutoFit/>
          </a:bodyPr>
          <a:lstStyle/>
          <a:p>
            <a:pPr marR="0" lvl="0" algn="just" defTabSz="914400" rtl="0" eaLnBrk="1" fontAlgn="auto" latinLnBrk="0" hangingPunct="1">
              <a:spcBef>
                <a:spcPts val="0"/>
              </a:spcBef>
              <a:spcAft>
                <a:spcPts val="0"/>
              </a:spcAft>
              <a:buClr>
                <a:srgbClr val="000000"/>
              </a:buClr>
              <a:buSzTx/>
              <a:tabLst/>
              <a:defRPr/>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 Tình hình kinh tế Chăm-pa giai đoạn từ thế kỷ X đến thế kỷ XVI với giai đoạn từ thế kỷ II đến thế kỷ X.</a:t>
            </a:r>
          </a:p>
        </p:txBody>
      </p:sp>
      <p:graphicFrame>
        <p:nvGraphicFramePr>
          <p:cNvPr id="4" name="Table 3">
            <a:extLst>
              <a:ext uri="{FF2B5EF4-FFF2-40B4-BE49-F238E27FC236}">
                <a16:creationId xmlns:a16="http://schemas.microsoft.com/office/drawing/2014/main" id="{69E72B00-3F54-C72C-CCF4-C845D29F5AF8}"/>
              </a:ext>
            </a:extLst>
          </p:cNvPr>
          <p:cNvGraphicFramePr>
            <a:graphicFrameLocks noGrp="1"/>
          </p:cNvGraphicFramePr>
          <p:nvPr>
            <p:extLst>
              <p:ext uri="{D42A27DB-BD31-4B8C-83A1-F6EECF244321}">
                <p14:modId xmlns:p14="http://schemas.microsoft.com/office/powerpoint/2010/main" val="1046127609"/>
              </p:ext>
            </p:extLst>
          </p:nvPr>
        </p:nvGraphicFramePr>
        <p:xfrm>
          <a:off x="0" y="1434366"/>
          <a:ext cx="9144000" cy="3442190"/>
        </p:xfrm>
        <a:graphic>
          <a:graphicData uri="http://schemas.openxmlformats.org/drawingml/2006/table">
            <a:tbl>
              <a:tblPr firstRow="1" firstCol="1" bandRow="1">
                <a:tableStyleId>{ED5318BD-8D6B-431D-AFE6-13A37F5BCA20}</a:tableStyleId>
              </a:tblPr>
              <a:tblGrid>
                <a:gridCol w="974558">
                  <a:extLst>
                    <a:ext uri="{9D8B030D-6E8A-4147-A177-3AD203B41FA5}">
                      <a16:colId xmlns:a16="http://schemas.microsoft.com/office/drawing/2014/main" val="2972030737"/>
                    </a:ext>
                  </a:extLst>
                </a:gridCol>
                <a:gridCol w="3212431">
                  <a:extLst>
                    <a:ext uri="{9D8B030D-6E8A-4147-A177-3AD203B41FA5}">
                      <a16:colId xmlns:a16="http://schemas.microsoft.com/office/drawing/2014/main" val="546803784"/>
                    </a:ext>
                  </a:extLst>
                </a:gridCol>
                <a:gridCol w="4957011">
                  <a:extLst>
                    <a:ext uri="{9D8B030D-6E8A-4147-A177-3AD203B41FA5}">
                      <a16:colId xmlns:a16="http://schemas.microsoft.com/office/drawing/2014/main" val="1603306743"/>
                    </a:ext>
                  </a:extLst>
                </a:gridCol>
              </a:tblGrid>
              <a:tr h="496748">
                <a:tc>
                  <a:txBody>
                    <a:bodyPr/>
                    <a:lstStyle/>
                    <a:p>
                      <a:pPr algn="ctr">
                        <a:lnSpc>
                          <a:spcPct val="100000"/>
                        </a:lnSpc>
                      </a:pPr>
                      <a:r>
                        <a:rPr lang="en-US" sz="1800">
                          <a:solidFill>
                            <a:srgbClr val="0070C0"/>
                          </a:solidFill>
                          <a:effectLst/>
                        </a:rPr>
                        <a:t>Nội dung</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ctr">
                        <a:lnSpc>
                          <a:spcPct val="100000"/>
                        </a:lnSpc>
                      </a:pPr>
                      <a:r>
                        <a:rPr lang="en-US" sz="1800">
                          <a:solidFill>
                            <a:srgbClr val="0070C0"/>
                          </a:solidFill>
                          <a:effectLst/>
                        </a:rPr>
                        <a:t>Thế kỉ II – đầu thế kỉ X</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ctr">
                        <a:lnSpc>
                          <a:spcPct val="100000"/>
                        </a:lnSpc>
                      </a:pPr>
                      <a:r>
                        <a:rPr lang="en-US" sz="1800">
                          <a:solidFill>
                            <a:srgbClr val="0070C0"/>
                          </a:solidFill>
                          <a:effectLst/>
                        </a:rPr>
                        <a:t>Đầu thế kỉ X – đầu thế kỉ XVI</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extLst>
                  <a:ext uri="{0D108BD9-81ED-4DB2-BD59-A6C34878D82A}">
                    <a16:rowId xmlns:a16="http://schemas.microsoft.com/office/drawing/2014/main" val="1786325697"/>
                  </a:ext>
                </a:extLst>
              </a:tr>
              <a:tr h="1106643">
                <a:tc>
                  <a:txBody>
                    <a:bodyPr/>
                    <a:lstStyle/>
                    <a:p>
                      <a:pPr algn="ctr">
                        <a:lnSpc>
                          <a:spcPct val="100000"/>
                        </a:lnSpc>
                      </a:pPr>
                      <a:r>
                        <a:rPr lang="en-US" sz="1800">
                          <a:solidFill>
                            <a:srgbClr val="0070C0"/>
                          </a:solidFill>
                          <a:effectLst/>
                        </a:rPr>
                        <a:t>Giống nhau</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nchor="ctr"/>
                </a:tc>
                <a:tc gridSpan="2">
                  <a:txBody>
                    <a:bodyPr/>
                    <a:lstStyle/>
                    <a:p>
                      <a:pPr algn="just">
                        <a:lnSpc>
                          <a:spcPct val="100000"/>
                        </a:lnSpc>
                      </a:pPr>
                      <a:r>
                        <a:rPr lang="en-US" sz="1800">
                          <a:effectLst/>
                        </a:rPr>
                        <a:t>- Canh tác lúa nước kết hợp với chăn nuôi gia súc, gia cầm, khai thác lâm sản và đánh bắt thủy – hải sản.</a:t>
                      </a:r>
                    </a:p>
                    <a:p>
                      <a:pPr algn="just">
                        <a:lnSpc>
                          <a:spcPct val="100000"/>
                        </a:lnSpc>
                      </a:pPr>
                      <a:r>
                        <a:rPr lang="en-US" sz="1800">
                          <a:effectLst/>
                        </a:rPr>
                        <a:t>- Sản xuất thủ công nghiệp phát triển, các mặt hàng đa dạng, phong phú.</a:t>
                      </a:r>
                    </a:p>
                    <a:p>
                      <a:pPr algn="just">
                        <a:lnSpc>
                          <a:spcPct val="100000"/>
                        </a:lnSpc>
                      </a:pPr>
                      <a:r>
                        <a:rPr lang="en-US" sz="1800">
                          <a:effectLst/>
                        </a:rPr>
                        <a:t>- Thương nghiệp đường biển phát triển.</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tc hMerge="1">
                  <a:txBody>
                    <a:bodyPr/>
                    <a:lstStyle/>
                    <a:p>
                      <a:endParaRPr lang="en-US"/>
                    </a:p>
                  </a:txBody>
                  <a:tcPr/>
                </a:tc>
                <a:extLst>
                  <a:ext uri="{0D108BD9-81ED-4DB2-BD59-A6C34878D82A}">
                    <a16:rowId xmlns:a16="http://schemas.microsoft.com/office/drawing/2014/main" val="114565986"/>
                  </a:ext>
                </a:extLst>
              </a:tr>
              <a:tr h="1786907">
                <a:tc>
                  <a:txBody>
                    <a:bodyPr/>
                    <a:lstStyle/>
                    <a:p>
                      <a:pPr algn="ctr">
                        <a:lnSpc>
                          <a:spcPct val="100000"/>
                        </a:lnSpc>
                      </a:pPr>
                      <a:r>
                        <a:rPr lang="en-US" sz="1800">
                          <a:solidFill>
                            <a:srgbClr val="0070C0"/>
                          </a:solidFill>
                          <a:effectLst/>
                        </a:rPr>
                        <a:t>Khác nhau</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nchor="ctr"/>
                </a:tc>
                <a:tc>
                  <a:txBody>
                    <a:bodyPr/>
                    <a:lstStyle/>
                    <a:p>
                      <a:pPr algn="just">
                        <a:lnSpc>
                          <a:spcPct val="100000"/>
                        </a:lnSpc>
                      </a:pPr>
                      <a:r>
                        <a:rPr lang="en-US" sz="1800">
                          <a:effectLst/>
                        </a:rPr>
                        <a:t>- Việc trao đổi, buôn bán với thương nhân nước ngoài diễn ra chủ yếu ở thương cảng Đại Chiêm (Quảng Nam)…</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just">
                        <a:lnSpc>
                          <a:spcPct val="100000"/>
                        </a:lnSpc>
                      </a:pPr>
                      <a:r>
                        <a:rPr lang="en-US" sz="1800">
                          <a:effectLst/>
                        </a:rPr>
                        <a:t>- Hoạt động kinh tế trên các lĩnh vực nông nghiệp, thủ công nghiệp và thương nghiệp có bước phát triển hơn trước </a:t>
                      </a:r>
                    </a:p>
                    <a:p>
                      <a:pPr algn="just">
                        <a:lnSpc>
                          <a:spcPct val="100000"/>
                        </a:lnSpc>
                      </a:pPr>
                      <a:r>
                        <a:rPr lang="en-US" sz="1800">
                          <a:effectLst/>
                        </a:rPr>
                        <a:t>- Các thương cảng cũ được mở rộng, nhiều thương cảng mới được xây dựng, như: cảng Tân Châu (Thị Nại ở Bình Định)…</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extLst>
                  <a:ext uri="{0D108BD9-81ED-4DB2-BD59-A6C34878D82A}">
                    <a16:rowId xmlns:a16="http://schemas.microsoft.com/office/drawing/2014/main" val="2720259601"/>
                  </a:ext>
                </a:extLst>
              </a:tr>
            </a:tbl>
          </a:graphicData>
        </a:graphic>
      </p:graphicFrame>
    </p:spTree>
    <p:extLst>
      <p:ext uri="{BB962C8B-B14F-4D97-AF65-F5344CB8AC3E}">
        <p14:creationId xmlns:p14="http://schemas.microsoft.com/office/powerpoint/2010/main" val="26501770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707886"/>
          </a:xfrm>
          <a:prstGeom prst="rect">
            <a:avLst/>
          </a:prstGeom>
          <a:noFill/>
        </p:spPr>
        <p:txBody>
          <a:bodyPr wrap="square" rtlCol="0">
            <a:spAutoFit/>
          </a:bodyPr>
          <a:lstStyle/>
          <a:p>
            <a:pPr algn="just"/>
            <a:r>
              <a:rPr kumimoji="0" lang="en-US" sz="20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t>
            </a:r>
            <a:r>
              <a:rPr lang="en-US" sz="2000">
                <a:solidFill>
                  <a:srgbClr val="0070C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p:txBody>
      </p:sp>
      <p:graphicFrame>
        <p:nvGraphicFramePr>
          <p:cNvPr id="3" name="Table 2">
            <a:extLst>
              <a:ext uri="{FF2B5EF4-FFF2-40B4-BE49-F238E27FC236}">
                <a16:creationId xmlns:a16="http://schemas.microsoft.com/office/drawing/2014/main" id="{4766F1B3-51D0-6B44-DEF3-9D2D1116D6F2}"/>
              </a:ext>
            </a:extLst>
          </p:cNvPr>
          <p:cNvGraphicFramePr>
            <a:graphicFrameLocks noGrp="1"/>
          </p:cNvGraphicFramePr>
          <p:nvPr>
            <p:extLst>
              <p:ext uri="{D42A27DB-BD31-4B8C-83A1-F6EECF244321}">
                <p14:modId xmlns:p14="http://schemas.microsoft.com/office/powerpoint/2010/main" val="3793580770"/>
              </p:ext>
            </p:extLst>
          </p:nvPr>
        </p:nvGraphicFramePr>
        <p:xfrm>
          <a:off x="0" y="1323201"/>
          <a:ext cx="9144000" cy="3627120"/>
        </p:xfrm>
        <a:graphic>
          <a:graphicData uri="http://schemas.openxmlformats.org/drawingml/2006/table">
            <a:tbl>
              <a:tblPr firstRow="1" firstCol="1" bandRow="1">
                <a:tableStyleId>{ED5318BD-8D6B-431D-AFE6-13A37F5BCA20}</a:tableStyleId>
              </a:tblPr>
              <a:tblGrid>
                <a:gridCol w="613611">
                  <a:extLst>
                    <a:ext uri="{9D8B030D-6E8A-4147-A177-3AD203B41FA5}">
                      <a16:colId xmlns:a16="http://schemas.microsoft.com/office/drawing/2014/main" val="2650106761"/>
                    </a:ext>
                  </a:extLst>
                </a:gridCol>
                <a:gridCol w="4516977">
                  <a:extLst>
                    <a:ext uri="{9D8B030D-6E8A-4147-A177-3AD203B41FA5}">
                      <a16:colId xmlns:a16="http://schemas.microsoft.com/office/drawing/2014/main" val="41178805"/>
                    </a:ext>
                  </a:extLst>
                </a:gridCol>
                <a:gridCol w="4013412">
                  <a:extLst>
                    <a:ext uri="{9D8B030D-6E8A-4147-A177-3AD203B41FA5}">
                      <a16:colId xmlns:a16="http://schemas.microsoft.com/office/drawing/2014/main" val="1182637139"/>
                    </a:ext>
                  </a:extLst>
                </a:gridCol>
              </a:tblGrid>
              <a:tr h="261970">
                <a:tc>
                  <a:txBody>
                    <a:bodyPr/>
                    <a:lstStyle/>
                    <a:p>
                      <a:pPr algn="ctr">
                        <a:lnSpc>
                          <a:spcPct val="100000"/>
                        </a:lnSpc>
                      </a:pPr>
                      <a:r>
                        <a:rPr lang="en-US" sz="1400">
                          <a:effectLst/>
                        </a:rPr>
                        <a:t>Nội dung</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00000"/>
                        </a:lnSpc>
                      </a:pPr>
                      <a:r>
                        <a:rPr lang="en-US" sz="1400">
                          <a:effectLst/>
                        </a:rPr>
                        <a:t>Vương quốc Phù Nam</a:t>
                      </a:r>
                    </a:p>
                    <a:p>
                      <a:pPr algn="ctr">
                        <a:lnSpc>
                          <a:spcPct val="100000"/>
                        </a:lnSpc>
                      </a:pPr>
                      <a:r>
                        <a:rPr lang="en-US" sz="1400">
                          <a:effectLst/>
                        </a:rPr>
                        <a:t>(thế kỉ I – VII)</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00000"/>
                        </a:lnSpc>
                      </a:pPr>
                      <a:r>
                        <a:rPr lang="en-US" sz="1400">
                          <a:effectLst/>
                        </a:rPr>
                        <a:t>Vùng đất Nam Bộ</a:t>
                      </a:r>
                    </a:p>
                    <a:p>
                      <a:pPr algn="ctr">
                        <a:lnSpc>
                          <a:spcPct val="100000"/>
                        </a:lnSpc>
                      </a:pPr>
                      <a:r>
                        <a:rPr lang="en-US" sz="1400">
                          <a:effectLst/>
                        </a:rPr>
                        <a:t>(thế kỉ VII – XVI)</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267754384"/>
                  </a:ext>
                </a:extLst>
              </a:tr>
              <a:tr h="824837">
                <a:tc>
                  <a:txBody>
                    <a:bodyPr/>
                    <a:lstStyle/>
                    <a:p>
                      <a:pPr algn="ctr">
                        <a:lnSpc>
                          <a:spcPct val="100000"/>
                        </a:lnSpc>
                      </a:pPr>
                      <a:r>
                        <a:rPr lang="en-US" sz="1400">
                          <a:effectLst/>
                        </a:rPr>
                        <a:t>Chính trị</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Bộ máy nhà nước của vương quốc Phù Nam được củng cố, kiện toàn.</a:t>
                      </a:r>
                    </a:p>
                    <a:p>
                      <a:pPr marL="30480" marR="30480" algn="just">
                        <a:lnSpc>
                          <a:spcPct val="100000"/>
                        </a:lnSpc>
                      </a:pPr>
                      <a:r>
                        <a:rPr lang="en-US" sz="1400">
                          <a:effectLst/>
                        </a:rPr>
                        <a:t>- Trong các thế kỉ III – V, vương quốc Phù Nam là đế quốc hùng mạnh nhất khu vực Đông Nam Á.</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algn="just">
                        <a:lnSpc>
                          <a:spcPct val="100000"/>
                        </a:lnSpc>
                      </a:pPr>
                      <a:r>
                        <a:rPr lang="en-US" sz="1400">
                          <a:effectLst/>
                        </a:rPr>
                        <a:t>- Trên danh nghĩa vùng đất Nam Bộ đặt dưới sự cai trị của nước Chân Lạp (Campuchia). Tuy nhiên, trên thực tế, triều đình Ăng-co hầu như không thể quản lí được vùng đất này.</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812598602"/>
                  </a:ext>
                </a:extLst>
              </a:tr>
              <a:tr h="1376521">
                <a:tc>
                  <a:txBody>
                    <a:bodyPr/>
                    <a:lstStyle/>
                    <a:p>
                      <a:pPr algn="ctr">
                        <a:lnSpc>
                          <a:spcPct val="100000"/>
                        </a:lnSpc>
                      </a:pPr>
                      <a:r>
                        <a:rPr lang="en-US" sz="1400">
                          <a:effectLst/>
                        </a:rPr>
                        <a:t>Kinh tế</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Sản xuất nông nghiệp kết hợp với làm các nghề thủ công.</a:t>
                      </a:r>
                    </a:p>
                    <a:p>
                      <a:pPr algn="just">
                        <a:lnSpc>
                          <a:spcPct val="100000"/>
                        </a:lnSpc>
                      </a:pPr>
                      <a:r>
                        <a:rPr lang="en-US" sz="1400">
                          <a:effectLst/>
                        </a:rPr>
                        <a:t>- Thương nghiệp đường biển phát triển mạnh mẽ, thu hút thương nhân của nhiều nước như: Ấn Độ, Trung Quốc, La Mã…; thương cảng Óc Eo của Phù Nam trở thành trung tâm của tuyến đường hàng hải trên vùng biển Đông Nam Á.</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00000"/>
                        </a:lnSpc>
                      </a:pPr>
                      <a:r>
                        <a:rPr lang="en-US" sz="1400">
                          <a:effectLst/>
                        </a:rPr>
                        <a:t>- Sản xuất nông nghiệp kết hợp với làm các nghề thủ công và buôn bán nhỏ.</a:t>
                      </a:r>
                    </a:p>
                    <a:p>
                      <a:pPr marL="30480" marR="30480" algn="just">
                        <a:lnSpc>
                          <a:spcPct val="100000"/>
                        </a:lnSpc>
                      </a:pPr>
                      <a:r>
                        <a:rPr lang="en-US" sz="1400">
                          <a:effectLst/>
                        </a:rPr>
                        <a:t>- Thương nghiệp không còn phát triển như trước.</a:t>
                      </a:r>
                    </a:p>
                    <a:p>
                      <a:pPr algn="just">
                        <a:lnSpc>
                          <a:spcPct val="100000"/>
                        </a:lnSpc>
                      </a:pPr>
                      <a:r>
                        <a:rPr lang="en-US" sz="1400">
                          <a:effectLst/>
                        </a:rPr>
                        <a:t> </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1148155733"/>
                  </a:ext>
                </a:extLst>
              </a:tr>
              <a:tr h="819245">
                <a:tc>
                  <a:txBody>
                    <a:bodyPr/>
                    <a:lstStyle/>
                    <a:p>
                      <a:pPr algn="ctr">
                        <a:lnSpc>
                          <a:spcPct val="100000"/>
                        </a:lnSpc>
                      </a:pPr>
                      <a:r>
                        <a:rPr lang="en-US" sz="1400">
                          <a:effectLst/>
                        </a:rPr>
                        <a:t>Văn hóa</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Chịu ảnh hưởng sâu sắc của văn hóa Ấn Độ.</a:t>
                      </a:r>
                    </a:p>
                    <a:p>
                      <a:pPr algn="just">
                        <a:lnSpc>
                          <a:spcPct val="100000"/>
                        </a:lnSpc>
                      </a:pPr>
                      <a:r>
                        <a:rPr lang="en-US" sz="1400">
                          <a:effectLst/>
                        </a:rPr>
                        <a:t>- Văn hóa vật chất và văn hóa tinh thần mang đậm yếu tố “sông nước”</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00000"/>
                        </a:lnSpc>
                      </a:pPr>
                      <a:r>
                        <a:rPr lang="en-US" sz="1400">
                          <a:effectLst/>
                        </a:rPr>
                        <a:t>- Ít chịu ảnh hưởng của văn hóa Chân Lạp.</a:t>
                      </a:r>
                    </a:p>
                    <a:p>
                      <a:pPr marL="30480" marR="30480" algn="just">
                        <a:lnSpc>
                          <a:spcPct val="100000"/>
                        </a:lnSpc>
                      </a:pPr>
                      <a:r>
                        <a:rPr lang="en-US" sz="1400">
                          <a:effectLst/>
                        </a:rPr>
                        <a:t>- Dần tiếp thu văn hóa Trung Quốc.</a:t>
                      </a:r>
                    </a:p>
                    <a:p>
                      <a:pPr algn="just">
                        <a:lnSpc>
                          <a:spcPct val="100000"/>
                        </a:lnSpc>
                      </a:pPr>
                      <a:r>
                        <a:rPr lang="en-US" sz="1400">
                          <a:effectLst/>
                        </a:rPr>
                        <a:t>- Những nét văn hóa truyền thống tiếp tục được duy trì.</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947255585"/>
                  </a:ext>
                </a:extLst>
              </a:tr>
            </a:tbl>
          </a:graphicData>
        </a:graphic>
      </p:graphicFrame>
    </p:spTree>
    <p:extLst>
      <p:ext uri="{BB962C8B-B14F-4D97-AF65-F5344CB8AC3E}">
        <p14:creationId xmlns:p14="http://schemas.microsoft.com/office/powerpoint/2010/main" val="2472304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3730317"/>
          </a:xfrm>
          <a:prstGeom prst="rect">
            <a:avLst/>
          </a:prstGeom>
          <a:noFill/>
        </p:spPr>
        <p:txBody>
          <a:bodyPr wrap="square" rtlCol="0">
            <a:spAutoFit/>
          </a:bodyPr>
          <a:lstStyle/>
          <a:p>
            <a:pPr algn="just">
              <a:lnSpc>
                <a:spcPct val="150000"/>
              </a:lnSpc>
            </a:pPr>
            <a:r>
              <a:rPr lang="en-US" sz="2000" b="1">
                <a:solidFill>
                  <a:srgbClr val="0070C0"/>
                </a:solidFill>
                <a:latin typeface="Times New Roman" panose="02020603050405020304" pitchFamily="18" charset="0"/>
                <a:ea typeface="Times New Roman" panose="02020603050405020304" pitchFamily="18" charset="0"/>
              </a:rPr>
              <a:t>H</a:t>
            </a:r>
            <a:r>
              <a:rPr lang="en-US" sz="2000" b="1">
                <a:solidFill>
                  <a:srgbClr val="0070C0"/>
                </a:solidFill>
                <a:effectLst/>
                <a:latin typeface="Times New Roman" panose="02020603050405020304" pitchFamily="18" charset="0"/>
                <a:ea typeface="Times New Roman" panose="02020603050405020304" pitchFamily="18" charset="0"/>
              </a:rPr>
              <a:t>oạt động cặp đôi để trả lời các câu 1, 2 SGK tr94: </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1. Liên hệ kiến thức đã học ở lớp 6 hãy so sánh:</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a. Tình hình kinh tế Chăm-pa giai đoạn từ thế kỷ X đến thế kỷ XVI với giai đoạn từ thế kỷ II đến thế kỷ X.</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p:txBody>
      </p:sp>
    </p:spTree>
    <p:extLst>
      <p:ext uri="{BB962C8B-B14F-4D97-AF65-F5344CB8AC3E}">
        <p14:creationId xmlns:p14="http://schemas.microsoft.com/office/powerpoint/2010/main" val="11850909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4653646"/>
          </a:xfrm>
          <a:prstGeom prst="rect">
            <a:avLst/>
          </a:prstGeom>
          <a:noFill/>
        </p:spPr>
        <p:txBody>
          <a:bodyPr wrap="square" rtlCol="0">
            <a:spAutoFit/>
          </a:bodyPr>
          <a:lstStyle/>
          <a:p>
            <a:pPr algn="just">
              <a:lnSpc>
                <a:spcPct val="150000"/>
              </a:lnSpc>
            </a:pPr>
            <a:r>
              <a:rPr lang="en-US" sz="2000">
                <a:solidFill>
                  <a:srgbClr val="0070C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a:p>
            <a:pPr algn="just">
              <a:lnSpc>
                <a:spcPct val="150000"/>
              </a:lnSpc>
            </a:pPr>
            <a:r>
              <a:rPr lang="en-US" sz="2000">
                <a:effectLst/>
                <a:latin typeface="Times New Roman" panose="02020603050405020304" pitchFamily="18" charset="0"/>
                <a:ea typeface="Times New Roman" panose="02020603050405020304" pitchFamily="18" charset="0"/>
              </a:rPr>
              <a:t>+ Điều kiện tự nhiên của vùng đất Nam Bộ không phù hợp với truyền thống canh tác và sinh sống của người Khơ-me (tộc người chủ yếu ở Chân Lạp) =&gt; Do đó, trong suốt thế kỉ VII – đầu thế kỉ XVI, cư dân Khơ-me hầu như không sinh sống ở vùng đất Nam Bộ.</a:t>
            </a:r>
          </a:p>
          <a:p>
            <a:pPr algn="just">
              <a:lnSpc>
                <a:spcPct val="150000"/>
              </a:lnSpc>
            </a:pPr>
            <a:r>
              <a:rPr lang="en-US" sz="2000">
                <a:effectLst/>
                <a:latin typeface="Times New Roman" panose="02020603050405020304" pitchFamily="18" charset="0"/>
                <a:ea typeface="Times New Roman" panose="02020603050405020304" pitchFamily="18" charset="0"/>
              </a:rPr>
              <a:t>+ Trong các thế kỉ VII – đầu thế kỉ XVI, triều đình Chân Lạp phải đối mặt với nhiều khó khăn nên khó có khả năng kiểm soát trực tiếp vùng đất Nam Bộ. Bên cạnh đó, dấu ấn về thời kì phát triển cường thịnh của Phù Nam rất mạnh mẽ trong lòng cư dân nơi đây, cho nên triều đình Ăng-co rất khó có thể quản lý và kiểm soát được vùng đất này.</a:t>
            </a:r>
          </a:p>
          <a:p>
            <a:pPr algn="just">
              <a:lnSpc>
                <a:spcPct val="150000"/>
              </a:lnSpc>
            </a:pPr>
            <a:endParaRPr lang="en-US" sz="200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28014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4572001" y="-206025"/>
            <a:ext cx="96020" cy="329212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841781"/>
            <a:ext cx="2956025" cy="169229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610" y="655283"/>
            <a:ext cx="1839396" cy="1839396"/>
          </a:xfrm>
          <a:prstGeom prst="rect">
            <a:avLst/>
          </a:prstGeom>
        </p:spPr>
      </p:pic>
      <p:pic>
        <p:nvPicPr>
          <p:cNvPr id="3" name="Picture 2"/>
          <p:cNvPicPr>
            <a:picLocks noChangeAspect="1"/>
          </p:cNvPicPr>
          <p:nvPr/>
        </p:nvPicPr>
        <p:blipFill>
          <a:blip r:embed="rId5"/>
          <a:stretch>
            <a:fillRect/>
          </a:stretch>
        </p:blipFill>
        <p:spPr>
          <a:xfrm>
            <a:off x="2985378" y="971550"/>
            <a:ext cx="3269264" cy="2185606"/>
          </a:xfrm>
          <a:prstGeom prst="rect">
            <a:avLst/>
          </a:prstGeom>
        </p:spPr>
      </p:pic>
      <p:sp>
        <p:nvSpPr>
          <p:cNvPr id="2" name="TextBox 1"/>
          <p:cNvSpPr txBox="1"/>
          <p:nvPr/>
        </p:nvSpPr>
        <p:spPr>
          <a:xfrm>
            <a:off x="3537280" y="1828801"/>
            <a:ext cx="2645170" cy="584775"/>
          </a:xfrm>
          <a:prstGeom prst="rect">
            <a:avLst/>
          </a:prstGeom>
          <a:noFill/>
        </p:spPr>
        <p:txBody>
          <a:bodyPr wrap="square" rtlCol="0">
            <a:spAutoFit/>
          </a:bodyPr>
          <a:lstStyle/>
          <a:p>
            <a:r>
              <a:rPr lang="en-US" sz="3200" b="1" dirty="0">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rPr>
              <a:t>VẬN DỤNG</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fgClr>
          <a:bgClr>
            <a:schemeClr val="bg1"/>
          </a:bgClr>
        </a:patt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0860" y="353016"/>
            <a:ext cx="5927799" cy="414754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081273"/>
          </a:xfrm>
          <a:prstGeom prst="rect">
            <a:avLst/>
          </a:prstGeom>
        </p:spPr>
      </p:pic>
      <p:sp>
        <p:nvSpPr>
          <p:cNvPr id="6" name="TextBox 5">
            <a:extLst>
              <a:ext uri="{FF2B5EF4-FFF2-40B4-BE49-F238E27FC236}">
                <a16:creationId xmlns:a16="http://schemas.microsoft.com/office/drawing/2014/main" id="{DE05C958-77BE-8F9D-6F64-2B36B84CF590}"/>
              </a:ext>
            </a:extLst>
          </p:cNvPr>
          <p:cNvSpPr txBox="1"/>
          <p:nvPr/>
        </p:nvSpPr>
        <p:spPr>
          <a:xfrm>
            <a:off x="782055" y="906915"/>
            <a:ext cx="4800601" cy="2806987"/>
          </a:xfrm>
          <a:prstGeom prst="rect">
            <a:avLst/>
          </a:prstGeom>
          <a:noFill/>
        </p:spPr>
        <p:txBody>
          <a:bodyPr wrap="square" rtlCol="0">
            <a:spAutoFit/>
          </a:bodyPr>
          <a:lstStyle/>
          <a:p>
            <a:pPr algn="just">
              <a:lnSpc>
                <a:spcPct val="150000"/>
              </a:lnSpc>
            </a:pPr>
            <a:r>
              <a:rPr lang="en-US" sz="2000" b="1" i="1">
                <a:solidFill>
                  <a:srgbClr val="002060"/>
                </a:solidFill>
                <a:effectLst/>
                <a:latin typeface="Times New Roman" panose="02020603050405020304" pitchFamily="18" charset="0"/>
                <a:ea typeface="Times New Roman" panose="02020603050405020304" pitchFamily="18" charset="0"/>
              </a:rPr>
              <a:t>Sưu tầm tư liệu từ sách, báo, internet để viết một đoạn văn giới thiệu về một di tích đền tháp Cham-pa được xây dựng trong giai đoạn từ thế kỷ X đến thế kỷ XVI. Theo em, cần phải làm gì để bảo vệ và phát huy giá trị của di tích đó.</a:t>
            </a:r>
            <a:endParaRPr lang="en-US" sz="2000" b="1">
              <a:solidFill>
                <a:srgbClr val="002060"/>
              </a:solidFill>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VẬN DỤNG</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421992"/>
          </a:xfrm>
          <a:prstGeom prst="rect">
            <a:avLst/>
          </a:prstGeom>
          <a:noFill/>
        </p:spPr>
        <p:txBody>
          <a:bodyPr wrap="square" rtlCol="0">
            <a:spAutoFit/>
          </a:bodyPr>
          <a:lstStyle/>
          <a:p>
            <a:pPr algn="just">
              <a:lnSpc>
                <a:spcPct val="150000"/>
              </a:lnSpc>
            </a:pPr>
            <a:r>
              <a:rPr lang="en-US" sz="2000">
                <a:solidFill>
                  <a:srgbClr val="0070C0"/>
                </a:solidFill>
                <a:effectLst/>
                <a:latin typeface="Times New Roman" panose="02020603050405020304" pitchFamily="18" charset="0"/>
                <a:ea typeface="Times New Roman" panose="02020603050405020304" pitchFamily="18" charset="0"/>
              </a:rPr>
              <a:t>Sưu tầm tư liệu từ sách, báo, internet để viết một đoạn văn giới thiệu về một di tích đền tháp Cham-pa được xây dựng trong giai đoạn từ thế kỷ X đến thế kỷ XVI. Theo em, cầm phải làm gì để bảo vệ  và phát huy giá trị của di tích đó.</a:t>
            </a:r>
          </a:p>
        </p:txBody>
      </p:sp>
      <p:sp>
        <p:nvSpPr>
          <p:cNvPr id="3" name="TextBox 2">
            <a:extLst>
              <a:ext uri="{FF2B5EF4-FFF2-40B4-BE49-F238E27FC236}">
                <a16:creationId xmlns:a16="http://schemas.microsoft.com/office/drawing/2014/main" id="{1EF2218A-0AAB-62D4-0F6E-98A3ED44CB31}"/>
              </a:ext>
            </a:extLst>
          </p:cNvPr>
          <p:cNvSpPr txBox="1"/>
          <p:nvPr/>
        </p:nvSpPr>
        <p:spPr>
          <a:xfrm>
            <a:off x="132347" y="1973160"/>
            <a:ext cx="8823496" cy="3077766"/>
          </a:xfrm>
          <a:prstGeom prst="rect">
            <a:avLst/>
          </a:prstGeom>
          <a:noFill/>
        </p:spPr>
        <p:txBody>
          <a:bodyPr wrap="square" rtlCol="0">
            <a:spAutoFit/>
          </a:bodyPr>
          <a:lstStyle/>
          <a:p>
            <a:pPr indent="457200" algn="just">
              <a:lnSpc>
                <a:spcPct val="150000"/>
              </a:lnSpc>
            </a:pPr>
            <a:r>
              <a:rPr lang="en-US" sz="2000" i="1">
                <a:solidFill>
                  <a:srgbClr val="FF0000"/>
                </a:solidFill>
                <a:effectLst/>
                <a:latin typeface="Times New Roman" panose="02020603050405020304" pitchFamily="18" charset="0"/>
                <a:ea typeface="Times New Roman" panose="02020603050405020304" pitchFamily="18" charset="0"/>
              </a:rPr>
              <a:t>Gợi ý:</a:t>
            </a: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Công trình tên là gì? Nằm ở đâu? Do ai xây dựng?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Công trình xây dựng vì mục đích gì?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Những nét đặc sắc của công trình đó?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Giá trị của công trình đó?</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Theo em, cần phải làm gì để bảo vệ và phát huy giá trị của di tích đó?</a:t>
            </a:r>
            <a:endParaRPr lang="en-US" sz="2000">
              <a:solidFill>
                <a:srgbClr val="7030A0"/>
              </a:solidFill>
              <a:effectLst/>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60696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3 </a:t>
            </a:r>
          </a:p>
          <a:p>
            <a:pPr algn="ctr" defTabSz="685800">
              <a:buClrTx/>
              <a:defRPr/>
            </a:pPr>
            <a:r>
              <a:rPr lang="en-US" sz="2400">
                <a:solidFill>
                  <a:srgbClr val="FFC000"/>
                </a:solidFill>
                <a:latin typeface="Times New Roman" panose="02020603050405020304" pitchFamily="18" charset="0"/>
                <a:cs typeface="Times New Roman" panose="02020603050405020304" pitchFamily="18" charset="0"/>
              </a:rPr>
              <a:t>Tôn giáo chiếm địa vị độc tôn thời Lê sơ? </a:t>
            </a:r>
            <a:endParaRPr lang="en-US" sz="4000" b="1" kern="1200">
              <a:solidFill>
                <a:srgbClr val="FFC0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Nho giáo</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46162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4 </a:t>
            </a:r>
          </a:p>
          <a:p>
            <a:pPr algn="ctr" defTabSz="685800">
              <a:buClrTx/>
              <a:defRPr/>
            </a:pPr>
            <a:r>
              <a:rPr lang="en-US" sz="2400">
                <a:solidFill>
                  <a:srgbClr val="FFC000"/>
                </a:solidFill>
                <a:latin typeface="Times New Roman" panose="02020603050405020304" pitchFamily="18" charset="0"/>
                <a:cs typeface="Times New Roman" panose="02020603050405020304" pitchFamily="18" charset="0"/>
              </a:rPr>
              <a:t>Kể tên các danh nhân văn hoá tiêu biểu thời Lê sơ</a:t>
            </a: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Nguyễn Trãi, Lê Thánh Tông, Lương Thế Vinh, Ngô Sĩ Liên</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1933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grpSp>
        <p:nvGrpSpPr>
          <p:cNvPr id="2329" name="Google Shape;2329;p53"/>
          <p:cNvGrpSpPr/>
          <p:nvPr/>
        </p:nvGrpSpPr>
        <p:grpSpPr>
          <a:xfrm rot="1382163" flipH="1">
            <a:off x="3984115" y="3954432"/>
            <a:ext cx="1860787" cy="907951"/>
            <a:chOff x="10083475" y="3839575"/>
            <a:chExt cx="1221925" cy="596225"/>
          </a:xfrm>
        </p:grpSpPr>
        <p:sp>
          <p:nvSpPr>
            <p:cNvPr id="2330" name="Google Shape;2330;p5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1" name="Google Shape;2331;p5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TextBox 1">
            <a:extLst>
              <a:ext uri="{FF2B5EF4-FFF2-40B4-BE49-F238E27FC236}">
                <a16:creationId xmlns:a16="http://schemas.microsoft.com/office/drawing/2014/main" id="{DAE9A989-B72C-4E2B-A606-B31D7B6295C4}"/>
              </a:ext>
            </a:extLst>
          </p:cNvPr>
          <p:cNvSpPr txBox="1"/>
          <p:nvPr/>
        </p:nvSpPr>
        <p:spPr>
          <a:xfrm>
            <a:off x="-12032" y="-116875"/>
            <a:ext cx="9144000" cy="74251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Giới thiệu về cụm tháp Dương Long (Bình Định)</a:t>
            </a:r>
            <a:endParaRPr kumimoji="0" lang="en-US" sz="32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pic>
        <p:nvPicPr>
          <p:cNvPr id="8" name="Picture 7" descr="thap duong long - thap cham binh dinh noi tieng - Quy Nhơn Tourist">
            <a:extLst>
              <a:ext uri="{FF2B5EF4-FFF2-40B4-BE49-F238E27FC236}">
                <a16:creationId xmlns:a16="http://schemas.microsoft.com/office/drawing/2014/main" id="{51EA5BB8-B3D3-D5F3-CFD9-A2F9C6DC0E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0368" y="662316"/>
            <a:ext cx="6299199" cy="4497015"/>
          </a:xfrm>
          <a:prstGeom prst="rect">
            <a:avLst/>
          </a:prstGeom>
          <a:noFill/>
          <a:ln>
            <a:noFill/>
          </a:ln>
        </p:spPr>
      </p:pic>
    </p:spTree>
    <p:extLst>
      <p:ext uri="{BB962C8B-B14F-4D97-AF65-F5344CB8AC3E}">
        <p14:creationId xmlns:p14="http://schemas.microsoft.com/office/powerpoint/2010/main" val="18883417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grpSp>
        <p:nvGrpSpPr>
          <p:cNvPr id="2329" name="Google Shape;2329;p53"/>
          <p:cNvGrpSpPr/>
          <p:nvPr/>
        </p:nvGrpSpPr>
        <p:grpSpPr>
          <a:xfrm rot="1382163" flipH="1">
            <a:off x="3984115" y="3954432"/>
            <a:ext cx="1860787" cy="907951"/>
            <a:chOff x="10083475" y="3839575"/>
            <a:chExt cx="1221925" cy="596225"/>
          </a:xfrm>
        </p:grpSpPr>
        <p:sp>
          <p:nvSpPr>
            <p:cNvPr id="2330" name="Google Shape;2330;p5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defTabSz="914378"/>
              <a:endParaRPr>
                <a:ea typeface="+mn-ea"/>
              </a:endParaRPr>
            </a:p>
          </p:txBody>
        </p:sp>
        <p:sp>
          <p:nvSpPr>
            <p:cNvPr id="2331" name="Google Shape;2331;p5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defTabSz="914378"/>
              <a:endParaRPr>
                <a:ea typeface="+mn-ea"/>
              </a:endParaRPr>
            </a:p>
          </p:txBody>
        </p:sp>
      </p:grpSp>
      <p:sp>
        <p:nvSpPr>
          <p:cNvPr id="2" name="TextBox 1">
            <a:extLst>
              <a:ext uri="{FF2B5EF4-FFF2-40B4-BE49-F238E27FC236}">
                <a16:creationId xmlns:a16="http://schemas.microsoft.com/office/drawing/2014/main" id="{DAE9A989-B72C-4E2B-A606-B31D7B6295C4}"/>
              </a:ext>
            </a:extLst>
          </p:cNvPr>
          <p:cNvSpPr txBox="1"/>
          <p:nvPr/>
        </p:nvSpPr>
        <p:spPr>
          <a:xfrm>
            <a:off x="-12032" y="13751"/>
            <a:ext cx="9144000" cy="1704569"/>
          </a:xfrm>
          <a:prstGeom prst="rect">
            <a:avLst/>
          </a:prstGeom>
          <a:noFill/>
        </p:spPr>
        <p:txBody>
          <a:bodyPr wrap="square" rtlCol="0">
            <a:spAutoFit/>
          </a:bodyPr>
          <a:lstStyle/>
          <a:p>
            <a:pPr algn="just">
              <a:lnSpc>
                <a:spcPct val="150000"/>
              </a:lnSpc>
            </a:pPr>
            <a:r>
              <a:rPr lang="vi-VN" sz="1800" b="1" u="none" strike="noStrike" spc="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Trong giai đoạn từ đầu thế kỉ X đến đầu thế kỉ XVI, vùng đất phía Nam của Đại Việt bao gồm những phần lãnh thổ nào thuộc Việt Nam hiện nay? </a:t>
            </a:r>
            <a:endParaRPr lang="en-US" sz="1800" b="1">
              <a:effectLst/>
              <a:latin typeface="Times New Roman" panose="02020603050405020304" pitchFamily="18" charset="0"/>
              <a:ea typeface="Times New Roman" panose="02020603050405020304" pitchFamily="18" charset="0"/>
            </a:endParaRPr>
          </a:p>
          <a:p>
            <a:pPr algn="just">
              <a:lnSpc>
                <a:spcPct val="150000"/>
              </a:lnSpc>
            </a:pPr>
            <a:r>
              <a:rPr lang="en-US" sz="1800" b="1">
                <a:effectLst/>
                <a:latin typeface="Times New Roman" panose="02020603050405020304" pitchFamily="18" charset="0"/>
                <a:ea typeface="Times New Roman" panose="02020603050405020304" pitchFamily="18" charset="0"/>
              </a:rPr>
              <a:t>2. Kênh hình gợi cho em suy nghĩ gì về vùng đất phía Nam Việt Nam từ thế kỉ X đến đầu thế kỉ XVI? </a:t>
            </a:r>
          </a:p>
        </p:txBody>
      </p:sp>
      <p:pic>
        <p:nvPicPr>
          <p:cNvPr id="11" name="Picture 10">
            <a:extLst>
              <a:ext uri="{FF2B5EF4-FFF2-40B4-BE49-F238E27FC236}">
                <a16:creationId xmlns:a16="http://schemas.microsoft.com/office/drawing/2014/main" id="{ACFD7F48-A44F-DCBD-6A56-3915C4ED2CC4}"/>
              </a:ext>
            </a:extLst>
          </p:cNvPr>
          <p:cNvPicPr>
            <a:picLocks noChangeAspect="1"/>
          </p:cNvPicPr>
          <p:nvPr/>
        </p:nvPicPr>
        <p:blipFill>
          <a:blip r:embed="rId3"/>
          <a:stretch>
            <a:fillRect/>
          </a:stretch>
        </p:blipFill>
        <p:spPr>
          <a:xfrm>
            <a:off x="1347538" y="1386030"/>
            <a:ext cx="6557210" cy="3768009"/>
          </a:xfrm>
          <a:prstGeom prst="rect">
            <a:avLst/>
          </a:prstGeom>
        </p:spPr>
      </p:pic>
    </p:spTree>
    <p:extLst>
      <p:ext uri="{BB962C8B-B14F-4D97-AF65-F5344CB8AC3E}">
        <p14:creationId xmlns:p14="http://schemas.microsoft.com/office/powerpoint/2010/main" val="1251405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Xác định lại ranh giới Đại Việt- Champa qua các thời kỳ | Nghiên Cứu Lịch Sử">
            <a:extLst>
              <a:ext uri="{FF2B5EF4-FFF2-40B4-BE49-F238E27FC236}">
                <a16:creationId xmlns:a16="http://schemas.microsoft.com/office/drawing/2014/main" id="{CE88718C-6894-8B51-D397-5C5525964E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96853" y="12027"/>
            <a:ext cx="4247147" cy="5600389"/>
          </a:xfrm>
          <a:prstGeom prst="rect">
            <a:avLst/>
          </a:prstGeom>
          <a:noFill/>
          <a:ln>
            <a:noFill/>
          </a:ln>
        </p:spPr>
      </p:pic>
      <p:pic>
        <p:nvPicPr>
          <p:cNvPr id="3" name="Picture 2">
            <a:extLst>
              <a:ext uri="{FF2B5EF4-FFF2-40B4-BE49-F238E27FC236}">
                <a16:creationId xmlns:a16="http://schemas.microsoft.com/office/drawing/2014/main" id="{7AA1A6D3-F6E7-9F42-8AC4-FF4DE5DA6F59}"/>
              </a:ext>
            </a:extLst>
          </p:cNvPr>
          <p:cNvPicPr>
            <a:picLocks noChangeAspect="1"/>
          </p:cNvPicPr>
          <p:nvPr/>
        </p:nvPicPr>
        <p:blipFill>
          <a:blip r:embed="rId3"/>
          <a:stretch>
            <a:fillRect/>
          </a:stretch>
        </p:blipFill>
        <p:spPr>
          <a:xfrm>
            <a:off x="0" y="0"/>
            <a:ext cx="5242306" cy="5167497"/>
          </a:xfrm>
          <a:prstGeom prst="rect">
            <a:avLst/>
          </a:prstGeom>
        </p:spPr>
      </p:pic>
    </p:spTree>
    <p:extLst>
      <p:ext uri="{BB962C8B-B14F-4D97-AF65-F5344CB8AC3E}">
        <p14:creationId xmlns:p14="http://schemas.microsoft.com/office/powerpoint/2010/main" val="2841429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sp>
        <p:nvSpPr>
          <p:cNvPr id="1446" name="Google Shape;1446;p43"/>
          <p:cNvSpPr txBox="1">
            <a:spLocks noGrp="1"/>
          </p:cNvSpPr>
          <p:nvPr>
            <p:ph type="title"/>
          </p:nvPr>
        </p:nvSpPr>
        <p:spPr>
          <a:xfrm>
            <a:off x="664433" y="1835116"/>
            <a:ext cx="5976222" cy="1424678"/>
          </a:xfrm>
          <a:prstGeom prst="rect">
            <a:avLst/>
          </a:prstGeom>
        </p:spPr>
        <p:txBody>
          <a:bodyPr spcFirstLastPara="1" wrap="square" lIns="91421" tIns="91421" rIns="91421" bIns="91421" anchor="ctr" anchorCtr="0">
            <a:noAutofit/>
          </a:bodyPr>
          <a:lstStyle/>
          <a:p>
            <a:r>
              <a:rPr lang="en" sz="5400">
                <a:solidFill>
                  <a:srgbClr val="006C92"/>
                </a:solidFill>
                <a:latin typeface="#9Slide07 SVNAppleberry" panose="02040603050506020204" pitchFamily="18" charset="0"/>
              </a:rPr>
              <a:t>Vương quốc Chăm-pa và vùng Nam Bộ </a:t>
            </a:r>
            <a:br>
              <a:rPr lang="en" sz="5400">
                <a:solidFill>
                  <a:srgbClr val="006C92"/>
                </a:solidFill>
                <a:latin typeface="#9Slide07 SVNAppleberry" panose="02040603050506020204" pitchFamily="18" charset="0"/>
              </a:rPr>
            </a:br>
            <a:r>
              <a:rPr lang="en" sz="5400">
                <a:solidFill>
                  <a:srgbClr val="006C92"/>
                </a:solidFill>
                <a:latin typeface="#9Slide07 SVNAppleberry" panose="02040603050506020204" pitchFamily="18" charset="0"/>
              </a:rPr>
              <a:t>từ đầu thế kỉ X </a:t>
            </a:r>
            <a:br>
              <a:rPr lang="en" sz="5400">
                <a:solidFill>
                  <a:srgbClr val="006C92"/>
                </a:solidFill>
                <a:latin typeface="#9Slide07 SVNAppleberry" panose="02040603050506020204" pitchFamily="18" charset="0"/>
              </a:rPr>
            </a:br>
            <a:r>
              <a:rPr lang="en" sz="5400">
                <a:solidFill>
                  <a:srgbClr val="006C92"/>
                </a:solidFill>
                <a:latin typeface="#9Slide07 SVNAppleberry" panose="02040603050506020204" pitchFamily="18" charset="0"/>
              </a:rPr>
              <a:t>đến đầu thế kỉ XVI</a:t>
            </a:r>
            <a:endParaRPr sz="5400" dirty="0">
              <a:solidFill>
                <a:srgbClr val="006C92"/>
              </a:solidFill>
              <a:latin typeface="#9Slide07 SVNAppleberry" panose="02040603050506020204" pitchFamily="18" charset="0"/>
            </a:endParaRPr>
          </a:p>
        </p:txBody>
      </p:sp>
      <p:sp>
        <p:nvSpPr>
          <p:cNvPr id="1447" name="Google Shape;1447;p43"/>
          <p:cNvSpPr txBox="1">
            <a:spLocks noGrp="1"/>
          </p:cNvSpPr>
          <p:nvPr>
            <p:ph type="title" idx="2"/>
          </p:nvPr>
        </p:nvSpPr>
        <p:spPr>
          <a:xfrm>
            <a:off x="2189233" y="265495"/>
            <a:ext cx="3340438" cy="608980"/>
          </a:xfrm>
          <a:prstGeom prst="rect">
            <a:avLst/>
          </a:prstGeom>
        </p:spPr>
        <p:txBody>
          <a:bodyPr spcFirstLastPara="1" wrap="square" lIns="91421" tIns="91421" rIns="91421" bIns="91421" anchor="ctr" anchorCtr="0">
            <a:noAutofit/>
          </a:bodyPr>
          <a:lstStyle/>
          <a:p>
            <a:r>
              <a:rPr lang="en" sz="3600" dirty="0" smtClean="0">
                <a:solidFill>
                  <a:srgbClr val="FF0000"/>
                </a:solidFill>
                <a:latin typeface="#9Slide03 Arima Madurai Black" panose="00000A00000000000000" pitchFamily="2" charset="0"/>
                <a:cs typeface="#9Slide03 Arima Madurai Black" panose="00000A00000000000000" pitchFamily="2" charset="0"/>
              </a:rPr>
              <a:t>Bài </a:t>
            </a:r>
            <a:r>
              <a:rPr lang="en" sz="3600" dirty="0">
                <a:solidFill>
                  <a:srgbClr val="FF0000"/>
                </a:solidFill>
                <a:latin typeface="#9Slide03 Arima Madurai Black" panose="00000A00000000000000" pitchFamily="2" charset="0"/>
                <a:cs typeface="#9Slide03 Arima Madurai Black" panose="00000A00000000000000" pitchFamily="2" charset="0"/>
              </a:rPr>
              <a:t>18</a:t>
            </a:r>
            <a:endParaRPr sz="3600" dirty="0">
              <a:solidFill>
                <a:srgbClr val="FF0000"/>
              </a:solidFill>
              <a:latin typeface="#9Slide03 Arima Madurai Black" panose="00000A00000000000000" pitchFamily="2" charset="0"/>
              <a:cs typeface="#9Slide03 Arima Madurai Black" panose="00000A00000000000000" pitchFamily="2" charset="0"/>
            </a:endParaRPr>
          </a:p>
        </p:txBody>
      </p:sp>
      <p:grpSp>
        <p:nvGrpSpPr>
          <p:cNvPr id="14" name="Google Shape;1449;p43">
            <a:extLst>
              <a:ext uri="{FF2B5EF4-FFF2-40B4-BE49-F238E27FC236}">
                <a16:creationId xmlns:a16="http://schemas.microsoft.com/office/drawing/2014/main" id="{10C3B180-F9DE-4C54-B98F-747AA3C65042}"/>
              </a:ext>
            </a:extLst>
          </p:cNvPr>
          <p:cNvGrpSpPr/>
          <p:nvPr/>
        </p:nvGrpSpPr>
        <p:grpSpPr>
          <a:xfrm rot="15570011">
            <a:off x="-1266385" y="-1379625"/>
            <a:ext cx="2993151" cy="3200234"/>
            <a:chOff x="9395708" y="-2591285"/>
            <a:chExt cx="2431070" cy="2849374"/>
          </a:xfrm>
        </p:grpSpPr>
        <p:sp>
          <p:nvSpPr>
            <p:cNvPr id="15" name="Google Shape;1450;p43">
              <a:extLst>
                <a:ext uri="{FF2B5EF4-FFF2-40B4-BE49-F238E27FC236}">
                  <a16:creationId xmlns:a16="http://schemas.microsoft.com/office/drawing/2014/main" id="{827D1146-4B56-4F09-A39B-5CA5699B903B}"/>
                </a:ext>
              </a:extLst>
            </p:cNvPr>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451;p43">
              <a:extLst>
                <a:ext uri="{FF2B5EF4-FFF2-40B4-BE49-F238E27FC236}">
                  <a16:creationId xmlns:a16="http://schemas.microsoft.com/office/drawing/2014/main" id="{08B16381-6656-403D-A241-19438F9B5850}"/>
                </a:ext>
              </a:extLst>
            </p:cNvPr>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452;p43">
              <a:extLst>
                <a:ext uri="{FF2B5EF4-FFF2-40B4-BE49-F238E27FC236}">
                  <a16:creationId xmlns:a16="http://schemas.microsoft.com/office/drawing/2014/main" id="{4FC59619-3BCE-48A8-B67F-24EB9C0E335B}"/>
                </a:ext>
              </a:extLst>
            </p:cNvPr>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453;p43">
              <a:extLst>
                <a:ext uri="{FF2B5EF4-FFF2-40B4-BE49-F238E27FC236}">
                  <a16:creationId xmlns:a16="http://schemas.microsoft.com/office/drawing/2014/main" id="{F4FF7703-ABF9-4E8E-8FA2-C693C568196F}"/>
                </a:ext>
              </a:extLst>
            </p:cNvPr>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454;p43">
              <a:extLst>
                <a:ext uri="{FF2B5EF4-FFF2-40B4-BE49-F238E27FC236}">
                  <a16:creationId xmlns:a16="http://schemas.microsoft.com/office/drawing/2014/main" id="{D3B5C6F0-41D6-465F-9B8F-8C25E65B2B6D}"/>
                </a:ext>
              </a:extLst>
            </p:cNvPr>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1455;p43">
              <a:extLst>
                <a:ext uri="{FF2B5EF4-FFF2-40B4-BE49-F238E27FC236}">
                  <a16:creationId xmlns:a16="http://schemas.microsoft.com/office/drawing/2014/main" id="{28B818BC-1823-42F0-B016-ED040A211400}"/>
                </a:ext>
              </a:extLst>
            </p:cNvPr>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1456;p43">
              <a:extLst>
                <a:ext uri="{FF2B5EF4-FFF2-40B4-BE49-F238E27FC236}">
                  <a16:creationId xmlns:a16="http://schemas.microsoft.com/office/drawing/2014/main" id="{16914630-523D-42C8-88F7-5A4325D1177C}"/>
                </a:ext>
              </a:extLst>
            </p:cNvPr>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1457;p43">
              <a:extLst>
                <a:ext uri="{FF2B5EF4-FFF2-40B4-BE49-F238E27FC236}">
                  <a16:creationId xmlns:a16="http://schemas.microsoft.com/office/drawing/2014/main" id="{7B1F58AA-EAA6-49EF-80A3-EE4B47737023}"/>
                </a:ext>
              </a:extLst>
            </p:cNvPr>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1458;p43">
              <a:extLst>
                <a:ext uri="{FF2B5EF4-FFF2-40B4-BE49-F238E27FC236}">
                  <a16:creationId xmlns:a16="http://schemas.microsoft.com/office/drawing/2014/main" id="{41F33FF5-5825-4386-8642-13C6E135FF50}"/>
                </a:ext>
              </a:extLst>
            </p:cNvPr>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1459;p43">
              <a:extLst>
                <a:ext uri="{FF2B5EF4-FFF2-40B4-BE49-F238E27FC236}">
                  <a16:creationId xmlns:a16="http://schemas.microsoft.com/office/drawing/2014/main" id="{0FC88FE3-2D9A-4C0B-B7A9-A361D2D0D154}"/>
                </a:ext>
              </a:extLst>
            </p:cNvPr>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1460;p43">
              <a:extLst>
                <a:ext uri="{FF2B5EF4-FFF2-40B4-BE49-F238E27FC236}">
                  <a16:creationId xmlns:a16="http://schemas.microsoft.com/office/drawing/2014/main" id="{4CE23D44-B7F8-401F-AD48-2BA3FE3180F9}"/>
                </a:ext>
              </a:extLst>
            </p:cNvPr>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1461;p43">
              <a:extLst>
                <a:ext uri="{FF2B5EF4-FFF2-40B4-BE49-F238E27FC236}">
                  <a16:creationId xmlns:a16="http://schemas.microsoft.com/office/drawing/2014/main" id="{AE7DE4BA-F926-4D54-8AFD-DCC00E31AE35}"/>
                </a:ext>
              </a:extLst>
            </p:cNvPr>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1462;p43">
              <a:extLst>
                <a:ext uri="{FF2B5EF4-FFF2-40B4-BE49-F238E27FC236}">
                  <a16:creationId xmlns:a16="http://schemas.microsoft.com/office/drawing/2014/main" id="{3C087F42-2C35-4C7B-A1B4-80F871EC3B06}"/>
                </a:ext>
              </a:extLst>
            </p:cNvPr>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1463;p43">
              <a:extLst>
                <a:ext uri="{FF2B5EF4-FFF2-40B4-BE49-F238E27FC236}">
                  <a16:creationId xmlns:a16="http://schemas.microsoft.com/office/drawing/2014/main" id="{9DD321ED-4CDD-4C62-B93C-1E7732073915}"/>
                </a:ext>
              </a:extLst>
            </p:cNvPr>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1464;p43">
              <a:extLst>
                <a:ext uri="{FF2B5EF4-FFF2-40B4-BE49-F238E27FC236}">
                  <a16:creationId xmlns:a16="http://schemas.microsoft.com/office/drawing/2014/main" id="{91817D28-6A1A-41D6-B005-677FC7A5B661}"/>
                </a:ext>
              </a:extLst>
            </p:cNvPr>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 name="Google Shape;1465;p43">
              <a:extLst>
                <a:ext uri="{FF2B5EF4-FFF2-40B4-BE49-F238E27FC236}">
                  <a16:creationId xmlns:a16="http://schemas.microsoft.com/office/drawing/2014/main" id="{7E71F048-821F-4268-BFD7-C530FF1B42E1}"/>
                </a:ext>
              </a:extLst>
            </p:cNvPr>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 name="Google Shape;1466;p43">
              <a:extLst>
                <a:ext uri="{FF2B5EF4-FFF2-40B4-BE49-F238E27FC236}">
                  <a16:creationId xmlns:a16="http://schemas.microsoft.com/office/drawing/2014/main" id="{2341DD9F-E39B-4C45-BC69-273BD724DFD6}"/>
                </a:ext>
              </a:extLst>
            </p:cNvPr>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1467;p43">
              <a:extLst>
                <a:ext uri="{FF2B5EF4-FFF2-40B4-BE49-F238E27FC236}">
                  <a16:creationId xmlns:a16="http://schemas.microsoft.com/office/drawing/2014/main" id="{DD897FB0-1BBE-4171-8837-5E654A0A0B3C}"/>
                </a:ext>
              </a:extLst>
            </p:cNvPr>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1468;p43">
              <a:extLst>
                <a:ext uri="{FF2B5EF4-FFF2-40B4-BE49-F238E27FC236}">
                  <a16:creationId xmlns:a16="http://schemas.microsoft.com/office/drawing/2014/main" id="{FE700849-2AF8-4986-A0E6-0B49B99E63CB}"/>
                </a:ext>
              </a:extLst>
            </p:cNvPr>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1469;p43">
              <a:extLst>
                <a:ext uri="{FF2B5EF4-FFF2-40B4-BE49-F238E27FC236}">
                  <a16:creationId xmlns:a16="http://schemas.microsoft.com/office/drawing/2014/main" id="{6A46184D-BB14-48C5-84C6-261E8C5B6169}"/>
                </a:ext>
              </a:extLst>
            </p:cNvPr>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 name="Google Shape;1470;p43">
              <a:extLst>
                <a:ext uri="{FF2B5EF4-FFF2-40B4-BE49-F238E27FC236}">
                  <a16:creationId xmlns:a16="http://schemas.microsoft.com/office/drawing/2014/main" id="{75DEE818-7B51-46AA-A0CB-CD022BDA1DE4}"/>
                </a:ext>
              </a:extLst>
            </p:cNvPr>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 name="Google Shape;1471;p43">
              <a:extLst>
                <a:ext uri="{FF2B5EF4-FFF2-40B4-BE49-F238E27FC236}">
                  <a16:creationId xmlns:a16="http://schemas.microsoft.com/office/drawing/2014/main" id="{A52E57F9-6EFA-4462-9AF2-A01BB8F7BA34}"/>
                </a:ext>
              </a:extLst>
            </p:cNvPr>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1472;p43">
              <a:extLst>
                <a:ext uri="{FF2B5EF4-FFF2-40B4-BE49-F238E27FC236}">
                  <a16:creationId xmlns:a16="http://schemas.microsoft.com/office/drawing/2014/main" id="{511FD878-CA13-431B-A2DB-3ACC1E30CEAC}"/>
                </a:ext>
              </a:extLst>
            </p:cNvPr>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1473;p43">
              <a:extLst>
                <a:ext uri="{FF2B5EF4-FFF2-40B4-BE49-F238E27FC236}">
                  <a16:creationId xmlns:a16="http://schemas.microsoft.com/office/drawing/2014/main" id="{EEF360B2-89EE-47D7-BBDB-7147B6F2E0F9}"/>
                </a:ext>
              </a:extLst>
            </p:cNvPr>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1474;p43">
              <a:extLst>
                <a:ext uri="{FF2B5EF4-FFF2-40B4-BE49-F238E27FC236}">
                  <a16:creationId xmlns:a16="http://schemas.microsoft.com/office/drawing/2014/main" id="{C1D1D46B-5558-4BC2-B7D1-B85873ABD245}"/>
                </a:ext>
              </a:extLst>
            </p:cNvPr>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1475;p43">
              <a:extLst>
                <a:ext uri="{FF2B5EF4-FFF2-40B4-BE49-F238E27FC236}">
                  <a16:creationId xmlns:a16="http://schemas.microsoft.com/office/drawing/2014/main" id="{0F92405C-7852-4487-A958-2CE84727BD49}"/>
                </a:ext>
              </a:extLst>
            </p:cNvPr>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1476;p43">
              <a:extLst>
                <a:ext uri="{FF2B5EF4-FFF2-40B4-BE49-F238E27FC236}">
                  <a16:creationId xmlns:a16="http://schemas.microsoft.com/office/drawing/2014/main" id="{A3CC6878-586B-4F16-B54B-258E19432D40}"/>
                </a:ext>
              </a:extLst>
            </p:cNvPr>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1477;p43">
              <a:extLst>
                <a:ext uri="{FF2B5EF4-FFF2-40B4-BE49-F238E27FC236}">
                  <a16:creationId xmlns:a16="http://schemas.microsoft.com/office/drawing/2014/main" id="{18D70237-FAF6-45B8-AD24-2F963C22F9C5}"/>
                </a:ext>
              </a:extLst>
            </p:cNvPr>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1478;p43">
              <a:extLst>
                <a:ext uri="{FF2B5EF4-FFF2-40B4-BE49-F238E27FC236}">
                  <a16:creationId xmlns:a16="http://schemas.microsoft.com/office/drawing/2014/main" id="{A3871758-D093-4C8B-B2C5-28374B610180}"/>
                </a:ext>
              </a:extLst>
            </p:cNvPr>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1479;p43">
              <a:extLst>
                <a:ext uri="{FF2B5EF4-FFF2-40B4-BE49-F238E27FC236}">
                  <a16:creationId xmlns:a16="http://schemas.microsoft.com/office/drawing/2014/main" id="{DE2F3FDF-C9EA-4841-AFC3-57FD00672F30}"/>
                </a:ext>
              </a:extLst>
            </p:cNvPr>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1480;p43">
              <a:extLst>
                <a:ext uri="{FF2B5EF4-FFF2-40B4-BE49-F238E27FC236}">
                  <a16:creationId xmlns:a16="http://schemas.microsoft.com/office/drawing/2014/main" id="{66556653-5EAF-455F-BF95-A29963873CD6}"/>
                </a:ext>
              </a:extLst>
            </p:cNvPr>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 name="Google Shape;1481;p43">
              <a:extLst>
                <a:ext uri="{FF2B5EF4-FFF2-40B4-BE49-F238E27FC236}">
                  <a16:creationId xmlns:a16="http://schemas.microsoft.com/office/drawing/2014/main" id="{D5D66F29-C01A-417D-86E4-3E2D28AEA310}"/>
                </a:ext>
              </a:extLst>
            </p:cNvPr>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grpSp>
      <p:pic>
        <p:nvPicPr>
          <p:cNvPr id="47" name="Picture 46" descr="thap duong long - thap cham binh dinh noi tieng - Quy Nhơn Tourist">
            <a:extLst>
              <a:ext uri="{FF2B5EF4-FFF2-40B4-BE49-F238E27FC236}">
                <a16:creationId xmlns:a16="http://schemas.microsoft.com/office/drawing/2014/main" id="{7F65AE45-4DFC-4BB7-1CCC-D120121DF2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97054" y="14690"/>
            <a:ext cx="2875546" cy="2097160"/>
          </a:xfrm>
          <a:prstGeom prst="rect">
            <a:avLst/>
          </a:prstGeom>
          <a:noFill/>
          <a:ln>
            <a:noFill/>
          </a:ln>
        </p:spPr>
      </p:pic>
      <p:pic>
        <p:nvPicPr>
          <p:cNvPr id="53" name="Picture 52" descr="LỊCH SỬ CHAMPA - Lãnh Thổ Nhỏ Dần Và Biến Mất Qua Các Thời Kỳ...">
            <a:extLst>
              <a:ext uri="{FF2B5EF4-FFF2-40B4-BE49-F238E27FC236}">
                <a16:creationId xmlns:a16="http://schemas.microsoft.com/office/drawing/2014/main" id="{5694DE65-BDB9-CEA9-31FE-E5EBFA023D6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7054" y="2111850"/>
            <a:ext cx="3573376" cy="3016960"/>
          </a:xfrm>
          <a:prstGeom prst="rect">
            <a:avLst/>
          </a:prstGeom>
          <a:noFill/>
          <a:ln>
            <a:noFill/>
          </a:ln>
        </p:spPr>
      </p:pic>
      <p:pic>
        <p:nvPicPr>
          <p:cNvPr id="54" name="Picture 2">
            <a:extLst>
              <a:ext uri="{FF2B5EF4-FFF2-40B4-BE49-F238E27FC236}">
                <a16:creationId xmlns:a16="http://schemas.microsoft.com/office/drawing/2014/main" id="{296F75F3-BEC7-F512-FB20-6D65981BEB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053" y="-266678"/>
            <a:ext cx="3573377" cy="618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6167821"/>
      </p:ext>
    </p:extLst>
  </p:cSld>
  <p:clrMapOvr>
    <a:masterClrMapping/>
  </p:clrMapOvr>
  <p:timing>
    <p:tnLst>
      <p:par>
        <p:cTn id="1" dur="indefinite" restart="never" nodeType="tmRoot"/>
      </p:par>
    </p:tnLst>
  </p:timing>
</p:sld>
</file>

<file path=ppt/theme/theme1.xml><?xml version="1.0" encoding="utf-8"?>
<a:theme xmlns:a="http://schemas.openxmlformats.org/drawingml/2006/main" name="Museum Company Profile by Slidesgo">
  <a:themeElements>
    <a:clrScheme name="Simple Light">
      <a:dk1>
        <a:srgbClr val="2A2A2A"/>
      </a:dk1>
      <a:lt1>
        <a:srgbClr val="FFFBE9"/>
      </a:lt1>
      <a:dk2>
        <a:srgbClr val="000000"/>
      </a:dk2>
      <a:lt2>
        <a:srgbClr val="FFFFFF"/>
      </a:lt2>
      <a:accent1>
        <a:srgbClr val="FF8E7B"/>
      </a:accent1>
      <a:accent2>
        <a:srgbClr val="FFCB78"/>
      </a:accent2>
      <a:accent3>
        <a:srgbClr val="99DDC6"/>
      </a:accent3>
      <a:accent4>
        <a:srgbClr val="498972"/>
      </a:accent4>
      <a:accent5>
        <a:srgbClr val="FF8E7B"/>
      </a:accent5>
      <a:accent6>
        <a:srgbClr val="99DDC6"/>
      </a:accent6>
      <a:hlink>
        <a:srgbClr val="2A2A2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ocial Issues Thesis: Climate Change by Slidesgo">
  <a:themeElements>
    <a:clrScheme name="Simple Light">
      <a:dk1>
        <a:srgbClr val="355C2E"/>
      </a:dk1>
      <a:lt1>
        <a:srgbClr val="F8EEE4"/>
      </a:lt1>
      <a:dk2>
        <a:srgbClr val="81A235"/>
      </a:dk2>
      <a:lt2>
        <a:srgbClr val="282828"/>
      </a:lt2>
      <a:accent1>
        <a:srgbClr val="F0DCC8"/>
      </a:accent1>
      <a:accent2>
        <a:srgbClr val="F4A79C"/>
      </a:accent2>
      <a:accent3>
        <a:srgbClr val="C7843C"/>
      </a:accent3>
      <a:accent4>
        <a:srgbClr val="8ACDCE"/>
      </a:accent4>
      <a:accent5>
        <a:srgbClr val="006936"/>
      </a:accent5>
      <a:accent6>
        <a:srgbClr val="7A5716"/>
      </a:accent6>
      <a:hlink>
        <a:srgbClr val="28282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ocial Issues Thesis: Climate Change by Slidesgo">
  <a:themeElements>
    <a:clrScheme name="Simple Light">
      <a:dk1>
        <a:srgbClr val="355C2E"/>
      </a:dk1>
      <a:lt1>
        <a:srgbClr val="F8EEE4"/>
      </a:lt1>
      <a:dk2>
        <a:srgbClr val="81A235"/>
      </a:dk2>
      <a:lt2>
        <a:srgbClr val="282828"/>
      </a:lt2>
      <a:accent1>
        <a:srgbClr val="F0DCC8"/>
      </a:accent1>
      <a:accent2>
        <a:srgbClr val="F4A79C"/>
      </a:accent2>
      <a:accent3>
        <a:srgbClr val="C7843C"/>
      </a:accent3>
      <a:accent4>
        <a:srgbClr val="8ACDCE"/>
      </a:accent4>
      <a:accent5>
        <a:srgbClr val="006936"/>
      </a:accent5>
      <a:accent6>
        <a:srgbClr val="7A5716"/>
      </a:accent6>
      <a:hlink>
        <a:srgbClr val="28282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第一PPT，www.1ppt.com">
  <a:themeElements>
    <a:clrScheme name="自定义 237">
      <a:dk1>
        <a:srgbClr val="000000"/>
      </a:dk1>
      <a:lt1>
        <a:srgbClr val="FFFFFF"/>
      </a:lt1>
      <a:dk2>
        <a:srgbClr val="778495"/>
      </a:dk2>
      <a:lt2>
        <a:srgbClr val="F0F0F0"/>
      </a:lt2>
      <a:accent1>
        <a:srgbClr val="F6E068"/>
      </a:accent1>
      <a:accent2>
        <a:srgbClr val="F6E068"/>
      </a:accent2>
      <a:accent3>
        <a:srgbClr val="F6E068"/>
      </a:accent3>
      <a:accent4>
        <a:srgbClr val="F6E068"/>
      </a:accent4>
      <a:accent5>
        <a:srgbClr val="F6E068"/>
      </a:accent5>
      <a:accent6>
        <a:srgbClr val="F6E068"/>
      </a:accent6>
      <a:hlink>
        <a:srgbClr val="696356"/>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1180</TotalTime>
  <Words>2662</Words>
  <Application>Microsoft Office PowerPoint</Application>
  <PresentationFormat>On-screen Show (16:9)</PresentationFormat>
  <Paragraphs>202</Paragraphs>
  <Slides>39</Slides>
  <Notes>26</Notes>
  <HiddenSlides>0</HiddenSlides>
  <MMClips>1</MMClips>
  <ScaleCrop>false</ScaleCrop>
  <HeadingPairs>
    <vt:vector size="6" baseType="variant">
      <vt:variant>
        <vt:lpstr>Fonts Used</vt:lpstr>
      </vt:variant>
      <vt:variant>
        <vt:i4>16</vt:i4>
      </vt:variant>
      <vt:variant>
        <vt:lpstr>Theme</vt:lpstr>
      </vt:variant>
      <vt:variant>
        <vt:i4>5</vt:i4>
      </vt:variant>
      <vt:variant>
        <vt:lpstr>Slide Titles</vt:lpstr>
      </vt:variant>
      <vt:variant>
        <vt:i4>39</vt:i4>
      </vt:variant>
    </vt:vector>
  </HeadingPairs>
  <TitlesOfParts>
    <vt:vector size="60" baseType="lpstr">
      <vt:lpstr>Calibri Light</vt:lpstr>
      <vt:lpstr>宋体</vt:lpstr>
      <vt:lpstr>Times New Roman</vt:lpstr>
      <vt:lpstr>Lato</vt:lpstr>
      <vt:lpstr>Arial</vt:lpstr>
      <vt:lpstr>Cairo</vt:lpstr>
      <vt:lpstr>#9Slide03 Arima Madurai Black</vt:lpstr>
      <vt:lpstr>Microsoft YaHei</vt:lpstr>
      <vt:lpstr>Calibri</vt:lpstr>
      <vt:lpstr>#9Slide03 AmpleSoft</vt:lpstr>
      <vt:lpstr>Hammersmith One</vt:lpstr>
      <vt:lpstr>#9Slide03 AllRoundGothic</vt:lpstr>
      <vt:lpstr>#9Slide07 SVNAppleberry</vt:lpstr>
      <vt:lpstr>Bodoni MT Black</vt:lpstr>
      <vt:lpstr>Oxygen</vt:lpstr>
      <vt:lpstr>Raleway</vt:lpstr>
      <vt:lpstr>Museum Company Profile by Slidesgo</vt:lpstr>
      <vt:lpstr>1_Social Issues Thesis: Climate Change by Slidesgo</vt:lpstr>
      <vt:lpstr>4_Office Theme</vt:lpstr>
      <vt:lpstr>Social Issues Thesis: Climate Change by Slidesgo</vt:lpstr>
      <vt:lpstr>3_第一PPT，www.1ppt.com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Vương quốc Chăm-pa và vùng Nam Bộ  từ đầu thế kỉ X  đến đầu thế kỉ XVI</vt:lpstr>
      <vt:lpstr>1. Vương quốc Chăm-pa từ thế kỉ X đến đầu thế kỉ XVI</vt:lpstr>
      <vt:lpstr>a. Diễn biến cơ bản về chính trị</vt:lpstr>
      <vt:lpstr>a. Diễn biến cơ bản về chính trị</vt:lpstr>
      <vt:lpstr>PowerPoint Presentation</vt:lpstr>
      <vt:lpstr>PowerPoint Presentation</vt:lpstr>
      <vt:lpstr>PowerPoint Presentation</vt:lpstr>
      <vt:lpstr>a. Diễn biến cơ bản về chính trị</vt:lpstr>
      <vt:lpstr>PowerPoint Presentation</vt:lpstr>
      <vt:lpstr>PowerPoint Presentation</vt:lpstr>
      <vt:lpstr>PowerPoint Presentation</vt:lpstr>
      <vt:lpstr>b. Tình hình kinh tế, văn hoá</vt:lpstr>
      <vt:lpstr>b. Tình hình kinh tế, văn hoá</vt:lpstr>
      <vt:lpstr>b. Tình hình kinh tế, văn hoá</vt:lpstr>
      <vt:lpstr>PowerPoint Presentation</vt:lpstr>
      <vt:lpstr>2. Sơ lược vùng đất Nam Bộ từ đầu thế kỉ X đến đầu thế kỉ XVI</vt:lpstr>
      <vt:lpstr>a. Diễn biến cơ bản về chính trị</vt:lpstr>
      <vt:lpstr>a. Diễn biến cơ bản về chính trị</vt:lpstr>
      <vt:lpstr>b. Tình hình kinh tế và văn hoá</vt:lpstr>
      <vt:lpstr>b. Tình hình kinh tế và văn hoá</vt:lpstr>
      <vt:lpstr>PowerPoint Presentation</vt:lpstr>
      <vt:lpstr>PowerPoint Presentation</vt:lpstr>
      <vt:lpstr>LUYỆN TẬP</vt:lpstr>
      <vt:lpstr>LUYỆN TẬP</vt:lpstr>
      <vt:lpstr>LUYỆN TẬP</vt:lpstr>
      <vt:lpstr>LUYỆN TẬP</vt:lpstr>
      <vt:lpstr>LUYỆN TẬP</vt:lpstr>
      <vt:lpstr>LUYỆN TẬP</vt:lpstr>
      <vt:lpstr>PowerPoint Presentation</vt:lpstr>
      <vt:lpstr>PowerPoint Presentation</vt:lpstr>
      <vt:lpstr>VẬN DỤNG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Tiết học: Nước Âu Lạc</dc:title>
  <dc:creator>CPN</dc:creator>
  <cp:lastModifiedBy>Admin</cp:lastModifiedBy>
  <cp:revision>74</cp:revision>
  <dcterms:modified xsi:type="dcterms:W3CDTF">2024-05-05T15:19:49Z</dcterms:modified>
</cp:coreProperties>
</file>