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230" r:id="rId1"/>
    <p:sldMasterId id="2147485309" r:id="rId2"/>
    <p:sldMasterId id="2147485330" r:id="rId3"/>
    <p:sldMasterId id="2147485351" r:id="rId4"/>
    <p:sldMasterId id="2147485363" r:id="rId5"/>
    <p:sldMasterId id="2147485376" r:id="rId6"/>
  </p:sldMasterIdLst>
  <p:notesMasterIdLst>
    <p:notesMasterId r:id="rId30"/>
  </p:notesMasterIdLst>
  <p:handoutMasterIdLst>
    <p:handoutMasterId r:id="rId31"/>
  </p:handoutMasterIdLst>
  <p:sldIdLst>
    <p:sldId id="286" r:id="rId7"/>
    <p:sldId id="355" r:id="rId8"/>
    <p:sldId id="387" r:id="rId9"/>
    <p:sldId id="388" r:id="rId10"/>
    <p:sldId id="389" r:id="rId11"/>
    <p:sldId id="260" r:id="rId12"/>
    <p:sldId id="395" r:id="rId13"/>
    <p:sldId id="259" r:id="rId14"/>
    <p:sldId id="261" r:id="rId15"/>
    <p:sldId id="258" r:id="rId16"/>
    <p:sldId id="396" r:id="rId17"/>
    <p:sldId id="397" r:id="rId18"/>
    <p:sldId id="398" r:id="rId19"/>
    <p:sldId id="271" r:id="rId20"/>
    <p:sldId id="272" r:id="rId21"/>
    <p:sldId id="392" r:id="rId22"/>
    <p:sldId id="394" r:id="rId23"/>
    <p:sldId id="277" r:id="rId24"/>
    <p:sldId id="289" r:id="rId25"/>
    <p:sldId id="284" r:id="rId26"/>
    <p:sldId id="333" r:id="rId27"/>
    <p:sldId id="267" r:id="rId28"/>
    <p:sldId id="290" r:id="rId29"/>
  </p:sldIdLst>
  <p:sldSz cx="12192000" cy="6858000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ần Quang Thảo" initials="TQT" lastIdx="1" clrIdx="0">
    <p:extLst>
      <p:ext uri="{19B8F6BF-5375-455C-9EA6-DF929625EA0E}">
        <p15:presenceInfo xmlns:p15="http://schemas.microsoft.com/office/powerpoint/2012/main" userId="Trần Quang Thả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00"/>
    <a:srgbClr val="CC0099"/>
    <a:srgbClr val="000099"/>
    <a:srgbClr val="800080"/>
    <a:srgbClr val="F8FADA"/>
    <a:srgbClr val="008000"/>
    <a:srgbClr val="000000"/>
    <a:srgbClr val="99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55" autoAdjust="0"/>
    <p:restoredTop sz="94660"/>
  </p:normalViewPr>
  <p:slideViewPr>
    <p:cSldViewPr showGuides="1">
      <p:cViewPr varScale="1">
        <p:scale>
          <a:sx n="64" d="100"/>
          <a:sy n="64" d="100"/>
        </p:scale>
        <p:origin x="768" y="5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2E37C20B-7E60-4EDD-AA47-EB55584AC56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52EF8FB1-DDB4-4F20-A4F2-56EE32F64F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68861C10-3FA6-4F27-BB86-D28D851FA91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74CDC7A4-AA21-4308-860B-BE67290DD02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06C73505-B05F-4FF6-A659-25D8344C72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875EAA4-B53E-4B83-8422-AE7219CE78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DB14764-780D-4A6C-AACC-F92E23D52D2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>
            <a:extLst>
              <a:ext uri="{FF2B5EF4-FFF2-40B4-BE49-F238E27FC236}">
                <a16:creationId xmlns:a16="http://schemas.microsoft.com/office/drawing/2014/main" id="{B8C220FD-1952-4C89-BECD-CD9E81DA96A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6289A32-3844-4EC3-B5C8-D135B23A798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1D6415A-5C7D-4367-8619-2FCD643DF2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/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286FCA0-05AD-4CB7-9039-6F21C5E79C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3503A9B-C658-4BC1-B2D7-FB36362C4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e9f4155566_2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e9f4155566_2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589326-CA7F-4AC7-A28A-D38F40EC3D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01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7A1C-7413-4AAF-A45F-970BAEE76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4B4927-3857-4436-9B91-6D56ED9B7D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EA1D5-1378-42AA-B9D9-D358E88DA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E58B-AC53-4A43-BFBD-E76D9E935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3AC15-5FE1-4D99-A5DB-10E9530C2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DD10A-220C-4452-9953-AFAF0BB0A1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001957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BBF1D-F9AE-4FE3-8162-F1BF1085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1A2AC0-9414-4128-AC33-2D567D400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42CA1-CED8-4492-AC81-4F204DD67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CC19B-95A3-4B20-877C-5D8D0F504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BB957-0749-4711-9919-4779A79C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F2BAC-B859-429E-9682-773B0E55E8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44510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0CA544-087F-46BE-80DB-209DA474D5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D87D4-1686-478B-8614-16CB97D07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A2F8F-D0CE-470B-871C-C4DF68A00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096D2-E0C5-41DE-A0FD-F171E733F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A3DCD-D13A-4953-870A-12B46B2DB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9FCC-B7F9-4FB5-9653-F61DB6A6D4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163608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2C9D5-D7FA-4193-9807-56288DDD793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E57570-997D-4EBA-8BAC-41652CBF43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4E644-1791-4EEB-833C-EA675DF56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1C4D5-0706-4727-AC46-E71F664D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E534938-CC1C-413E-A275-5712C178E2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72096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98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1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03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93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56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33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32CF2-DAF8-443D-AC0C-277A6E71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89EC1-2EEB-409C-A00E-263B3D85D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09A63-0174-4410-B9F0-904625046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556D7-9607-4291-BD88-5711EAF25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8553-0262-4EA7-AAD6-39497F63A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04F0-ED53-4D50-AB3D-22E0F0C0E8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32124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24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284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513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7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264800" y="3789567"/>
            <a:ext cx="9662400" cy="12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5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190000" y="5432367"/>
            <a:ext cx="5812000" cy="5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1654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960000" y="327446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3995400" y="1435100"/>
            <a:ext cx="4201200" cy="7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189233" y="4735200"/>
            <a:ext cx="5813600" cy="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13889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/>
        </p:nvSpPr>
        <p:spPr>
          <a:xfrm>
            <a:off x="736600" y="513901"/>
            <a:ext cx="10718827" cy="922564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8575" dist="19050" dir="198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5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2205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353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/>
          <p:nvPr/>
        </p:nvSpPr>
        <p:spPr>
          <a:xfrm>
            <a:off x="736600" y="513901"/>
            <a:ext cx="10718827" cy="922564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8575" dist="19050" dir="198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8" name="Google Shape;48;p13"/>
          <p:cNvSpPr txBox="1">
            <a:spLocks noGrp="1"/>
          </p:cNvSpPr>
          <p:nvPr>
            <p:ph type="title"/>
          </p:nvPr>
        </p:nvSpPr>
        <p:spPr>
          <a:xfrm>
            <a:off x="2620651" y="2278700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idx="2" hasCustomPrompt="1"/>
          </p:nvPr>
        </p:nvSpPr>
        <p:spPr>
          <a:xfrm>
            <a:off x="1559051" y="2227900"/>
            <a:ext cx="858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1"/>
          </p:nvPr>
        </p:nvSpPr>
        <p:spPr>
          <a:xfrm>
            <a:off x="1559051" y="3073433"/>
            <a:ext cx="3854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3"/>
          </p:nvPr>
        </p:nvSpPr>
        <p:spPr>
          <a:xfrm>
            <a:off x="7838584" y="2278700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4" hasCustomPrompt="1"/>
          </p:nvPr>
        </p:nvSpPr>
        <p:spPr>
          <a:xfrm>
            <a:off x="6706784" y="2227900"/>
            <a:ext cx="928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5"/>
          </p:nvPr>
        </p:nvSpPr>
        <p:spPr>
          <a:xfrm>
            <a:off x="6778651" y="3073433"/>
            <a:ext cx="3854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6"/>
          </p:nvPr>
        </p:nvSpPr>
        <p:spPr>
          <a:xfrm>
            <a:off x="2620651" y="436466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7" hasCustomPrompt="1"/>
          </p:nvPr>
        </p:nvSpPr>
        <p:spPr>
          <a:xfrm>
            <a:off x="1559051" y="4313867"/>
            <a:ext cx="858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8"/>
          </p:nvPr>
        </p:nvSpPr>
        <p:spPr>
          <a:xfrm>
            <a:off x="1559051" y="5159400"/>
            <a:ext cx="3854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title" idx="9"/>
          </p:nvPr>
        </p:nvSpPr>
        <p:spPr>
          <a:xfrm>
            <a:off x="7838584" y="436466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title" idx="13" hasCustomPrompt="1"/>
          </p:nvPr>
        </p:nvSpPr>
        <p:spPr>
          <a:xfrm>
            <a:off x="6706784" y="4313867"/>
            <a:ext cx="928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4"/>
          </p:nvPr>
        </p:nvSpPr>
        <p:spPr>
          <a:xfrm>
            <a:off x="6778651" y="5159400"/>
            <a:ext cx="3854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15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18127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 title and description 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title"/>
          </p:nvPr>
        </p:nvSpPr>
        <p:spPr>
          <a:xfrm>
            <a:off x="1369300" y="2036800"/>
            <a:ext cx="8153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ubTitle" idx="1"/>
          </p:nvPr>
        </p:nvSpPr>
        <p:spPr>
          <a:xfrm>
            <a:off x="1369233" y="3332867"/>
            <a:ext cx="6298400" cy="14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5713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99019-9F9B-4C7D-86CF-A60E3AA4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B4895-A434-40A1-9C36-A4674D750D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9E36D-2F58-480C-84A2-D230E761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FAEE3-5567-4554-B01B-C7269EA2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F69D5-0C73-42FE-9528-7DD344B2F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4069B-29B6-4E48-B4BD-FDFF117424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316821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>
            <a:spLocks noGrp="1"/>
          </p:cNvSpPr>
          <p:nvPr>
            <p:ph type="ctrTitle"/>
          </p:nvPr>
        </p:nvSpPr>
        <p:spPr>
          <a:xfrm>
            <a:off x="3239933" y="893100"/>
            <a:ext cx="5712000" cy="13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1" name="Google Shape;161;p30"/>
          <p:cNvSpPr txBox="1">
            <a:spLocks noGrp="1"/>
          </p:cNvSpPr>
          <p:nvPr>
            <p:ph type="subTitle" idx="1"/>
          </p:nvPr>
        </p:nvSpPr>
        <p:spPr>
          <a:xfrm>
            <a:off x="3233433" y="2272733"/>
            <a:ext cx="5725200" cy="1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2" name="Google Shape;162;p30"/>
          <p:cNvSpPr txBox="1"/>
          <p:nvPr/>
        </p:nvSpPr>
        <p:spPr>
          <a:xfrm>
            <a:off x="3580833" y="4733533"/>
            <a:ext cx="5030400" cy="8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 This presentation template was created by </a:t>
            </a:r>
            <a:r>
              <a:rPr lang="en" sz="1200" b="1">
                <a:solidFill>
                  <a:schemeClr val="dk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lang="en" sz="1200" b="1">
                <a:solidFill>
                  <a:schemeClr val="dk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 and infographics &amp; images by </a:t>
            </a:r>
            <a:r>
              <a:rPr lang="en" sz="1200" b="1">
                <a:solidFill>
                  <a:schemeClr val="dk2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452527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291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91497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70223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575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6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397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134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179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65410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5D65C-F46B-40B0-85DD-B246398FE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29F23-2FFF-408E-80BC-B3102D4C6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548C9B-0FA8-49D7-BD7D-D0A7C1B3D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3B8F62-897D-4428-96C4-798BE246D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54852D-84EA-4AA8-ABAA-255EFC5F7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4568-BA7F-4961-B01B-121350746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72BDB-E079-49BA-969D-63DD52B531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7540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32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434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7A1C-7413-4AAF-A45F-970BAEE761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4B4927-3857-4436-9B91-6D56ED9B7D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EA1D5-1378-42AA-B9D9-D358E88DA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E58B-AC53-4A43-BFBD-E76D9E935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3AC15-5FE1-4D99-A5DB-10E9530C2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DD10A-220C-4452-9953-AFAF0BB0A1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13599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32CF2-DAF8-443D-AC0C-277A6E71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89EC1-2EEB-409C-A00E-263B3D85D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09A63-0174-4410-B9F0-904625046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556D7-9607-4291-BD88-5711EAF25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8553-0262-4EA7-AAD6-39497F63A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04F0-ED53-4D50-AB3D-22E0F0C0E8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526887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99019-9F9B-4C7D-86CF-A60E3AA4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B4895-A434-40A1-9C36-A4674D750D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9E36D-2F58-480C-84A2-D230E761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FAEE3-5567-4554-B01B-C7269EA2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F69D5-0C73-42FE-9528-7DD344B2F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4069B-29B6-4E48-B4BD-FDFF117424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319150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5D65C-F46B-40B0-85DD-B246398FE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29F23-2FFF-408E-80BC-B3102D4C6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548C9B-0FA8-49D7-BD7D-D0A7C1B3D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3B8F62-897D-4428-96C4-798BE246D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54852D-84EA-4AA8-ABAA-255EFC5F7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4568-BA7F-4961-B01B-121350746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72BDB-E079-49BA-969D-63DD52B531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493359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E3D9A-7B93-4DE3-BCCC-8068C6A79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FDAEF-C2FC-4B19-9C2F-214F2C3C1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0E5A6-D99F-4668-BBC9-DAA7658E3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EA305-6985-437E-95B0-9C817153F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789D7C-C896-4F2A-9134-BE82FEE361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8D759D-9D46-49FD-A8FC-51447582C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C57D46-3016-407A-B19F-B2E43065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D728B8-D5F1-4965-BA7F-3D3B3EB5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3FE91-B996-4A07-B994-970DA972FD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6042207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F358C-49F7-4AB8-A222-08167C193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81B75D-5095-4A77-8F93-4E9AF612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8DB0A1-D9B5-4CD1-84D0-2AF9B0CCB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0E2862-ED58-455A-BD78-C3746E929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FF5BC-0ED0-4585-9C0E-861F7D6491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927265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2CA43D-8A52-45CA-9FC6-7BDA7360A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2AF36-134E-4FE3-820B-50C362A45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1F0F9-81A3-4EBF-B33F-0905C1B4E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027D-8880-4B8D-91C6-904A921FAB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366902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1C04-F87D-40EF-B7F8-B89929629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CC8D8-CBD0-4BAA-93AE-744F5DB9D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C3F85-175E-4F79-A16B-6AC20AA98D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24241-4B8D-4251-8DC9-5D9AC5E6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52DD7C-24D8-47C1-B245-C2EBD65B6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B3AA7-83F9-4889-A201-99C59A0C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496C4-74EE-4E08-8189-814DB600B8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055264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E3D9A-7B93-4DE3-BCCC-8068C6A79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FDAEF-C2FC-4B19-9C2F-214F2C3C1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0E5A6-D99F-4668-BBC9-DAA7658E3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EA305-6985-437E-95B0-9C817153F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789D7C-C896-4F2A-9134-BE82FEE361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8D759D-9D46-49FD-A8FC-51447582C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C57D46-3016-407A-B19F-B2E43065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D728B8-D5F1-4965-BA7F-3D3B3EB5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3FE91-B996-4A07-B994-970DA972FD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99737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E7D4D-04D7-4A70-A330-6C31361BD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07051B-36FE-4D07-8882-B5036EC2E0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599C0-1080-4872-9E97-1B47266F9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2D96C1-3DA7-46A5-81B3-0C656D8D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1B9C7-A77A-4227-B7F4-9528F4BC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19217-BFC9-4EF2-B59A-BDE420D59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6523F-9605-402E-87BA-AF9331E4BF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048501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BBF1D-F9AE-4FE3-8162-F1BF1085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1A2AC0-9414-4128-AC33-2D567D400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42CA1-CED8-4492-AC81-4F204DD67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CC19B-95A3-4B20-877C-5D8D0F504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BB957-0749-4711-9919-4779A79C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F2BAC-B859-429E-9682-773B0E55E8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452012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0CA544-087F-46BE-80DB-209DA474D5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D87D4-1686-478B-8614-16CB97D07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A2F8F-D0CE-470B-871C-C4DF68A00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096D2-E0C5-41DE-A0FD-F171E733F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A3DCD-D13A-4953-870A-12B46B2DB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9FCC-B7F9-4FB5-9653-F61DB6A6D4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43158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2C9D5-D7FA-4193-9807-56288DDD793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E57570-997D-4EBA-8BAC-41652CBF43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4E644-1791-4EEB-833C-EA675DF56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1C4D5-0706-4727-AC46-E71F664D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E534938-CC1C-413E-A275-5712C178E2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042940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D38B7-2C73-4B80-A091-F04D26272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D72C2-3A3F-4597-BCD0-CD8A11CFC2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7E1FE-A3F5-429F-88EC-E24730A4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27D-DC9B-4762-A799-19B058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22E1C-27D9-43FD-9A91-2B8958EAF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05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710BF-DFDE-47A6-B3EE-22B957A2C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9A987-5593-48B2-9E8F-D46FD9228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E2DED-DF48-4CAD-9D11-95BCD713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A595-AD8B-4B7F-B681-08330880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BA7C-1D9C-4615-AAF1-E664A7AB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636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D952-EDF4-4344-8E1A-AADDE4FEA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9473A-9E92-45F2-BDD7-D4C993384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BA2D3-DCBC-46AF-BF60-51A16C6DB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184AC-F161-4910-ABCC-6BA7BFC5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B51EE-4160-44D9-B485-092C6DFE9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436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9C8FB-4F0A-44F2-A407-21D9BD9E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F458C-4A1C-4F00-BDF7-19A0A874A4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65D95D-F3E3-4753-A1E0-2DD16A81D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F4A2D-CA41-4F3E-B8E0-646C81F7D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295DA6-BE45-43CD-A95C-66040BE24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7E17D-4F64-42F7-BA0A-6DE19E5B2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1454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18829-72C5-4787-8119-ED6EFBD4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3FBD2-A5CD-41E0-9222-E790C0183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87062-6E2F-41BF-9537-B7BC4BA85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46BE5-EA04-449C-9DDB-AD77ED1BF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7F50AF-7674-43FB-8B16-486CAEF676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A05E60-10AB-4168-BB00-1D3DE306E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D70CB9-580F-4AFC-9258-D95ABC62F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BED0B-C50C-494D-93E5-5C7D17854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498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96DB2-3B01-432E-AA26-5AC8C91B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0C330-3358-4117-9772-70AB11B06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2ED7F-6A42-41BA-98BC-3D2A007B6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C930D-66E0-46E7-9358-F8C7D0C2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5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F358C-49F7-4AB8-A222-08167C193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81B75D-5095-4A77-8F93-4E9AF612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8DB0A1-D9B5-4CD1-84D0-2AF9B0CCB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0E2862-ED58-455A-BD78-C3746E929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FF5BC-0ED0-4585-9C0E-861F7D6491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97305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7B624-35D6-409B-ABEB-D8D62E627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2ABE4-74C2-4301-9BD5-B56CA70A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512EB-971F-4D9E-BFBF-2BB7173FF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9058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FF9E-DB9D-472B-93D7-01B2B8CCB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48A8-87F3-4E51-9D9B-8F27C51C6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144A9-C089-497C-A2B8-DC4F316DC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805EB-4434-47AF-87FD-3658AE4F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1A80C-2E12-4808-9597-C7949577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E49499-7C1D-40D4-BA5D-6C9FA54E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959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883B0-A054-43AC-8DDF-D0011D25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BD6FE-5778-4C1E-89BB-1D36F1B41F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91A86-3C95-4509-A5B7-0F1C11847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6813D-4BD1-41A0-9413-506387ED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999038-A671-4080-A8FE-C5F8791B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3A960-840B-4E31-BB47-21C13991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743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A092A-596C-467E-AAD8-900E0549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2B375-DAA6-4BF9-9A63-AA1FF9ACA8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0DC1F-8AD1-498E-936E-7B479F4E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43DE3-0826-467C-9E6B-91E3F9EE6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1AB5D-FBDA-4F09-963E-8BE3B2E4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119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8DF59-3A4D-4BF1-9592-64F46ED9A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42E41-38B5-4B56-8AEB-FD22F0E1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6DF10-DBB6-4A64-BA70-A5B54ED8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2A13F-0B61-4A37-854F-BFE26B43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88BC8-CAAF-449F-8B1D-24B87504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77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2CA43D-8A52-45CA-9FC6-7BDA7360A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2AF36-134E-4FE3-820B-50C362A45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1F0F9-81A3-4EBF-B33F-0905C1B4E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027D-8880-4B8D-91C6-904A921FAB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206453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1C04-F87D-40EF-B7F8-B89929629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CC8D8-CBD0-4BAA-93AE-744F5DB9D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C3F85-175E-4F79-A16B-6AC20AA98D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24241-4B8D-4251-8DC9-5D9AC5E6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52DD7C-24D8-47C1-B245-C2EBD65B6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B3AA7-83F9-4889-A201-99C59A0C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496C4-74EE-4E08-8189-814DB600B8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16153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E7D4D-04D7-4A70-A330-6C31361BD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07051B-36FE-4D07-8882-B5036EC2E0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599C0-1080-4872-9E97-1B47266F9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2D96C1-3DA7-46A5-81B3-0C656D8D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1B9C7-A77A-4227-B7F4-9528F4BC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19217-BFC9-4EF2-B59A-BDE420D59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6523F-9605-402E-87BA-AF9331E4BF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9724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521C5FE9-0EE1-4F11-A1CA-D2D45185E7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7ADD63E5-CF51-4580-AF9A-330FC2A4A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CFCE26B0-AF6B-4D48-8D64-4CAC9FD738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altLang="en-US"/>
          </a:p>
        </p:txBody>
      </p:sp>
      <p:sp>
        <p:nvSpPr>
          <p:cNvPr id="50181" name="Rectangle 5">
            <a:extLst>
              <a:ext uri="{FF2B5EF4-FFF2-40B4-BE49-F238E27FC236}">
                <a16:creationId xmlns:a16="http://schemas.microsoft.com/office/drawing/2014/main" id="{401EA015-F7F5-479F-A1C2-D6B8CCCD0DE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 altLang="en-US"/>
          </a:p>
        </p:txBody>
      </p:sp>
      <p:sp>
        <p:nvSpPr>
          <p:cNvPr id="50182" name="Rectangle 6">
            <a:extLst>
              <a:ext uri="{FF2B5EF4-FFF2-40B4-BE49-F238E27FC236}">
                <a16:creationId xmlns:a16="http://schemas.microsoft.com/office/drawing/2014/main" id="{DA5815C5-FFAC-40D3-AD2C-73E4C407101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93C983F-8131-4784-B7B4-43DB32C78D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86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1" r:id="rId1"/>
    <p:sldLayoutId id="2147485232" r:id="rId2"/>
    <p:sldLayoutId id="2147485233" r:id="rId3"/>
    <p:sldLayoutId id="2147485234" r:id="rId4"/>
    <p:sldLayoutId id="2147485235" r:id="rId5"/>
    <p:sldLayoutId id="2147485236" r:id="rId6"/>
    <p:sldLayoutId id="2147485237" r:id="rId7"/>
    <p:sldLayoutId id="2147485238" r:id="rId8"/>
    <p:sldLayoutId id="2147485239" r:id="rId9"/>
    <p:sldLayoutId id="2147485240" r:id="rId10"/>
    <p:sldLayoutId id="2147485241" r:id="rId11"/>
    <p:sldLayoutId id="2147485242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0" r:id="rId1"/>
    <p:sldLayoutId id="2147485311" r:id="rId2"/>
    <p:sldLayoutId id="2147485312" r:id="rId3"/>
    <p:sldLayoutId id="2147485313" r:id="rId4"/>
    <p:sldLayoutId id="2147485314" r:id="rId5"/>
    <p:sldLayoutId id="2147485315" r:id="rId6"/>
    <p:sldLayoutId id="2147485316" r:id="rId7"/>
    <p:sldLayoutId id="2147485317" r:id="rId8"/>
    <p:sldLayoutId id="2147485318" r:id="rId9"/>
    <p:sldLayoutId id="2147485319" r:id="rId10"/>
    <p:sldLayoutId id="21474853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overed By Your Grace"/>
              <a:buNone/>
              <a:defRPr sz="3500">
                <a:solidFill>
                  <a:schemeClr val="dk2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3497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331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192D5EF-BECB-4EBD-9622-1CE3A450DAA4}" type="datetimeFigureOut">
              <a:rPr lang="en-US" smtClean="0"/>
              <a:pPr/>
              <a:t>10/23/2024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4E9C8E3-9232-4B4E-839D-6FBFC3E80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2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521C5FE9-0EE1-4F11-A1CA-D2D45185E7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7ADD63E5-CF51-4580-AF9A-330FC2A4A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CFCE26B0-AF6B-4D48-8D64-4CAC9FD738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/>
            </a:lvl1pPr>
          </a:lstStyle>
          <a:p>
            <a:endParaRPr lang="en-US" altLang="en-US"/>
          </a:p>
        </p:txBody>
      </p:sp>
      <p:sp>
        <p:nvSpPr>
          <p:cNvPr id="50181" name="Rectangle 5">
            <a:extLst>
              <a:ext uri="{FF2B5EF4-FFF2-40B4-BE49-F238E27FC236}">
                <a16:creationId xmlns:a16="http://schemas.microsoft.com/office/drawing/2014/main" id="{401EA015-F7F5-479F-A1C2-D6B8CCCD0DE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/>
            </a:lvl1pPr>
          </a:lstStyle>
          <a:p>
            <a:endParaRPr lang="en-US" altLang="en-US"/>
          </a:p>
        </p:txBody>
      </p:sp>
      <p:sp>
        <p:nvSpPr>
          <p:cNvPr id="50182" name="Rectangle 6">
            <a:extLst>
              <a:ext uri="{FF2B5EF4-FFF2-40B4-BE49-F238E27FC236}">
                <a16:creationId xmlns:a16="http://schemas.microsoft.com/office/drawing/2014/main" id="{DA5815C5-FFAC-40D3-AD2C-73E4C407101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fld id="{D93C983F-8131-4784-B7B4-43DB32C78D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62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4" r:id="rId1"/>
    <p:sldLayoutId id="2147485365" r:id="rId2"/>
    <p:sldLayoutId id="2147485366" r:id="rId3"/>
    <p:sldLayoutId id="2147485367" r:id="rId4"/>
    <p:sldLayoutId id="2147485368" r:id="rId5"/>
    <p:sldLayoutId id="2147485369" r:id="rId6"/>
    <p:sldLayoutId id="2147485370" r:id="rId7"/>
    <p:sldLayoutId id="2147485371" r:id="rId8"/>
    <p:sldLayoutId id="2147485372" r:id="rId9"/>
    <p:sldLayoutId id="2147485373" r:id="rId10"/>
    <p:sldLayoutId id="2147485374" r:id="rId11"/>
    <p:sldLayoutId id="2147485375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04DB6B-4480-488D-BBC2-C76BFDC5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5F3A6-F3BF-41E9-8DAB-2D4C3A998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6255C-FD91-4D35-9598-2AD4430AB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3A3A-0441-4FC4-B674-5730CF5723A5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84930-2909-44C5-91BD-46FCCC235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387E4-844E-4064-A265-22A949481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1817F-E930-4183-82C9-8476CE8D8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6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audio" Target="../media/audio2.wav"/><Relationship Id="rId7" Type="http://schemas.openxmlformats.org/officeDocument/2006/relationships/image" Target="../media/image19.gif"/><Relationship Id="rId12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8.gif"/><Relationship Id="rId11" Type="http://schemas.openxmlformats.org/officeDocument/2006/relationships/image" Target="../media/image23.gif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png"/><Relationship Id="rId9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2.wav"/><Relationship Id="rId7" Type="http://schemas.openxmlformats.org/officeDocument/2006/relationships/image" Target="../media/image18.gif"/><Relationship Id="rId12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7.png"/><Relationship Id="rId11" Type="http://schemas.openxmlformats.org/officeDocument/2006/relationships/image" Target="../media/image22.gif"/><Relationship Id="rId5" Type="http://schemas.openxmlformats.org/officeDocument/2006/relationships/image" Target="../media/image24.gif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2.wav"/><Relationship Id="rId7" Type="http://schemas.openxmlformats.org/officeDocument/2006/relationships/image" Target="../media/image18.gif"/><Relationship Id="rId12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7.png"/><Relationship Id="rId11" Type="http://schemas.openxmlformats.org/officeDocument/2006/relationships/image" Target="../media/image22.gif"/><Relationship Id="rId5" Type="http://schemas.openxmlformats.org/officeDocument/2006/relationships/image" Target="../media/image24.gif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25.gif"/><Relationship Id="rId3" Type="http://schemas.openxmlformats.org/officeDocument/2006/relationships/audio" Target="../media/audio3.wav"/><Relationship Id="rId7" Type="http://schemas.openxmlformats.org/officeDocument/2006/relationships/image" Target="../media/image18.gif"/><Relationship Id="rId12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7.png"/><Relationship Id="rId11" Type="http://schemas.openxmlformats.org/officeDocument/2006/relationships/image" Target="../media/image22.gif"/><Relationship Id="rId5" Type="http://schemas.openxmlformats.org/officeDocument/2006/relationships/image" Target="../media/image24.gif"/><Relationship Id="rId10" Type="http://schemas.openxmlformats.org/officeDocument/2006/relationships/image" Target="../media/image21.gif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gif"/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24.gif"/><Relationship Id="rId12" Type="http://schemas.openxmlformats.org/officeDocument/2006/relationships/image" Target="../media/image22.gif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6.png"/><Relationship Id="rId11" Type="http://schemas.openxmlformats.org/officeDocument/2006/relationships/image" Target="../media/image20.gif"/><Relationship Id="rId5" Type="http://schemas.openxmlformats.org/officeDocument/2006/relationships/audio" Target="../media/audio4.wav"/><Relationship Id="rId15" Type="http://schemas.openxmlformats.org/officeDocument/2006/relationships/image" Target="../media/image10.png"/><Relationship Id="rId10" Type="http://schemas.openxmlformats.org/officeDocument/2006/relationships/image" Target="../media/image19.gif"/><Relationship Id="rId4" Type="http://schemas.openxmlformats.org/officeDocument/2006/relationships/audio" Target="../media/audio1.wav"/><Relationship Id="rId9" Type="http://schemas.openxmlformats.org/officeDocument/2006/relationships/image" Target="../media/image18.gif"/><Relationship Id="rId1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29.gif"/><Relationship Id="rId12" Type="http://schemas.openxmlformats.org/officeDocument/2006/relationships/image" Target="../media/image32.gif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8.gif"/><Relationship Id="rId11" Type="http://schemas.openxmlformats.org/officeDocument/2006/relationships/image" Target="../media/image25.gif"/><Relationship Id="rId5" Type="http://schemas.openxmlformats.org/officeDocument/2006/relationships/image" Target="../media/image27.gif"/><Relationship Id="rId10" Type="http://schemas.openxmlformats.org/officeDocument/2006/relationships/image" Target="../media/image31.gif"/><Relationship Id="rId4" Type="http://schemas.openxmlformats.org/officeDocument/2006/relationships/image" Target="../media/image26.gif"/><Relationship Id="rId9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1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HCA20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1353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419600" y="1981200"/>
            <a:ext cx="59436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0000FF"/>
                </a:solidFill>
                <a:latin typeface="VNI-Ariston" pitchFamily="2" charset="0"/>
                <a:ea typeface="+mn-ea"/>
              </a:rPr>
              <a:t>Welcome to our class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352800" y="1457980"/>
            <a:ext cx="67919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THUONG GIAO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SECONDARY SCHOOL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22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E02FA0E5-77A4-482A-90FC-C49100C839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007"/>
            <a:ext cx="6980525" cy="2487384"/>
          </a:xfrm>
          <a:prstGeom prst="rect">
            <a:avLst/>
          </a:prstGeom>
        </p:spPr>
      </p:pic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121251" y="863469"/>
              <a:ext cx="4051393" cy="990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kern="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Mi and Lan are studying in class_______</a:t>
              </a:r>
            </a:p>
          </p:txBody>
        </p:sp>
      </p:grp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363" y="4397857"/>
            <a:ext cx="10342946" cy="2818832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D75860-9F81-4165-A3C2-829D5EEFD74A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1 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EBDE9C-0123-444B-BF41-160A512B2EF5}"/>
              </a:ext>
            </a:extLst>
          </p:cNvPr>
          <p:cNvSpPr/>
          <p:nvPr/>
        </p:nvSpPr>
        <p:spPr>
          <a:xfrm>
            <a:off x="884525" y="51249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kern="0" dirty="0">
                <a:solidFill>
                  <a:prstClr val="black"/>
                </a:solidFill>
                <a:cs typeface="Arial" panose="020B0604020202020204" pitchFamily="34" charset="0"/>
              </a:rPr>
              <a:t>1</a:t>
            </a:r>
            <a:r>
              <a:rPr lang="en-US" sz="4000" b="1" kern="0" dirty="0">
                <a:solidFill>
                  <a:prstClr val="black"/>
                </a:solidFill>
                <a:cs typeface="Arial" panose="020B0604020202020204" pitchFamily="34" charset="0"/>
              </a:rPr>
              <a:t>.</a:t>
            </a:r>
            <a:r>
              <a:rPr lang="en-US" sz="4000" b="1" dirty="0">
                <a:solidFill>
                  <a:prstClr val="black"/>
                </a:solidFill>
                <a:latin typeface="Calibri"/>
              </a:rPr>
              <a:t> Mi and Lan are studying in class_______</a:t>
            </a:r>
            <a:endParaRPr lang="en-US" sz="4000" b="1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918E28-B159-42F9-B715-1454A9581BAE}"/>
              </a:ext>
            </a:extLst>
          </p:cNvPr>
          <p:cNvSpPr txBox="1"/>
          <p:nvPr/>
        </p:nvSpPr>
        <p:spPr>
          <a:xfrm flipH="1">
            <a:off x="10968161" y="11965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6A</a:t>
            </a:r>
          </a:p>
        </p:txBody>
      </p:sp>
    </p:spTree>
    <p:extLst>
      <p:ext uri="{BB962C8B-B14F-4D97-AF65-F5344CB8AC3E}">
        <p14:creationId xmlns:p14="http://schemas.microsoft.com/office/powerpoint/2010/main" val="319417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03723 7.40741E-7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78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18465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4000" b="1" dirty="0">
                  <a:solidFill>
                    <a:prstClr val="black"/>
                  </a:solidFill>
                  <a:latin typeface="Calibri"/>
                </a:rPr>
                <a:t>2. Lan has short______ hair and a small_______</a:t>
              </a:r>
              <a:endParaRPr lang="en-US" sz="4000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143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Calibri"/>
                </a:rPr>
                <a:t>2. Lan has short______ hair and a small_______</a:t>
              </a:r>
              <a:endParaRPr lang="en-US" sz="24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0F92439-966E-4604-B29A-CA37D30E35D7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2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C65B96-F9F7-4F93-ABE2-CC4656693990}"/>
              </a:ext>
            </a:extLst>
          </p:cNvPr>
          <p:cNvSpPr txBox="1"/>
          <p:nvPr/>
        </p:nvSpPr>
        <p:spPr>
          <a:xfrm>
            <a:off x="10832207" y="85620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black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AE3639-25BC-4F69-A6B2-0BE93D7F92F6}"/>
              </a:ext>
            </a:extLst>
          </p:cNvPr>
          <p:cNvSpPr txBox="1"/>
          <p:nvPr/>
        </p:nvSpPr>
        <p:spPr>
          <a:xfrm>
            <a:off x="10082832" y="1547707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mouth</a:t>
            </a:r>
          </a:p>
        </p:txBody>
      </p:sp>
    </p:spTree>
    <p:extLst>
      <p:ext uri="{BB962C8B-B14F-4D97-AF65-F5344CB8AC3E}">
        <p14:creationId xmlns:p14="http://schemas.microsoft.com/office/powerpoint/2010/main" val="25098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7.40741E-7 L -0.0257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386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18465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4000" b="1" dirty="0">
                  <a:solidFill>
                    <a:prstClr val="black"/>
                  </a:solidFill>
                </a:rPr>
                <a:t>3. Lan is active and___________</a:t>
              </a:r>
              <a:endParaRPr lang="en-US" sz="4000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7992516" y="710444"/>
              <a:ext cx="3750825" cy="134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lnSpc>
                  <a:spcPct val="150000"/>
                </a:lnSpc>
                <a:defRPr/>
              </a:pPr>
              <a:r>
                <a:rPr lang="en-US" sz="2400" b="1" dirty="0">
                  <a:solidFill>
                    <a:prstClr val="black"/>
                  </a:solidFill>
                </a:rPr>
                <a:t>3. Lan is active and___________</a:t>
              </a:r>
              <a:endParaRPr lang="en-US" sz="2400" b="1" kern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2E6EF1A-9C01-4C75-A034-B3BC57B74AB1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3 …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C3E38B-6974-4E8E-B437-D078819DDCBF}"/>
              </a:ext>
            </a:extLst>
          </p:cNvPr>
          <p:cNvSpPr txBox="1"/>
          <p:nvPr/>
        </p:nvSpPr>
        <p:spPr>
          <a:xfrm>
            <a:off x="9600494" y="1352132"/>
            <a:ext cx="129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friendly</a:t>
            </a:r>
          </a:p>
        </p:txBody>
      </p:sp>
    </p:spTree>
    <p:extLst>
      <p:ext uri="{BB962C8B-B14F-4D97-AF65-F5344CB8AC3E}">
        <p14:creationId xmlns:p14="http://schemas.microsoft.com/office/powerpoint/2010/main" val="259084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7.40741E-7 L -0.05039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074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-228600" y="197987"/>
            <a:ext cx="7209125" cy="2487384"/>
            <a:chOff x="-228600" y="197987"/>
            <a:chExt cx="72091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28600" y="19798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50847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dirty="0">
                  <a:solidFill>
                    <a:prstClr val="black"/>
                  </a:solidFill>
                </a:rPr>
                <a:t>4.Chi’s hair is long and black, and her nose is_______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951C6B-B9E4-402D-BCE5-2E7ACFED7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3"/>
            <a:ext cx="3189952" cy="2196449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303592" y="842432"/>
              <a:ext cx="3750825" cy="121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F8FADA"/>
                  </a:solidFill>
                </a:rPr>
                <a:t>4.Chi’s hair is long and black, and her nose is______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8FADA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B27D932A-3F36-49B3-8E85-179DB38343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4"/>
            <a:ext cx="3189952" cy="2196448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AA5FC8-73F2-45D5-86F3-18AA4C38D830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4 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E5CF94-B7BB-49F8-88C5-B4656F89FAD4}"/>
              </a:ext>
            </a:extLst>
          </p:cNvPr>
          <p:cNvSpPr txBox="1"/>
          <p:nvPr/>
        </p:nvSpPr>
        <p:spPr>
          <a:xfrm>
            <a:off x="9179547" y="1375479"/>
            <a:ext cx="644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big</a:t>
            </a:r>
          </a:p>
        </p:txBody>
      </p:sp>
    </p:spTree>
    <p:extLst>
      <p:ext uri="{BB962C8B-B14F-4D97-AF65-F5344CB8AC3E}">
        <p14:creationId xmlns:p14="http://schemas.microsoft.com/office/powerpoint/2010/main" val="357972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7.40741E-7 L -0.1082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146" y="4397857"/>
            <a:ext cx="10342946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0" y="41007"/>
            <a:ext cx="6980525" cy="2487384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472048" y="377047"/>
              <a:ext cx="618465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4000" b="1" dirty="0">
                  <a:solidFill>
                    <a:prstClr val="black"/>
                  </a:solidFill>
                </a:rPr>
                <a:t>5. Chi </a:t>
              </a:r>
              <a:r>
                <a:rPr lang="en-US" sz="4000" b="1" dirty="0" err="1">
                  <a:solidFill>
                    <a:prstClr val="black"/>
                  </a:solidFill>
                </a:rPr>
                <a:t>is___________to</a:t>
              </a:r>
              <a:r>
                <a:rPr lang="en-US" sz="4000" b="1" dirty="0">
                  <a:solidFill>
                    <a:prstClr val="black"/>
                  </a:solidFill>
                </a:rPr>
                <a:t> Minh</a:t>
              </a:r>
              <a:endParaRPr lang="en-US" sz="4000" b="1" dirty="0">
                <a:solidFill>
                  <a:srgbClr val="0070C0"/>
                </a:solidFill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990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b="1" dirty="0">
                  <a:solidFill>
                    <a:prstClr val="black"/>
                  </a:solidFill>
                </a:rPr>
                <a:t>5. Chi </a:t>
              </a:r>
              <a:r>
                <a:rPr lang="en-US" sz="2400" b="1" dirty="0" err="1">
                  <a:solidFill>
                    <a:prstClr val="black"/>
                  </a:solidFill>
                </a:rPr>
                <a:t>is________to</a:t>
              </a:r>
              <a:r>
                <a:rPr lang="en-US" sz="2400" b="1" dirty="0">
                  <a:solidFill>
                    <a:prstClr val="black"/>
                  </a:solidFill>
                </a:rPr>
                <a:t> Minh</a:t>
              </a:r>
              <a:endParaRPr lang="en-US" sz="2400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18" y="4515774"/>
            <a:ext cx="3189952" cy="2196448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9F2C735-DF35-44E5-B811-F98B80E135E0}"/>
              </a:ext>
            </a:extLst>
          </p:cNvPr>
          <p:cNvSpPr/>
          <p:nvPr/>
        </p:nvSpPr>
        <p:spPr>
          <a:xfrm>
            <a:off x="219919" y="6157732"/>
            <a:ext cx="2789499" cy="554490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CUỐI …</a:t>
            </a:r>
          </a:p>
        </p:txBody>
      </p:sp>
      <p:pic>
        <p:nvPicPr>
          <p:cNvPr id="2" name="Skip_To_My_Lou">
            <a:hlinkClick r:id="" action="ppaction://media"/>
            <a:extLst>
              <a:ext uri="{FF2B5EF4-FFF2-40B4-BE49-F238E27FC236}">
                <a16:creationId xmlns:a16="http://schemas.microsoft.com/office/drawing/2014/main" id="{09F0C201-987D-44AB-8BA4-8AE7C4C1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192000" y="4029622"/>
            <a:ext cx="487363" cy="4873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2A52808-A780-4BCF-8448-2A47DBEBF7F4}"/>
              </a:ext>
            </a:extLst>
          </p:cNvPr>
          <p:cNvSpPr txBox="1"/>
          <p:nvPr/>
        </p:nvSpPr>
        <p:spPr>
          <a:xfrm>
            <a:off x="10163898" y="822533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37704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7.40741E-7 L -0.1138 7.40741E-7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66667E-6 1.48148E-6 C 0.02461 -0.08102 0.07812 -0.24931 0.14232 -0.24977 C 0.20039 -0.24375 0.24427 -0.06065 0.25 1.48148E-6 " pathEditMode="relative" rAng="0" ptsTypes="AAA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plash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8" presetClass="emph" presetSubtype="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-1800000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ACD1">
                <a:shade val="30000"/>
                <a:satMod val="115000"/>
              </a:srgbClr>
            </a:gs>
            <a:gs pos="50000">
              <a:srgbClr val="43ACD1">
                <a:shade val="67500"/>
                <a:satMod val="115000"/>
              </a:srgbClr>
            </a:gs>
            <a:gs pos="100000">
              <a:srgbClr val="43ACD1">
                <a:shade val="100000"/>
                <a:satMod val="115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8CE3A617-C20A-4477-960D-1728A7D9DA44}"/>
              </a:ext>
            </a:extLst>
          </p:cNvPr>
          <p:cNvSpPr/>
          <p:nvPr/>
        </p:nvSpPr>
        <p:spPr>
          <a:xfrm>
            <a:off x="-39116" y="5090324"/>
            <a:ext cx="12219096" cy="1767675"/>
          </a:xfrm>
          <a:custGeom>
            <a:avLst/>
            <a:gdLst>
              <a:gd name="connsiteX0" fmla="*/ 0 w 12219096"/>
              <a:gd name="connsiteY0" fmla="*/ 0 h 1154358"/>
              <a:gd name="connsiteX1" fmla="*/ 12219096 w 12219096"/>
              <a:gd name="connsiteY1" fmla="*/ 0 h 1154358"/>
              <a:gd name="connsiteX2" fmla="*/ 12219096 w 12219096"/>
              <a:gd name="connsiteY2" fmla="*/ 1154358 h 1154358"/>
              <a:gd name="connsiteX3" fmla="*/ 0 w 12219096"/>
              <a:gd name="connsiteY3" fmla="*/ 1154358 h 1154358"/>
              <a:gd name="connsiteX4" fmla="*/ 0 w 12219096"/>
              <a:gd name="connsiteY4" fmla="*/ 0 h 1154358"/>
              <a:gd name="connsiteX0" fmla="*/ 0 w 12219096"/>
              <a:gd name="connsiteY0" fmla="*/ 217242 h 1371600"/>
              <a:gd name="connsiteX1" fmla="*/ 5641263 w 12219096"/>
              <a:gd name="connsiteY1" fmla="*/ 0 h 1371600"/>
              <a:gd name="connsiteX2" fmla="*/ 12219096 w 12219096"/>
              <a:gd name="connsiteY2" fmla="*/ 217242 h 1371600"/>
              <a:gd name="connsiteX3" fmla="*/ 12219096 w 12219096"/>
              <a:gd name="connsiteY3" fmla="*/ 1371600 h 1371600"/>
              <a:gd name="connsiteX4" fmla="*/ 0 w 12219096"/>
              <a:gd name="connsiteY4" fmla="*/ 1371600 h 1371600"/>
              <a:gd name="connsiteX5" fmla="*/ 0 w 12219096"/>
              <a:gd name="connsiteY5" fmla="*/ 217242 h 1371600"/>
              <a:gd name="connsiteX0" fmla="*/ 0 w 12219096"/>
              <a:gd name="connsiteY0" fmla="*/ 566926 h 1721284"/>
              <a:gd name="connsiteX1" fmla="*/ 1034539 w 12219096"/>
              <a:gd name="connsiteY1" fmla="*/ 2443 h 1721284"/>
              <a:gd name="connsiteX2" fmla="*/ 5641263 w 12219096"/>
              <a:gd name="connsiteY2" fmla="*/ 349684 h 1721284"/>
              <a:gd name="connsiteX3" fmla="*/ 12219096 w 12219096"/>
              <a:gd name="connsiteY3" fmla="*/ 566926 h 1721284"/>
              <a:gd name="connsiteX4" fmla="*/ 12219096 w 12219096"/>
              <a:gd name="connsiteY4" fmla="*/ 1721284 h 1721284"/>
              <a:gd name="connsiteX5" fmla="*/ 0 w 12219096"/>
              <a:gd name="connsiteY5" fmla="*/ 1721284 h 1721284"/>
              <a:gd name="connsiteX6" fmla="*/ 0 w 12219096"/>
              <a:gd name="connsiteY6" fmla="*/ 566926 h 1721284"/>
              <a:gd name="connsiteX0" fmla="*/ 0 w 12219096"/>
              <a:gd name="connsiteY0" fmla="*/ 590023 h 1744381"/>
              <a:gd name="connsiteX1" fmla="*/ 1034539 w 12219096"/>
              <a:gd name="connsiteY1" fmla="*/ 25540 h 1744381"/>
              <a:gd name="connsiteX2" fmla="*/ 3326326 w 12219096"/>
              <a:gd name="connsiteY2" fmla="*/ 71839 h 1744381"/>
              <a:gd name="connsiteX3" fmla="*/ 5641263 w 12219096"/>
              <a:gd name="connsiteY3" fmla="*/ 372781 h 1744381"/>
              <a:gd name="connsiteX4" fmla="*/ 12219096 w 12219096"/>
              <a:gd name="connsiteY4" fmla="*/ 590023 h 1744381"/>
              <a:gd name="connsiteX5" fmla="*/ 12219096 w 12219096"/>
              <a:gd name="connsiteY5" fmla="*/ 1744381 h 1744381"/>
              <a:gd name="connsiteX6" fmla="*/ 0 w 12219096"/>
              <a:gd name="connsiteY6" fmla="*/ 1744381 h 1744381"/>
              <a:gd name="connsiteX7" fmla="*/ 0 w 12219096"/>
              <a:gd name="connsiteY7" fmla="*/ 590023 h 1744381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  <a:gd name="connsiteX0" fmla="*/ 0 w 12219096"/>
              <a:gd name="connsiteY0" fmla="*/ 613317 h 1767675"/>
              <a:gd name="connsiteX1" fmla="*/ 1034539 w 12219096"/>
              <a:gd name="connsiteY1" fmla="*/ 48834 h 1767675"/>
              <a:gd name="connsiteX2" fmla="*/ 3187430 w 12219096"/>
              <a:gd name="connsiteY2" fmla="*/ 37260 h 1767675"/>
              <a:gd name="connsiteX3" fmla="*/ 5641263 w 12219096"/>
              <a:gd name="connsiteY3" fmla="*/ 396075 h 1767675"/>
              <a:gd name="connsiteX4" fmla="*/ 12219096 w 12219096"/>
              <a:gd name="connsiteY4" fmla="*/ 613317 h 1767675"/>
              <a:gd name="connsiteX5" fmla="*/ 12219096 w 12219096"/>
              <a:gd name="connsiteY5" fmla="*/ 1767675 h 1767675"/>
              <a:gd name="connsiteX6" fmla="*/ 0 w 12219096"/>
              <a:gd name="connsiteY6" fmla="*/ 1767675 h 1767675"/>
              <a:gd name="connsiteX7" fmla="*/ 0 w 12219096"/>
              <a:gd name="connsiteY7" fmla="*/ 613317 h 176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9096" h="1767675">
                <a:moveTo>
                  <a:pt x="0" y="613317"/>
                </a:moveTo>
                <a:cubicBezTo>
                  <a:pt x="155061" y="415583"/>
                  <a:pt x="476292" y="247087"/>
                  <a:pt x="1034539" y="48834"/>
                </a:cubicBezTo>
                <a:cubicBezTo>
                  <a:pt x="1604360" y="-6664"/>
                  <a:pt x="2419643" y="-20613"/>
                  <a:pt x="3187430" y="37260"/>
                </a:cubicBezTo>
                <a:cubicBezTo>
                  <a:pt x="3955217" y="95133"/>
                  <a:pt x="4174568" y="340577"/>
                  <a:pt x="5641263" y="396075"/>
                </a:cubicBezTo>
                <a:lnTo>
                  <a:pt x="12219096" y="613317"/>
                </a:lnTo>
                <a:lnTo>
                  <a:pt x="12219096" y="1767675"/>
                </a:lnTo>
                <a:lnTo>
                  <a:pt x="0" y="1767675"/>
                </a:lnTo>
                <a:lnTo>
                  <a:pt x="0" y="613317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id="{8E55607B-92BC-4CC0-BFBA-F5799450DC82}"/>
              </a:ext>
            </a:extLst>
          </p:cNvPr>
          <p:cNvSpPr/>
          <p:nvPr/>
        </p:nvSpPr>
        <p:spPr>
          <a:xfrm>
            <a:off x="5460342" y="239216"/>
            <a:ext cx="5431370" cy="2007032"/>
          </a:xfrm>
          <a:prstGeom prst="wedgeEllipseCallout">
            <a:avLst/>
          </a:prstGeom>
          <a:solidFill>
            <a:schemeClr val="bg1"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C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 done.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 very much.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16" y="2400572"/>
            <a:ext cx="4608346" cy="3173086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498" y="1516285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  <p:pic>
        <p:nvPicPr>
          <p:cNvPr id="2" name="Free Tán Thưởng Sound Effects Download - Pixabay">
            <a:hlinkClick r:id="" action="ppaction://media"/>
            <a:extLst>
              <a:ext uri="{FF2B5EF4-FFF2-40B4-BE49-F238E27FC236}">
                <a16:creationId xmlns:a16="http://schemas.microsoft.com/office/drawing/2014/main" id="{D2433E62-7898-468B-9E4D-B8B54D4BC5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75313" y="2355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3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9949"/>
            <a:ext cx="58740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1215278" y="149931"/>
            <a:ext cx="10671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Listen to the talk again. Fill each blank with a word / number you hear.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8961" y="91440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1.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3791" y="905747"/>
            <a:ext cx="4111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Mi and Lan are studying in class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4891802" y="1367412"/>
            <a:ext cx="4421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56479" y="1268419"/>
            <a:ext cx="426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2.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77096" y="172143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3.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43116" y="1721430"/>
            <a:ext cx="7219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Lan is active and                .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050035" y="2174442"/>
            <a:ext cx="1005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68286" y="2084103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4.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04205" y="2120156"/>
            <a:ext cx="677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Chi’s hair is long and black, and her nose is                 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5633" y="2518882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5.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9799" y="2518882"/>
            <a:ext cx="894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Chi is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1753126" y="2980547"/>
            <a:ext cx="717090" cy="13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6193016" y="2545768"/>
            <a:ext cx="421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43116" y="1268419"/>
            <a:ext cx="612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Lan has short               hair and a small              .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2707718" y="1722900"/>
            <a:ext cx="684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5636838" y="1722899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483C0EC-5B16-45D2-B79A-B45C524AD132}"/>
              </a:ext>
            </a:extLst>
          </p:cNvPr>
          <p:cNvSpPr txBox="1"/>
          <p:nvPr/>
        </p:nvSpPr>
        <p:spPr>
          <a:xfrm>
            <a:off x="4891802" y="931845"/>
            <a:ext cx="610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6A.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8C3A90-7B56-4C0F-BF1E-6B9624563DF2}"/>
              </a:ext>
            </a:extLst>
          </p:cNvPr>
          <p:cNvSpPr txBox="1"/>
          <p:nvPr/>
        </p:nvSpPr>
        <p:spPr>
          <a:xfrm>
            <a:off x="7818965" y="1784733"/>
            <a:ext cx="306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3E835AF-E435-4983-8EA2-EFEEB362BC42}"/>
              </a:ext>
            </a:extLst>
          </p:cNvPr>
          <p:cNvSpPr txBox="1"/>
          <p:nvPr/>
        </p:nvSpPr>
        <p:spPr>
          <a:xfrm>
            <a:off x="2676769" y="1261235"/>
            <a:ext cx="853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black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C1BE60-4E94-40E6-8360-D3BADEB81CC8}"/>
              </a:ext>
            </a:extLst>
          </p:cNvPr>
          <p:cNvSpPr txBox="1"/>
          <p:nvPr/>
        </p:nvSpPr>
        <p:spPr>
          <a:xfrm>
            <a:off x="5577268" y="1261234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mouth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B4FC45-2F57-47B2-9587-EE31ACE6D9C7}"/>
              </a:ext>
            </a:extLst>
          </p:cNvPr>
          <p:cNvSpPr txBox="1"/>
          <p:nvPr/>
        </p:nvSpPr>
        <p:spPr>
          <a:xfrm>
            <a:off x="3018391" y="1712777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friendly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24BCC1-9A0C-4EBB-9030-70D40296F17E}"/>
              </a:ext>
            </a:extLst>
          </p:cNvPr>
          <p:cNvSpPr txBox="1"/>
          <p:nvPr/>
        </p:nvSpPr>
        <p:spPr>
          <a:xfrm>
            <a:off x="6193016" y="2113030"/>
            <a:ext cx="652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big.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D8E57E9-617E-4E2E-A620-043AF5F557AB}"/>
              </a:ext>
            </a:extLst>
          </p:cNvPr>
          <p:cNvSpPr txBox="1"/>
          <p:nvPr/>
        </p:nvSpPr>
        <p:spPr>
          <a:xfrm>
            <a:off x="6599571" y="2106733"/>
            <a:ext cx="306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D91077-F3D3-4142-B416-8AEB50D730D5}"/>
              </a:ext>
            </a:extLst>
          </p:cNvPr>
          <p:cNvSpPr txBox="1"/>
          <p:nvPr/>
        </p:nvSpPr>
        <p:spPr>
          <a:xfrm>
            <a:off x="1732514" y="2531955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kind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76730D5-17E5-42C7-BE98-2D0031A92211}"/>
              </a:ext>
            </a:extLst>
          </p:cNvPr>
          <p:cNvSpPr txBox="1"/>
          <p:nvPr/>
        </p:nvSpPr>
        <p:spPr>
          <a:xfrm>
            <a:off x="2610354" y="2531954"/>
            <a:ext cx="1253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to Minh.</a:t>
            </a:r>
          </a:p>
        </p:txBody>
      </p:sp>
      <p:pic>
        <p:nvPicPr>
          <p:cNvPr id="2" name="Bản sao của B1_21">
            <a:hlinkClick r:id="" action="ppaction://media"/>
            <a:extLst>
              <a:ext uri="{FF2B5EF4-FFF2-40B4-BE49-F238E27FC236}">
                <a16:creationId xmlns:a16="http://schemas.microsoft.com/office/drawing/2014/main" id="{90321332-1BAA-4054-93C5-DA362D825B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7684" y="558960"/>
            <a:ext cx="487363" cy="48736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29F2005C-311A-480D-8688-6AD22606B7A0}"/>
              </a:ext>
            </a:extLst>
          </p:cNvPr>
          <p:cNvSpPr txBox="1"/>
          <p:nvPr/>
        </p:nvSpPr>
        <p:spPr>
          <a:xfrm>
            <a:off x="514742" y="3035171"/>
            <a:ext cx="11220057" cy="3559244"/>
          </a:xfrm>
          <a:prstGeom prst="rect">
            <a:avLst/>
          </a:prstGeom>
          <a:noFill/>
          <a:ln w="19050">
            <a:solidFill>
              <a:srgbClr val="0FB7BD"/>
            </a:solidFill>
          </a:ln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Mi: 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My best friend is Lan. She studies with me in class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6A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She’s tall and slim. She has short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black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hair and a small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mouth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She’s very active and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friendly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 likes playing sports and has many friends. Look, she’s playing football over there!</a:t>
            </a:r>
          </a:p>
          <a:p>
            <a:pPr algn="just"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Minh: 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Chi is my best friend. We’re in class 6B. She’s short with long black hair and a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big nose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I like her because she’s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kind to me</a:t>
            </a:r>
            <a:r>
              <a:rPr lang="en-US" sz="2400" b="1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 helps me with my English. She’s also hard-working. She always does her homework before class. Look, she’s going to the library.</a:t>
            </a:r>
            <a:endParaRPr lang="en-US" sz="3600" b="1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30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>
            <a:extLst>
              <a:ext uri="{FF2B5EF4-FFF2-40B4-BE49-F238E27FC236}">
                <a16:creationId xmlns:a16="http://schemas.microsoft.com/office/drawing/2014/main" id="{41171CB5-F751-4859-BCE7-1985492AB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71" y="228599"/>
            <a:ext cx="360547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Brainstorming</a:t>
            </a:r>
            <a:endParaRPr kumimoji="0" lang="vi-VN" altLang="en-US" sz="44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185870B-9F06-417C-A86F-5E6D4C17CC00}"/>
              </a:ext>
            </a:extLst>
          </p:cNvPr>
          <p:cNvSpPr/>
          <p:nvPr/>
        </p:nvSpPr>
        <p:spPr bwMode="auto">
          <a:xfrm>
            <a:off x="221175" y="1090979"/>
            <a:ext cx="4991100" cy="2284405"/>
          </a:xfrm>
          <a:prstGeom prst="ellipse">
            <a:avLst/>
          </a:prstGeom>
          <a:solidFill>
            <a:srgbClr val="00FF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Appearances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695357-42D4-4985-A278-928C4EF851C4}"/>
              </a:ext>
            </a:extLst>
          </p:cNvPr>
          <p:cNvSpPr/>
          <p:nvPr/>
        </p:nvSpPr>
        <p:spPr bwMode="auto">
          <a:xfrm rot="6757758">
            <a:off x="433978" y="3800760"/>
            <a:ext cx="1443108" cy="2018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12CD1ED-E11D-2FD2-EB35-36147EF68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47" y="4606521"/>
            <a:ext cx="1377300" cy="21236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1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tall</a:t>
            </a:r>
            <a:endParaRPr kumimoji="0" lang="en-US" altLang="en-US" sz="44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short</a:t>
            </a:r>
            <a:endParaRPr lang="en-US" altLang="en-US" sz="4400" b="1" i="1" kern="0" dirty="0">
              <a:solidFill>
                <a:srgbClr val="C00000"/>
              </a:solidFill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slim</a:t>
            </a:r>
            <a:endParaRPr kumimoji="0" lang="vi-VN" altLang="en-US" sz="44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006C309-B0E3-3CC4-9FFA-728BB9C748E1}"/>
              </a:ext>
            </a:extLst>
          </p:cNvPr>
          <p:cNvSpPr/>
          <p:nvPr/>
        </p:nvSpPr>
        <p:spPr bwMode="auto">
          <a:xfrm>
            <a:off x="6416153" y="1087168"/>
            <a:ext cx="4991100" cy="2284405"/>
          </a:xfrm>
          <a:prstGeom prst="ellipse">
            <a:avLst/>
          </a:prstGeom>
          <a:solidFill>
            <a:srgbClr val="00FF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Characters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848DF03-40AC-778C-F15D-37C12E14EDAF}"/>
              </a:ext>
            </a:extLst>
          </p:cNvPr>
          <p:cNvSpPr/>
          <p:nvPr/>
        </p:nvSpPr>
        <p:spPr bwMode="auto">
          <a:xfrm rot="4466642">
            <a:off x="2977699" y="3785758"/>
            <a:ext cx="1157538" cy="25270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05FD1691-0D63-3613-C982-29A241E6E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861" y="4617752"/>
            <a:ext cx="4543231" cy="21236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1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long </a:t>
            </a:r>
            <a:r>
              <a:rPr kumimoji="0" lang="en-US" alt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hair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short </a:t>
            </a:r>
            <a:r>
              <a:rPr lang="en-US" altLang="en-US" sz="4400" b="1" i="1" kern="0" dirty="0">
                <a:solidFill>
                  <a:srgbClr val="C00000"/>
                </a:solidFill>
              </a:rPr>
              <a:t>hair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black/ blond/ curly</a:t>
            </a:r>
            <a:endParaRPr kumimoji="0" lang="vi-VN" altLang="en-US" sz="44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4A17C92-B889-8864-B24F-A001C5DF4A12}"/>
              </a:ext>
            </a:extLst>
          </p:cNvPr>
          <p:cNvSpPr/>
          <p:nvPr/>
        </p:nvSpPr>
        <p:spPr bwMode="auto">
          <a:xfrm rot="5400000">
            <a:off x="8486752" y="3583844"/>
            <a:ext cx="682902" cy="26387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680D3575-09D6-4ECF-02B6-D828E7232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3980" y="4057233"/>
            <a:ext cx="2095445" cy="28007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1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kind</a:t>
            </a:r>
            <a:endParaRPr kumimoji="0" lang="en-US" altLang="en-US" sz="44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friendly</a:t>
            </a:r>
            <a:endParaRPr lang="en-US" altLang="en-US" sz="4400" b="1" i="1" kern="0" dirty="0">
              <a:solidFill>
                <a:srgbClr val="C00000"/>
              </a:solidFill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>
                <a:solidFill>
                  <a:srgbClr val="C00000"/>
                </a:solidFill>
              </a:rPr>
              <a:t>helpful</a:t>
            </a:r>
            <a:endParaRPr lang="en-US" altLang="en-US" sz="4400" b="1" i="1" kern="0" dirty="0">
              <a:solidFill>
                <a:srgbClr val="C00000"/>
              </a:solidFill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en-US" sz="4400" b="1" i="1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active</a:t>
            </a:r>
            <a:r>
              <a:rPr kumimoji="0" lang="en-US" alt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rPr>
              <a:t>…</a:t>
            </a:r>
            <a:endParaRPr kumimoji="0" lang="vi-VN" altLang="en-US" sz="44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140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4" grpId="0" animBg="1"/>
      <p:bldP spid="5" grpId="0" animBg="1"/>
      <p:bldP spid="6" grpId="0" animBg="1"/>
      <p:bldP spid="7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773596" y="247253"/>
            <a:ext cx="2944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rgbClr val="0084B1"/>
                </a:solidFill>
                <a:latin typeface="Calibri"/>
                <a:ea typeface="+mn-ea"/>
              </a:rPr>
              <a:t>II. Writing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796" y="1076585"/>
            <a:ext cx="587409" cy="604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0" name="TextBox 19"/>
          <p:cNvSpPr txBox="1"/>
          <p:nvPr/>
        </p:nvSpPr>
        <p:spPr>
          <a:xfrm>
            <a:off x="2389205" y="995015"/>
            <a:ext cx="7571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Work in pairs. Ask and answer about your best friend. Use these notes to help you. 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682356" y="2592327"/>
            <a:ext cx="355523" cy="0"/>
          </a:xfrm>
          <a:prstGeom prst="straightConnector1">
            <a:avLst/>
          </a:prstGeom>
          <a:ln w="38100">
            <a:solidFill>
              <a:srgbClr val="EE41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92538" y="1853583"/>
            <a:ext cx="5264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1. What’s his / her name?</a:t>
            </a:r>
            <a:endParaRPr lang="en-US" sz="2400" i="1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92538" y="2833193"/>
            <a:ext cx="5996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2. What does he / she look like?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738312" y="3464055"/>
            <a:ext cx="355523" cy="0"/>
          </a:xfrm>
          <a:prstGeom prst="straightConnector1">
            <a:avLst/>
          </a:prstGeom>
          <a:ln w="38100">
            <a:solidFill>
              <a:srgbClr val="EE41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92538" y="3691219"/>
            <a:ext cx="5996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3. What’s he / she like?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54504" y="4591427"/>
            <a:ext cx="5996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4. Why do you like him / her?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689874" y="4288209"/>
            <a:ext cx="355523" cy="0"/>
          </a:xfrm>
          <a:prstGeom prst="straightConnector1">
            <a:avLst/>
          </a:prstGeom>
          <a:ln w="38100">
            <a:solidFill>
              <a:srgbClr val="EE41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689874" y="5410200"/>
            <a:ext cx="355523" cy="0"/>
          </a:xfrm>
          <a:prstGeom prst="straightConnector1">
            <a:avLst/>
          </a:prstGeom>
          <a:ln w="38100">
            <a:solidFill>
              <a:srgbClr val="EE411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189803" y="2342984"/>
            <a:ext cx="5535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Her name’s  Lan / My best friend is Lan.</a:t>
            </a:r>
            <a:endParaRPr lang="en-GB" sz="24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5950" y="3222225"/>
            <a:ext cx="5535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She has tall and has short black hair.</a:t>
            </a:r>
            <a:endParaRPr lang="en-GB" sz="24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93834" y="4057377"/>
            <a:ext cx="5535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She is active and friendly.</a:t>
            </a:r>
            <a:endParaRPr lang="en-GB" sz="24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29858" y="5091705"/>
            <a:ext cx="553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 like her because w</a:t>
            </a: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 often do our homework together, and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he helps me a lot</a:t>
            </a:r>
            <a:endParaRPr lang="en-GB" sz="24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1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2518"/>
            <a:ext cx="10972800" cy="53513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Diary,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Introduce your best friend’s name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Describe your best friend’s appearance 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Describe your best friend’s personality 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Explain why you like him / her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USEFUL LANGUAGE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tall / short/ black / curly / straight / …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creative / clever / friendly / kind / confident / hard-working / active / …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him / her because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58E1BA-AB3D-41B8-9CA4-26C274536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04116"/>
            <a:ext cx="587409" cy="553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6DD0C2-24E1-4C15-BED6-C81788CBB604}"/>
              </a:ext>
            </a:extLst>
          </p:cNvPr>
          <p:cNvSpPr txBox="1"/>
          <p:nvPr/>
        </p:nvSpPr>
        <p:spPr>
          <a:xfrm>
            <a:off x="1905000" y="364359"/>
            <a:ext cx="967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Write a diary entry of about 50 words about your best friend. Use the answers to the questions in </a:t>
            </a:r>
            <a:r>
              <a:rPr lang="en-US" sz="2400" b="1" dirty="0">
                <a:solidFill>
                  <a:srgbClr val="FF0000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4</a:t>
            </a: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97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886302" y="1447800"/>
            <a:ext cx="8325134" cy="467790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rgbClr val="FF0000"/>
                </a:solidFill>
                <a:latin typeface=".VnBodoni" pitchFamily="34" charset="0"/>
              </a:rPr>
              <a:t>f</a:t>
            </a:r>
            <a:r>
              <a:rPr lang="en-US" sz="4000" b="1">
                <a:solidFill>
                  <a:srgbClr val="FF0000"/>
                </a:solidFill>
                <a:latin typeface=".VnBodoni" pitchFamily="34" charset="0"/>
              </a:rPr>
              <a:t>unny	</a:t>
            </a:r>
            <a:r>
              <a:rPr lang="en-US" sz="4000" b="1">
                <a:solidFill>
                  <a:srgbClr val="00B050"/>
                </a:solidFill>
                <a:latin typeface=".VnBodoni" pitchFamily="34" charset="0"/>
              </a:rPr>
              <a:t>active    </a:t>
            </a:r>
            <a:r>
              <a:rPr lang="en-US" sz="4000" b="1">
                <a:solidFill>
                  <a:srgbClr val="800080"/>
                </a:solidFill>
                <a:latin typeface=".VnBodoni" pitchFamily="34" charset="0"/>
              </a:rPr>
              <a:t>drawing</a:t>
            </a:r>
            <a:endParaRPr lang="en-US" sz="4000" b="1" dirty="0">
              <a:solidFill>
                <a:srgbClr val="800080"/>
              </a:solidFill>
              <a:latin typeface=".VnBodoni" pitchFamily="34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rgbClr val="FFC000"/>
                </a:solidFill>
                <a:latin typeface=".VnBodoni" pitchFamily="34" charset="0"/>
              </a:rPr>
              <a:t>t</a:t>
            </a:r>
            <a:r>
              <a:rPr lang="en-US" sz="4000" b="1">
                <a:solidFill>
                  <a:srgbClr val="FFC000"/>
                </a:solidFill>
                <a:latin typeface=".VnBodoni" pitchFamily="34" charset="0"/>
              </a:rPr>
              <a:t>alking</a:t>
            </a:r>
            <a:endParaRPr lang="en-US" sz="4000" b="1" dirty="0">
              <a:solidFill>
                <a:srgbClr val="FFC000"/>
              </a:solidFill>
              <a:latin typeface=".VnBodoni" pitchFamily="34" charset="0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>
                <a:solidFill>
                  <a:srgbClr val="00B0F0"/>
                </a:solidFill>
                <a:latin typeface=".VnBodoni" pitchFamily="34" charset="0"/>
              </a:rPr>
              <a:t>kind</a:t>
            </a:r>
            <a:r>
              <a:rPr lang="en-US" sz="4000" b="1">
                <a:solidFill>
                  <a:srgbClr val="FF0000"/>
                </a:solidFill>
                <a:latin typeface=".VnBodoni" pitchFamily="34" charset="0"/>
              </a:rPr>
              <a:t>	</a:t>
            </a:r>
            <a:r>
              <a:rPr lang="en-US" sz="4000" b="1">
                <a:solidFill>
                  <a:srgbClr val="00FF00"/>
                </a:solidFill>
                <a:latin typeface=".VnBodoni" pitchFamily="34" charset="0"/>
              </a:rPr>
              <a:t>playing </a:t>
            </a:r>
            <a:r>
              <a:rPr lang="en-US" sz="4000" b="1" dirty="0">
                <a:solidFill>
                  <a:srgbClr val="00FF00"/>
                </a:solidFill>
                <a:latin typeface=".VnBodoni" pitchFamily="34" charset="0"/>
              </a:rPr>
              <a:t>football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accent5"/>
                </a:solidFill>
                <a:latin typeface=".VnBodoni" pitchFamily="34" charset="0"/>
              </a:rPr>
              <a:t>walking</a:t>
            </a:r>
            <a:r>
              <a:rPr lang="en-US" sz="4000" b="1" dirty="0">
                <a:solidFill>
                  <a:srgbClr val="FF0000"/>
                </a:solidFill>
                <a:latin typeface=".VnBodoni" pitchFamily="34" charset="0"/>
              </a:rPr>
              <a:t>	</a:t>
            </a:r>
            <a:endParaRPr lang="en-GB" sz="4000" dirty="0">
              <a:solidFill>
                <a:srgbClr val="FF0000"/>
              </a:solidFill>
              <a:latin typeface=".VnBodoni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CB7268-26B3-A0ED-584E-2C70842104BE}"/>
              </a:ext>
            </a:extLst>
          </p:cNvPr>
          <p:cNvSpPr/>
          <p:nvPr/>
        </p:nvSpPr>
        <p:spPr>
          <a:xfrm>
            <a:off x="4191000" y="685800"/>
            <a:ext cx="3377184" cy="45909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CC0099"/>
                </a:solidFill>
                <a:latin typeface=".VnBodoni" pitchFamily="34" charset="0"/>
              </a:rPr>
              <a:t>KIM’S GAME</a:t>
            </a:r>
            <a:endParaRPr lang="en-GB" sz="3200" dirty="0">
              <a:solidFill>
                <a:srgbClr val="CC0099"/>
              </a:solidFill>
              <a:latin typeface=".VnBodon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64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95" y="138671"/>
            <a:ext cx="587409" cy="553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7" name="TextBox 46"/>
          <p:cNvSpPr txBox="1"/>
          <p:nvPr/>
        </p:nvSpPr>
        <p:spPr>
          <a:xfrm>
            <a:off x="2477938" y="91166"/>
            <a:ext cx="7645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Write a diary entry of about 50 words about your best friend. Use the answers to the questions in </a:t>
            </a:r>
            <a:r>
              <a:rPr lang="en-US" sz="2400" b="1" dirty="0">
                <a:solidFill>
                  <a:srgbClr val="FF0000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4</a:t>
            </a: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1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069534"/>
            <a:ext cx="10363200" cy="5483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cxnSp>
        <p:nvCxnSpPr>
          <p:cNvPr id="8" name="Straight Connector 7"/>
          <p:cNvCxnSpPr>
            <a:cxnSpLocks/>
          </p:cNvCxnSpPr>
          <p:nvPr/>
        </p:nvCxnSpPr>
        <p:spPr>
          <a:xfrm>
            <a:off x="1828800" y="4154686"/>
            <a:ext cx="8534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1828800" y="4712187"/>
            <a:ext cx="6145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895600" y="5267206"/>
            <a:ext cx="577982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2037699" y="5824707"/>
            <a:ext cx="7715901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352800" y="6388587"/>
            <a:ext cx="5486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4572000" y="3044343"/>
            <a:ext cx="58674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828800" y="3601844"/>
            <a:ext cx="86106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43995" y="2314180"/>
            <a:ext cx="2828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+mn-ea"/>
              </a:rPr>
              <a:t>Dear Diary,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+mn-ea"/>
              </a:rPr>
              <a:t>My best friend 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3830" y="4904052"/>
            <a:ext cx="1360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latin typeface="Comic Sans MS" panose="030F0702030302020204" pitchFamily="66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ea typeface="+mn-ea"/>
              </a:rPr>
              <a:t>I like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3582" y="4904052"/>
            <a:ext cx="1360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latin typeface="Comic Sans MS" panose="030F0702030302020204" pitchFamily="66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ea typeface="+mn-ea"/>
              </a:rPr>
              <a:t>because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FC9E3C-DDA6-4E0F-A9FB-4CCDC154EC33}"/>
              </a:ext>
            </a:extLst>
          </p:cNvPr>
          <p:cNvSpPr txBox="1"/>
          <p:nvPr/>
        </p:nvSpPr>
        <p:spPr>
          <a:xfrm>
            <a:off x="4296327" y="2539536"/>
            <a:ext cx="6418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She studies with me in class 6A.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CDDB8F-4227-4C35-8C1E-C2C939A094C2}"/>
              </a:ext>
            </a:extLst>
          </p:cNvPr>
          <p:cNvSpPr txBox="1"/>
          <p:nvPr/>
        </p:nvSpPr>
        <p:spPr>
          <a:xfrm>
            <a:off x="1828800" y="3109433"/>
            <a:ext cx="8417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She’s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tall and slim</a:t>
            </a:r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 has </a:t>
            </a:r>
            <a:r>
              <a:rPr lang="en-US" sz="3200" u="sng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short black hair</a:t>
            </a:r>
            <a:r>
              <a:rPr lang="en-US" sz="3200" dirty="0">
                <a:latin typeface="Times New Roman" pitchFamily="18" charset="0"/>
                <a:ea typeface="+mn-ea"/>
                <a:cs typeface="Times New Roman" pitchFamily="18" charset="0"/>
              </a:rPr>
              <a:t> and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</a:t>
            </a:r>
            <a:r>
              <a:rPr lang="en-US" sz="3200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en-US" sz="3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60483-AA9D-4F5C-A143-8EB57D4045D0}"/>
              </a:ext>
            </a:extLst>
          </p:cNvPr>
          <p:cNvSpPr txBox="1"/>
          <p:nvPr/>
        </p:nvSpPr>
        <p:spPr>
          <a:xfrm>
            <a:off x="1749292" y="3664451"/>
            <a:ext cx="9107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 mouth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She’s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very active and friendly</a:t>
            </a:r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She likes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BEEBFF5-BD84-40AB-ACF6-FE54B4EA60F5}"/>
              </a:ext>
            </a:extLst>
          </p:cNvPr>
          <p:cNvSpPr txBox="1"/>
          <p:nvPr/>
        </p:nvSpPr>
        <p:spPr>
          <a:xfrm>
            <a:off x="1769165" y="4228599"/>
            <a:ext cx="6205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playing </a:t>
            </a:r>
            <a:r>
              <a:rPr lang="en-US" sz="3200" dirty="0">
                <a:solidFill>
                  <a:srgbClr val="24202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sports and has many friends.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B032A0-9721-4C67-B04D-D49CEB86140E}"/>
              </a:ext>
            </a:extLst>
          </p:cNvPr>
          <p:cNvSpPr txBox="1"/>
          <p:nvPr/>
        </p:nvSpPr>
        <p:spPr>
          <a:xfrm>
            <a:off x="2764734" y="4783617"/>
            <a:ext cx="708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2AF82E1-E050-425D-9DCA-5AFA392872D8}"/>
              </a:ext>
            </a:extLst>
          </p:cNvPr>
          <p:cNvCxnSpPr>
            <a:cxnSpLocks/>
          </p:cNvCxnSpPr>
          <p:nvPr/>
        </p:nvCxnSpPr>
        <p:spPr>
          <a:xfrm>
            <a:off x="4834296" y="5292673"/>
            <a:ext cx="560510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2E0C36B0-CF07-4009-9863-55019B856FBC}"/>
              </a:ext>
            </a:extLst>
          </p:cNvPr>
          <p:cNvSpPr txBox="1"/>
          <p:nvPr/>
        </p:nvSpPr>
        <p:spPr>
          <a:xfrm>
            <a:off x="4766932" y="4813105"/>
            <a:ext cx="5977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me. She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 when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810B885-F929-412D-921F-56405BA2BFDD}"/>
              </a:ext>
            </a:extLst>
          </p:cNvPr>
          <p:cNvSpPr txBox="1"/>
          <p:nvPr/>
        </p:nvSpPr>
        <p:spPr>
          <a:xfrm>
            <a:off x="1792355" y="5358902"/>
            <a:ext cx="8115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need. We usually share things with each other. </a:t>
            </a:r>
          </a:p>
        </p:txBody>
      </p:sp>
    </p:spTree>
    <p:extLst>
      <p:ext uri="{BB962C8B-B14F-4D97-AF65-F5344CB8AC3E}">
        <p14:creationId xmlns:p14="http://schemas.microsoft.com/office/powerpoint/2010/main" val="26957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/>
      <p:bldP spid="36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>
            <a:extLst>
              <a:ext uri="{FF2B5EF4-FFF2-40B4-BE49-F238E27FC236}">
                <a16:creationId xmlns:a16="http://schemas.microsoft.com/office/drawing/2014/main" id="{41171CB5-F751-4859-BCE7-1985492AB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278" y="37690"/>
            <a:ext cx="33873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000" b="1" i="1" kern="0" dirty="0">
                <a:solidFill>
                  <a:srgbClr val="C00000"/>
                </a:solidFill>
              </a:rPr>
              <a:t>SUMMARY</a:t>
            </a:r>
            <a:endParaRPr lang="vi-VN" altLang="en-US" sz="4000" b="1" i="1" kern="0" dirty="0">
              <a:solidFill>
                <a:srgbClr val="C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0BFAAB-F442-4385-A816-C7DBB8C3D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898" y="52126"/>
            <a:ext cx="62422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i="1" kern="0" dirty="0">
                <a:solidFill>
                  <a:srgbClr val="00B050"/>
                </a:solidFill>
              </a:rPr>
              <a:t>UNIT 3- SKILLS 2</a:t>
            </a:r>
            <a:endParaRPr lang="vi-VN" altLang="en-US" sz="4400" b="1" i="1" kern="0" dirty="0">
              <a:solidFill>
                <a:srgbClr val="00B050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185870B-9F06-417C-A86F-5E6D4C17CC00}"/>
              </a:ext>
            </a:extLst>
          </p:cNvPr>
          <p:cNvSpPr/>
          <p:nvPr/>
        </p:nvSpPr>
        <p:spPr bwMode="auto">
          <a:xfrm>
            <a:off x="1524001" y="859709"/>
            <a:ext cx="3730779" cy="215271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endParaRPr lang="en-US" sz="3200" b="1">
              <a:solidFill>
                <a:srgbClr val="009900"/>
              </a:solidFill>
              <a:cs typeface="Arial" panose="020B0604020202020204" pitchFamily="34" charset="0"/>
            </a:endParaRPr>
          </a:p>
          <a:p>
            <a:pPr algn="ctr" defTabSz="685800"/>
            <a:r>
              <a:rPr lang="en-US" sz="3200" b="1">
                <a:solidFill>
                  <a:srgbClr val="FF0000"/>
                </a:solidFill>
                <a:cs typeface="Arial" panose="020B0604020202020204" pitchFamily="34" charset="0"/>
              </a:rPr>
              <a:t>MY </a:t>
            </a:r>
            <a:r>
              <a:rPr lang="en-US" sz="3200" b="1" dirty="0">
                <a:solidFill>
                  <a:srgbClr val="FF0000"/>
                </a:solidFill>
                <a:cs typeface="Arial" panose="020B0604020202020204" pitchFamily="34" charset="0"/>
              </a:rPr>
              <a:t>FRIENDS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695357-42D4-4985-A278-928C4EF851C4}"/>
              </a:ext>
            </a:extLst>
          </p:cNvPr>
          <p:cNvSpPr/>
          <p:nvPr/>
        </p:nvSpPr>
        <p:spPr bwMode="auto">
          <a:xfrm flipV="1">
            <a:off x="4495801" y="865146"/>
            <a:ext cx="906889" cy="280286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2758D2-0955-44FF-9761-35EB572741EC}"/>
              </a:ext>
            </a:extLst>
          </p:cNvPr>
          <p:cNvSpPr txBox="1"/>
          <p:nvPr/>
        </p:nvSpPr>
        <p:spPr>
          <a:xfrm>
            <a:off x="5320863" y="748119"/>
            <a:ext cx="5567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I. Listening 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skill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805FFF6-C49D-4B88-A5C9-A827AD1DB835}"/>
              </a:ext>
            </a:extLst>
          </p:cNvPr>
          <p:cNvSpPr/>
          <p:nvPr/>
        </p:nvSpPr>
        <p:spPr bwMode="auto">
          <a:xfrm>
            <a:off x="5219551" y="2093430"/>
            <a:ext cx="1216990" cy="280285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DFD41-EAD3-429E-8E82-035519ED0C9D}"/>
              </a:ext>
            </a:extLst>
          </p:cNvPr>
          <p:cNvSpPr txBox="1"/>
          <p:nvPr/>
        </p:nvSpPr>
        <p:spPr>
          <a:xfrm>
            <a:off x="6510457" y="1984887"/>
            <a:ext cx="446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0000"/>
                </a:solidFill>
                <a:cs typeface="Arial" panose="020B0604020202020204" pitchFamily="34" charset="0"/>
              </a:rPr>
              <a:t>II. Writing </a:t>
            </a:r>
            <a:r>
              <a:rPr 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skill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568F64F-CF60-435C-80A7-9AA05E801B8A}"/>
              </a:ext>
            </a:extLst>
          </p:cNvPr>
          <p:cNvSpPr/>
          <p:nvPr/>
        </p:nvSpPr>
        <p:spPr bwMode="auto">
          <a:xfrm rot="8400455" flipV="1">
            <a:off x="6054428" y="2689527"/>
            <a:ext cx="754021" cy="275873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B3A720-87ED-4D1B-961A-25DC43767C25}"/>
              </a:ext>
            </a:extLst>
          </p:cNvPr>
          <p:cNvSpPr/>
          <p:nvPr/>
        </p:nvSpPr>
        <p:spPr bwMode="auto">
          <a:xfrm>
            <a:off x="2630411" y="3012425"/>
            <a:ext cx="3730779" cy="741827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r>
              <a:rPr lang="en-US" sz="2800" b="1" dirty="0">
                <a:solidFill>
                  <a:srgbClr val="C00000"/>
                </a:solidFill>
                <a:cs typeface="Arial" panose="020B0604020202020204" pitchFamily="34" charset="0"/>
              </a:rPr>
              <a:t>appearance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023F876-E287-4B4E-BC35-554DB69DA873}"/>
              </a:ext>
            </a:extLst>
          </p:cNvPr>
          <p:cNvSpPr/>
          <p:nvPr/>
        </p:nvSpPr>
        <p:spPr bwMode="auto">
          <a:xfrm rot="8363002">
            <a:off x="2689850" y="4079953"/>
            <a:ext cx="1260369" cy="258227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00197C-A64D-4BB3-9D3E-EAFF5482B064}"/>
              </a:ext>
            </a:extLst>
          </p:cNvPr>
          <p:cNvSpPr/>
          <p:nvPr/>
        </p:nvSpPr>
        <p:spPr bwMode="auto">
          <a:xfrm>
            <a:off x="3615224" y="4798369"/>
            <a:ext cx="4425643" cy="1749982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r>
              <a:rPr lang="en-US" sz="2800" b="1" dirty="0">
                <a:solidFill>
                  <a:srgbClr val="C00000"/>
                </a:solidFill>
                <a:cs typeface="Arial" panose="020B0604020202020204" pitchFamily="34" charset="0"/>
              </a:rPr>
              <a:t>short hair, long hair, small mouth…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2EB8394-16D2-4604-9012-2A489631DE49}"/>
              </a:ext>
            </a:extLst>
          </p:cNvPr>
          <p:cNvSpPr/>
          <p:nvPr/>
        </p:nvSpPr>
        <p:spPr bwMode="auto">
          <a:xfrm>
            <a:off x="278879" y="4690083"/>
            <a:ext cx="3235636" cy="1939317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r>
              <a:rPr lang="en-US" sz="2800" b="1" dirty="0">
                <a:solidFill>
                  <a:srgbClr val="C00000"/>
                </a:solidFill>
                <a:cs typeface="Arial" panose="020B0604020202020204" pitchFamily="34" charset="0"/>
              </a:rPr>
              <a:t>tall, short, slim…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1F5E08B-835C-4761-8F76-3C0BF38A9DFB}"/>
              </a:ext>
            </a:extLst>
          </p:cNvPr>
          <p:cNvSpPr/>
          <p:nvPr/>
        </p:nvSpPr>
        <p:spPr bwMode="auto">
          <a:xfrm>
            <a:off x="8373437" y="4508504"/>
            <a:ext cx="3818563" cy="1601377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r>
              <a:rPr lang="en-US" sz="2800" b="1" dirty="0">
                <a:solidFill>
                  <a:srgbClr val="C00000"/>
                </a:solidFill>
                <a:cs typeface="Arial" panose="020B0604020202020204" pitchFamily="34" charset="0"/>
              </a:rPr>
              <a:t>Kind, active, friendly…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73B3132-16EC-4671-B4A0-0DBB0D22C136}"/>
              </a:ext>
            </a:extLst>
          </p:cNvPr>
          <p:cNvSpPr/>
          <p:nvPr/>
        </p:nvSpPr>
        <p:spPr bwMode="auto">
          <a:xfrm rot="3128804" flipV="1">
            <a:off x="4766874" y="4201372"/>
            <a:ext cx="1356107" cy="176824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07922BE0-1604-289F-196A-7A18635FCD79}"/>
              </a:ext>
            </a:extLst>
          </p:cNvPr>
          <p:cNvSpPr/>
          <p:nvPr/>
        </p:nvSpPr>
        <p:spPr bwMode="auto">
          <a:xfrm rot="3509482" flipV="1">
            <a:off x="7827101" y="2638468"/>
            <a:ext cx="754021" cy="275873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897E18F-4855-723C-641E-245C25C07DD5}"/>
              </a:ext>
            </a:extLst>
          </p:cNvPr>
          <p:cNvSpPr/>
          <p:nvPr/>
        </p:nvSpPr>
        <p:spPr bwMode="auto">
          <a:xfrm>
            <a:off x="6729987" y="3058086"/>
            <a:ext cx="3730779" cy="741827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/>
            <a:r>
              <a:rPr lang="en-US" sz="2800" b="1" dirty="0">
                <a:solidFill>
                  <a:srgbClr val="C00000"/>
                </a:solidFill>
                <a:cs typeface="Arial" panose="020B0604020202020204" pitchFamily="34" charset="0"/>
              </a:rPr>
              <a:t>character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56D9B18-6A54-5435-3643-B2B410484EF8}"/>
              </a:ext>
            </a:extLst>
          </p:cNvPr>
          <p:cNvSpPr/>
          <p:nvPr/>
        </p:nvSpPr>
        <p:spPr bwMode="auto">
          <a:xfrm rot="3509482" flipV="1">
            <a:off x="8560271" y="4019065"/>
            <a:ext cx="988348" cy="285414"/>
          </a:xfrm>
          <a:prstGeom prst="rightArrow">
            <a:avLst/>
          </a:prstGeom>
          <a:solidFill>
            <a:srgbClr val="9966FF"/>
          </a:solidFill>
          <a:ln w="12700" cap="sq" cmpd="sng" algn="ctr">
            <a:solidFill>
              <a:srgbClr val="000099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 dirty="0">
              <a:solidFill>
                <a:srgbClr val="000099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 animBg="1"/>
      <p:bldP spid="8" grpId="0" animBg="1"/>
      <p:bldP spid="26" grpId="0"/>
      <p:bldP spid="11" grpId="0" animBg="1"/>
      <p:bldP spid="12" grpId="0"/>
      <p:bldP spid="14" grpId="0" animBg="1"/>
      <p:bldP spid="16" grpId="0" animBg="1"/>
      <p:bldP spid="18" grpId="0" animBg="1"/>
      <p:bldP spid="19" grpId="0" animBg="1"/>
      <p:bldP spid="21" grpId="0" animBg="1"/>
      <p:bldP spid="23" grpId="0" animBg="1"/>
      <p:bldP spid="24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l="30000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2133600" y="1905000"/>
            <a:ext cx="8001000" cy="3124200"/>
          </a:xfrm>
          <a:prstGeom prst="bevel">
            <a:avLst>
              <a:gd name="adj" fmla="val 5741"/>
            </a:avLst>
          </a:prstGeom>
          <a:gradFill rotWithShape="1">
            <a:gsLst>
              <a:gs pos="0">
                <a:srgbClr val="3366FF">
                  <a:alpha val="67998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Lucida Sans Unicode"/>
              <a:ea typeface="+mn-ea"/>
            </a:endParaRPr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3048000" y="228600"/>
            <a:ext cx="6019800" cy="1295400"/>
          </a:xfrm>
          <a:prstGeom prst="ribbon2">
            <a:avLst>
              <a:gd name="adj1" fmla="val 12500"/>
              <a:gd name="adj2" fmla="val 50000"/>
            </a:avLst>
          </a:prstGeom>
          <a:gradFill rotWithShape="1">
            <a:gsLst>
              <a:gs pos="0">
                <a:srgbClr val="FF00FF">
                  <a:alpha val="67998"/>
                </a:srgbClr>
              </a:gs>
              <a:gs pos="100000">
                <a:srgbClr val="FF9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af-ZA">
              <a:solidFill>
                <a:prstClr val="black"/>
              </a:solidFill>
              <a:latin typeface="Comic Sans MS" pitchFamily="66" charset="0"/>
              <a:ea typeface="+mn-ea"/>
            </a:endParaRPr>
          </a:p>
        </p:txBody>
      </p:sp>
      <p:sp>
        <p:nvSpPr>
          <p:cNvPr id="17413" name="WordArt 7"/>
          <p:cNvSpPr>
            <a:spLocks noChangeArrowheads="1" noChangeShapeType="1" noTextEdit="1"/>
          </p:cNvSpPr>
          <p:nvPr/>
        </p:nvSpPr>
        <p:spPr bwMode="auto">
          <a:xfrm>
            <a:off x="4648200" y="304800"/>
            <a:ext cx="28194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kern="10" dirty="0">
                <a:ln w="9525">
                  <a:solidFill>
                    <a:srgbClr val="FF8119"/>
                  </a:solidFill>
                  <a:round/>
                  <a:headEnd/>
                  <a:tailEnd/>
                </a:ln>
                <a:solidFill>
                  <a:srgbClr val="DEF5FA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HOMEWORK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438400" y="2359025"/>
            <a:ext cx="7467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36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/>
                <a:ea typeface="+mn-ea"/>
              </a:rPr>
              <a:t> Rewrite your writing into your notebooks.</a:t>
            </a:r>
            <a:br>
              <a:rPr lang="en-US" sz="36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/>
                <a:ea typeface="+mn-ea"/>
              </a:rPr>
            </a:br>
            <a:r>
              <a:rPr lang="en-US" sz="36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/>
                <a:ea typeface="+mn-ea"/>
              </a:rPr>
              <a:t>-  Prepare: Looking back &amp; project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2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nha giao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524291" name="WordArt 3"/>
          <p:cNvSpPr>
            <a:spLocks noChangeArrowheads="1" noChangeShapeType="1" noTextEdit="1"/>
          </p:cNvSpPr>
          <p:nvPr/>
        </p:nvSpPr>
        <p:spPr bwMode="auto">
          <a:xfrm>
            <a:off x="1295400" y="2590800"/>
            <a:ext cx="97536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3600" b="1" kern="10">
                <a:ln w="952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>
                    <a:alpha val="98822"/>
                  </a:srgbClr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Thank you very much.</a:t>
            </a:r>
          </a:p>
        </p:txBody>
      </p:sp>
    </p:spTree>
    <p:extLst>
      <p:ext uri="{BB962C8B-B14F-4D97-AF65-F5344CB8AC3E}">
        <p14:creationId xmlns:p14="http://schemas.microsoft.com/office/powerpoint/2010/main" val="672469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24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34"/>
          <p:cNvGrpSpPr/>
          <p:nvPr/>
        </p:nvGrpSpPr>
        <p:grpSpPr>
          <a:xfrm>
            <a:off x="3951959" y="826191"/>
            <a:ext cx="4686321" cy="2448295"/>
            <a:chOff x="2343150" y="524600"/>
            <a:chExt cx="4686321" cy="2448295"/>
          </a:xfrm>
        </p:grpSpPr>
        <p:sp>
          <p:nvSpPr>
            <p:cNvPr id="173" name="Google Shape;173;p34"/>
            <p:cNvSpPr/>
            <p:nvPr/>
          </p:nvSpPr>
          <p:spPr>
            <a:xfrm>
              <a:off x="2343150" y="524600"/>
              <a:ext cx="4686321" cy="2448295"/>
            </a:xfrm>
            <a:custGeom>
              <a:avLst/>
              <a:gdLst/>
              <a:ahLst/>
              <a:cxnLst/>
              <a:rect l="l" t="t" r="r" b="b"/>
              <a:pathLst>
                <a:path w="131740" h="67409" extrusionOk="0">
                  <a:moveTo>
                    <a:pt x="59485" y="15420"/>
                  </a:moveTo>
                  <a:cubicBezTo>
                    <a:pt x="59689" y="15662"/>
                    <a:pt x="59933" y="15881"/>
                    <a:pt x="60212" y="16075"/>
                  </a:cubicBezTo>
                  <a:cubicBezTo>
                    <a:pt x="60339" y="16164"/>
                    <a:pt x="60467" y="16240"/>
                    <a:pt x="60587" y="16306"/>
                  </a:cubicBezTo>
                  <a:cubicBezTo>
                    <a:pt x="60629" y="17105"/>
                    <a:pt x="60660" y="18334"/>
                    <a:pt x="60549" y="19275"/>
                  </a:cubicBezTo>
                  <a:cubicBezTo>
                    <a:pt x="60484" y="19829"/>
                    <a:pt x="60519" y="20453"/>
                    <a:pt x="60643" y="21083"/>
                  </a:cubicBezTo>
                  <a:cubicBezTo>
                    <a:pt x="60487" y="21004"/>
                    <a:pt x="60339" y="20925"/>
                    <a:pt x="60202" y="20853"/>
                  </a:cubicBezTo>
                  <a:cubicBezTo>
                    <a:pt x="59940" y="20715"/>
                    <a:pt x="59689" y="20581"/>
                    <a:pt x="59454" y="20453"/>
                  </a:cubicBezTo>
                  <a:cubicBezTo>
                    <a:pt x="59048" y="20229"/>
                    <a:pt x="58617" y="20057"/>
                    <a:pt x="58169" y="19940"/>
                  </a:cubicBezTo>
                  <a:lnTo>
                    <a:pt x="57315" y="19716"/>
                  </a:lnTo>
                  <a:cubicBezTo>
                    <a:pt x="56840" y="18934"/>
                    <a:pt x="56206" y="18589"/>
                    <a:pt x="55734" y="18438"/>
                  </a:cubicBezTo>
                  <a:cubicBezTo>
                    <a:pt x="55655" y="18414"/>
                    <a:pt x="55576" y="18393"/>
                    <a:pt x="55500" y="18376"/>
                  </a:cubicBezTo>
                  <a:cubicBezTo>
                    <a:pt x="55490" y="18358"/>
                    <a:pt x="55479" y="18341"/>
                    <a:pt x="55472" y="18328"/>
                  </a:cubicBezTo>
                  <a:cubicBezTo>
                    <a:pt x="55940" y="18035"/>
                    <a:pt x="56374" y="17708"/>
                    <a:pt x="56764" y="17342"/>
                  </a:cubicBezTo>
                  <a:cubicBezTo>
                    <a:pt x="57294" y="16853"/>
                    <a:pt x="57738" y="16306"/>
                    <a:pt x="58101" y="15706"/>
                  </a:cubicBezTo>
                  <a:cubicBezTo>
                    <a:pt x="58521" y="15703"/>
                    <a:pt x="59003" y="15633"/>
                    <a:pt x="59485" y="15420"/>
                  </a:cubicBezTo>
                  <a:close/>
                  <a:moveTo>
                    <a:pt x="78043" y="20439"/>
                  </a:moveTo>
                  <a:cubicBezTo>
                    <a:pt x="78049" y="20525"/>
                    <a:pt x="78052" y="20611"/>
                    <a:pt x="78056" y="20694"/>
                  </a:cubicBezTo>
                  <a:cubicBezTo>
                    <a:pt x="78091" y="21263"/>
                    <a:pt x="78032" y="22785"/>
                    <a:pt x="77337" y="26729"/>
                  </a:cubicBezTo>
                  <a:cubicBezTo>
                    <a:pt x="77054" y="26781"/>
                    <a:pt x="76754" y="26850"/>
                    <a:pt x="76461" y="26953"/>
                  </a:cubicBezTo>
                  <a:cubicBezTo>
                    <a:pt x="76396" y="26933"/>
                    <a:pt x="76327" y="26909"/>
                    <a:pt x="76262" y="26888"/>
                  </a:cubicBezTo>
                  <a:cubicBezTo>
                    <a:pt x="76048" y="26457"/>
                    <a:pt x="75617" y="26158"/>
                    <a:pt x="75121" y="26123"/>
                  </a:cubicBezTo>
                  <a:cubicBezTo>
                    <a:pt x="74955" y="26112"/>
                    <a:pt x="74784" y="26096"/>
                    <a:pt x="74612" y="26079"/>
                  </a:cubicBezTo>
                  <a:cubicBezTo>
                    <a:pt x="74305" y="25855"/>
                    <a:pt x="73977" y="25678"/>
                    <a:pt x="73633" y="25554"/>
                  </a:cubicBezTo>
                  <a:cubicBezTo>
                    <a:pt x="73612" y="25503"/>
                    <a:pt x="73595" y="25455"/>
                    <a:pt x="73581" y="25403"/>
                  </a:cubicBezTo>
                  <a:cubicBezTo>
                    <a:pt x="73991" y="25100"/>
                    <a:pt x="74353" y="24756"/>
                    <a:pt x="74666" y="24380"/>
                  </a:cubicBezTo>
                  <a:cubicBezTo>
                    <a:pt x="74922" y="24074"/>
                    <a:pt x="75138" y="23743"/>
                    <a:pt x="75324" y="23395"/>
                  </a:cubicBezTo>
                  <a:cubicBezTo>
                    <a:pt x="76124" y="23123"/>
                    <a:pt x="76806" y="22613"/>
                    <a:pt x="77319" y="21893"/>
                  </a:cubicBezTo>
                  <a:cubicBezTo>
                    <a:pt x="77615" y="21479"/>
                    <a:pt x="77857" y="20994"/>
                    <a:pt x="78043" y="20439"/>
                  </a:cubicBezTo>
                  <a:close/>
                  <a:moveTo>
                    <a:pt x="21169" y="23412"/>
                  </a:moveTo>
                  <a:cubicBezTo>
                    <a:pt x="21372" y="23805"/>
                    <a:pt x="21596" y="24091"/>
                    <a:pt x="21775" y="24311"/>
                  </a:cubicBezTo>
                  <a:cubicBezTo>
                    <a:pt x="21665" y="24497"/>
                    <a:pt x="21514" y="24721"/>
                    <a:pt x="21375" y="24924"/>
                  </a:cubicBezTo>
                  <a:cubicBezTo>
                    <a:pt x="21027" y="25438"/>
                    <a:pt x="20593" y="26075"/>
                    <a:pt x="20301" y="26815"/>
                  </a:cubicBezTo>
                  <a:cubicBezTo>
                    <a:pt x="19973" y="27635"/>
                    <a:pt x="19870" y="28455"/>
                    <a:pt x="19991" y="29265"/>
                  </a:cubicBezTo>
                  <a:cubicBezTo>
                    <a:pt x="19905" y="29203"/>
                    <a:pt x="19811" y="29141"/>
                    <a:pt x="19719" y="29079"/>
                  </a:cubicBezTo>
                  <a:cubicBezTo>
                    <a:pt x="19143" y="28621"/>
                    <a:pt x="18651" y="28345"/>
                    <a:pt x="17703" y="28149"/>
                  </a:cubicBezTo>
                  <a:cubicBezTo>
                    <a:pt x="17693" y="28114"/>
                    <a:pt x="17682" y="28080"/>
                    <a:pt x="17676" y="28059"/>
                  </a:cubicBezTo>
                  <a:cubicBezTo>
                    <a:pt x="17645" y="27963"/>
                    <a:pt x="17614" y="27683"/>
                    <a:pt x="17617" y="27249"/>
                  </a:cubicBezTo>
                  <a:cubicBezTo>
                    <a:pt x="18447" y="26781"/>
                    <a:pt x="19209" y="26161"/>
                    <a:pt x="19849" y="25424"/>
                  </a:cubicBezTo>
                  <a:cubicBezTo>
                    <a:pt x="20373" y="24824"/>
                    <a:pt x="20817" y="24142"/>
                    <a:pt x="21169" y="23412"/>
                  </a:cubicBezTo>
                  <a:close/>
                  <a:moveTo>
                    <a:pt x="42820" y="45248"/>
                  </a:moveTo>
                  <a:cubicBezTo>
                    <a:pt x="42898" y="45355"/>
                    <a:pt x="42978" y="45455"/>
                    <a:pt x="43054" y="45552"/>
                  </a:cubicBezTo>
                  <a:cubicBezTo>
                    <a:pt x="43254" y="48046"/>
                    <a:pt x="43594" y="49234"/>
                    <a:pt x="43894" y="49889"/>
                  </a:cubicBezTo>
                  <a:cubicBezTo>
                    <a:pt x="43887" y="50423"/>
                    <a:pt x="43866" y="51511"/>
                    <a:pt x="43853" y="52862"/>
                  </a:cubicBezTo>
                  <a:cubicBezTo>
                    <a:pt x="43446" y="51780"/>
                    <a:pt x="42947" y="50595"/>
                    <a:pt x="42361" y="49338"/>
                  </a:cubicBezTo>
                  <a:cubicBezTo>
                    <a:pt x="42103" y="48783"/>
                    <a:pt x="41865" y="48294"/>
                    <a:pt x="41675" y="47915"/>
                  </a:cubicBezTo>
                  <a:cubicBezTo>
                    <a:pt x="41865" y="47649"/>
                    <a:pt x="42041" y="47350"/>
                    <a:pt x="42203" y="47009"/>
                  </a:cubicBezTo>
                  <a:cubicBezTo>
                    <a:pt x="42454" y="46482"/>
                    <a:pt x="42668" y="45872"/>
                    <a:pt x="42820" y="45248"/>
                  </a:cubicBezTo>
                  <a:close/>
                  <a:moveTo>
                    <a:pt x="52508" y="1"/>
                  </a:moveTo>
                  <a:cubicBezTo>
                    <a:pt x="51434" y="1"/>
                    <a:pt x="50512" y="304"/>
                    <a:pt x="49726" y="563"/>
                  </a:cubicBezTo>
                  <a:cubicBezTo>
                    <a:pt x="49091" y="772"/>
                    <a:pt x="48634" y="915"/>
                    <a:pt x="48258" y="915"/>
                  </a:cubicBezTo>
                  <a:cubicBezTo>
                    <a:pt x="48153" y="915"/>
                    <a:pt x="48054" y="904"/>
                    <a:pt x="47959" y="880"/>
                  </a:cubicBezTo>
                  <a:cubicBezTo>
                    <a:pt x="47322" y="716"/>
                    <a:pt x="46710" y="632"/>
                    <a:pt x="46163" y="632"/>
                  </a:cubicBezTo>
                  <a:cubicBezTo>
                    <a:pt x="46053" y="632"/>
                    <a:pt x="45945" y="635"/>
                    <a:pt x="45841" y="642"/>
                  </a:cubicBezTo>
                  <a:cubicBezTo>
                    <a:pt x="45475" y="666"/>
                    <a:pt x="45145" y="731"/>
                    <a:pt x="44858" y="839"/>
                  </a:cubicBezTo>
                  <a:cubicBezTo>
                    <a:pt x="44448" y="990"/>
                    <a:pt x="44118" y="1224"/>
                    <a:pt x="43880" y="1531"/>
                  </a:cubicBezTo>
                  <a:cubicBezTo>
                    <a:pt x="43822" y="1607"/>
                    <a:pt x="43774" y="1679"/>
                    <a:pt x="43729" y="1758"/>
                  </a:cubicBezTo>
                  <a:cubicBezTo>
                    <a:pt x="43426" y="1851"/>
                    <a:pt x="43130" y="2013"/>
                    <a:pt x="42878" y="2278"/>
                  </a:cubicBezTo>
                  <a:cubicBezTo>
                    <a:pt x="42847" y="2313"/>
                    <a:pt x="42816" y="2348"/>
                    <a:pt x="42788" y="2381"/>
                  </a:cubicBezTo>
                  <a:cubicBezTo>
                    <a:pt x="42334" y="2405"/>
                    <a:pt x="41914" y="2519"/>
                    <a:pt x="41542" y="2726"/>
                  </a:cubicBezTo>
                  <a:cubicBezTo>
                    <a:pt x="41014" y="3016"/>
                    <a:pt x="40604" y="3484"/>
                    <a:pt x="40360" y="4076"/>
                  </a:cubicBezTo>
                  <a:cubicBezTo>
                    <a:pt x="39929" y="5106"/>
                    <a:pt x="40187" y="6340"/>
                    <a:pt x="41052" y="7373"/>
                  </a:cubicBezTo>
                  <a:cubicBezTo>
                    <a:pt x="41518" y="7928"/>
                    <a:pt x="42110" y="8369"/>
                    <a:pt x="42768" y="8651"/>
                  </a:cubicBezTo>
                  <a:cubicBezTo>
                    <a:pt x="42998" y="8751"/>
                    <a:pt x="43233" y="8830"/>
                    <a:pt x="43470" y="8882"/>
                  </a:cubicBezTo>
                  <a:cubicBezTo>
                    <a:pt x="43491" y="10029"/>
                    <a:pt x="43502" y="11569"/>
                    <a:pt x="43429" y="12541"/>
                  </a:cubicBezTo>
                  <a:cubicBezTo>
                    <a:pt x="43336" y="13822"/>
                    <a:pt x="43622" y="15224"/>
                    <a:pt x="44218" y="16392"/>
                  </a:cubicBezTo>
                  <a:cubicBezTo>
                    <a:pt x="44869" y="17666"/>
                    <a:pt x="45847" y="18620"/>
                    <a:pt x="47070" y="19182"/>
                  </a:cubicBezTo>
                  <a:cubicBezTo>
                    <a:pt x="46822" y="19420"/>
                    <a:pt x="46585" y="19733"/>
                    <a:pt x="46385" y="20147"/>
                  </a:cubicBezTo>
                  <a:cubicBezTo>
                    <a:pt x="46326" y="20263"/>
                    <a:pt x="46278" y="20377"/>
                    <a:pt x="46233" y="20491"/>
                  </a:cubicBezTo>
                  <a:cubicBezTo>
                    <a:pt x="45355" y="20839"/>
                    <a:pt x="44376" y="21321"/>
                    <a:pt x="43722" y="21924"/>
                  </a:cubicBezTo>
                  <a:cubicBezTo>
                    <a:pt x="43615" y="22007"/>
                    <a:pt x="43336" y="22223"/>
                    <a:pt x="42923" y="22541"/>
                  </a:cubicBezTo>
                  <a:cubicBezTo>
                    <a:pt x="42854" y="22595"/>
                    <a:pt x="42771" y="22654"/>
                    <a:pt x="42678" y="22723"/>
                  </a:cubicBezTo>
                  <a:cubicBezTo>
                    <a:pt x="42634" y="21962"/>
                    <a:pt x="42382" y="21235"/>
                    <a:pt x="41944" y="20608"/>
                  </a:cubicBezTo>
                  <a:cubicBezTo>
                    <a:pt x="41652" y="20188"/>
                    <a:pt x="41286" y="19829"/>
                    <a:pt x="40873" y="19547"/>
                  </a:cubicBezTo>
                  <a:cubicBezTo>
                    <a:pt x="40777" y="18524"/>
                    <a:pt x="40570" y="17535"/>
                    <a:pt x="40243" y="16533"/>
                  </a:cubicBezTo>
                  <a:cubicBezTo>
                    <a:pt x="40236" y="16512"/>
                    <a:pt x="40229" y="16488"/>
                    <a:pt x="40222" y="16468"/>
                  </a:cubicBezTo>
                  <a:cubicBezTo>
                    <a:pt x="40195" y="16385"/>
                    <a:pt x="40163" y="16291"/>
                    <a:pt x="40129" y="16191"/>
                  </a:cubicBezTo>
                  <a:cubicBezTo>
                    <a:pt x="39826" y="15341"/>
                    <a:pt x="39405" y="14579"/>
                    <a:pt x="38882" y="13929"/>
                  </a:cubicBezTo>
                  <a:cubicBezTo>
                    <a:pt x="38289" y="13199"/>
                    <a:pt x="37562" y="12606"/>
                    <a:pt x="36718" y="12172"/>
                  </a:cubicBezTo>
                  <a:cubicBezTo>
                    <a:pt x="35826" y="11710"/>
                    <a:pt x="34796" y="11421"/>
                    <a:pt x="33656" y="11314"/>
                  </a:cubicBezTo>
                  <a:cubicBezTo>
                    <a:pt x="33310" y="11281"/>
                    <a:pt x="32950" y="11264"/>
                    <a:pt x="32578" y="11264"/>
                  </a:cubicBezTo>
                  <a:cubicBezTo>
                    <a:pt x="32177" y="11264"/>
                    <a:pt x="31762" y="11283"/>
                    <a:pt x="31335" y="11321"/>
                  </a:cubicBezTo>
                  <a:cubicBezTo>
                    <a:pt x="31214" y="10908"/>
                    <a:pt x="31010" y="10515"/>
                    <a:pt x="30732" y="10160"/>
                  </a:cubicBezTo>
                  <a:cubicBezTo>
                    <a:pt x="30228" y="9520"/>
                    <a:pt x="29488" y="9037"/>
                    <a:pt x="28644" y="8799"/>
                  </a:cubicBezTo>
                  <a:cubicBezTo>
                    <a:pt x="28246" y="8688"/>
                    <a:pt x="27831" y="8631"/>
                    <a:pt x="27413" y="8631"/>
                  </a:cubicBezTo>
                  <a:cubicBezTo>
                    <a:pt x="27047" y="8631"/>
                    <a:pt x="26679" y="8675"/>
                    <a:pt x="26319" y="8761"/>
                  </a:cubicBezTo>
                  <a:cubicBezTo>
                    <a:pt x="25557" y="8944"/>
                    <a:pt x="24900" y="9178"/>
                    <a:pt x="24334" y="9461"/>
                  </a:cubicBezTo>
                  <a:cubicBezTo>
                    <a:pt x="24490" y="9061"/>
                    <a:pt x="24449" y="8610"/>
                    <a:pt x="24218" y="8241"/>
                  </a:cubicBezTo>
                  <a:cubicBezTo>
                    <a:pt x="23966" y="7835"/>
                    <a:pt x="23525" y="7590"/>
                    <a:pt x="23050" y="7590"/>
                  </a:cubicBezTo>
                  <a:lnTo>
                    <a:pt x="23046" y="7590"/>
                  </a:lnTo>
                  <a:cubicBezTo>
                    <a:pt x="23045" y="7590"/>
                    <a:pt x="23039" y="7590"/>
                    <a:pt x="23029" y="7590"/>
                  </a:cubicBezTo>
                  <a:cubicBezTo>
                    <a:pt x="22714" y="7590"/>
                    <a:pt x="18316" y="7583"/>
                    <a:pt x="14900" y="7135"/>
                  </a:cubicBezTo>
                  <a:cubicBezTo>
                    <a:pt x="14531" y="7087"/>
                    <a:pt x="14181" y="7065"/>
                    <a:pt x="13848" y="7065"/>
                  </a:cubicBezTo>
                  <a:cubicBezTo>
                    <a:pt x="12343" y="7065"/>
                    <a:pt x="11197" y="7511"/>
                    <a:pt x="10394" y="7997"/>
                  </a:cubicBezTo>
                  <a:cubicBezTo>
                    <a:pt x="10238" y="7759"/>
                    <a:pt x="10039" y="7556"/>
                    <a:pt x="9770" y="7411"/>
                  </a:cubicBezTo>
                  <a:cubicBezTo>
                    <a:pt x="9537" y="7285"/>
                    <a:pt x="9282" y="7221"/>
                    <a:pt x="9027" y="7221"/>
                  </a:cubicBezTo>
                  <a:cubicBezTo>
                    <a:pt x="8747" y="7221"/>
                    <a:pt x="8467" y="7297"/>
                    <a:pt x="8213" y="7449"/>
                  </a:cubicBezTo>
                  <a:cubicBezTo>
                    <a:pt x="7906" y="7631"/>
                    <a:pt x="7672" y="7893"/>
                    <a:pt x="7521" y="8213"/>
                  </a:cubicBezTo>
                  <a:cubicBezTo>
                    <a:pt x="7300" y="8348"/>
                    <a:pt x="7111" y="8541"/>
                    <a:pt x="6983" y="8779"/>
                  </a:cubicBezTo>
                  <a:cubicBezTo>
                    <a:pt x="6863" y="8999"/>
                    <a:pt x="6756" y="9326"/>
                    <a:pt x="6801" y="9750"/>
                  </a:cubicBezTo>
                  <a:cubicBezTo>
                    <a:pt x="6783" y="9757"/>
                    <a:pt x="6766" y="9763"/>
                    <a:pt x="6753" y="9771"/>
                  </a:cubicBezTo>
                  <a:cubicBezTo>
                    <a:pt x="6143" y="10036"/>
                    <a:pt x="5609" y="10429"/>
                    <a:pt x="5168" y="10938"/>
                  </a:cubicBezTo>
                  <a:cubicBezTo>
                    <a:pt x="4772" y="11390"/>
                    <a:pt x="4462" y="11924"/>
                    <a:pt x="4244" y="12520"/>
                  </a:cubicBezTo>
                  <a:cubicBezTo>
                    <a:pt x="4041" y="13067"/>
                    <a:pt x="3931" y="13646"/>
                    <a:pt x="3907" y="14239"/>
                  </a:cubicBezTo>
                  <a:cubicBezTo>
                    <a:pt x="3872" y="15148"/>
                    <a:pt x="4107" y="16134"/>
                    <a:pt x="4607" y="17170"/>
                  </a:cubicBezTo>
                  <a:cubicBezTo>
                    <a:pt x="4482" y="17266"/>
                    <a:pt x="4365" y="17374"/>
                    <a:pt x="4258" y="17487"/>
                  </a:cubicBezTo>
                  <a:cubicBezTo>
                    <a:pt x="3652" y="18124"/>
                    <a:pt x="3318" y="18969"/>
                    <a:pt x="3322" y="19857"/>
                  </a:cubicBezTo>
                  <a:cubicBezTo>
                    <a:pt x="3325" y="20749"/>
                    <a:pt x="3662" y="21590"/>
                    <a:pt x="4273" y="22223"/>
                  </a:cubicBezTo>
                  <a:cubicBezTo>
                    <a:pt x="4575" y="22537"/>
                    <a:pt x="4926" y="22785"/>
                    <a:pt x="5322" y="22958"/>
                  </a:cubicBezTo>
                  <a:cubicBezTo>
                    <a:pt x="5661" y="23106"/>
                    <a:pt x="6015" y="23192"/>
                    <a:pt x="6381" y="23219"/>
                  </a:cubicBezTo>
                  <a:cubicBezTo>
                    <a:pt x="6715" y="23956"/>
                    <a:pt x="7141" y="24642"/>
                    <a:pt x="7658" y="25262"/>
                  </a:cubicBezTo>
                  <a:cubicBezTo>
                    <a:pt x="8354" y="26103"/>
                    <a:pt x="9174" y="26785"/>
                    <a:pt x="10101" y="27287"/>
                  </a:cubicBezTo>
                  <a:cubicBezTo>
                    <a:pt x="10063" y="27398"/>
                    <a:pt x="10014" y="27508"/>
                    <a:pt x="9956" y="27621"/>
                  </a:cubicBezTo>
                  <a:cubicBezTo>
                    <a:pt x="9894" y="27745"/>
                    <a:pt x="9832" y="27856"/>
                    <a:pt x="9774" y="27945"/>
                  </a:cubicBezTo>
                  <a:cubicBezTo>
                    <a:pt x="9408" y="28031"/>
                    <a:pt x="9016" y="28142"/>
                    <a:pt x="8647" y="28259"/>
                  </a:cubicBezTo>
                  <a:cubicBezTo>
                    <a:pt x="7910" y="28494"/>
                    <a:pt x="7303" y="28751"/>
                    <a:pt x="6849" y="29023"/>
                  </a:cubicBezTo>
                  <a:cubicBezTo>
                    <a:pt x="5281" y="29737"/>
                    <a:pt x="4279" y="30515"/>
                    <a:pt x="3780" y="31400"/>
                  </a:cubicBezTo>
                  <a:cubicBezTo>
                    <a:pt x="3780" y="31408"/>
                    <a:pt x="3776" y="31411"/>
                    <a:pt x="3772" y="31414"/>
                  </a:cubicBezTo>
                  <a:cubicBezTo>
                    <a:pt x="3497" y="31855"/>
                    <a:pt x="3036" y="32675"/>
                    <a:pt x="2798" y="33550"/>
                  </a:cubicBezTo>
                  <a:cubicBezTo>
                    <a:pt x="2071" y="35418"/>
                    <a:pt x="1330" y="37880"/>
                    <a:pt x="813" y="40161"/>
                  </a:cubicBezTo>
                  <a:cubicBezTo>
                    <a:pt x="435" y="41831"/>
                    <a:pt x="180" y="43695"/>
                    <a:pt x="97" y="45414"/>
                  </a:cubicBezTo>
                  <a:cubicBezTo>
                    <a:pt x="1" y="47433"/>
                    <a:pt x="128" y="49166"/>
                    <a:pt x="479" y="50564"/>
                  </a:cubicBezTo>
                  <a:cubicBezTo>
                    <a:pt x="713" y="51484"/>
                    <a:pt x="1220" y="52624"/>
                    <a:pt x="2033" y="54050"/>
                  </a:cubicBezTo>
                  <a:cubicBezTo>
                    <a:pt x="2505" y="54873"/>
                    <a:pt x="3066" y="55772"/>
                    <a:pt x="3707" y="56723"/>
                  </a:cubicBezTo>
                  <a:cubicBezTo>
                    <a:pt x="3039" y="60347"/>
                    <a:pt x="3039" y="65790"/>
                    <a:pt x="3039" y="66035"/>
                  </a:cubicBezTo>
                  <a:cubicBezTo>
                    <a:pt x="3039" y="66410"/>
                    <a:pt x="3194" y="66772"/>
                    <a:pt x="3470" y="67030"/>
                  </a:cubicBezTo>
                  <a:cubicBezTo>
                    <a:pt x="3724" y="67275"/>
                    <a:pt x="4066" y="67409"/>
                    <a:pt x="4417" y="67409"/>
                  </a:cubicBezTo>
                  <a:lnTo>
                    <a:pt x="4489" y="67409"/>
                  </a:lnTo>
                  <a:lnTo>
                    <a:pt x="13807" y="66920"/>
                  </a:lnTo>
                  <a:cubicBezTo>
                    <a:pt x="13942" y="66959"/>
                    <a:pt x="14082" y="66979"/>
                    <a:pt x="14229" y="66979"/>
                  </a:cubicBezTo>
                  <a:cubicBezTo>
                    <a:pt x="14240" y="66979"/>
                    <a:pt x="14251" y="66979"/>
                    <a:pt x="14262" y="66979"/>
                  </a:cubicBezTo>
                  <a:cubicBezTo>
                    <a:pt x="14434" y="66971"/>
                    <a:pt x="14603" y="66933"/>
                    <a:pt x="14761" y="66868"/>
                  </a:cubicBezTo>
                  <a:lnTo>
                    <a:pt x="20666" y="66558"/>
                  </a:lnTo>
                  <a:cubicBezTo>
                    <a:pt x="21375" y="66524"/>
                    <a:pt x="21940" y="65952"/>
                    <a:pt x="21972" y="65243"/>
                  </a:cubicBezTo>
                  <a:cubicBezTo>
                    <a:pt x="21981" y="64990"/>
                    <a:pt x="22016" y="64219"/>
                    <a:pt x="21662" y="58284"/>
                  </a:cubicBezTo>
                  <a:cubicBezTo>
                    <a:pt x="21676" y="58170"/>
                    <a:pt x="21679" y="58053"/>
                    <a:pt x="21665" y="57936"/>
                  </a:cubicBezTo>
                  <a:cubicBezTo>
                    <a:pt x="21658" y="57874"/>
                    <a:pt x="21644" y="57815"/>
                    <a:pt x="21630" y="57753"/>
                  </a:cubicBezTo>
                  <a:cubicBezTo>
                    <a:pt x="21630" y="57719"/>
                    <a:pt x="21627" y="57684"/>
                    <a:pt x="21624" y="57650"/>
                  </a:cubicBezTo>
                  <a:cubicBezTo>
                    <a:pt x="21593" y="57136"/>
                    <a:pt x="21561" y="56606"/>
                    <a:pt x="21527" y="56066"/>
                  </a:cubicBezTo>
                  <a:cubicBezTo>
                    <a:pt x="22209" y="55476"/>
                    <a:pt x="23012" y="54622"/>
                    <a:pt x="23690" y="53647"/>
                  </a:cubicBezTo>
                  <a:cubicBezTo>
                    <a:pt x="25630" y="52535"/>
                    <a:pt x="26887" y="51732"/>
                    <a:pt x="27525" y="51194"/>
                  </a:cubicBezTo>
                  <a:cubicBezTo>
                    <a:pt x="28166" y="50660"/>
                    <a:pt x="28662" y="50054"/>
                    <a:pt x="29030" y="49352"/>
                  </a:cubicBezTo>
                  <a:cubicBezTo>
                    <a:pt x="29106" y="49465"/>
                    <a:pt x="29185" y="49568"/>
                    <a:pt x="29271" y="49665"/>
                  </a:cubicBezTo>
                  <a:cubicBezTo>
                    <a:pt x="29002" y="50440"/>
                    <a:pt x="28675" y="51418"/>
                    <a:pt x="28365" y="52407"/>
                  </a:cubicBezTo>
                  <a:cubicBezTo>
                    <a:pt x="27897" y="53891"/>
                    <a:pt x="27576" y="55069"/>
                    <a:pt x="27411" y="55917"/>
                  </a:cubicBezTo>
                  <a:cubicBezTo>
                    <a:pt x="27173" y="57116"/>
                    <a:pt x="27180" y="58942"/>
                    <a:pt x="27425" y="61353"/>
                  </a:cubicBezTo>
                  <a:cubicBezTo>
                    <a:pt x="27603" y="63093"/>
                    <a:pt x="27841" y="64491"/>
                    <a:pt x="27851" y="64550"/>
                  </a:cubicBezTo>
                  <a:cubicBezTo>
                    <a:pt x="27966" y="65211"/>
                    <a:pt x="28538" y="65697"/>
                    <a:pt x="29209" y="65697"/>
                  </a:cubicBezTo>
                  <a:lnTo>
                    <a:pt x="43626" y="65697"/>
                  </a:lnTo>
                  <a:cubicBezTo>
                    <a:pt x="43970" y="65697"/>
                    <a:pt x="44287" y="65569"/>
                    <a:pt x="44528" y="65359"/>
                  </a:cubicBezTo>
                  <a:cubicBezTo>
                    <a:pt x="44772" y="65569"/>
                    <a:pt x="45089" y="65697"/>
                    <a:pt x="45431" y="65697"/>
                  </a:cubicBezTo>
                  <a:lnTo>
                    <a:pt x="53739" y="65697"/>
                  </a:lnTo>
                  <a:cubicBezTo>
                    <a:pt x="53894" y="65697"/>
                    <a:pt x="54046" y="65669"/>
                    <a:pt x="54188" y="65621"/>
                  </a:cubicBezTo>
                  <a:cubicBezTo>
                    <a:pt x="54328" y="65669"/>
                    <a:pt x="54477" y="65697"/>
                    <a:pt x="54635" y="65697"/>
                  </a:cubicBezTo>
                  <a:lnTo>
                    <a:pt x="62231" y="65697"/>
                  </a:lnTo>
                  <a:cubicBezTo>
                    <a:pt x="62620" y="65697"/>
                    <a:pt x="62996" y="65528"/>
                    <a:pt x="63257" y="65238"/>
                  </a:cubicBezTo>
                  <a:cubicBezTo>
                    <a:pt x="63519" y="64946"/>
                    <a:pt x="63643" y="64556"/>
                    <a:pt x="63598" y="64168"/>
                  </a:cubicBezTo>
                  <a:cubicBezTo>
                    <a:pt x="63564" y="63844"/>
                    <a:pt x="62982" y="58546"/>
                    <a:pt x="62317" y="53664"/>
                  </a:cubicBezTo>
                  <a:lnTo>
                    <a:pt x="62317" y="53664"/>
                  </a:lnTo>
                  <a:lnTo>
                    <a:pt x="62327" y="53675"/>
                  </a:lnTo>
                  <a:cubicBezTo>
                    <a:pt x="62789" y="54160"/>
                    <a:pt x="63295" y="54622"/>
                    <a:pt x="63764" y="54987"/>
                  </a:cubicBezTo>
                  <a:cubicBezTo>
                    <a:pt x="63760" y="55528"/>
                    <a:pt x="63753" y="56062"/>
                    <a:pt x="63750" y="56575"/>
                  </a:cubicBezTo>
                  <a:lnTo>
                    <a:pt x="63750" y="56678"/>
                  </a:lnTo>
                  <a:cubicBezTo>
                    <a:pt x="63736" y="56737"/>
                    <a:pt x="63729" y="56799"/>
                    <a:pt x="63726" y="56861"/>
                  </a:cubicBezTo>
                  <a:cubicBezTo>
                    <a:pt x="63719" y="56978"/>
                    <a:pt x="63726" y="57095"/>
                    <a:pt x="63746" y="57209"/>
                  </a:cubicBezTo>
                  <a:cubicBezTo>
                    <a:pt x="63705" y="63155"/>
                    <a:pt x="63778" y="63923"/>
                    <a:pt x="63802" y="64174"/>
                  </a:cubicBezTo>
                  <a:cubicBezTo>
                    <a:pt x="63870" y="64884"/>
                    <a:pt x="64463" y="65421"/>
                    <a:pt x="65173" y="65421"/>
                  </a:cubicBezTo>
                  <a:lnTo>
                    <a:pt x="71084" y="65421"/>
                  </a:lnTo>
                  <a:cubicBezTo>
                    <a:pt x="71237" y="65477"/>
                    <a:pt x="71399" y="65504"/>
                    <a:pt x="71565" y="65504"/>
                  </a:cubicBezTo>
                  <a:cubicBezTo>
                    <a:pt x="71575" y="65504"/>
                    <a:pt x="71584" y="65504"/>
                    <a:pt x="71594" y="65504"/>
                  </a:cubicBezTo>
                  <a:cubicBezTo>
                    <a:pt x="71749" y="65501"/>
                    <a:pt x="71901" y="65473"/>
                    <a:pt x="72041" y="65421"/>
                  </a:cubicBezTo>
                  <a:lnTo>
                    <a:pt x="81374" y="65421"/>
                  </a:lnTo>
                  <a:cubicBezTo>
                    <a:pt x="81625" y="65421"/>
                    <a:pt x="81866" y="65353"/>
                    <a:pt x="82076" y="65229"/>
                  </a:cubicBezTo>
                  <a:cubicBezTo>
                    <a:pt x="82283" y="65349"/>
                    <a:pt x="82520" y="65421"/>
                    <a:pt x="82772" y="65421"/>
                  </a:cubicBezTo>
                  <a:lnTo>
                    <a:pt x="87584" y="65463"/>
                  </a:lnTo>
                  <a:lnTo>
                    <a:pt x="87595" y="65463"/>
                  </a:lnTo>
                  <a:cubicBezTo>
                    <a:pt x="87991" y="65463"/>
                    <a:pt x="88346" y="65297"/>
                    <a:pt x="88601" y="65032"/>
                  </a:cubicBezTo>
                  <a:cubicBezTo>
                    <a:pt x="88632" y="65063"/>
                    <a:pt x="88666" y="65094"/>
                    <a:pt x="88704" y="65125"/>
                  </a:cubicBezTo>
                  <a:cubicBezTo>
                    <a:pt x="89072" y="65415"/>
                    <a:pt x="89465" y="65435"/>
                    <a:pt x="89724" y="65449"/>
                  </a:cubicBezTo>
                  <a:cubicBezTo>
                    <a:pt x="89868" y="65456"/>
                    <a:pt x="90061" y="65459"/>
                    <a:pt x="90309" y="65463"/>
                  </a:cubicBezTo>
                  <a:cubicBezTo>
                    <a:pt x="90470" y="65464"/>
                    <a:pt x="90656" y="65465"/>
                    <a:pt x="90866" y="65465"/>
                  </a:cubicBezTo>
                  <a:cubicBezTo>
                    <a:pt x="91163" y="65465"/>
                    <a:pt x="91506" y="65463"/>
                    <a:pt x="91894" y="65459"/>
                  </a:cubicBezTo>
                  <a:cubicBezTo>
                    <a:pt x="93010" y="65445"/>
                    <a:pt x="94126" y="65421"/>
                    <a:pt x="94136" y="65421"/>
                  </a:cubicBezTo>
                  <a:cubicBezTo>
                    <a:pt x="94781" y="65408"/>
                    <a:pt x="95328" y="64949"/>
                    <a:pt x="95459" y="64319"/>
                  </a:cubicBezTo>
                  <a:cubicBezTo>
                    <a:pt x="95470" y="64257"/>
                    <a:pt x="95783" y="62724"/>
                    <a:pt x="96028" y="60554"/>
                  </a:cubicBezTo>
                  <a:cubicBezTo>
                    <a:pt x="96358" y="57619"/>
                    <a:pt x="96406" y="55025"/>
                    <a:pt x="96176" y="52851"/>
                  </a:cubicBezTo>
                  <a:cubicBezTo>
                    <a:pt x="96079" y="51948"/>
                    <a:pt x="95938" y="51060"/>
                    <a:pt x="95759" y="50192"/>
                  </a:cubicBezTo>
                  <a:cubicBezTo>
                    <a:pt x="96410" y="49638"/>
                    <a:pt x="97451" y="48708"/>
                    <a:pt x="98525" y="47543"/>
                  </a:cubicBezTo>
                  <a:lnTo>
                    <a:pt x="98525" y="47543"/>
                  </a:lnTo>
                  <a:cubicBezTo>
                    <a:pt x="98525" y="47653"/>
                    <a:pt x="98522" y="47767"/>
                    <a:pt x="98518" y="47881"/>
                  </a:cubicBezTo>
                  <a:cubicBezTo>
                    <a:pt x="98484" y="49617"/>
                    <a:pt x="98481" y="51797"/>
                    <a:pt x="98518" y="54012"/>
                  </a:cubicBezTo>
                  <a:cubicBezTo>
                    <a:pt x="98556" y="56403"/>
                    <a:pt x="98632" y="58594"/>
                    <a:pt x="98735" y="60344"/>
                  </a:cubicBezTo>
                  <a:cubicBezTo>
                    <a:pt x="98907" y="63206"/>
                    <a:pt x="99107" y="64092"/>
                    <a:pt x="99241" y="64512"/>
                  </a:cubicBezTo>
                  <a:cubicBezTo>
                    <a:pt x="99427" y="65081"/>
                    <a:pt x="99958" y="65463"/>
                    <a:pt x="100554" y="65463"/>
                  </a:cubicBezTo>
                  <a:lnTo>
                    <a:pt x="107195" y="65463"/>
                  </a:lnTo>
                  <a:cubicBezTo>
                    <a:pt x="107451" y="65463"/>
                    <a:pt x="107699" y="65394"/>
                    <a:pt x="107912" y="65263"/>
                  </a:cubicBezTo>
                  <a:cubicBezTo>
                    <a:pt x="108122" y="65391"/>
                    <a:pt x="108367" y="65463"/>
                    <a:pt x="108625" y="65463"/>
                  </a:cubicBezTo>
                  <a:lnTo>
                    <a:pt x="117175" y="65463"/>
                  </a:lnTo>
                  <a:cubicBezTo>
                    <a:pt x="117889" y="65463"/>
                    <a:pt x="118484" y="64919"/>
                    <a:pt x="118550" y="64209"/>
                  </a:cubicBezTo>
                  <a:cubicBezTo>
                    <a:pt x="118608" y="63554"/>
                    <a:pt x="119121" y="57743"/>
                    <a:pt x="118967" y="56004"/>
                  </a:cubicBezTo>
                  <a:cubicBezTo>
                    <a:pt x="118877" y="54998"/>
                    <a:pt x="118267" y="51714"/>
                    <a:pt x="117103" y="45969"/>
                  </a:cubicBezTo>
                  <a:cubicBezTo>
                    <a:pt x="117083" y="45859"/>
                    <a:pt x="117062" y="45755"/>
                    <a:pt x="117044" y="45673"/>
                  </a:cubicBezTo>
                  <a:cubicBezTo>
                    <a:pt x="117075" y="45259"/>
                    <a:pt x="117148" y="44202"/>
                    <a:pt x="117220" y="42978"/>
                  </a:cubicBezTo>
                  <a:cubicBezTo>
                    <a:pt x="117261" y="42238"/>
                    <a:pt x="117296" y="41545"/>
                    <a:pt x="117323" y="40925"/>
                  </a:cubicBezTo>
                  <a:cubicBezTo>
                    <a:pt x="117337" y="40619"/>
                    <a:pt x="117347" y="40326"/>
                    <a:pt x="117358" y="40051"/>
                  </a:cubicBezTo>
                  <a:cubicBezTo>
                    <a:pt x="117423" y="40023"/>
                    <a:pt x="117479" y="39999"/>
                    <a:pt x="117526" y="39978"/>
                  </a:cubicBezTo>
                  <a:cubicBezTo>
                    <a:pt x="117636" y="40003"/>
                    <a:pt x="117749" y="40018"/>
                    <a:pt x="117864" y="40018"/>
                  </a:cubicBezTo>
                  <a:cubicBezTo>
                    <a:pt x="117922" y="40018"/>
                    <a:pt x="117981" y="40014"/>
                    <a:pt x="118040" y="40006"/>
                  </a:cubicBezTo>
                  <a:cubicBezTo>
                    <a:pt x="118047" y="40006"/>
                    <a:pt x="118274" y="39975"/>
                    <a:pt x="118625" y="39927"/>
                  </a:cubicBezTo>
                  <a:cubicBezTo>
                    <a:pt x="119587" y="39785"/>
                    <a:pt x="120927" y="39568"/>
                    <a:pt x="121846" y="39313"/>
                  </a:cubicBezTo>
                  <a:cubicBezTo>
                    <a:pt x="122573" y="39110"/>
                    <a:pt x="123007" y="38373"/>
                    <a:pt x="122818" y="37642"/>
                  </a:cubicBezTo>
                  <a:cubicBezTo>
                    <a:pt x="122811" y="37622"/>
                    <a:pt x="122735" y="37305"/>
                    <a:pt x="122697" y="36912"/>
                  </a:cubicBezTo>
                  <a:cubicBezTo>
                    <a:pt x="122642" y="36296"/>
                    <a:pt x="122735" y="36051"/>
                    <a:pt x="122749" y="36024"/>
                  </a:cubicBezTo>
                  <a:cubicBezTo>
                    <a:pt x="123059" y="35300"/>
                    <a:pt x="123134" y="34487"/>
                    <a:pt x="122976" y="33543"/>
                  </a:cubicBezTo>
                  <a:cubicBezTo>
                    <a:pt x="122842" y="32741"/>
                    <a:pt x="122532" y="31801"/>
                    <a:pt x="122022" y="30670"/>
                  </a:cubicBezTo>
                  <a:cubicBezTo>
                    <a:pt x="121832" y="30246"/>
                    <a:pt x="121616" y="29816"/>
                    <a:pt x="121388" y="29368"/>
                  </a:cubicBezTo>
                  <a:cubicBezTo>
                    <a:pt x="122018" y="28376"/>
                    <a:pt x="122618" y="27391"/>
                    <a:pt x="123169" y="26430"/>
                  </a:cubicBezTo>
                  <a:cubicBezTo>
                    <a:pt x="126252" y="21045"/>
                    <a:pt x="127327" y="17390"/>
                    <a:pt x="127902" y="15427"/>
                  </a:cubicBezTo>
                  <a:cubicBezTo>
                    <a:pt x="128026" y="15000"/>
                    <a:pt x="128168" y="14521"/>
                    <a:pt x="128257" y="14301"/>
                  </a:cubicBezTo>
                  <a:cubicBezTo>
                    <a:pt x="128829" y="13835"/>
                    <a:pt x="129618" y="12971"/>
                    <a:pt x="130158" y="12323"/>
                  </a:cubicBezTo>
                  <a:cubicBezTo>
                    <a:pt x="130427" y="12000"/>
                    <a:pt x="130813" y="11517"/>
                    <a:pt x="131123" y="11059"/>
                  </a:cubicBezTo>
                  <a:cubicBezTo>
                    <a:pt x="131547" y="10422"/>
                    <a:pt x="131723" y="9984"/>
                    <a:pt x="131729" y="9544"/>
                  </a:cubicBezTo>
                  <a:cubicBezTo>
                    <a:pt x="131740" y="9057"/>
                    <a:pt x="131530" y="8613"/>
                    <a:pt x="131154" y="8324"/>
                  </a:cubicBezTo>
                  <a:cubicBezTo>
                    <a:pt x="131061" y="8251"/>
                    <a:pt x="130964" y="8193"/>
                    <a:pt x="130861" y="8145"/>
                  </a:cubicBezTo>
                  <a:cubicBezTo>
                    <a:pt x="130855" y="8021"/>
                    <a:pt x="130834" y="7897"/>
                    <a:pt x="130793" y="7769"/>
                  </a:cubicBezTo>
                  <a:cubicBezTo>
                    <a:pt x="130665" y="7349"/>
                    <a:pt x="130362" y="7011"/>
                    <a:pt x="129962" y="6839"/>
                  </a:cubicBezTo>
                  <a:cubicBezTo>
                    <a:pt x="129848" y="6791"/>
                    <a:pt x="129686" y="6739"/>
                    <a:pt x="129487" y="6722"/>
                  </a:cubicBezTo>
                  <a:cubicBezTo>
                    <a:pt x="129318" y="6440"/>
                    <a:pt x="129063" y="6222"/>
                    <a:pt x="128753" y="6105"/>
                  </a:cubicBezTo>
                  <a:cubicBezTo>
                    <a:pt x="128644" y="6063"/>
                    <a:pt x="128455" y="6008"/>
                    <a:pt x="128219" y="6008"/>
                  </a:cubicBezTo>
                  <a:cubicBezTo>
                    <a:pt x="128129" y="6008"/>
                    <a:pt x="128032" y="6017"/>
                    <a:pt x="127929" y="6036"/>
                  </a:cubicBezTo>
                  <a:cubicBezTo>
                    <a:pt x="127723" y="5888"/>
                    <a:pt x="127479" y="5792"/>
                    <a:pt x="127214" y="5758"/>
                  </a:cubicBezTo>
                  <a:cubicBezTo>
                    <a:pt x="127144" y="5749"/>
                    <a:pt x="127075" y="5744"/>
                    <a:pt x="127005" y="5744"/>
                  </a:cubicBezTo>
                  <a:cubicBezTo>
                    <a:pt x="126608" y="5744"/>
                    <a:pt x="126214" y="5894"/>
                    <a:pt x="125877" y="6178"/>
                  </a:cubicBezTo>
                  <a:cubicBezTo>
                    <a:pt x="125687" y="6340"/>
                    <a:pt x="125508" y="6543"/>
                    <a:pt x="125333" y="6805"/>
                  </a:cubicBezTo>
                  <a:cubicBezTo>
                    <a:pt x="125325" y="6819"/>
                    <a:pt x="125319" y="6828"/>
                    <a:pt x="125309" y="6843"/>
                  </a:cubicBezTo>
                  <a:cubicBezTo>
                    <a:pt x="125134" y="6775"/>
                    <a:pt x="124952" y="6741"/>
                    <a:pt x="124769" y="6741"/>
                  </a:cubicBezTo>
                  <a:cubicBezTo>
                    <a:pt x="124515" y="6741"/>
                    <a:pt x="124261" y="6807"/>
                    <a:pt x="124031" y="6939"/>
                  </a:cubicBezTo>
                  <a:cubicBezTo>
                    <a:pt x="123417" y="7291"/>
                    <a:pt x="123221" y="7941"/>
                    <a:pt x="123100" y="8596"/>
                  </a:cubicBezTo>
                  <a:cubicBezTo>
                    <a:pt x="123028" y="8971"/>
                    <a:pt x="122966" y="9464"/>
                    <a:pt x="122914" y="10057"/>
                  </a:cubicBezTo>
                  <a:cubicBezTo>
                    <a:pt x="122862" y="10680"/>
                    <a:pt x="122828" y="11286"/>
                    <a:pt x="122814" y="11652"/>
                  </a:cubicBezTo>
                  <a:cubicBezTo>
                    <a:pt x="122274" y="12606"/>
                    <a:pt x="120523" y="15709"/>
                    <a:pt x="119307" y="17890"/>
                  </a:cubicBezTo>
                  <a:cubicBezTo>
                    <a:pt x="119235" y="18021"/>
                    <a:pt x="119159" y="18159"/>
                    <a:pt x="119073" y="18304"/>
                  </a:cubicBezTo>
                  <a:cubicBezTo>
                    <a:pt x="118967" y="18076"/>
                    <a:pt x="118891" y="17883"/>
                    <a:pt x="118839" y="17718"/>
                  </a:cubicBezTo>
                  <a:cubicBezTo>
                    <a:pt x="118753" y="17452"/>
                    <a:pt x="118729" y="17239"/>
                    <a:pt x="118691" y="16884"/>
                  </a:cubicBezTo>
                  <a:cubicBezTo>
                    <a:pt x="118643" y="16485"/>
                    <a:pt x="118581" y="15937"/>
                    <a:pt x="118401" y="15124"/>
                  </a:cubicBezTo>
                  <a:cubicBezTo>
                    <a:pt x="118326" y="14765"/>
                    <a:pt x="118261" y="14445"/>
                    <a:pt x="118202" y="14166"/>
                  </a:cubicBezTo>
                  <a:cubicBezTo>
                    <a:pt x="118102" y="13657"/>
                    <a:pt x="118019" y="13256"/>
                    <a:pt x="117909" y="12884"/>
                  </a:cubicBezTo>
                  <a:cubicBezTo>
                    <a:pt x="117760" y="12385"/>
                    <a:pt x="117565" y="11986"/>
                    <a:pt x="117299" y="11634"/>
                  </a:cubicBezTo>
                  <a:cubicBezTo>
                    <a:pt x="117030" y="11280"/>
                    <a:pt x="116686" y="10966"/>
                    <a:pt x="116214" y="10652"/>
                  </a:cubicBezTo>
                  <a:cubicBezTo>
                    <a:pt x="115725" y="10329"/>
                    <a:pt x="115177" y="10143"/>
                    <a:pt x="114540" y="10084"/>
                  </a:cubicBezTo>
                  <a:cubicBezTo>
                    <a:pt x="114336" y="10067"/>
                    <a:pt x="114144" y="10062"/>
                    <a:pt x="113965" y="10062"/>
                  </a:cubicBezTo>
                  <a:cubicBezTo>
                    <a:pt x="113899" y="10062"/>
                    <a:pt x="113834" y="10063"/>
                    <a:pt x="113771" y="10064"/>
                  </a:cubicBezTo>
                  <a:cubicBezTo>
                    <a:pt x="113741" y="10064"/>
                    <a:pt x="113712" y="10064"/>
                    <a:pt x="113684" y="10064"/>
                  </a:cubicBezTo>
                  <a:cubicBezTo>
                    <a:pt x="113116" y="10064"/>
                    <a:pt x="113063" y="10030"/>
                    <a:pt x="112952" y="9902"/>
                  </a:cubicBezTo>
                  <a:cubicBezTo>
                    <a:pt x="112342" y="9216"/>
                    <a:pt x="111577" y="8441"/>
                    <a:pt x="110513" y="7890"/>
                  </a:cubicBezTo>
                  <a:cubicBezTo>
                    <a:pt x="109641" y="7437"/>
                    <a:pt x="108698" y="7211"/>
                    <a:pt x="107698" y="7211"/>
                  </a:cubicBezTo>
                  <a:cubicBezTo>
                    <a:pt x="107220" y="7211"/>
                    <a:pt x="106730" y="7262"/>
                    <a:pt x="106227" y="7366"/>
                  </a:cubicBezTo>
                  <a:cubicBezTo>
                    <a:pt x="105418" y="7535"/>
                    <a:pt x="104537" y="7828"/>
                    <a:pt x="103602" y="8245"/>
                  </a:cubicBezTo>
                  <a:cubicBezTo>
                    <a:pt x="103217" y="8417"/>
                    <a:pt x="102814" y="8613"/>
                    <a:pt x="102411" y="8827"/>
                  </a:cubicBezTo>
                  <a:cubicBezTo>
                    <a:pt x="101402" y="9361"/>
                    <a:pt x="100592" y="9887"/>
                    <a:pt x="100182" y="10170"/>
                  </a:cubicBezTo>
                  <a:cubicBezTo>
                    <a:pt x="99810" y="10232"/>
                    <a:pt x="99214" y="10367"/>
                    <a:pt x="98567" y="10622"/>
                  </a:cubicBezTo>
                  <a:cubicBezTo>
                    <a:pt x="98022" y="10838"/>
                    <a:pt x="97537" y="11104"/>
                    <a:pt x="97112" y="11417"/>
                  </a:cubicBezTo>
                  <a:cubicBezTo>
                    <a:pt x="96806" y="10990"/>
                    <a:pt x="96448" y="10608"/>
                    <a:pt x="96042" y="10274"/>
                  </a:cubicBezTo>
                  <a:cubicBezTo>
                    <a:pt x="94874" y="9316"/>
                    <a:pt x="93327" y="8768"/>
                    <a:pt x="91436" y="8647"/>
                  </a:cubicBezTo>
                  <a:cubicBezTo>
                    <a:pt x="91295" y="8596"/>
                    <a:pt x="91085" y="8523"/>
                    <a:pt x="90826" y="8441"/>
                  </a:cubicBezTo>
                  <a:cubicBezTo>
                    <a:pt x="89799" y="8122"/>
                    <a:pt x="88238" y="7745"/>
                    <a:pt x="86566" y="7745"/>
                  </a:cubicBezTo>
                  <a:cubicBezTo>
                    <a:pt x="86522" y="7745"/>
                    <a:pt x="86478" y="7745"/>
                    <a:pt x="86434" y="7745"/>
                  </a:cubicBezTo>
                  <a:cubicBezTo>
                    <a:pt x="85401" y="7755"/>
                    <a:pt x="84453" y="7917"/>
                    <a:pt x="83612" y="8221"/>
                  </a:cubicBezTo>
                  <a:cubicBezTo>
                    <a:pt x="82569" y="8599"/>
                    <a:pt x="81690" y="9199"/>
                    <a:pt x="80998" y="10005"/>
                  </a:cubicBezTo>
                  <a:cubicBezTo>
                    <a:pt x="80639" y="10418"/>
                    <a:pt x="80305" y="10856"/>
                    <a:pt x="80009" y="11297"/>
                  </a:cubicBezTo>
                  <a:cubicBezTo>
                    <a:pt x="79245" y="12430"/>
                    <a:pt x="78714" y="13605"/>
                    <a:pt x="78383" y="14883"/>
                  </a:cubicBezTo>
                  <a:cubicBezTo>
                    <a:pt x="78294" y="14091"/>
                    <a:pt x="78173" y="13367"/>
                    <a:pt x="78060" y="12785"/>
                  </a:cubicBezTo>
                  <a:cubicBezTo>
                    <a:pt x="77874" y="11841"/>
                    <a:pt x="77574" y="10994"/>
                    <a:pt x="77164" y="10274"/>
                  </a:cubicBezTo>
                  <a:cubicBezTo>
                    <a:pt x="76809" y="9644"/>
                    <a:pt x="76365" y="9102"/>
                    <a:pt x="75848" y="8665"/>
                  </a:cubicBezTo>
                  <a:cubicBezTo>
                    <a:pt x="75001" y="7945"/>
                    <a:pt x="74170" y="7680"/>
                    <a:pt x="73764" y="7569"/>
                  </a:cubicBezTo>
                  <a:cubicBezTo>
                    <a:pt x="73278" y="7259"/>
                    <a:pt x="72741" y="7001"/>
                    <a:pt x="72165" y="6798"/>
                  </a:cubicBezTo>
                  <a:cubicBezTo>
                    <a:pt x="71556" y="6580"/>
                    <a:pt x="70894" y="6426"/>
                    <a:pt x="70202" y="6337"/>
                  </a:cubicBezTo>
                  <a:cubicBezTo>
                    <a:pt x="69715" y="6272"/>
                    <a:pt x="69213" y="6239"/>
                    <a:pt x="68701" y="6239"/>
                  </a:cubicBezTo>
                  <a:cubicBezTo>
                    <a:pt x="67855" y="6239"/>
                    <a:pt x="66985" y="6328"/>
                    <a:pt x="66130" y="6502"/>
                  </a:cubicBezTo>
                  <a:cubicBezTo>
                    <a:pt x="64791" y="6774"/>
                    <a:pt x="63509" y="7253"/>
                    <a:pt x="62424" y="7887"/>
                  </a:cubicBezTo>
                  <a:cubicBezTo>
                    <a:pt x="61845" y="8224"/>
                    <a:pt x="61322" y="8603"/>
                    <a:pt x="60867" y="9016"/>
                  </a:cubicBezTo>
                  <a:cubicBezTo>
                    <a:pt x="60705" y="9161"/>
                    <a:pt x="60553" y="9313"/>
                    <a:pt x="60409" y="9467"/>
                  </a:cubicBezTo>
                  <a:cubicBezTo>
                    <a:pt x="60422" y="9292"/>
                    <a:pt x="60436" y="9110"/>
                    <a:pt x="60443" y="8913"/>
                  </a:cubicBezTo>
                  <a:cubicBezTo>
                    <a:pt x="60495" y="7456"/>
                    <a:pt x="60243" y="6264"/>
                    <a:pt x="59692" y="5375"/>
                  </a:cubicBezTo>
                  <a:cubicBezTo>
                    <a:pt x="59185" y="4559"/>
                    <a:pt x="58607" y="3918"/>
                    <a:pt x="57970" y="3474"/>
                  </a:cubicBezTo>
                  <a:cubicBezTo>
                    <a:pt x="57867" y="3402"/>
                    <a:pt x="57767" y="3335"/>
                    <a:pt x="57670" y="3281"/>
                  </a:cubicBezTo>
                  <a:cubicBezTo>
                    <a:pt x="57549" y="3012"/>
                    <a:pt x="57377" y="2691"/>
                    <a:pt x="57136" y="2351"/>
                  </a:cubicBezTo>
                  <a:cubicBezTo>
                    <a:pt x="56378" y="1286"/>
                    <a:pt x="55279" y="539"/>
                    <a:pt x="53956" y="191"/>
                  </a:cubicBezTo>
                  <a:cubicBezTo>
                    <a:pt x="53445" y="55"/>
                    <a:pt x="52963" y="1"/>
                    <a:pt x="525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8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34"/>
            <p:cNvSpPr/>
            <p:nvPr/>
          </p:nvSpPr>
          <p:spPr>
            <a:xfrm>
              <a:off x="5986300" y="2144033"/>
              <a:ext cx="245486" cy="245425"/>
            </a:xfrm>
            <a:custGeom>
              <a:avLst/>
              <a:gdLst/>
              <a:ahLst/>
              <a:cxnLst/>
              <a:rect l="l" t="t" r="r" b="b"/>
              <a:pathLst>
                <a:path w="7960" h="7958" extrusionOk="0">
                  <a:moveTo>
                    <a:pt x="1" y="0"/>
                  </a:moveTo>
                  <a:lnTo>
                    <a:pt x="1" y="7957"/>
                  </a:lnTo>
                  <a:lnTo>
                    <a:pt x="7959" y="7957"/>
                  </a:lnTo>
                  <a:lnTo>
                    <a:pt x="795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34"/>
            <p:cNvSpPr/>
            <p:nvPr/>
          </p:nvSpPr>
          <p:spPr>
            <a:xfrm>
              <a:off x="2765925" y="2055059"/>
              <a:ext cx="600547" cy="538436"/>
            </a:xfrm>
            <a:custGeom>
              <a:avLst/>
              <a:gdLst/>
              <a:ahLst/>
              <a:cxnLst/>
              <a:rect l="l" t="t" r="r" b="b"/>
              <a:pathLst>
                <a:path w="19473" h="17459" extrusionOk="0">
                  <a:moveTo>
                    <a:pt x="15040" y="0"/>
                  </a:moveTo>
                  <a:cubicBezTo>
                    <a:pt x="15040" y="0"/>
                    <a:pt x="14774" y="1719"/>
                    <a:pt x="14375" y="3462"/>
                  </a:cubicBezTo>
                  <a:cubicBezTo>
                    <a:pt x="14017" y="5002"/>
                    <a:pt x="13556" y="6561"/>
                    <a:pt x="13075" y="6983"/>
                  </a:cubicBezTo>
                  <a:cubicBezTo>
                    <a:pt x="12041" y="7878"/>
                    <a:pt x="5333" y="11901"/>
                    <a:pt x="5333" y="11901"/>
                  </a:cubicBezTo>
                  <a:cubicBezTo>
                    <a:pt x="5333" y="11901"/>
                    <a:pt x="3865" y="11611"/>
                    <a:pt x="2693" y="11611"/>
                  </a:cubicBezTo>
                  <a:cubicBezTo>
                    <a:pt x="2107" y="11611"/>
                    <a:pt x="1595" y="11684"/>
                    <a:pt x="1377" y="11901"/>
                  </a:cubicBezTo>
                  <a:cubicBezTo>
                    <a:pt x="720" y="12557"/>
                    <a:pt x="2925" y="13174"/>
                    <a:pt x="2925" y="13174"/>
                  </a:cubicBezTo>
                  <a:cubicBezTo>
                    <a:pt x="2925" y="13174"/>
                    <a:pt x="0" y="15275"/>
                    <a:pt x="239" y="15617"/>
                  </a:cubicBezTo>
                  <a:cubicBezTo>
                    <a:pt x="260" y="15646"/>
                    <a:pt x="297" y="15660"/>
                    <a:pt x="349" y="15660"/>
                  </a:cubicBezTo>
                  <a:cubicBezTo>
                    <a:pt x="903" y="15660"/>
                    <a:pt x="3060" y="14105"/>
                    <a:pt x="3060" y="14105"/>
                  </a:cubicBezTo>
                  <a:lnTo>
                    <a:pt x="3060" y="14105"/>
                  </a:lnTo>
                  <a:cubicBezTo>
                    <a:pt x="3060" y="14105"/>
                    <a:pt x="1135" y="16067"/>
                    <a:pt x="1274" y="16548"/>
                  </a:cubicBezTo>
                  <a:cubicBezTo>
                    <a:pt x="1287" y="16592"/>
                    <a:pt x="1318" y="16612"/>
                    <a:pt x="1365" y="16612"/>
                  </a:cubicBezTo>
                  <a:cubicBezTo>
                    <a:pt x="1826" y="16612"/>
                    <a:pt x="3784" y="14654"/>
                    <a:pt x="3785" y="14654"/>
                  </a:cubicBezTo>
                  <a:lnTo>
                    <a:pt x="3785" y="14654"/>
                  </a:lnTo>
                  <a:cubicBezTo>
                    <a:pt x="3785" y="14654"/>
                    <a:pt x="2444" y="17065"/>
                    <a:pt x="2718" y="17372"/>
                  </a:cubicBezTo>
                  <a:cubicBezTo>
                    <a:pt x="2735" y="17391"/>
                    <a:pt x="2757" y="17400"/>
                    <a:pt x="2785" y="17400"/>
                  </a:cubicBezTo>
                  <a:cubicBezTo>
                    <a:pt x="3185" y="17400"/>
                    <a:pt x="4641" y="15506"/>
                    <a:pt x="4802" y="15294"/>
                  </a:cubicBezTo>
                  <a:lnTo>
                    <a:pt x="4802" y="15294"/>
                  </a:lnTo>
                  <a:cubicBezTo>
                    <a:pt x="4678" y="15459"/>
                    <a:pt x="3611" y="16906"/>
                    <a:pt x="4163" y="17400"/>
                  </a:cubicBezTo>
                  <a:cubicBezTo>
                    <a:pt x="4208" y="17440"/>
                    <a:pt x="4265" y="17459"/>
                    <a:pt x="4330" y="17459"/>
                  </a:cubicBezTo>
                  <a:cubicBezTo>
                    <a:pt x="5116" y="17459"/>
                    <a:pt x="7226" y="14794"/>
                    <a:pt x="7226" y="14794"/>
                  </a:cubicBezTo>
                  <a:cubicBezTo>
                    <a:pt x="7226" y="14794"/>
                    <a:pt x="15092" y="10664"/>
                    <a:pt x="17025" y="9048"/>
                  </a:cubicBezTo>
                  <a:cubicBezTo>
                    <a:pt x="18391" y="7902"/>
                    <a:pt x="18892" y="6554"/>
                    <a:pt x="19182" y="4644"/>
                  </a:cubicBezTo>
                  <a:cubicBezTo>
                    <a:pt x="19302" y="3852"/>
                    <a:pt x="19381" y="2969"/>
                    <a:pt x="19473" y="1958"/>
                  </a:cubicBezTo>
                  <a:cubicBezTo>
                    <a:pt x="19473" y="1958"/>
                    <a:pt x="16867" y="1350"/>
                    <a:pt x="15040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34"/>
            <p:cNvSpPr/>
            <p:nvPr/>
          </p:nvSpPr>
          <p:spPr>
            <a:xfrm>
              <a:off x="2498943" y="2414715"/>
              <a:ext cx="577972" cy="485452"/>
            </a:xfrm>
            <a:custGeom>
              <a:avLst/>
              <a:gdLst/>
              <a:ahLst/>
              <a:cxnLst/>
              <a:rect l="l" t="t" r="r" b="b"/>
              <a:pathLst>
                <a:path w="18741" h="15741" extrusionOk="0">
                  <a:moveTo>
                    <a:pt x="3168" y="0"/>
                  </a:moveTo>
                  <a:cubicBezTo>
                    <a:pt x="3064" y="0"/>
                    <a:pt x="2583" y="182"/>
                    <a:pt x="1380" y="2992"/>
                  </a:cubicBezTo>
                  <a:cubicBezTo>
                    <a:pt x="1321" y="3128"/>
                    <a:pt x="1265" y="3279"/>
                    <a:pt x="1209" y="3438"/>
                  </a:cubicBezTo>
                  <a:cubicBezTo>
                    <a:pt x="0" y="7015"/>
                    <a:pt x="12" y="15740"/>
                    <a:pt x="12" y="15740"/>
                  </a:cubicBezTo>
                  <a:lnTo>
                    <a:pt x="18696" y="14761"/>
                  </a:lnTo>
                  <a:cubicBezTo>
                    <a:pt x="18740" y="13807"/>
                    <a:pt x="18509" y="9621"/>
                    <a:pt x="18298" y="6160"/>
                  </a:cubicBezTo>
                  <a:cubicBezTo>
                    <a:pt x="18139" y="3486"/>
                    <a:pt x="17988" y="1242"/>
                    <a:pt x="17988" y="1242"/>
                  </a:cubicBezTo>
                  <a:lnTo>
                    <a:pt x="3191" y="4"/>
                  </a:lnTo>
                  <a:cubicBezTo>
                    <a:pt x="3191" y="4"/>
                    <a:pt x="3183" y="0"/>
                    <a:pt x="3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34"/>
            <p:cNvSpPr/>
            <p:nvPr/>
          </p:nvSpPr>
          <p:spPr>
            <a:xfrm>
              <a:off x="2538203" y="2414715"/>
              <a:ext cx="527056" cy="189974"/>
            </a:xfrm>
            <a:custGeom>
              <a:avLst/>
              <a:gdLst/>
              <a:ahLst/>
              <a:cxnLst/>
              <a:rect l="l" t="t" r="r" b="b"/>
              <a:pathLst>
                <a:path w="17090" h="6160" extrusionOk="0">
                  <a:moveTo>
                    <a:pt x="1955" y="0"/>
                  </a:moveTo>
                  <a:cubicBezTo>
                    <a:pt x="1852" y="0"/>
                    <a:pt x="1374" y="182"/>
                    <a:pt x="171" y="2992"/>
                  </a:cubicBezTo>
                  <a:cubicBezTo>
                    <a:pt x="112" y="3128"/>
                    <a:pt x="55" y="3279"/>
                    <a:pt x="0" y="3438"/>
                  </a:cubicBezTo>
                  <a:cubicBezTo>
                    <a:pt x="483" y="3402"/>
                    <a:pt x="968" y="3385"/>
                    <a:pt x="1454" y="3385"/>
                  </a:cubicBezTo>
                  <a:cubicBezTo>
                    <a:pt x="6611" y="3385"/>
                    <a:pt x="11948" y="5291"/>
                    <a:pt x="17089" y="6160"/>
                  </a:cubicBezTo>
                  <a:cubicBezTo>
                    <a:pt x="16926" y="3486"/>
                    <a:pt x="16779" y="1242"/>
                    <a:pt x="16779" y="1242"/>
                  </a:cubicBezTo>
                  <a:lnTo>
                    <a:pt x="1978" y="4"/>
                  </a:lnTo>
                  <a:cubicBezTo>
                    <a:pt x="1978" y="4"/>
                    <a:pt x="1971" y="0"/>
                    <a:pt x="1955" y="0"/>
                  </a:cubicBezTo>
                  <a:close/>
                </a:path>
              </a:pathLst>
            </a:custGeom>
            <a:solidFill>
              <a:srgbClr val="1E1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34"/>
            <p:cNvSpPr/>
            <p:nvPr/>
          </p:nvSpPr>
          <p:spPr>
            <a:xfrm>
              <a:off x="5746056" y="854026"/>
              <a:ext cx="937505" cy="1134511"/>
            </a:xfrm>
            <a:custGeom>
              <a:avLst/>
              <a:gdLst/>
              <a:ahLst/>
              <a:cxnLst/>
              <a:rect l="l" t="t" r="r" b="b"/>
              <a:pathLst>
                <a:path w="30399" h="36787" extrusionOk="0">
                  <a:moveTo>
                    <a:pt x="14014" y="1"/>
                  </a:moveTo>
                  <a:cubicBezTo>
                    <a:pt x="13586" y="1"/>
                    <a:pt x="13128" y="46"/>
                    <a:pt x="12637" y="147"/>
                  </a:cubicBezTo>
                  <a:cubicBezTo>
                    <a:pt x="11722" y="338"/>
                    <a:pt x="10795" y="673"/>
                    <a:pt x="9932" y="1058"/>
                  </a:cubicBezTo>
                  <a:cubicBezTo>
                    <a:pt x="9482" y="1258"/>
                    <a:pt x="9052" y="1468"/>
                    <a:pt x="8650" y="1683"/>
                  </a:cubicBezTo>
                  <a:cubicBezTo>
                    <a:pt x="7071" y="2518"/>
                    <a:pt x="5934" y="3346"/>
                    <a:pt x="5934" y="3346"/>
                  </a:cubicBezTo>
                  <a:cubicBezTo>
                    <a:pt x="5934" y="3346"/>
                    <a:pt x="1600" y="3760"/>
                    <a:pt x="1187" y="7114"/>
                  </a:cubicBezTo>
                  <a:cubicBezTo>
                    <a:pt x="772" y="10468"/>
                    <a:pt x="1958" y="12096"/>
                    <a:pt x="1727" y="13786"/>
                  </a:cubicBezTo>
                  <a:cubicBezTo>
                    <a:pt x="1497" y="15477"/>
                    <a:pt x="1" y="16834"/>
                    <a:pt x="100" y="18812"/>
                  </a:cubicBezTo>
                  <a:cubicBezTo>
                    <a:pt x="204" y="20793"/>
                    <a:pt x="2579" y="21640"/>
                    <a:pt x="2372" y="23153"/>
                  </a:cubicBezTo>
                  <a:cubicBezTo>
                    <a:pt x="2166" y="24665"/>
                    <a:pt x="980" y="26420"/>
                    <a:pt x="1290" y="28071"/>
                  </a:cubicBezTo>
                  <a:cubicBezTo>
                    <a:pt x="1600" y="29722"/>
                    <a:pt x="1855" y="32869"/>
                    <a:pt x="825" y="34107"/>
                  </a:cubicBezTo>
                  <a:cubicBezTo>
                    <a:pt x="825" y="34107"/>
                    <a:pt x="1501" y="35328"/>
                    <a:pt x="3844" y="36112"/>
                  </a:cubicBezTo>
                  <a:cubicBezTo>
                    <a:pt x="4807" y="36430"/>
                    <a:pt x="6044" y="36680"/>
                    <a:pt x="7636" y="36740"/>
                  </a:cubicBezTo>
                  <a:cubicBezTo>
                    <a:pt x="8451" y="36771"/>
                    <a:pt x="9319" y="36786"/>
                    <a:pt x="10215" y="36786"/>
                  </a:cubicBezTo>
                  <a:cubicBezTo>
                    <a:pt x="15338" y="36786"/>
                    <a:pt x="21354" y="36295"/>
                    <a:pt x="23233" y="35455"/>
                  </a:cubicBezTo>
                  <a:cubicBezTo>
                    <a:pt x="24188" y="35029"/>
                    <a:pt x="24928" y="34711"/>
                    <a:pt x="24928" y="34711"/>
                  </a:cubicBezTo>
                  <a:lnTo>
                    <a:pt x="24773" y="31799"/>
                  </a:lnTo>
                  <a:lnTo>
                    <a:pt x="25752" y="34711"/>
                  </a:lnTo>
                  <a:cubicBezTo>
                    <a:pt x="25752" y="34711"/>
                    <a:pt x="26010" y="34675"/>
                    <a:pt x="26408" y="34619"/>
                  </a:cubicBezTo>
                  <a:cubicBezTo>
                    <a:pt x="27300" y="34492"/>
                    <a:pt x="28899" y="34238"/>
                    <a:pt x="29933" y="33951"/>
                  </a:cubicBezTo>
                  <a:cubicBezTo>
                    <a:pt x="29933" y="33951"/>
                    <a:pt x="29467" y="32144"/>
                    <a:pt x="29933" y="31062"/>
                  </a:cubicBezTo>
                  <a:cubicBezTo>
                    <a:pt x="30398" y="29981"/>
                    <a:pt x="30164" y="28504"/>
                    <a:pt x="29105" y="26161"/>
                  </a:cubicBezTo>
                  <a:cubicBezTo>
                    <a:pt x="28051" y="23813"/>
                    <a:pt x="26010" y="20757"/>
                    <a:pt x="26734" y="18812"/>
                  </a:cubicBezTo>
                  <a:cubicBezTo>
                    <a:pt x="27454" y="16871"/>
                    <a:pt x="27610" y="15477"/>
                    <a:pt x="26217" y="12895"/>
                  </a:cubicBezTo>
                  <a:cubicBezTo>
                    <a:pt x="24824" y="10317"/>
                    <a:pt x="25390" y="10468"/>
                    <a:pt x="24824" y="7890"/>
                  </a:cubicBezTo>
                  <a:cubicBezTo>
                    <a:pt x="24573" y="6760"/>
                    <a:pt x="24454" y="5996"/>
                    <a:pt x="24283" y="5419"/>
                  </a:cubicBezTo>
                  <a:cubicBezTo>
                    <a:pt x="24061" y="4672"/>
                    <a:pt x="23750" y="4233"/>
                    <a:pt x="22966" y="3708"/>
                  </a:cubicBezTo>
                  <a:cubicBezTo>
                    <a:pt x="22573" y="3449"/>
                    <a:pt x="22175" y="3350"/>
                    <a:pt x="21776" y="3315"/>
                  </a:cubicBezTo>
                  <a:cubicBezTo>
                    <a:pt x="21592" y="3298"/>
                    <a:pt x="21408" y="3295"/>
                    <a:pt x="21225" y="3295"/>
                  </a:cubicBezTo>
                  <a:cubicBezTo>
                    <a:pt x="21102" y="3295"/>
                    <a:pt x="20979" y="3296"/>
                    <a:pt x="20857" y="3296"/>
                  </a:cubicBezTo>
                  <a:cubicBezTo>
                    <a:pt x="20158" y="3296"/>
                    <a:pt x="19485" y="3247"/>
                    <a:pt x="18888" y="2575"/>
                  </a:cubicBezTo>
                  <a:cubicBezTo>
                    <a:pt x="17882" y="1437"/>
                    <a:pt x="16417" y="1"/>
                    <a:pt x="14014" y="1"/>
                  </a:cubicBezTo>
                  <a:close/>
                </a:path>
              </a:pathLst>
            </a:custGeom>
            <a:solidFill>
              <a:srgbClr val="FFC4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34"/>
            <p:cNvSpPr/>
            <p:nvPr/>
          </p:nvSpPr>
          <p:spPr>
            <a:xfrm>
              <a:off x="5245184" y="2132591"/>
              <a:ext cx="492916" cy="698372"/>
            </a:xfrm>
            <a:custGeom>
              <a:avLst/>
              <a:gdLst/>
              <a:ahLst/>
              <a:cxnLst/>
              <a:rect l="l" t="t" r="r" b="b"/>
              <a:pathLst>
                <a:path w="15983" h="22645" extrusionOk="0">
                  <a:moveTo>
                    <a:pt x="6277" y="1"/>
                  </a:moveTo>
                  <a:cubicBezTo>
                    <a:pt x="4707" y="1"/>
                    <a:pt x="3181" y="175"/>
                    <a:pt x="2133" y="698"/>
                  </a:cubicBezTo>
                  <a:cubicBezTo>
                    <a:pt x="2133" y="698"/>
                    <a:pt x="1448" y="2571"/>
                    <a:pt x="872" y="4935"/>
                  </a:cubicBezTo>
                  <a:cubicBezTo>
                    <a:pt x="403" y="6857"/>
                    <a:pt x="1" y="9105"/>
                    <a:pt x="88" y="10927"/>
                  </a:cubicBezTo>
                  <a:cubicBezTo>
                    <a:pt x="291" y="14997"/>
                    <a:pt x="1477" y="22596"/>
                    <a:pt x="1477" y="22596"/>
                  </a:cubicBezTo>
                  <a:lnTo>
                    <a:pt x="7035" y="22644"/>
                  </a:lnTo>
                  <a:cubicBezTo>
                    <a:pt x="7035" y="22644"/>
                    <a:pt x="7612" y="14377"/>
                    <a:pt x="7326" y="12451"/>
                  </a:cubicBezTo>
                  <a:lnTo>
                    <a:pt x="8412" y="12021"/>
                  </a:lnTo>
                  <a:cubicBezTo>
                    <a:pt x="8412" y="12021"/>
                    <a:pt x="9168" y="22485"/>
                    <a:pt x="9307" y="22596"/>
                  </a:cubicBezTo>
                  <a:cubicBezTo>
                    <a:pt x="9353" y="22632"/>
                    <a:pt x="9952" y="22644"/>
                    <a:pt x="10730" y="22644"/>
                  </a:cubicBezTo>
                  <a:cubicBezTo>
                    <a:pt x="12287" y="22644"/>
                    <a:pt x="14559" y="22596"/>
                    <a:pt x="14559" y="22596"/>
                  </a:cubicBezTo>
                  <a:cubicBezTo>
                    <a:pt x="14559" y="22596"/>
                    <a:pt x="15983" y="15618"/>
                    <a:pt x="15362" y="9837"/>
                  </a:cubicBezTo>
                  <a:cubicBezTo>
                    <a:pt x="14965" y="6117"/>
                    <a:pt x="13990" y="3399"/>
                    <a:pt x="13346" y="1935"/>
                  </a:cubicBezTo>
                  <a:cubicBezTo>
                    <a:pt x="12987" y="1127"/>
                    <a:pt x="12729" y="698"/>
                    <a:pt x="12729" y="698"/>
                  </a:cubicBezTo>
                  <a:cubicBezTo>
                    <a:pt x="12729" y="698"/>
                    <a:pt x="9417" y="1"/>
                    <a:pt x="6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34"/>
            <p:cNvSpPr/>
            <p:nvPr/>
          </p:nvSpPr>
          <p:spPr>
            <a:xfrm>
              <a:off x="5089719" y="873085"/>
              <a:ext cx="743861" cy="967944"/>
            </a:xfrm>
            <a:custGeom>
              <a:avLst/>
              <a:gdLst/>
              <a:ahLst/>
              <a:cxnLst/>
              <a:rect l="l" t="t" r="r" b="b"/>
              <a:pathLst>
                <a:path w="24120" h="31386" extrusionOk="0">
                  <a:moveTo>
                    <a:pt x="10876" y="0"/>
                  </a:moveTo>
                  <a:cubicBezTo>
                    <a:pt x="9004" y="0"/>
                    <a:pt x="7027" y="472"/>
                    <a:pt x="5662" y="2056"/>
                  </a:cubicBezTo>
                  <a:cubicBezTo>
                    <a:pt x="5272" y="2510"/>
                    <a:pt x="4934" y="2956"/>
                    <a:pt x="4632" y="3401"/>
                  </a:cubicBezTo>
                  <a:cubicBezTo>
                    <a:pt x="3773" y="4678"/>
                    <a:pt x="3255" y="5931"/>
                    <a:pt x="2949" y="7165"/>
                  </a:cubicBezTo>
                  <a:cubicBezTo>
                    <a:pt x="2436" y="9246"/>
                    <a:pt x="2535" y="11275"/>
                    <a:pt x="2651" y="13272"/>
                  </a:cubicBezTo>
                  <a:cubicBezTo>
                    <a:pt x="2857" y="16869"/>
                    <a:pt x="1" y="29513"/>
                    <a:pt x="1" y="29513"/>
                  </a:cubicBezTo>
                  <a:cubicBezTo>
                    <a:pt x="1" y="29513"/>
                    <a:pt x="1063" y="29780"/>
                    <a:pt x="2591" y="30114"/>
                  </a:cubicBezTo>
                  <a:cubicBezTo>
                    <a:pt x="5100" y="30663"/>
                    <a:pt x="8864" y="31386"/>
                    <a:pt x="11243" y="31386"/>
                  </a:cubicBezTo>
                  <a:cubicBezTo>
                    <a:pt x="11433" y="31386"/>
                    <a:pt x="11614" y="31381"/>
                    <a:pt x="11785" y="31372"/>
                  </a:cubicBezTo>
                  <a:cubicBezTo>
                    <a:pt x="15399" y="31164"/>
                    <a:pt x="19990" y="30094"/>
                    <a:pt x="19990" y="30094"/>
                  </a:cubicBezTo>
                  <a:lnTo>
                    <a:pt x="19600" y="27345"/>
                  </a:lnTo>
                  <a:lnTo>
                    <a:pt x="21259" y="29812"/>
                  </a:lnTo>
                  <a:cubicBezTo>
                    <a:pt x="21259" y="29812"/>
                    <a:pt x="21263" y="29812"/>
                    <a:pt x="21263" y="29808"/>
                  </a:cubicBezTo>
                  <a:cubicBezTo>
                    <a:pt x="21323" y="29780"/>
                    <a:pt x="23257" y="28773"/>
                    <a:pt x="24120" y="27500"/>
                  </a:cubicBezTo>
                  <a:cubicBezTo>
                    <a:pt x="24120" y="27500"/>
                    <a:pt x="20611" y="22598"/>
                    <a:pt x="20559" y="19861"/>
                  </a:cubicBezTo>
                  <a:cubicBezTo>
                    <a:pt x="20507" y="17127"/>
                    <a:pt x="22003" y="12894"/>
                    <a:pt x="22623" y="10678"/>
                  </a:cubicBezTo>
                  <a:cubicBezTo>
                    <a:pt x="23236" y="8474"/>
                    <a:pt x="24017" y="1487"/>
                    <a:pt x="16341" y="1033"/>
                  </a:cubicBezTo>
                  <a:cubicBezTo>
                    <a:pt x="16286" y="1033"/>
                    <a:pt x="16234" y="1030"/>
                    <a:pt x="16178" y="1026"/>
                  </a:cubicBezTo>
                  <a:cubicBezTo>
                    <a:pt x="16178" y="1026"/>
                    <a:pt x="15860" y="898"/>
                    <a:pt x="15335" y="735"/>
                  </a:cubicBezTo>
                  <a:cubicBezTo>
                    <a:pt x="14362" y="432"/>
                    <a:pt x="12667" y="0"/>
                    <a:pt x="10876" y="0"/>
                  </a:cubicBezTo>
                  <a:close/>
                </a:path>
              </a:pathLst>
            </a:custGeom>
            <a:solidFill>
              <a:srgbClr val="19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34"/>
            <p:cNvSpPr/>
            <p:nvPr/>
          </p:nvSpPr>
          <p:spPr>
            <a:xfrm>
              <a:off x="4481338" y="819455"/>
              <a:ext cx="621796" cy="520795"/>
            </a:xfrm>
            <a:custGeom>
              <a:avLst/>
              <a:gdLst/>
              <a:ahLst/>
              <a:cxnLst/>
              <a:rect l="l" t="t" r="r" b="b"/>
              <a:pathLst>
                <a:path w="20162" h="16887" extrusionOk="0">
                  <a:moveTo>
                    <a:pt x="9988" y="0"/>
                  </a:moveTo>
                  <a:cubicBezTo>
                    <a:pt x="6357" y="0"/>
                    <a:pt x="2477" y="1582"/>
                    <a:pt x="856" y="4133"/>
                  </a:cubicBezTo>
                  <a:cubicBezTo>
                    <a:pt x="228" y="5120"/>
                    <a:pt x="0" y="5912"/>
                    <a:pt x="13" y="6548"/>
                  </a:cubicBezTo>
                  <a:cubicBezTo>
                    <a:pt x="37" y="8438"/>
                    <a:pt x="2134" y="8955"/>
                    <a:pt x="2134" y="8955"/>
                  </a:cubicBezTo>
                  <a:cubicBezTo>
                    <a:pt x="2134" y="8955"/>
                    <a:pt x="4903" y="11132"/>
                    <a:pt x="8102" y="13205"/>
                  </a:cubicBezTo>
                  <a:cubicBezTo>
                    <a:pt x="11010" y="15088"/>
                    <a:pt x="14282" y="16887"/>
                    <a:pt x="16160" y="16887"/>
                  </a:cubicBezTo>
                  <a:cubicBezTo>
                    <a:pt x="16278" y="16887"/>
                    <a:pt x="16390" y="16880"/>
                    <a:pt x="16496" y="16865"/>
                  </a:cubicBezTo>
                  <a:cubicBezTo>
                    <a:pt x="20161" y="16360"/>
                    <a:pt x="20105" y="10766"/>
                    <a:pt x="19230" y="6274"/>
                  </a:cubicBezTo>
                  <a:cubicBezTo>
                    <a:pt x="18351" y="1786"/>
                    <a:pt x="15299" y="1507"/>
                    <a:pt x="15152" y="1408"/>
                  </a:cubicBezTo>
                  <a:cubicBezTo>
                    <a:pt x="13744" y="440"/>
                    <a:pt x="11901" y="0"/>
                    <a:pt x="9988" y="0"/>
                  </a:cubicBezTo>
                  <a:close/>
                </a:path>
              </a:pathLst>
            </a:custGeom>
            <a:solidFill>
              <a:srgbClr val="AD6A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34"/>
            <p:cNvSpPr/>
            <p:nvPr/>
          </p:nvSpPr>
          <p:spPr>
            <a:xfrm>
              <a:off x="4660611" y="2349643"/>
              <a:ext cx="579915" cy="479840"/>
            </a:xfrm>
            <a:custGeom>
              <a:avLst/>
              <a:gdLst/>
              <a:ahLst/>
              <a:cxnLst/>
              <a:rect l="l" t="t" r="r" b="b"/>
              <a:pathLst>
                <a:path w="18804" h="15559" extrusionOk="0">
                  <a:moveTo>
                    <a:pt x="14833" y="1"/>
                  </a:moveTo>
                  <a:cubicBezTo>
                    <a:pt x="14814" y="1"/>
                    <a:pt x="14806" y="6"/>
                    <a:pt x="14806" y="6"/>
                  </a:cubicBezTo>
                  <a:lnTo>
                    <a:pt x="93" y="2019"/>
                  </a:lnTo>
                  <a:cubicBezTo>
                    <a:pt x="93" y="2019"/>
                    <a:pt x="60" y="4267"/>
                    <a:pt x="40" y="6944"/>
                  </a:cubicBezTo>
                  <a:cubicBezTo>
                    <a:pt x="12" y="10414"/>
                    <a:pt x="1" y="14604"/>
                    <a:pt x="93" y="15558"/>
                  </a:cubicBezTo>
                  <a:lnTo>
                    <a:pt x="18804" y="15558"/>
                  </a:lnTo>
                  <a:cubicBezTo>
                    <a:pt x="18804" y="15558"/>
                    <a:pt x="18359" y="6841"/>
                    <a:pt x="16962" y="3332"/>
                  </a:cubicBezTo>
                  <a:cubicBezTo>
                    <a:pt x="16899" y="3176"/>
                    <a:pt x="16835" y="3029"/>
                    <a:pt x="16771" y="2894"/>
                  </a:cubicBezTo>
                  <a:cubicBezTo>
                    <a:pt x="15442" y="192"/>
                    <a:pt x="14946" y="1"/>
                    <a:pt x="148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34"/>
            <p:cNvSpPr/>
            <p:nvPr/>
          </p:nvSpPr>
          <p:spPr>
            <a:xfrm>
              <a:off x="3951384" y="2232235"/>
              <a:ext cx="607301" cy="606931"/>
            </a:xfrm>
            <a:custGeom>
              <a:avLst/>
              <a:gdLst/>
              <a:ahLst/>
              <a:cxnLst/>
              <a:rect l="l" t="t" r="r" b="b"/>
              <a:pathLst>
                <a:path w="19692" h="19680" extrusionOk="0">
                  <a:moveTo>
                    <a:pt x="17006" y="1"/>
                  </a:moveTo>
                  <a:cubicBezTo>
                    <a:pt x="7922" y="203"/>
                    <a:pt x="112" y="2631"/>
                    <a:pt x="112" y="2631"/>
                  </a:cubicBezTo>
                  <a:cubicBezTo>
                    <a:pt x="112" y="2631"/>
                    <a:pt x="60" y="5277"/>
                    <a:pt x="36" y="8503"/>
                  </a:cubicBezTo>
                  <a:cubicBezTo>
                    <a:pt x="0" y="12892"/>
                    <a:pt x="16" y="18351"/>
                    <a:pt x="287" y="19680"/>
                  </a:cubicBezTo>
                  <a:lnTo>
                    <a:pt x="9883" y="19680"/>
                  </a:lnTo>
                  <a:cubicBezTo>
                    <a:pt x="9883" y="19680"/>
                    <a:pt x="9060" y="12490"/>
                    <a:pt x="8957" y="11921"/>
                  </a:cubicBezTo>
                  <a:lnTo>
                    <a:pt x="10401" y="11559"/>
                  </a:lnTo>
                  <a:lnTo>
                    <a:pt x="10918" y="19680"/>
                  </a:lnTo>
                  <a:lnTo>
                    <a:pt x="19691" y="19680"/>
                  </a:lnTo>
                  <a:cubicBezTo>
                    <a:pt x="19691" y="19680"/>
                    <a:pt x="18227" y="6347"/>
                    <a:pt x="17149" y="717"/>
                  </a:cubicBezTo>
                  <a:cubicBezTo>
                    <a:pt x="17117" y="538"/>
                    <a:pt x="17085" y="367"/>
                    <a:pt x="17050" y="208"/>
                  </a:cubicBezTo>
                  <a:cubicBezTo>
                    <a:pt x="17037" y="137"/>
                    <a:pt x="17021" y="65"/>
                    <a:pt x="17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34"/>
            <p:cNvSpPr/>
            <p:nvPr/>
          </p:nvSpPr>
          <p:spPr>
            <a:xfrm>
              <a:off x="4149531" y="2498508"/>
              <a:ext cx="245702" cy="132396"/>
            </a:xfrm>
            <a:custGeom>
              <a:avLst/>
              <a:gdLst/>
              <a:ahLst/>
              <a:cxnLst/>
              <a:rect l="l" t="t" r="r" b="b"/>
              <a:pathLst>
                <a:path w="7967" h="4293" extrusionOk="0">
                  <a:moveTo>
                    <a:pt x="7815" y="0"/>
                  </a:moveTo>
                  <a:cubicBezTo>
                    <a:pt x="7790" y="0"/>
                    <a:pt x="7765" y="10"/>
                    <a:pt x="7744" y="33"/>
                  </a:cubicBezTo>
                  <a:cubicBezTo>
                    <a:pt x="5742" y="2169"/>
                    <a:pt x="2790" y="3215"/>
                    <a:pt x="85" y="4143"/>
                  </a:cubicBezTo>
                  <a:cubicBezTo>
                    <a:pt x="0" y="4172"/>
                    <a:pt x="24" y="4292"/>
                    <a:pt x="103" y="4292"/>
                  </a:cubicBezTo>
                  <a:cubicBezTo>
                    <a:pt x="110" y="4292"/>
                    <a:pt x="117" y="4292"/>
                    <a:pt x="125" y="4290"/>
                  </a:cubicBezTo>
                  <a:cubicBezTo>
                    <a:pt x="1366" y="3979"/>
                    <a:pt x="2556" y="3526"/>
                    <a:pt x="3726" y="3024"/>
                  </a:cubicBezTo>
                  <a:cubicBezTo>
                    <a:pt x="3793" y="3052"/>
                    <a:pt x="3872" y="3063"/>
                    <a:pt x="3959" y="3063"/>
                  </a:cubicBezTo>
                  <a:cubicBezTo>
                    <a:pt x="4334" y="3063"/>
                    <a:pt x="4845" y="2847"/>
                    <a:pt x="5110" y="2802"/>
                  </a:cubicBezTo>
                  <a:cubicBezTo>
                    <a:pt x="5874" y="2679"/>
                    <a:pt x="6693" y="2559"/>
                    <a:pt x="7358" y="2141"/>
                  </a:cubicBezTo>
                  <a:cubicBezTo>
                    <a:pt x="7446" y="2085"/>
                    <a:pt x="7406" y="1938"/>
                    <a:pt x="7313" y="1938"/>
                  </a:cubicBezTo>
                  <a:cubicBezTo>
                    <a:pt x="7301" y="1938"/>
                    <a:pt x="7288" y="1941"/>
                    <a:pt x="7274" y="1946"/>
                  </a:cubicBezTo>
                  <a:cubicBezTo>
                    <a:pt x="6693" y="2174"/>
                    <a:pt x="6124" y="2356"/>
                    <a:pt x="5508" y="2479"/>
                  </a:cubicBezTo>
                  <a:cubicBezTo>
                    <a:pt x="5201" y="2539"/>
                    <a:pt x="4895" y="2595"/>
                    <a:pt x="4589" y="2659"/>
                  </a:cubicBezTo>
                  <a:cubicBezTo>
                    <a:pt x="4569" y="2666"/>
                    <a:pt x="4545" y="2670"/>
                    <a:pt x="4525" y="2679"/>
                  </a:cubicBezTo>
                  <a:cubicBezTo>
                    <a:pt x="5707" y="2150"/>
                    <a:pt x="7239" y="1309"/>
                    <a:pt x="7919" y="168"/>
                  </a:cubicBezTo>
                  <a:cubicBezTo>
                    <a:pt x="7967" y="87"/>
                    <a:pt x="7891" y="0"/>
                    <a:pt x="78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34"/>
            <p:cNvSpPr/>
            <p:nvPr/>
          </p:nvSpPr>
          <p:spPr>
            <a:xfrm>
              <a:off x="3952001" y="2232235"/>
              <a:ext cx="527888" cy="262263"/>
            </a:xfrm>
            <a:custGeom>
              <a:avLst/>
              <a:gdLst/>
              <a:ahLst/>
              <a:cxnLst/>
              <a:rect l="l" t="t" r="r" b="b"/>
              <a:pathLst>
                <a:path w="17117" h="8504" extrusionOk="0">
                  <a:moveTo>
                    <a:pt x="16973" y="1"/>
                  </a:moveTo>
                  <a:cubicBezTo>
                    <a:pt x="7890" y="203"/>
                    <a:pt x="80" y="2631"/>
                    <a:pt x="80" y="2631"/>
                  </a:cubicBezTo>
                  <a:cubicBezTo>
                    <a:pt x="80" y="2631"/>
                    <a:pt x="28" y="5277"/>
                    <a:pt x="0" y="8503"/>
                  </a:cubicBezTo>
                  <a:cubicBezTo>
                    <a:pt x="5415" y="5301"/>
                    <a:pt x="11185" y="2746"/>
                    <a:pt x="17117" y="717"/>
                  </a:cubicBezTo>
                  <a:cubicBezTo>
                    <a:pt x="17081" y="538"/>
                    <a:pt x="17049" y="367"/>
                    <a:pt x="17017" y="208"/>
                  </a:cubicBezTo>
                  <a:cubicBezTo>
                    <a:pt x="17001" y="137"/>
                    <a:pt x="16986" y="65"/>
                    <a:pt x="16973" y="1"/>
                  </a:cubicBezTo>
                  <a:close/>
                </a:path>
              </a:pathLst>
            </a:custGeom>
            <a:solidFill>
              <a:srgbClr val="1E1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34"/>
            <p:cNvSpPr/>
            <p:nvPr/>
          </p:nvSpPr>
          <p:spPr>
            <a:xfrm>
              <a:off x="3310128" y="1284337"/>
              <a:ext cx="1727595" cy="1029038"/>
            </a:xfrm>
            <a:custGeom>
              <a:avLst/>
              <a:gdLst/>
              <a:ahLst/>
              <a:cxnLst/>
              <a:rect l="l" t="t" r="r" b="b"/>
              <a:pathLst>
                <a:path w="56018" h="33367" extrusionOk="0">
                  <a:moveTo>
                    <a:pt x="32738" y="0"/>
                  </a:moveTo>
                  <a:cubicBezTo>
                    <a:pt x="32718" y="5"/>
                    <a:pt x="30498" y="1374"/>
                    <a:pt x="28405" y="1489"/>
                  </a:cubicBezTo>
                  <a:cubicBezTo>
                    <a:pt x="28329" y="1493"/>
                    <a:pt x="28254" y="1495"/>
                    <a:pt x="28179" y="1495"/>
                  </a:cubicBezTo>
                  <a:cubicBezTo>
                    <a:pt x="26439" y="1495"/>
                    <a:pt x="24859" y="439"/>
                    <a:pt x="24455" y="439"/>
                  </a:cubicBezTo>
                  <a:cubicBezTo>
                    <a:pt x="24453" y="439"/>
                    <a:pt x="24452" y="439"/>
                    <a:pt x="24450" y="439"/>
                  </a:cubicBezTo>
                  <a:cubicBezTo>
                    <a:pt x="24251" y="613"/>
                    <a:pt x="24024" y="761"/>
                    <a:pt x="23758" y="856"/>
                  </a:cubicBezTo>
                  <a:cubicBezTo>
                    <a:pt x="23758" y="856"/>
                    <a:pt x="21219" y="1629"/>
                    <a:pt x="20141" y="2659"/>
                  </a:cubicBezTo>
                  <a:cubicBezTo>
                    <a:pt x="20141" y="2659"/>
                    <a:pt x="19779" y="2945"/>
                    <a:pt x="19154" y="3423"/>
                  </a:cubicBezTo>
                  <a:cubicBezTo>
                    <a:pt x="16536" y="5436"/>
                    <a:pt x="3911" y="12482"/>
                    <a:pt x="0" y="14269"/>
                  </a:cubicBezTo>
                  <a:lnTo>
                    <a:pt x="2201" y="17042"/>
                  </a:lnTo>
                  <a:cubicBezTo>
                    <a:pt x="2201" y="17042"/>
                    <a:pt x="11093" y="14937"/>
                    <a:pt x="15490" y="14201"/>
                  </a:cubicBezTo>
                  <a:cubicBezTo>
                    <a:pt x="17563" y="13855"/>
                    <a:pt x="19254" y="13473"/>
                    <a:pt x="19739" y="13099"/>
                  </a:cubicBezTo>
                  <a:lnTo>
                    <a:pt x="19739" y="13099"/>
                  </a:lnTo>
                  <a:cubicBezTo>
                    <a:pt x="19727" y="13170"/>
                    <a:pt x="19719" y="13242"/>
                    <a:pt x="19711" y="13314"/>
                  </a:cubicBezTo>
                  <a:cubicBezTo>
                    <a:pt x="19533" y="14667"/>
                    <a:pt x="19472" y="16035"/>
                    <a:pt x="19533" y="17400"/>
                  </a:cubicBezTo>
                  <a:cubicBezTo>
                    <a:pt x="19623" y="19438"/>
                    <a:pt x="19735" y="22250"/>
                    <a:pt x="19735" y="23408"/>
                  </a:cubicBezTo>
                  <a:cubicBezTo>
                    <a:pt x="19735" y="25314"/>
                    <a:pt x="19807" y="31613"/>
                    <a:pt x="20905" y="33367"/>
                  </a:cubicBezTo>
                  <a:cubicBezTo>
                    <a:pt x="20905" y="33367"/>
                    <a:pt x="27115" y="32145"/>
                    <a:pt x="29336" y="32109"/>
                  </a:cubicBezTo>
                  <a:cubicBezTo>
                    <a:pt x="31556" y="32078"/>
                    <a:pt x="36769" y="31716"/>
                    <a:pt x="37799" y="30737"/>
                  </a:cubicBezTo>
                  <a:cubicBezTo>
                    <a:pt x="38833" y="29754"/>
                    <a:pt x="37954" y="25111"/>
                    <a:pt x="37799" y="21188"/>
                  </a:cubicBezTo>
                  <a:cubicBezTo>
                    <a:pt x="37691" y="18466"/>
                    <a:pt x="37711" y="15180"/>
                    <a:pt x="37731" y="13422"/>
                  </a:cubicBezTo>
                  <a:cubicBezTo>
                    <a:pt x="37739" y="12594"/>
                    <a:pt x="37656" y="11770"/>
                    <a:pt x="37480" y="10963"/>
                  </a:cubicBezTo>
                  <a:cubicBezTo>
                    <a:pt x="37476" y="10954"/>
                    <a:pt x="37476" y="10947"/>
                    <a:pt x="37472" y="10939"/>
                  </a:cubicBezTo>
                  <a:lnTo>
                    <a:pt x="37472" y="10939"/>
                  </a:lnTo>
                  <a:cubicBezTo>
                    <a:pt x="38499" y="11400"/>
                    <a:pt x="40699" y="11703"/>
                    <a:pt x="43238" y="11905"/>
                  </a:cubicBezTo>
                  <a:cubicBezTo>
                    <a:pt x="47680" y="12258"/>
                    <a:pt x="53158" y="12293"/>
                    <a:pt x="55200" y="12293"/>
                  </a:cubicBezTo>
                  <a:cubicBezTo>
                    <a:pt x="55720" y="12293"/>
                    <a:pt x="56018" y="12291"/>
                    <a:pt x="56018" y="12291"/>
                  </a:cubicBezTo>
                  <a:lnTo>
                    <a:pt x="55261" y="7887"/>
                  </a:lnTo>
                  <a:cubicBezTo>
                    <a:pt x="49034" y="7457"/>
                    <a:pt x="40679" y="3351"/>
                    <a:pt x="37401" y="1620"/>
                  </a:cubicBezTo>
                  <a:cubicBezTo>
                    <a:pt x="37039" y="1433"/>
                    <a:pt x="36740" y="1270"/>
                    <a:pt x="36514" y="1146"/>
                  </a:cubicBezTo>
                  <a:cubicBezTo>
                    <a:pt x="36156" y="952"/>
                    <a:pt x="35777" y="801"/>
                    <a:pt x="35388" y="698"/>
                  </a:cubicBezTo>
                  <a:lnTo>
                    <a:pt x="32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34"/>
            <p:cNvSpPr/>
            <p:nvPr/>
          </p:nvSpPr>
          <p:spPr>
            <a:xfrm>
              <a:off x="3086291" y="904542"/>
              <a:ext cx="705743" cy="814083"/>
            </a:xfrm>
            <a:custGeom>
              <a:avLst/>
              <a:gdLst/>
              <a:ahLst/>
              <a:cxnLst/>
              <a:rect l="l" t="t" r="r" b="b"/>
              <a:pathLst>
                <a:path w="22884" h="26397" extrusionOk="0">
                  <a:moveTo>
                    <a:pt x="7533" y="1"/>
                  </a:moveTo>
                  <a:cubicBezTo>
                    <a:pt x="7240" y="1"/>
                    <a:pt x="6940" y="35"/>
                    <a:pt x="6637" y="109"/>
                  </a:cubicBezTo>
                  <a:cubicBezTo>
                    <a:pt x="4565" y="610"/>
                    <a:pt x="2643" y="1569"/>
                    <a:pt x="2369" y="4036"/>
                  </a:cubicBezTo>
                  <a:cubicBezTo>
                    <a:pt x="2360" y="4116"/>
                    <a:pt x="2349" y="4191"/>
                    <a:pt x="2340" y="4275"/>
                  </a:cubicBezTo>
                  <a:cubicBezTo>
                    <a:pt x="2265" y="5445"/>
                    <a:pt x="2608" y="6209"/>
                    <a:pt x="3013" y="6690"/>
                  </a:cubicBezTo>
                  <a:cubicBezTo>
                    <a:pt x="2353" y="7486"/>
                    <a:pt x="1839" y="8464"/>
                    <a:pt x="1585" y="9674"/>
                  </a:cubicBezTo>
                  <a:cubicBezTo>
                    <a:pt x="1350" y="10788"/>
                    <a:pt x="1255" y="11679"/>
                    <a:pt x="1255" y="12407"/>
                  </a:cubicBezTo>
                  <a:cubicBezTo>
                    <a:pt x="1247" y="15013"/>
                    <a:pt x="2436" y="15475"/>
                    <a:pt x="2687" y="16155"/>
                  </a:cubicBezTo>
                  <a:cubicBezTo>
                    <a:pt x="2746" y="16315"/>
                    <a:pt x="2755" y="16482"/>
                    <a:pt x="2687" y="16693"/>
                  </a:cubicBezTo>
                  <a:cubicBezTo>
                    <a:pt x="2237" y="18069"/>
                    <a:pt x="1" y="19824"/>
                    <a:pt x="586" y="22303"/>
                  </a:cubicBezTo>
                  <a:cubicBezTo>
                    <a:pt x="1171" y="24782"/>
                    <a:pt x="1827" y="25744"/>
                    <a:pt x="1827" y="25744"/>
                  </a:cubicBezTo>
                  <a:cubicBezTo>
                    <a:pt x="1827" y="25744"/>
                    <a:pt x="3133" y="26329"/>
                    <a:pt x="4270" y="26396"/>
                  </a:cubicBezTo>
                  <a:lnTo>
                    <a:pt x="4855" y="23302"/>
                  </a:lnTo>
                  <a:lnTo>
                    <a:pt x="5130" y="26396"/>
                  </a:lnTo>
                  <a:cubicBezTo>
                    <a:pt x="5130" y="26396"/>
                    <a:pt x="5969" y="26321"/>
                    <a:pt x="7258" y="26194"/>
                  </a:cubicBezTo>
                  <a:cubicBezTo>
                    <a:pt x="10831" y="25840"/>
                    <a:pt x="17850" y="25096"/>
                    <a:pt x="19923" y="24479"/>
                  </a:cubicBezTo>
                  <a:lnTo>
                    <a:pt x="19923" y="22545"/>
                  </a:lnTo>
                  <a:lnTo>
                    <a:pt x="20579" y="24299"/>
                  </a:lnTo>
                  <a:lnTo>
                    <a:pt x="21669" y="23982"/>
                  </a:lnTo>
                  <a:lnTo>
                    <a:pt x="22608" y="23715"/>
                  </a:lnTo>
                  <a:cubicBezTo>
                    <a:pt x="22608" y="23715"/>
                    <a:pt x="22883" y="22577"/>
                    <a:pt x="22127" y="19927"/>
                  </a:cubicBezTo>
                  <a:cubicBezTo>
                    <a:pt x="21367" y="17277"/>
                    <a:pt x="21403" y="16179"/>
                    <a:pt x="21471" y="14664"/>
                  </a:cubicBezTo>
                  <a:cubicBezTo>
                    <a:pt x="21510" y="13788"/>
                    <a:pt x="21618" y="12622"/>
                    <a:pt x="21491" y="11193"/>
                  </a:cubicBezTo>
                  <a:cubicBezTo>
                    <a:pt x="21407" y="10255"/>
                    <a:pt x="21216" y="9197"/>
                    <a:pt x="20834" y="8035"/>
                  </a:cubicBezTo>
                  <a:cubicBezTo>
                    <a:pt x="20794" y="7915"/>
                    <a:pt x="20758" y="7800"/>
                    <a:pt x="20715" y="7680"/>
                  </a:cubicBezTo>
                  <a:cubicBezTo>
                    <a:pt x="19809" y="5127"/>
                    <a:pt x="17709" y="3042"/>
                    <a:pt x="13493" y="3042"/>
                  </a:cubicBezTo>
                  <a:cubicBezTo>
                    <a:pt x="12598" y="3042"/>
                    <a:pt x="11608" y="3136"/>
                    <a:pt x="10513" y="3339"/>
                  </a:cubicBezTo>
                  <a:cubicBezTo>
                    <a:pt x="10552" y="3188"/>
                    <a:pt x="10581" y="3041"/>
                    <a:pt x="10600" y="2898"/>
                  </a:cubicBezTo>
                  <a:cubicBezTo>
                    <a:pt x="10767" y="1585"/>
                    <a:pt x="9825" y="507"/>
                    <a:pt x="8519" y="137"/>
                  </a:cubicBezTo>
                  <a:cubicBezTo>
                    <a:pt x="8208" y="48"/>
                    <a:pt x="7876" y="1"/>
                    <a:pt x="7533" y="1"/>
                  </a:cubicBezTo>
                  <a:close/>
                </a:path>
              </a:pathLst>
            </a:custGeom>
            <a:solidFill>
              <a:srgbClr val="D484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34"/>
            <p:cNvSpPr/>
            <p:nvPr/>
          </p:nvSpPr>
          <p:spPr>
            <a:xfrm>
              <a:off x="3348400" y="2245990"/>
              <a:ext cx="562398" cy="593177"/>
            </a:xfrm>
            <a:custGeom>
              <a:avLst/>
              <a:gdLst/>
              <a:ahLst/>
              <a:cxnLst/>
              <a:rect l="l" t="t" r="r" b="b"/>
              <a:pathLst>
                <a:path w="18236" h="19234" extrusionOk="0">
                  <a:moveTo>
                    <a:pt x="13569" y="1"/>
                  </a:moveTo>
                  <a:lnTo>
                    <a:pt x="3351" y="927"/>
                  </a:lnTo>
                  <a:cubicBezTo>
                    <a:pt x="3351" y="927"/>
                    <a:pt x="2444" y="3402"/>
                    <a:pt x="1644" y="5957"/>
                  </a:cubicBezTo>
                  <a:cubicBezTo>
                    <a:pt x="1203" y="7361"/>
                    <a:pt x="793" y="8790"/>
                    <a:pt x="586" y="9840"/>
                  </a:cubicBezTo>
                  <a:cubicBezTo>
                    <a:pt x="0" y="12800"/>
                    <a:pt x="1103" y="19234"/>
                    <a:pt x="1103" y="19234"/>
                  </a:cubicBezTo>
                  <a:lnTo>
                    <a:pt x="17754" y="19234"/>
                  </a:lnTo>
                  <a:cubicBezTo>
                    <a:pt x="17754" y="19234"/>
                    <a:pt x="18235" y="15104"/>
                    <a:pt x="17754" y="11045"/>
                  </a:cubicBezTo>
                  <a:cubicBezTo>
                    <a:pt x="17464" y="8571"/>
                    <a:pt x="15971" y="5006"/>
                    <a:pt x="14849" y="2603"/>
                  </a:cubicBezTo>
                  <a:cubicBezTo>
                    <a:pt x="14133" y="1067"/>
                    <a:pt x="13569" y="1"/>
                    <a:pt x="13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34"/>
            <p:cNvSpPr/>
            <p:nvPr/>
          </p:nvSpPr>
          <p:spPr>
            <a:xfrm>
              <a:off x="3125088" y="1066175"/>
              <a:ext cx="624356" cy="336619"/>
            </a:xfrm>
            <a:custGeom>
              <a:avLst/>
              <a:gdLst/>
              <a:ahLst/>
              <a:cxnLst/>
              <a:rect l="l" t="t" r="r" b="b"/>
              <a:pathLst>
                <a:path w="20245" h="10915" extrusionOk="0">
                  <a:moveTo>
                    <a:pt x="13890" y="1"/>
                  </a:moveTo>
                  <a:cubicBezTo>
                    <a:pt x="13743" y="104"/>
                    <a:pt x="13596" y="208"/>
                    <a:pt x="13453" y="311"/>
                  </a:cubicBezTo>
                  <a:cubicBezTo>
                    <a:pt x="9279" y="3219"/>
                    <a:pt x="4830" y="5467"/>
                    <a:pt x="8" y="7166"/>
                  </a:cubicBezTo>
                  <a:cubicBezTo>
                    <a:pt x="0" y="9772"/>
                    <a:pt x="1190" y="10234"/>
                    <a:pt x="1445" y="10914"/>
                  </a:cubicBezTo>
                  <a:cubicBezTo>
                    <a:pt x="6387" y="8802"/>
                    <a:pt x="12526" y="6673"/>
                    <a:pt x="13878" y="1481"/>
                  </a:cubicBezTo>
                  <a:cubicBezTo>
                    <a:pt x="15009" y="3824"/>
                    <a:pt x="17523" y="5480"/>
                    <a:pt x="20244" y="5952"/>
                  </a:cubicBezTo>
                  <a:cubicBezTo>
                    <a:pt x="20161" y="5014"/>
                    <a:pt x="19970" y="3956"/>
                    <a:pt x="19588" y="2794"/>
                  </a:cubicBezTo>
                  <a:cubicBezTo>
                    <a:pt x="17618" y="2272"/>
                    <a:pt x="15812" y="1246"/>
                    <a:pt x="14109" y="140"/>
                  </a:cubicBezTo>
                  <a:cubicBezTo>
                    <a:pt x="14037" y="92"/>
                    <a:pt x="13962" y="48"/>
                    <a:pt x="13890" y="1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34"/>
            <p:cNvSpPr/>
            <p:nvPr/>
          </p:nvSpPr>
          <p:spPr>
            <a:xfrm>
              <a:off x="2382461" y="1587802"/>
              <a:ext cx="838015" cy="1021791"/>
            </a:xfrm>
            <a:custGeom>
              <a:avLst/>
              <a:gdLst/>
              <a:ahLst/>
              <a:cxnLst/>
              <a:rect l="l" t="t" r="r" b="b"/>
              <a:pathLst>
                <a:path w="27173" h="33132" extrusionOk="0">
                  <a:moveTo>
                    <a:pt x="10883" y="1"/>
                  </a:moveTo>
                  <a:cubicBezTo>
                    <a:pt x="10883" y="1"/>
                    <a:pt x="5575" y="1314"/>
                    <a:pt x="4441" y="3334"/>
                  </a:cubicBezTo>
                  <a:cubicBezTo>
                    <a:pt x="3307" y="5360"/>
                    <a:pt x="1974" y="9510"/>
                    <a:pt x="1179" y="13027"/>
                  </a:cubicBezTo>
                  <a:cubicBezTo>
                    <a:pt x="379" y="16544"/>
                    <a:pt x="1" y="21191"/>
                    <a:pt x="785" y="24303"/>
                  </a:cubicBezTo>
                  <a:cubicBezTo>
                    <a:pt x="1569" y="27414"/>
                    <a:pt x="5849" y="33131"/>
                    <a:pt x="5849" y="33131"/>
                  </a:cubicBezTo>
                  <a:cubicBezTo>
                    <a:pt x="7823" y="31377"/>
                    <a:pt x="9316" y="28301"/>
                    <a:pt x="9316" y="28301"/>
                  </a:cubicBezTo>
                  <a:cubicBezTo>
                    <a:pt x="11384" y="28831"/>
                    <a:pt x="13502" y="29006"/>
                    <a:pt x="15391" y="29006"/>
                  </a:cubicBezTo>
                  <a:cubicBezTo>
                    <a:pt x="19004" y="29006"/>
                    <a:pt x="21781" y="28369"/>
                    <a:pt x="21781" y="28369"/>
                  </a:cubicBezTo>
                  <a:lnTo>
                    <a:pt x="21884" y="30330"/>
                  </a:lnTo>
                  <a:cubicBezTo>
                    <a:pt x="22791" y="29714"/>
                    <a:pt x="24991" y="27633"/>
                    <a:pt x="25946" y="25102"/>
                  </a:cubicBezTo>
                  <a:cubicBezTo>
                    <a:pt x="26897" y="22572"/>
                    <a:pt x="27172" y="17909"/>
                    <a:pt x="26710" y="15605"/>
                  </a:cubicBezTo>
                  <a:cubicBezTo>
                    <a:pt x="26249" y="13305"/>
                    <a:pt x="24494" y="6315"/>
                    <a:pt x="23957" y="4898"/>
                  </a:cubicBezTo>
                  <a:cubicBezTo>
                    <a:pt x="23416" y="3478"/>
                    <a:pt x="20670" y="497"/>
                    <a:pt x="18156" y="251"/>
                  </a:cubicBezTo>
                  <a:cubicBezTo>
                    <a:pt x="16922" y="132"/>
                    <a:pt x="10883" y="1"/>
                    <a:pt x="108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34"/>
            <p:cNvSpPr/>
            <p:nvPr/>
          </p:nvSpPr>
          <p:spPr>
            <a:xfrm>
              <a:off x="2509244" y="848753"/>
              <a:ext cx="653931" cy="779851"/>
            </a:xfrm>
            <a:custGeom>
              <a:avLst/>
              <a:gdLst/>
              <a:ahLst/>
              <a:cxnLst/>
              <a:rect l="l" t="t" r="r" b="b"/>
              <a:pathLst>
                <a:path w="21204" h="25287" extrusionOk="0">
                  <a:moveTo>
                    <a:pt x="10563" y="0"/>
                  </a:moveTo>
                  <a:cubicBezTo>
                    <a:pt x="7077" y="0"/>
                    <a:pt x="5670" y="2522"/>
                    <a:pt x="5670" y="2522"/>
                  </a:cubicBezTo>
                  <a:cubicBezTo>
                    <a:pt x="5670" y="2522"/>
                    <a:pt x="5563" y="179"/>
                    <a:pt x="5002" y="179"/>
                  </a:cubicBezTo>
                  <a:cubicBezTo>
                    <a:pt x="4961" y="179"/>
                    <a:pt x="4917" y="192"/>
                    <a:pt x="4870" y="219"/>
                  </a:cubicBezTo>
                  <a:cubicBezTo>
                    <a:pt x="4197" y="621"/>
                    <a:pt x="5181" y="2522"/>
                    <a:pt x="5181" y="2522"/>
                  </a:cubicBezTo>
                  <a:cubicBezTo>
                    <a:pt x="5181" y="2522"/>
                    <a:pt x="4434" y="1084"/>
                    <a:pt x="4127" y="1084"/>
                  </a:cubicBezTo>
                  <a:cubicBezTo>
                    <a:pt x="4093" y="1084"/>
                    <a:pt x="4064" y="1102"/>
                    <a:pt x="4043" y="1143"/>
                  </a:cubicBezTo>
                  <a:cubicBezTo>
                    <a:pt x="3828" y="1540"/>
                    <a:pt x="4779" y="2678"/>
                    <a:pt x="4779" y="2678"/>
                  </a:cubicBezTo>
                  <a:cubicBezTo>
                    <a:pt x="4723" y="2676"/>
                    <a:pt x="4668" y="2675"/>
                    <a:pt x="4613" y="2675"/>
                  </a:cubicBezTo>
                  <a:cubicBezTo>
                    <a:pt x="2023" y="2675"/>
                    <a:pt x="754" y="4777"/>
                    <a:pt x="680" y="6753"/>
                  </a:cubicBezTo>
                  <a:cubicBezTo>
                    <a:pt x="605" y="8773"/>
                    <a:pt x="2208" y="10859"/>
                    <a:pt x="2208" y="10859"/>
                  </a:cubicBezTo>
                  <a:cubicBezTo>
                    <a:pt x="987" y="10862"/>
                    <a:pt x="0" y="11900"/>
                    <a:pt x="4" y="13178"/>
                  </a:cubicBezTo>
                  <a:cubicBezTo>
                    <a:pt x="8" y="14452"/>
                    <a:pt x="999" y="15481"/>
                    <a:pt x="2218" y="15481"/>
                  </a:cubicBezTo>
                  <a:cubicBezTo>
                    <a:pt x="2220" y="15481"/>
                    <a:pt x="2222" y="15481"/>
                    <a:pt x="2224" y="15481"/>
                  </a:cubicBezTo>
                  <a:cubicBezTo>
                    <a:pt x="2495" y="15481"/>
                    <a:pt x="2753" y="15430"/>
                    <a:pt x="2992" y="15338"/>
                  </a:cubicBezTo>
                  <a:cubicBezTo>
                    <a:pt x="3704" y="17638"/>
                    <a:pt x="5264" y="19508"/>
                    <a:pt x="7265" y="20498"/>
                  </a:cubicBezTo>
                  <a:cubicBezTo>
                    <a:pt x="7500" y="20618"/>
                    <a:pt x="7739" y="20722"/>
                    <a:pt x="7985" y="20814"/>
                  </a:cubicBezTo>
                  <a:cubicBezTo>
                    <a:pt x="8009" y="21609"/>
                    <a:pt x="7770" y="22321"/>
                    <a:pt x="7500" y="22862"/>
                  </a:cubicBezTo>
                  <a:cubicBezTo>
                    <a:pt x="7162" y="23539"/>
                    <a:pt x="6772" y="23960"/>
                    <a:pt x="6772" y="23960"/>
                  </a:cubicBezTo>
                  <a:cubicBezTo>
                    <a:pt x="7670" y="24932"/>
                    <a:pt x="9122" y="25287"/>
                    <a:pt x="10526" y="25287"/>
                  </a:cubicBezTo>
                  <a:cubicBezTo>
                    <a:pt x="12176" y="25287"/>
                    <a:pt x="13759" y="24797"/>
                    <a:pt x="14300" y="24243"/>
                  </a:cubicBezTo>
                  <a:cubicBezTo>
                    <a:pt x="13746" y="23960"/>
                    <a:pt x="13619" y="23607"/>
                    <a:pt x="13472" y="23124"/>
                  </a:cubicBezTo>
                  <a:cubicBezTo>
                    <a:pt x="13269" y="22480"/>
                    <a:pt x="13333" y="21203"/>
                    <a:pt x="13369" y="20709"/>
                  </a:cubicBezTo>
                  <a:cubicBezTo>
                    <a:pt x="15613" y="19771"/>
                    <a:pt x="17367" y="17758"/>
                    <a:pt x="18115" y="15239"/>
                  </a:cubicBezTo>
                  <a:cubicBezTo>
                    <a:pt x="18386" y="15362"/>
                    <a:pt x="18680" y="15426"/>
                    <a:pt x="18994" y="15426"/>
                  </a:cubicBezTo>
                  <a:cubicBezTo>
                    <a:pt x="20216" y="15422"/>
                    <a:pt x="21203" y="14383"/>
                    <a:pt x="21199" y="13107"/>
                  </a:cubicBezTo>
                  <a:cubicBezTo>
                    <a:pt x="21194" y="11857"/>
                    <a:pt x="20244" y="10846"/>
                    <a:pt x="19058" y="10802"/>
                  </a:cubicBezTo>
                  <a:cubicBezTo>
                    <a:pt x="19046" y="10771"/>
                    <a:pt x="19042" y="10663"/>
                    <a:pt x="19042" y="10496"/>
                  </a:cubicBezTo>
                  <a:cubicBezTo>
                    <a:pt x="19046" y="9164"/>
                    <a:pt x="19281" y="5148"/>
                    <a:pt x="19281" y="5148"/>
                  </a:cubicBezTo>
                  <a:cubicBezTo>
                    <a:pt x="20642" y="4357"/>
                    <a:pt x="21064" y="2881"/>
                    <a:pt x="21064" y="2880"/>
                  </a:cubicBezTo>
                  <a:lnTo>
                    <a:pt x="21064" y="2880"/>
                  </a:lnTo>
                  <a:cubicBezTo>
                    <a:pt x="21051" y="2885"/>
                    <a:pt x="21040" y="2889"/>
                    <a:pt x="21024" y="2897"/>
                  </a:cubicBezTo>
                  <a:cubicBezTo>
                    <a:pt x="21051" y="2821"/>
                    <a:pt x="21064" y="2777"/>
                    <a:pt x="21064" y="2777"/>
                  </a:cubicBezTo>
                  <a:lnTo>
                    <a:pt x="19648" y="2522"/>
                  </a:lnTo>
                  <a:cubicBezTo>
                    <a:pt x="20431" y="2149"/>
                    <a:pt x="21199" y="605"/>
                    <a:pt x="21199" y="605"/>
                  </a:cubicBezTo>
                  <a:lnTo>
                    <a:pt x="21199" y="605"/>
                  </a:lnTo>
                  <a:cubicBezTo>
                    <a:pt x="21199" y="605"/>
                    <a:pt x="21183" y="605"/>
                    <a:pt x="21151" y="605"/>
                  </a:cubicBezTo>
                  <a:cubicBezTo>
                    <a:pt x="20605" y="605"/>
                    <a:pt x="15573" y="590"/>
                    <a:pt x="11579" y="68"/>
                  </a:cubicBezTo>
                  <a:cubicBezTo>
                    <a:pt x="11222" y="22"/>
                    <a:pt x="10884" y="0"/>
                    <a:pt x="10563" y="0"/>
                  </a:cubicBezTo>
                  <a:close/>
                </a:path>
              </a:pathLst>
            </a:custGeom>
            <a:solidFill>
              <a:srgbClr val="F9B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34"/>
            <p:cNvSpPr/>
            <p:nvPr/>
          </p:nvSpPr>
          <p:spPr>
            <a:xfrm>
              <a:off x="5171692" y="1200791"/>
              <a:ext cx="575875" cy="640238"/>
            </a:xfrm>
            <a:custGeom>
              <a:avLst/>
              <a:gdLst/>
              <a:ahLst/>
              <a:cxnLst/>
              <a:rect l="l" t="t" r="r" b="b"/>
              <a:pathLst>
                <a:path w="18673" h="20760" extrusionOk="0">
                  <a:moveTo>
                    <a:pt x="4604" y="0"/>
                  </a:moveTo>
                  <a:cubicBezTo>
                    <a:pt x="4604" y="6880"/>
                    <a:pt x="2698" y="13285"/>
                    <a:pt x="0" y="19488"/>
                  </a:cubicBezTo>
                  <a:cubicBezTo>
                    <a:pt x="2509" y="20037"/>
                    <a:pt x="6274" y="20760"/>
                    <a:pt x="8653" y="20760"/>
                  </a:cubicBezTo>
                  <a:cubicBezTo>
                    <a:pt x="8843" y="20760"/>
                    <a:pt x="9024" y="20755"/>
                    <a:pt x="9195" y="20746"/>
                  </a:cubicBezTo>
                  <a:cubicBezTo>
                    <a:pt x="12807" y="20538"/>
                    <a:pt x="17403" y="19468"/>
                    <a:pt x="17403" y="19468"/>
                  </a:cubicBezTo>
                  <a:lnTo>
                    <a:pt x="17009" y="16719"/>
                  </a:lnTo>
                  <a:lnTo>
                    <a:pt x="18669" y="19186"/>
                  </a:lnTo>
                  <a:cubicBezTo>
                    <a:pt x="18669" y="19186"/>
                    <a:pt x="18673" y="19186"/>
                    <a:pt x="18673" y="19182"/>
                  </a:cubicBezTo>
                  <a:cubicBezTo>
                    <a:pt x="15457" y="14097"/>
                    <a:pt x="15541" y="7091"/>
                    <a:pt x="16576" y="1031"/>
                  </a:cubicBezTo>
                  <a:cubicBezTo>
                    <a:pt x="12653" y="621"/>
                    <a:pt x="8523" y="1031"/>
                    <a:pt x="46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34"/>
            <p:cNvSpPr/>
            <p:nvPr/>
          </p:nvSpPr>
          <p:spPr>
            <a:xfrm>
              <a:off x="5182733" y="895753"/>
              <a:ext cx="413040" cy="198301"/>
            </a:xfrm>
            <a:custGeom>
              <a:avLst/>
              <a:gdLst/>
              <a:ahLst/>
              <a:cxnLst/>
              <a:rect l="l" t="t" r="r" b="b"/>
              <a:pathLst>
                <a:path w="13393" h="6430" extrusionOk="0">
                  <a:moveTo>
                    <a:pt x="12386" y="0"/>
                  </a:moveTo>
                  <a:cubicBezTo>
                    <a:pt x="9439" y="1892"/>
                    <a:pt x="5870" y="2672"/>
                    <a:pt x="2250" y="2672"/>
                  </a:cubicBezTo>
                  <a:cubicBezTo>
                    <a:pt x="2063" y="2672"/>
                    <a:pt x="1875" y="2670"/>
                    <a:pt x="1688" y="2666"/>
                  </a:cubicBezTo>
                  <a:cubicBezTo>
                    <a:pt x="828" y="3943"/>
                    <a:pt x="307" y="5196"/>
                    <a:pt x="0" y="6430"/>
                  </a:cubicBezTo>
                  <a:lnTo>
                    <a:pt x="0" y="6430"/>
                  </a:lnTo>
                  <a:cubicBezTo>
                    <a:pt x="5001" y="5873"/>
                    <a:pt x="9904" y="3815"/>
                    <a:pt x="13393" y="298"/>
                  </a:cubicBezTo>
                  <a:cubicBezTo>
                    <a:pt x="13338" y="298"/>
                    <a:pt x="13285" y="295"/>
                    <a:pt x="13230" y="291"/>
                  </a:cubicBezTo>
                  <a:cubicBezTo>
                    <a:pt x="13230" y="291"/>
                    <a:pt x="12915" y="163"/>
                    <a:pt x="123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34"/>
            <p:cNvSpPr/>
            <p:nvPr/>
          </p:nvSpPr>
          <p:spPr>
            <a:xfrm>
              <a:off x="5269362" y="2132591"/>
              <a:ext cx="384575" cy="152195"/>
            </a:xfrm>
            <a:custGeom>
              <a:avLst/>
              <a:gdLst/>
              <a:ahLst/>
              <a:cxnLst/>
              <a:rect l="l" t="t" r="r" b="b"/>
              <a:pathLst>
                <a:path w="12470" h="4935" extrusionOk="0">
                  <a:moveTo>
                    <a:pt x="5404" y="1"/>
                  </a:moveTo>
                  <a:cubicBezTo>
                    <a:pt x="3834" y="1"/>
                    <a:pt x="2307" y="175"/>
                    <a:pt x="1257" y="698"/>
                  </a:cubicBezTo>
                  <a:cubicBezTo>
                    <a:pt x="1257" y="698"/>
                    <a:pt x="577" y="2571"/>
                    <a:pt x="1" y="4935"/>
                  </a:cubicBezTo>
                  <a:cubicBezTo>
                    <a:pt x="3947" y="3212"/>
                    <a:pt x="8204" y="2393"/>
                    <a:pt x="12470" y="1935"/>
                  </a:cubicBezTo>
                  <a:cubicBezTo>
                    <a:pt x="12116" y="1127"/>
                    <a:pt x="11857" y="698"/>
                    <a:pt x="11857" y="698"/>
                  </a:cubicBezTo>
                  <a:cubicBezTo>
                    <a:pt x="11857" y="698"/>
                    <a:pt x="8545" y="1"/>
                    <a:pt x="5404" y="1"/>
                  </a:cubicBezTo>
                  <a:close/>
                </a:path>
              </a:pathLst>
            </a:custGeom>
            <a:solidFill>
              <a:srgbClr val="1E1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34"/>
            <p:cNvSpPr/>
            <p:nvPr/>
          </p:nvSpPr>
          <p:spPr>
            <a:xfrm>
              <a:off x="4727226" y="2132591"/>
              <a:ext cx="384729" cy="152195"/>
            </a:xfrm>
            <a:custGeom>
              <a:avLst/>
              <a:gdLst/>
              <a:ahLst/>
              <a:cxnLst/>
              <a:rect l="l" t="t" r="r" b="b"/>
              <a:pathLst>
                <a:path w="12475" h="4935" extrusionOk="0">
                  <a:moveTo>
                    <a:pt x="5409" y="1"/>
                  </a:moveTo>
                  <a:cubicBezTo>
                    <a:pt x="3839" y="1"/>
                    <a:pt x="2311" y="175"/>
                    <a:pt x="1262" y="698"/>
                  </a:cubicBezTo>
                  <a:cubicBezTo>
                    <a:pt x="1262" y="698"/>
                    <a:pt x="578" y="2571"/>
                    <a:pt x="1" y="4935"/>
                  </a:cubicBezTo>
                  <a:cubicBezTo>
                    <a:pt x="3948" y="3212"/>
                    <a:pt x="8205" y="2393"/>
                    <a:pt x="12475" y="1935"/>
                  </a:cubicBezTo>
                  <a:cubicBezTo>
                    <a:pt x="12117" y="1127"/>
                    <a:pt x="11862" y="698"/>
                    <a:pt x="11862" y="698"/>
                  </a:cubicBezTo>
                  <a:cubicBezTo>
                    <a:pt x="11862" y="698"/>
                    <a:pt x="8550" y="1"/>
                    <a:pt x="5409" y="1"/>
                  </a:cubicBezTo>
                  <a:close/>
                </a:path>
              </a:pathLst>
            </a:custGeom>
            <a:solidFill>
              <a:srgbClr val="1E1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34"/>
            <p:cNvSpPr/>
            <p:nvPr/>
          </p:nvSpPr>
          <p:spPr>
            <a:xfrm>
              <a:off x="5150844" y="1012205"/>
              <a:ext cx="830737" cy="1144411"/>
            </a:xfrm>
            <a:custGeom>
              <a:avLst/>
              <a:gdLst/>
              <a:ahLst/>
              <a:cxnLst/>
              <a:rect l="l" t="t" r="r" b="b"/>
              <a:pathLst>
                <a:path w="26937" h="37108" extrusionOk="0">
                  <a:moveTo>
                    <a:pt x="15839" y="0"/>
                  </a:moveTo>
                  <a:cubicBezTo>
                    <a:pt x="15839" y="0"/>
                    <a:pt x="9188" y="4141"/>
                    <a:pt x="5946" y="4141"/>
                  </a:cubicBezTo>
                  <a:cubicBezTo>
                    <a:pt x="5852" y="4141"/>
                    <a:pt x="5761" y="4137"/>
                    <a:pt x="5673" y="4130"/>
                  </a:cubicBezTo>
                  <a:cubicBezTo>
                    <a:pt x="5673" y="4130"/>
                    <a:pt x="4744" y="3642"/>
                    <a:pt x="3824" y="3642"/>
                  </a:cubicBezTo>
                  <a:cubicBezTo>
                    <a:pt x="3064" y="3642"/>
                    <a:pt x="2310" y="3974"/>
                    <a:pt x="2089" y="5188"/>
                  </a:cubicBezTo>
                  <a:cubicBezTo>
                    <a:pt x="1662" y="7507"/>
                    <a:pt x="2822" y="7931"/>
                    <a:pt x="3910" y="7931"/>
                  </a:cubicBezTo>
                  <a:cubicBezTo>
                    <a:pt x="4080" y="7931"/>
                    <a:pt x="4248" y="7921"/>
                    <a:pt x="4408" y="7906"/>
                  </a:cubicBezTo>
                  <a:cubicBezTo>
                    <a:pt x="4408" y="7906"/>
                    <a:pt x="4683" y="11092"/>
                    <a:pt x="7548" y="13086"/>
                  </a:cubicBezTo>
                  <a:cubicBezTo>
                    <a:pt x="7544" y="13094"/>
                    <a:pt x="6939" y="15505"/>
                    <a:pt x="5690" y="16731"/>
                  </a:cubicBezTo>
                  <a:cubicBezTo>
                    <a:pt x="5359" y="17057"/>
                    <a:pt x="4985" y="17299"/>
                    <a:pt x="4564" y="17391"/>
                  </a:cubicBezTo>
                  <a:cubicBezTo>
                    <a:pt x="4476" y="17411"/>
                    <a:pt x="4388" y="17435"/>
                    <a:pt x="4301" y="17455"/>
                  </a:cubicBezTo>
                  <a:cubicBezTo>
                    <a:pt x="4011" y="17526"/>
                    <a:pt x="3740" y="17614"/>
                    <a:pt x="3493" y="17714"/>
                  </a:cubicBezTo>
                  <a:cubicBezTo>
                    <a:pt x="2184" y="18235"/>
                    <a:pt x="1464" y="19178"/>
                    <a:pt x="935" y="21119"/>
                  </a:cubicBezTo>
                  <a:cubicBezTo>
                    <a:pt x="282" y="23535"/>
                    <a:pt x="151" y="27430"/>
                    <a:pt x="151" y="27430"/>
                  </a:cubicBezTo>
                  <a:cubicBezTo>
                    <a:pt x="151" y="27430"/>
                    <a:pt x="0" y="32539"/>
                    <a:pt x="3147" y="33048"/>
                  </a:cubicBezTo>
                  <a:cubicBezTo>
                    <a:pt x="3167" y="33048"/>
                    <a:pt x="3179" y="33051"/>
                    <a:pt x="3194" y="33055"/>
                  </a:cubicBezTo>
                  <a:cubicBezTo>
                    <a:pt x="3194" y="33055"/>
                    <a:pt x="3931" y="36608"/>
                    <a:pt x="5192" y="37027"/>
                  </a:cubicBezTo>
                  <a:cubicBezTo>
                    <a:pt x="5192" y="37027"/>
                    <a:pt x="9221" y="36623"/>
                    <a:pt x="11498" y="36623"/>
                  </a:cubicBezTo>
                  <a:cubicBezTo>
                    <a:pt x="11915" y="36623"/>
                    <a:pt x="12273" y="36636"/>
                    <a:pt x="12537" y="36669"/>
                  </a:cubicBezTo>
                  <a:cubicBezTo>
                    <a:pt x="13856" y="36828"/>
                    <a:pt x="14928" y="37108"/>
                    <a:pt x="15464" y="37108"/>
                  </a:cubicBezTo>
                  <a:cubicBezTo>
                    <a:pt x="15620" y="37108"/>
                    <a:pt x="15730" y="37084"/>
                    <a:pt x="15788" y="37027"/>
                  </a:cubicBezTo>
                  <a:cubicBezTo>
                    <a:pt x="16046" y="36772"/>
                    <a:pt x="16572" y="35650"/>
                    <a:pt x="17132" y="33055"/>
                  </a:cubicBezTo>
                  <a:cubicBezTo>
                    <a:pt x="17562" y="31066"/>
                    <a:pt x="17542" y="30888"/>
                    <a:pt x="17542" y="30888"/>
                  </a:cubicBezTo>
                  <a:lnTo>
                    <a:pt x="17542" y="30888"/>
                  </a:lnTo>
                  <a:cubicBezTo>
                    <a:pt x="17542" y="30888"/>
                    <a:pt x="17566" y="30915"/>
                    <a:pt x="17606" y="30954"/>
                  </a:cubicBezTo>
                  <a:cubicBezTo>
                    <a:pt x="17804" y="31169"/>
                    <a:pt x="18485" y="31878"/>
                    <a:pt x="19472" y="32697"/>
                  </a:cubicBezTo>
                  <a:cubicBezTo>
                    <a:pt x="20717" y="33724"/>
                    <a:pt x="24310" y="35530"/>
                    <a:pt x="26212" y="36139"/>
                  </a:cubicBezTo>
                  <a:lnTo>
                    <a:pt x="26936" y="31611"/>
                  </a:lnTo>
                  <a:cubicBezTo>
                    <a:pt x="26936" y="31611"/>
                    <a:pt x="21155" y="26503"/>
                    <a:pt x="19042" y="22527"/>
                  </a:cubicBezTo>
                  <a:cubicBezTo>
                    <a:pt x="17081" y="18843"/>
                    <a:pt x="16491" y="18199"/>
                    <a:pt x="14976" y="17908"/>
                  </a:cubicBezTo>
                  <a:cubicBezTo>
                    <a:pt x="14857" y="17885"/>
                    <a:pt x="14733" y="17865"/>
                    <a:pt x="14602" y="17844"/>
                  </a:cubicBezTo>
                  <a:cubicBezTo>
                    <a:pt x="14458" y="17821"/>
                    <a:pt x="14324" y="17801"/>
                    <a:pt x="14196" y="17777"/>
                  </a:cubicBezTo>
                  <a:cubicBezTo>
                    <a:pt x="13961" y="17738"/>
                    <a:pt x="13755" y="17690"/>
                    <a:pt x="13571" y="17630"/>
                  </a:cubicBezTo>
                  <a:cubicBezTo>
                    <a:pt x="12844" y="17403"/>
                    <a:pt x="12466" y="16989"/>
                    <a:pt x="12322" y="15938"/>
                  </a:cubicBezTo>
                  <a:cubicBezTo>
                    <a:pt x="12271" y="15549"/>
                    <a:pt x="12247" y="15075"/>
                    <a:pt x="12255" y="14487"/>
                  </a:cubicBezTo>
                  <a:cubicBezTo>
                    <a:pt x="15708" y="14344"/>
                    <a:pt x="18449" y="11766"/>
                    <a:pt x="18860" y="9856"/>
                  </a:cubicBezTo>
                  <a:cubicBezTo>
                    <a:pt x="19376" y="7456"/>
                    <a:pt x="19400" y="6529"/>
                    <a:pt x="19400" y="6529"/>
                  </a:cubicBezTo>
                  <a:cubicBezTo>
                    <a:pt x="19400" y="6529"/>
                    <a:pt x="16539" y="2347"/>
                    <a:pt x="15839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34"/>
            <p:cNvSpPr/>
            <p:nvPr/>
          </p:nvSpPr>
          <p:spPr>
            <a:xfrm>
              <a:off x="5239447" y="1146883"/>
              <a:ext cx="77933" cy="90515"/>
            </a:xfrm>
            <a:custGeom>
              <a:avLst/>
              <a:gdLst/>
              <a:ahLst/>
              <a:cxnLst/>
              <a:rect l="l" t="t" r="r" b="b"/>
              <a:pathLst>
                <a:path w="2527" h="2935" extrusionOk="0">
                  <a:moveTo>
                    <a:pt x="938" y="1"/>
                  </a:moveTo>
                  <a:cubicBezTo>
                    <a:pt x="614" y="1"/>
                    <a:pt x="293" y="126"/>
                    <a:pt x="47" y="404"/>
                  </a:cubicBezTo>
                  <a:cubicBezTo>
                    <a:pt x="1" y="457"/>
                    <a:pt x="40" y="532"/>
                    <a:pt x="102" y="532"/>
                  </a:cubicBezTo>
                  <a:cubicBezTo>
                    <a:pt x="113" y="532"/>
                    <a:pt x="126" y="530"/>
                    <a:pt x="139" y="523"/>
                  </a:cubicBezTo>
                  <a:cubicBezTo>
                    <a:pt x="421" y="371"/>
                    <a:pt x="681" y="286"/>
                    <a:pt x="927" y="286"/>
                  </a:cubicBezTo>
                  <a:cubicBezTo>
                    <a:pt x="1236" y="286"/>
                    <a:pt x="1523" y="419"/>
                    <a:pt x="1806" y="718"/>
                  </a:cubicBezTo>
                  <a:cubicBezTo>
                    <a:pt x="2029" y="953"/>
                    <a:pt x="2084" y="1287"/>
                    <a:pt x="2060" y="1640"/>
                  </a:cubicBezTo>
                  <a:cubicBezTo>
                    <a:pt x="1882" y="1434"/>
                    <a:pt x="1565" y="1308"/>
                    <a:pt x="1288" y="1308"/>
                  </a:cubicBezTo>
                  <a:cubicBezTo>
                    <a:pt x="1181" y="1308"/>
                    <a:pt x="1080" y="1327"/>
                    <a:pt x="995" y="1366"/>
                  </a:cubicBezTo>
                  <a:cubicBezTo>
                    <a:pt x="934" y="1394"/>
                    <a:pt x="971" y="1486"/>
                    <a:pt x="1030" y="1486"/>
                  </a:cubicBezTo>
                  <a:cubicBezTo>
                    <a:pt x="1416" y="1497"/>
                    <a:pt x="1782" y="1629"/>
                    <a:pt x="1950" y="2003"/>
                  </a:cubicBezTo>
                  <a:cubicBezTo>
                    <a:pt x="1957" y="2031"/>
                    <a:pt x="1973" y="2046"/>
                    <a:pt x="1992" y="2059"/>
                  </a:cubicBezTo>
                  <a:cubicBezTo>
                    <a:pt x="1933" y="2309"/>
                    <a:pt x="1845" y="2544"/>
                    <a:pt x="1762" y="2731"/>
                  </a:cubicBezTo>
                  <a:cubicBezTo>
                    <a:pt x="1720" y="2823"/>
                    <a:pt x="1798" y="2935"/>
                    <a:pt x="1880" y="2935"/>
                  </a:cubicBezTo>
                  <a:cubicBezTo>
                    <a:pt x="1908" y="2935"/>
                    <a:pt x="1937" y="2922"/>
                    <a:pt x="1961" y="2890"/>
                  </a:cubicBezTo>
                  <a:cubicBezTo>
                    <a:pt x="2451" y="2266"/>
                    <a:pt x="2526" y="1132"/>
                    <a:pt x="2009" y="515"/>
                  </a:cubicBezTo>
                  <a:cubicBezTo>
                    <a:pt x="1735" y="188"/>
                    <a:pt x="1334" y="1"/>
                    <a:pt x="9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34"/>
            <p:cNvSpPr/>
            <p:nvPr/>
          </p:nvSpPr>
          <p:spPr>
            <a:xfrm>
              <a:off x="5505936" y="1301885"/>
              <a:ext cx="38550" cy="43484"/>
            </a:xfrm>
            <a:custGeom>
              <a:avLst/>
              <a:gdLst/>
              <a:ahLst/>
              <a:cxnLst/>
              <a:rect l="l" t="t" r="r" b="b"/>
              <a:pathLst>
                <a:path w="1250" h="1410" extrusionOk="0">
                  <a:moveTo>
                    <a:pt x="169" y="1"/>
                  </a:moveTo>
                  <a:cubicBezTo>
                    <a:pt x="135" y="1"/>
                    <a:pt x="99" y="22"/>
                    <a:pt x="88" y="57"/>
                  </a:cubicBezTo>
                  <a:cubicBezTo>
                    <a:pt x="0" y="367"/>
                    <a:pt x="191" y="705"/>
                    <a:pt x="379" y="948"/>
                  </a:cubicBezTo>
                  <a:cubicBezTo>
                    <a:pt x="531" y="1149"/>
                    <a:pt x="799" y="1409"/>
                    <a:pt x="1070" y="1409"/>
                  </a:cubicBezTo>
                  <a:cubicBezTo>
                    <a:pt x="1089" y="1409"/>
                    <a:pt x="1108" y="1408"/>
                    <a:pt x="1126" y="1405"/>
                  </a:cubicBezTo>
                  <a:cubicBezTo>
                    <a:pt x="1249" y="1389"/>
                    <a:pt x="1242" y="1222"/>
                    <a:pt x="1158" y="1170"/>
                  </a:cubicBezTo>
                  <a:cubicBezTo>
                    <a:pt x="963" y="1039"/>
                    <a:pt x="781" y="935"/>
                    <a:pt x="614" y="764"/>
                  </a:cubicBezTo>
                  <a:cubicBezTo>
                    <a:pt x="414" y="566"/>
                    <a:pt x="359" y="276"/>
                    <a:pt x="232" y="37"/>
                  </a:cubicBezTo>
                  <a:cubicBezTo>
                    <a:pt x="218" y="12"/>
                    <a:pt x="194" y="1"/>
                    <a:pt x="1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34"/>
            <p:cNvSpPr/>
            <p:nvPr/>
          </p:nvSpPr>
          <p:spPr>
            <a:xfrm>
              <a:off x="5409098" y="1176428"/>
              <a:ext cx="79814" cy="67601"/>
            </a:xfrm>
            <a:custGeom>
              <a:avLst/>
              <a:gdLst/>
              <a:ahLst/>
              <a:cxnLst/>
              <a:rect l="l" t="t" r="r" b="b"/>
              <a:pathLst>
                <a:path w="2588" h="2192" extrusionOk="0">
                  <a:moveTo>
                    <a:pt x="1462" y="0"/>
                  </a:moveTo>
                  <a:cubicBezTo>
                    <a:pt x="1114" y="0"/>
                    <a:pt x="782" y="219"/>
                    <a:pt x="566" y="484"/>
                  </a:cubicBezTo>
                  <a:cubicBezTo>
                    <a:pt x="320" y="790"/>
                    <a:pt x="1" y="1367"/>
                    <a:pt x="25" y="1769"/>
                  </a:cubicBezTo>
                  <a:cubicBezTo>
                    <a:pt x="31" y="1840"/>
                    <a:pt x="97" y="1903"/>
                    <a:pt x="164" y="1903"/>
                  </a:cubicBezTo>
                  <a:cubicBezTo>
                    <a:pt x="193" y="1903"/>
                    <a:pt x="223" y="1890"/>
                    <a:pt x="248" y="1861"/>
                  </a:cubicBezTo>
                  <a:cubicBezTo>
                    <a:pt x="648" y="1396"/>
                    <a:pt x="661" y="355"/>
                    <a:pt x="1450" y="355"/>
                  </a:cubicBezTo>
                  <a:cubicBezTo>
                    <a:pt x="1493" y="355"/>
                    <a:pt x="1538" y="358"/>
                    <a:pt x="1585" y="364"/>
                  </a:cubicBezTo>
                  <a:cubicBezTo>
                    <a:pt x="2273" y="460"/>
                    <a:pt x="2006" y="1670"/>
                    <a:pt x="1951" y="2115"/>
                  </a:cubicBezTo>
                  <a:cubicBezTo>
                    <a:pt x="1944" y="2165"/>
                    <a:pt x="1984" y="2191"/>
                    <a:pt x="2026" y="2191"/>
                  </a:cubicBezTo>
                  <a:cubicBezTo>
                    <a:pt x="2060" y="2191"/>
                    <a:pt x="2095" y="2173"/>
                    <a:pt x="2106" y="2135"/>
                  </a:cubicBezTo>
                  <a:cubicBezTo>
                    <a:pt x="2316" y="1483"/>
                    <a:pt x="2588" y="377"/>
                    <a:pt x="1752" y="54"/>
                  </a:cubicBezTo>
                  <a:cubicBezTo>
                    <a:pt x="1656" y="17"/>
                    <a:pt x="1558" y="0"/>
                    <a:pt x="14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34"/>
            <p:cNvSpPr/>
            <p:nvPr/>
          </p:nvSpPr>
          <p:spPr>
            <a:xfrm>
              <a:off x="5642002" y="1236288"/>
              <a:ext cx="69267" cy="68126"/>
            </a:xfrm>
            <a:custGeom>
              <a:avLst/>
              <a:gdLst/>
              <a:ahLst/>
              <a:cxnLst/>
              <a:rect l="l" t="t" r="r" b="b"/>
              <a:pathLst>
                <a:path w="2246" h="2209" extrusionOk="0">
                  <a:moveTo>
                    <a:pt x="1180" y="1"/>
                  </a:moveTo>
                  <a:cubicBezTo>
                    <a:pt x="524" y="1"/>
                    <a:pt x="84" y="807"/>
                    <a:pt x="5" y="1396"/>
                  </a:cubicBezTo>
                  <a:cubicBezTo>
                    <a:pt x="0" y="1440"/>
                    <a:pt x="40" y="1466"/>
                    <a:pt x="77" y="1466"/>
                  </a:cubicBezTo>
                  <a:cubicBezTo>
                    <a:pt x="101" y="1466"/>
                    <a:pt x="125" y="1455"/>
                    <a:pt x="136" y="1431"/>
                  </a:cubicBezTo>
                  <a:cubicBezTo>
                    <a:pt x="345" y="1013"/>
                    <a:pt x="659" y="344"/>
                    <a:pt x="1209" y="344"/>
                  </a:cubicBezTo>
                  <a:cubicBezTo>
                    <a:pt x="1245" y="344"/>
                    <a:pt x="1283" y="347"/>
                    <a:pt x="1322" y="353"/>
                  </a:cubicBezTo>
                  <a:cubicBezTo>
                    <a:pt x="1911" y="453"/>
                    <a:pt x="1453" y="1738"/>
                    <a:pt x="1413" y="2068"/>
                  </a:cubicBezTo>
                  <a:cubicBezTo>
                    <a:pt x="1401" y="2154"/>
                    <a:pt x="1483" y="2208"/>
                    <a:pt x="1561" y="2208"/>
                  </a:cubicBezTo>
                  <a:cubicBezTo>
                    <a:pt x="1610" y="2208"/>
                    <a:pt x="1657" y="2187"/>
                    <a:pt x="1680" y="2140"/>
                  </a:cubicBezTo>
                  <a:cubicBezTo>
                    <a:pt x="1919" y="1639"/>
                    <a:pt x="2245" y="350"/>
                    <a:pt x="1501" y="63"/>
                  </a:cubicBezTo>
                  <a:cubicBezTo>
                    <a:pt x="1389" y="20"/>
                    <a:pt x="1282" y="1"/>
                    <a:pt x="11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34"/>
            <p:cNvSpPr/>
            <p:nvPr/>
          </p:nvSpPr>
          <p:spPr>
            <a:xfrm>
              <a:off x="5553799" y="1109721"/>
              <a:ext cx="72659" cy="182110"/>
            </a:xfrm>
            <a:custGeom>
              <a:avLst/>
              <a:gdLst/>
              <a:ahLst/>
              <a:cxnLst/>
              <a:rect l="l" t="t" r="r" b="b"/>
              <a:pathLst>
                <a:path w="2356" h="5905" extrusionOk="0">
                  <a:moveTo>
                    <a:pt x="1767" y="0"/>
                  </a:moveTo>
                  <a:cubicBezTo>
                    <a:pt x="1733" y="0"/>
                    <a:pt x="1701" y="13"/>
                    <a:pt x="1675" y="45"/>
                  </a:cubicBezTo>
                  <a:cubicBezTo>
                    <a:pt x="863" y="1055"/>
                    <a:pt x="322" y="2448"/>
                    <a:pt x="155" y="3729"/>
                  </a:cubicBezTo>
                  <a:cubicBezTo>
                    <a:pt x="127" y="3920"/>
                    <a:pt x="0" y="4628"/>
                    <a:pt x="307" y="4724"/>
                  </a:cubicBezTo>
                  <a:cubicBezTo>
                    <a:pt x="395" y="4751"/>
                    <a:pt x="441" y="4765"/>
                    <a:pt x="485" y="4765"/>
                  </a:cubicBezTo>
                  <a:cubicBezTo>
                    <a:pt x="535" y="4765"/>
                    <a:pt x="582" y="4746"/>
                    <a:pt x="685" y="4708"/>
                  </a:cubicBezTo>
                  <a:cubicBezTo>
                    <a:pt x="732" y="4685"/>
                    <a:pt x="776" y="4674"/>
                    <a:pt x="816" y="4674"/>
                  </a:cubicBezTo>
                  <a:cubicBezTo>
                    <a:pt x="998" y="4674"/>
                    <a:pt x="1107" y="4905"/>
                    <a:pt x="1146" y="5368"/>
                  </a:cubicBezTo>
                  <a:cubicBezTo>
                    <a:pt x="963" y="5548"/>
                    <a:pt x="752" y="5675"/>
                    <a:pt x="518" y="5758"/>
                  </a:cubicBezTo>
                  <a:cubicBezTo>
                    <a:pt x="441" y="5791"/>
                    <a:pt x="485" y="5904"/>
                    <a:pt x="557" y="5904"/>
                  </a:cubicBezTo>
                  <a:cubicBezTo>
                    <a:pt x="563" y="5904"/>
                    <a:pt x="570" y="5903"/>
                    <a:pt x="577" y="5901"/>
                  </a:cubicBezTo>
                  <a:cubicBezTo>
                    <a:pt x="1218" y="5730"/>
                    <a:pt x="2356" y="4799"/>
                    <a:pt x="1377" y="4278"/>
                  </a:cubicBezTo>
                  <a:cubicBezTo>
                    <a:pt x="1310" y="4244"/>
                    <a:pt x="1220" y="4226"/>
                    <a:pt x="1135" y="4226"/>
                  </a:cubicBezTo>
                  <a:cubicBezTo>
                    <a:pt x="1082" y="4226"/>
                    <a:pt x="1032" y="4233"/>
                    <a:pt x="990" y="4246"/>
                  </a:cubicBezTo>
                  <a:cubicBezTo>
                    <a:pt x="900" y="4277"/>
                    <a:pt x="824" y="4291"/>
                    <a:pt x="760" y="4291"/>
                  </a:cubicBezTo>
                  <a:cubicBezTo>
                    <a:pt x="309" y="4291"/>
                    <a:pt x="494" y="3579"/>
                    <a:pt x="581" y="3156"/>
                  </a:cubicBezTo>
                  <a:cubicBezTo>
                    <a:pt x="799" y="2129"/>
                    <a:pt x="1289" y="1071"/>
                    <a:pt x="1902" y="224"/>
                  </a:cubicBezTo>
                  <a:cubicBezTo>
                    <a:pt x="1977" y="122"/>
                    <a:pt x="1869" y="0"/>
                    <a:pt x="1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34"/>
            <p:cNvSpPr/>
            <p:nvPr/>
          </p:nvSpPr>
          <p:spPr>
            <a:xfrm>
              <a:off x="5413169" y="1126220"/>
              <a:ext cx="93754" cy="39321"/>
            </a:xfrm>
            <a:custGeom>
              <a:avLst/>
              <a:gdLst/>
              <a:ahLst/>
              <a:cxnLst/>
              <a:rect l="l" t="t" r="r" b="b"/>
              <a:pathLst>
                <a:path w="3040" h="1275" extrusionOk="0">
                  <a:moveTo>
                    <a:pt x="2640" y="1"/>
                  </a:moveTo>
                  <a:cubicBezTo>
                    <a:pt x="1729" y="1"/>
                    <a:pt x="648" y="501"/>
                    <a:pt x="56" y="1141"/>
                  </a:cubicBezTo>
                  <a:cubicBezTo>
                    <a:pt x="1" y="1200"/>
                    <a:pt x="52" y="1274"/>
                    <a:pt x="112" y="1274"/>
                  </a:cubicBezTo>
                  <a:cubicBezTo>
                    <a:pt x="129" y="1274"/>
                    <a:pt x="147" y="1268"/>
                    <a:pt x="164" y="1252"/>
                  </a:cubicBezTo>
                  <a:cubicBezTo>
                    <a:pt x="908" y="556"/>
                    <a:pt x="1934" y="401"/>
                    <a:pt x="2893" y="246"/>
                  </a:cubicBezTo>
                  <a:cubicBezTo>
                    <a:pt x="3040" y="222"/>
                    <a:pt x="2988" y="23"/>
                    <a:pt x="2861" y="11"/>
                  </a:cubicBezTo>
                  <a:cubicBezTo>
                    <a:pt x="2789" y="4"/>
                    <a:pt x="2715" y="1"/>
                    <a:pt x="26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34"/>
            <p:cNvSpPr/>
            <p:nvPr/>
          </p:nvSpPr>
          <p:spPr>
            <a:xfrm>
              <a:off x="5693412" y="1165541"/>
              <a:ext cx="47031" cy="73091"/>
            </a:xfrm>
            <a:custGeom>
              <a:avLst/>
              <a:gdLst/>
              <a:ahLst/>
              <a:cxnLst/>
              <a:rect l="l" t="t" r="r" b="b"/>
              <a:pathLst>
                <a:path w="1525" h="2370" extrusionOk="0">
                  <a:moveTo>
                    <a:pt x="111" y="0"/>
                  </a:moveTo>
                  <a:cubicBezTo>
                    <a:pt x="55" y="0"/>
                    <a:pt x="1" y="64"/>
                    <a:pt x="41" y="117"/>
                  </a:cubicBezTo>
                  <a:cubicBezTo>
                    <a:pt x="255" y="420"/>
                    <a:pt x="503" y="701"/>
                    <a:pt x="677" y="1032"/>
                  </a:cubicBezTo>
                  <a:cubicBezTo>
                    <a:pt x="896" y="1446"/>
                    <a:pt x="1056" y="1887"/>
                    <a:pt x="1254" y="2305"/>
                  </a:cubicBezTo>
                  <a:cubicBezTo>
                    <a:pt x="1276" y="2351"/>
                    <a:pt x="1311" y="2369"/>
                    <a:pt x="1348" y="2369"/>
                  </a:cubicBezTo>
                  <a:cubicBezTo>
                    <a:pt x="1411" y="2369"/>
                    <a:pt x="1477" y="2314"/>
                    <a:pt x="1485" y="2245"/>
                  </a:cubicBezTo>
                  <a:cubicBezTo>
                    <a:pt x="1524" y="1836"/>
                    <a:pt x="1186" y="1370"/>
                    <a:pt x="1015" y="1012"/>
                  </a:cubicBezTo>
                  <a:cubicBezTo>
                    <a:pt x="824" y="611"/>
                    <a:pt x="530" y="240"/>
                    <a:pt x="145" y="9"/>
                  </a:cubicBezTo>
                  <a:cubicBezTo>
                    <a:pt x="134" y="3"/>
                    <a:pt x="122" y="0"/>
                    <a:pt x="1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34"/>
            <p:cNvSpPr/>
            <p:nvPr/>
          </p:nvSpPr>
          <p:spPr>
            <a:xfrm>
              <a:off x="5213264" y="1225679"/>
              <a:ext cx="88881" cy="99181"/>
            </a:xfrm>
            <a:custGeom>
              <a:avLst/>
              <a:gdLst/>
              <a:ahLst/>
              <a:cxnLst/>
              <a:rect l="l" t="t" r="r" b="b"/>
              <a:pathLst>
                <a:path w="2882" h="3216" extrusionOk="0">
                  <a:moveTo>
                    <a:pt x="976" y="1"/>
                  </a:moveTo>
                  <a:cubicBezTo>
                    <a:pt x="974" y="1"/>
                    <a:pt x="971" y="1"/>
                    <a:pt x="968" y="1"/>
                  </a:cubicBezTo>
                  <a:cubicBezTo>
                    <a:pt x="415" y="53"/>
                    <a:pt x="192" y="673"/>
                    <a:pt x="101" y="1155"/>
                  </a:cubicBezTo>
                  <a:cubicBezTo>
                    <a:pt x="1" y="1688"/>
                    <a:pt x="180" y="2201"/>
                    <a:pt x="518" y="2603"/>
                  </a:cubicBezTo>
                  <a:cubicBezTo>
                    <a:pt x="761" y="2893"/>
                    <a:pt x="1527" y="3216"/>
                    <a:pt x="2122" y="3216"/>
                  </a:cubicBezTo>
                  <a:cubicBezTo>
                    <a:pt x="2540" y="3216"/>
                    <a:pt x="2873" y="3056"/>
                    <a:pt x="2882" y="2615"/>
                  </a:cubicBezTo>
                  <a:cubicBezTo>
                    <a:pt x="2882" y="2559"/>
                    <a:pt x="2837" y="2526"/>
                    <a:pt x="2791" y="2526"/>
                  </a:cubicBezTo>
                  <a:cubicBezTo>
                    <a:pt x="2768" y="2526"/>
                    <a:pt x="2745" y="2534"/>
                    <a:pt x="2727" y="2552"/>
                  </a:cubicBezTo>
                  <a:cubicBezTo>
                    <a:pt x="2467" y="2779"/>
                    <a:pt x="2165" y="2882"/>
                    <a:pt x="1860" y="2882"/>
                  </a:cubicBezTo>
                  <a:cubicBezTo>
                    <a:pt x="1502" y="2882"/>
                    <a:pt x="1139" y="2740"/>
                    <a:pt x="832" y="2492"/>
                  </a:cubicBezTo>
                  <a:cubicBezTo>
                    <a:pt x="212" y="1990"/>
                    <a:pt x="125" y="482"/>
                    <a:pt x="984" y="136"/>
                  </a:cubicBezTo>
                  <a:cubicBezTo>
                    <a:pt x="1049" y="113"/>
                    <a:pt x="1051" y="1"/>
                    <a:pt x="976" y="1"/>
                  </a:cubicBezTo>
                  <a:close/>
                </a:path>
              </a:pathLst>
            </a:custGeom>
            <a:solidFill>
              <a:srgbClr val="FE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34"/>
            <p:cNvSpPr/>
            <p:nvPr/>
          </p:nvSpPr>
          <p:spPr>
            <a:xfrm>
              <a:off x="5402344" y="1919517"/>
              <a:ext cx="187816" cy="53538"/>
            </a:xfrm>
            <a:custGeom>
              <a:avLst/>
              <a:gdLst/>
              <a:ahLst/>
              <a:cxnLst/>
              <a:rect l="l" t="t" r="r" b="b"/>
              <a:pathLst>
                <a:path w="6090" h="1736" extrusionOk="0">
                  <a:moveTo>
                    <a:pt x="5864" y="1"/>
                  </a:moveTo>
                  <a:cubicBezTo>
                    <a:pt x="5850" y="1"/>
                    <a:pt x="5834" y="2"/>
                    <a:pt x="5818" y="7"/>
                  </a:cubicBezTo>
                  <a:cubicBezTo>
                    <a:pt x="4904" y="230"/>
                    <a:pt x="4020" y="691"/>
                    <a:pt x="3105" y="954"/>
                  </a:cubicBezTo>
                  <a:cubicBezTo>
                    <a:pt x="2334" y="1173"/>
                    <a:pt x="1261" y="1562"/>
                    <a:pt x="395" y="1562"/>
                  </a:cubicBezTo>
                  <a:cubicBezTo>
                    <a:pt x="287" y="1562"/>
                    <a:pt x="182" y="1556"/>
                    <a:pt x="81" y="1543"/>
                  </a:cubicBezTo>
                  <a:cubicBezTo>
                    <a:pt x="78" y="1542"/>
                    <a:pt x="74" y="1542"/>
                    <a:pt x="71" y="1542"/>
                  </a:cubicBezTo>
                  <a:cubicBezTo>
                    <a:pt x="9" y="1542"/>
                    <a:pt x="1" y="1651"/>
                    <a:pt x="65" y="1670"/>
                  </a:cubicBezTo>
                  <a:cubicBezTo>
                    <a:pt x="242" y="1716"/>
                    <a:pt x="429" y="1735"/>
                    <a:pt x="621" y="1735"/>
                  </a:cubicBezTo>
                  <a:cubicBezTo>
                    <a:pt x="1252" y="1735"/>
                    <a:pt x="1941" y="1530"/>
                    <a:pt x="2512" y="1407"/>
                  </a:cubicBezTo>
                  <a:cubicBezTo>
                    <a:pt x="3701" y="1157"/>
                    <a:pt x="4764" y="671"/>
                    <a:pt x="5906" y="317"/>
                  </a:cubicBezTo>
                  <a:cubicBezTo>
                    <a:pt x="6089" y="259"/>
                    <a:pt x="6032" y="1"/>
                    <a:pt x="58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34"/>
            <p:cNvSpPr/>
            <p:nvPr/>
          </p:nvSpPr>
          <p:spPr>
            <a:xfrm>
              <a:off x="5419060" y="1983418"/>
              <a:ext cx="168078" cy="26430"/>
            </a:xfrm>
            <a:custGeom>
              <a:avLst/>
              <a:gdLst/>
              <a:ahLst/>
              <a:cxnLst/>
              <a:rect l="l" t="t" r="r" b="b"/>
              <a:pathLst>
                <a:path w="5450" h="857" extrusionOk="0">
                  <a:moveTo>
                    <a:pt x="5287" y="1"/>
                  </a:moveTo>
                  <a:cubicBezTo>
                    <a:pt x="5277" y="1"/>
                    <a:pt x="5267" y="2"/>
                    <a:pt x="5256" y="4"/>
                  </a:cubicBezTo>
                  <a:cubicBezTo>
                    <a:pt x="3517" y="374"/>
                    <a:pt x="1883" y="665"/>
                    <a:pt x="92" y="668"/>
                  </a:cubicBezTo>
                  <a:cubicBezTo>
                    <a:pt x="1" y="668"/>
                    <a:pt x="4" y="799"/>
                    <a:pt x="92" y="808"/>
                  </a:cubicBezTo>
                  <a:cubicBezTo>
                    <a:pt x="542" y="838"/>
                    <a:pt x="994" y="856"/>
                    <a:pt x="1444" y="856"/>
                  </a:cubicBezTo>
                  <a:cubicBezTo>
                    <a:pt x="2762" y="856"/>
                    <a:pt x="4071" y="700"/>
                    <a:pt x="5316" y="235"/>
                  </a:cubicBezTo>
                  <a:cubicBezTo>
                    <a:pt x="5450" y="182"/>
                    <a:pt x="5414" y="1"/>
                    <a:pt x="528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34"/>
            <p:cNvSpPr/>
            <p:nvPr/>
          </p:nvSpPr>
          <p:spPr>
            <a:xfrm>
              <a:off x="5318922" y="2192112"/>
              <a:ext cx="2128" cy="1635"/>
            </a:xfrm>
            <a:custGeom>
              <a:avLst/>
              <a:gdLst/>
              <a:ahLst/>
              <a:cxnLst/>
              <a:rect l="l" t="t" r="r" b="b"/>
              <a:pathLst>
                <a:path w="69" h="53" extrusionOk="0">
                  <a:moveTo>
                    <a:pt x="32" y="0"/>
                  </a:moveTo>
                  <a:cubicBezTo>
                    <a:pt x="1" y="0"/>
                    <a:pt x="1" y="53"/>
                    <a:pt x="32" y="53"/>
                  </a:cubicBezTo>
                  <a:cubicBezTo>
                    <a:pt x="69" y="53"/>
                    <a:pt x="69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34"/>
            <p:cNvSpPr/>
            <p:nvPr/>
          </p:nvSpPr>
          <p:spPr>
            <a:xfrm>
              <a:off x="5377611" y="2437074"/>
              <a:ext cx="233767" cy="98287"/>
            </a:xfrm>
            <a:custGeom>
              <a:avLst/>
              <a:gdLst/>
              <a:ahLst/>
              <a:cxnLst/>
              <a:rect l="l" t="t" r="r" b="b"/>
              <a:pathLst>
                <a:path w="7580" h="3187" extrusionOk="0">
                  <a:moveTo>
                    <a:pt x="7387" y="0"/>
                  </a:moveTo>
                  <a:cubicBezTo>
                    <a:pt x="7342" y="0"/>
                    <a:pt x="7295" y="19"/>
                    <a:pt x="7261" y="63"/>
                  </a:cubicBezTo>
                  <a:cubicBezTo>
                    <a:pt x="6962" y="453"/>
                    <a:pt x="6429" y="708"/>
                    <a:pt x="6027" y="974"/>
                  </a:cubicBezTo>
                  <a:cubicBezTo>
                    <a:pt x="5367" y="1420"/>
                    <a:pt x="4679" y="1786"/>
                    <a:pt x="3930" y="2045"/>
                  </a:cubicBezTo>
                  <a:cubicBezTo>
                    <a:pt x="2698" y="2474"/>
                    <a:pt x="1392" y="2805"/>
                    <a:pt x="103" y="3007"/>
                  </a:cubicBezTo>
                  <a:cubicBezTo>
                    <a:pt x="0" y="3024"/>
                    <a:pt x="28" y="3187"/>
                    <a:pt x="127" y="3187"/>
                  </a:cubicBezTo>
                  <a:cubicBezTo>
                    <a:pt x="132" y="3187"/>
                    <a:pt x="138" y="3187"/>
                    <a:pt x="143" y="3187"/>
                  </a:cubicBezTo>
                  <a:cubicBezTo>
                    <a:pt x="1663" y="3187"/>
                    <a:pt x="3271" y="2655"/>
                    <a:pt x="4679" y="2116"/>
                  </a:cubicBezTo>
                  <a:cubicBezTo>
                    <a:pt x="5315" y="1869"/>
                    <a:pt x="5908" y="1444"/>
                    <a:pt x="6469" y="1066"/>
                  </a:cubicBezTo>
                  <a:cubicBezTo>
                    <a:pt x="6839" y="819"/>
                    <a:pt x="7276" y="596"/>
                    <a:pt x="7511" y="207"/>
                  </a:cubicBezTo>
                  <a:cubicBezTo>
                    <a:pt x="7580" y="94"/>
                    <a:pt x="7487" y="0"/>
                    <a:pt x="73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34"/>
            <p:cNvSpPr/>
            <p:nvPr/>
          </p:nvSpPr>
          <p:spPr>
            <a:xfrm>
              <a:off x="5263595" y="2136816"/>
              <a:ext cx="433086" cy="310836"/>
            </a:xfrm>
            <a:custGeom>
              <a:avLst/>
              <a:gdLst/>
              <a:ahLst/>
              <a:cxnLst/>
              <a:rect l="l" t="t" r="r" b="b"/>
              <a:pathLst>
                <a:path w="14043" h="10079" extrusionOk="0">
                  <a:moveTo>
                    <a:pt x="7269" y="1301"/>
                  </a:moveTo>
                  <a:lnTo>
                    <a:pt x="7269" y="1301"/>
                  </a:lnTo>
                  <a:cubicBezTo>
                    <a:pt x="7265" y="1312"/>
                    <a:pt x="7265" y="1325"/>
                    <a:pt x="7265" y="1336"/>
                  </a:cubicBezTo>
                  <a:cubicBezTo>
                    <a:pt x="7361" y="2235"/>
                    <a:pt x="7480" y="3135"/>
                    <a:pt x="7644" y="4022"/>
                  </a:cubicBezTo>
                  <a:cubicBezTo>
                    <a:pt x="7783" y="4790"/>
                    <a:pt x="8555" y="7611"/>
                    <a:pt x="7627" y="8287"/>
                  </a:cubicBezTo>
                  <a:cubicBezTo>
                    <a:pt x="7583" y="8080"/>
                    <a:pt x="7532" y="7877"/>
                    <a:pt x="7484" y="7671"/>
                  </a:cubicBezTo>
                  <a:cubicBezTo>
                    <a:pt x="7238" y="6628"/>
                    <a:pt x="7138" y="5561"/>
                    <a:pt x="7087" y="4496"/>
                  </a:cubicBezTo>
                  <a:cubicBezTo>
                    <a:pt x="7034" y="3521"/>
                    <a:pt x="7003" y="2542"/>
                    <a:pt x="6975" y="1563"/>
                  </a:cubicBezTo>
                  <a:cubicBezTo>
                    <a:pt x="6971" y="1483"/>
                    <a:pt x="6971" y="1400"/>
                    <a:pt x="6975" y="1316"/>
                  </a:cubicBezTo>
                  <a:cubicBezTo>
                    <a:pt x="7075" y="1308"/>
                    <a:pt x="7170" y="1304"/>
                    <a:pt x="7269" y="1301"/>
                  </a:cubicBezTo>
                  <a:close/>
                  <a:moveTo>
                    <a:pt x="6820" y="1"/>
                  </a:moveTo>
                  <a:cubicBezTo>
                    <a:pt x="6785" y="1"/>
                    <a:pt x="6750" y="26"/>
                    <a:pt x="6753" y="63"/>
                  </a:cubicBezTo>
                  <a:cubicBezTo>
                    <a:pt x="6772" y="353"/>
                    <a:pt x="6757" y="652"/>
                    <a:pt x="6733" y="950"/>
                  </a:cubicBezTo>
                  <a:cubicBezTo>
                    <a:pt x="5181" y="1038"/>
                    <a:pt x="3092" y="1010"/>
                    <a:pt x="1679" y="1714"/>
                  </a:cubicBezTo>
                  <a:cubicBezTo>
                    <a:pt x="1549" y="1781"/>
                    <a:pt x="1631" y="1952"/>
                    <a:pt x="1752" y="1952"/>
                  </a:cubicBezTo>
                  <a:cubicBezTo>
                    <a:pt x="1761" y="1952"/>
                    <a:pt x="1770" y="1951"/>
                    <a:pt x="1779" y="1949"/>
                  </a:cubicBezTo>
                  <a:cubicBezTo>
                    <a:pt x="1795" y="1945"/>
                    <a:pt x="1811" y="1945"/>
                    <a:pt x="1826" y="1941"/>
                  </a:cubicBezTo>
                  <a:cubicBezTo>
                    <a:pt x="1850" y="1937"/>
                    <a:pt x="1870" y="1925"/>
                    <a:pt x="1883" y="1913"/>
                  </a:cubicBezTo>
                  <a:cubicBezTo>
                    <a:pt x="1993" y="1874"/>
                    <a:pt x="2105" y="1841"/>
                    <a:pt x="2217" y="1810"/>
                  </a:cubicBezTo>
                  <a:lnTo>
                    <a:pt x="2217" y="1810"/>
                  </a:lnTo>
                  <a:cubicBezTo>
                    <a:pt x="2208" y="1833"/>
                    <a:pt x="2204" y="1865"/>
                    <a:pt x="2208" y="1901"/>
                  </a:cubicBezTo>
                  <a:cubicBezTo>
                    <a:pt x="2483" y="3723"/>
                    <a:pt x="1819" y="6353"/>
                    <a:pt x="68" y="7293"/>
                  </a:cubicBezTo>
                  <a:cubicBezTo>
                    <a:pt x="0" y="7328"/>
                    <a:pt x="38" y="7437"/>
                    <a:pt x="103" y="7437"/>
                  </a:cubicBezTo>
                  <a:cubicBezTo>
                    <a:pt x="111" y="7437"/>
                    <a:pt x="119" y="7435"/>
                    <a:pt x="128" y="7432"/>
                  </a:cubicBezTo>
                  <a:cubicBezTo>
                    <a:pt x="2137" y="6648"/>
                    <a:pt x="2821" y="3708"/>
                    <a:pt x="2551" y="1806"/>
                  </a:cubicBezTo>
                  <a:cubicBezTo>
                    <a:pt x="2543" y="1774"/>
                    <a:pt x="2535" y="1750"/>
                    <a:pt x="2519" y="1730"/>
                  </a:cubicBezTo>
                  <a:cubicBezTo>
                    <a:pt x="3856" y="1411"/>
                    <a:pt x="5380" y="1411"/>
                    <a:pt x="6700" y="1332"/>
                  </a:cubicBezTo>
                  <a:lnTo>
                    <a:pt x="6700" y="1332"/>
                  </a:lnTo>
                  <a:cubicBezTo>
                    <a:pt x="6685" y="1536"/>
                    <a:pt x="6672" y="1734"/>
                    <a:pt x="6676" y="1933"/>
                  </a:cubicBezTo>
                  <a:cubicBezTo>
                    <a:pt x="6681" y="2912"/>
                    <a:pt x="6716" y="3890"/>
                    <a:pt x="6760" y="4869"/>
                  </a:cubicBezTo>
                  <a:cubicBezTo>
                    <a:pt x="6840" y="6597"/>
                    <a:pt x="7353" y="8231"/>
                    <a:pt x="7532" y="9939"/>
                  </a:cubicBezTo>
                  <a:cubicBezTo>
                    <a:pt x="7542" y="10031"/>
                    <a:pt x="7614" y="10079"/>
                    <a:pt x="7684" y="10079"/>
                  </a:cubicBezTo>
                  <a:cubicBezTo>
                    <a:pt x="7752" y="10079"/>
                    <a:pt x="7818" y="10033"/>
                    <a:pt x="7822" y="9939"/>
                  </a:cubicBezTo>
                  <a:cubicBezTo>
                    <a:pt x="7842" y="9453"/>
                    <a:pt x="7774" y="8984"/>
                    <a:pt x="7679" y="8514"/>
                  </a:cubicBezTo>
                  <a:cubicBezTo>
                    <a:pt x="8558" y="8231"/>
                    <a:pt x="8312" y="6819"/>
                    <a:pt x="8248" y="6090"/>
                  </a:cubicBezTo>
                  <a:cubicBezTo>
                    <a:pt x="8109" y="4491"/>
                    <a:pt x="7787" y="2884"/>
                    <a:pt x="7536" y="1301"/>
                  </a:cubicBezTo>
                  <a:cubicBezTo>
                    <a:pt x="7532" y="1297"/>
                    <a:pt x="7532" y="1292"/>
                    <a:pt x="7532" y="1284"/>
                  </a:cubicBezTo>
                  <a:cubicBezTo>
                    <a:pt x="7961" y="1266"/>
                    <a:pt x="8385" y="1254"/>
                    <a:pt x="8806" y="1254"/>
                  </a:cubicBezTo>
                  <a:cubicBezTo>
                    <a:pt x="9295" y="1254"/>
                    <a:pt x="9781" y="1270"/>
                    <a:pt x="10270" y="1308"/>
                  </a:cubicBezTo>
                  <a:cubicBezTo>
                    <a:pt x="10556" y="1905"/>
                    <a:pt x="10683" y="2577"/>
                    <a:pt x="10993" y="3174"/>
                  </a:cubicBezTo>
                  <a:cubicBezTo>
                    <a:pt x="11308" y="3783"/>
                    <a:pt x="11678" y="4448"/>
                    <a:pt x="12112" y="4977"/>
                  </a:cubicBezTo>
                  <a:cubicBezTo>
                    <a:pt x="12335" y="5250"/>
                    <a:pt x="13227" y="6360"/>
                    <a:pt x="13805" y="6360"/>
                  </a:cubicBezTo>
                  <a:cubicBezTo>
                    <a:pt x="13865" y="6360"/>
                    <a:pt x="13921" y="6348"/>
                    <a:pt x="13974" y="6322"/>
                  </a:cubicBezTo>
                  <a:cubicBezTo>
                    <a:pt x="14043" y="6285"/>
                    <a:pt x="14005" y="6188"/>
                    <a:pt x="13940" y="6188"/>
                  </a:cubicBezTo>
                  <a:cubicBezTo>
                    <a:pt x="13934" y="6188"/>
                    <a:pt x="13928" y="6189"/>
                    <a:pt x="13922" y="6191"/>
                  </a:cubicBezTo>
                  <a:cubicBezTo>
                    <a:pt x="13912" y="6193"/>
                    <a:pt x="13901" y="6194"/>
                    <a:pt x="13890" y="6194"/>
                  </a:cubicBezTo>
                  <a:cubicBezTo>
                    <a:pt x="13677" y="6194"/>
                    <a:pt x="13286" y="5787"/>
                    <a:pt x="13142" y="5677"/>
                  </a:cubicBezTo>
                  <a:cubicBezTo>
                    <a:pt x="12605" y="5267"/>
                    <a:pt x="12207" y="4623"/>
                    <a:pt x="11877" y="4046"/>
                  </a:cubicBezTo>
                  <a:cubicBezTo>
                    <a:pt x="11531" y="3445"/>
                    <a:pt x="11157" y="2880"/>
                    <a:pt x="10930" y="2223"/>
                  </a:cubicBezTo>
                  <a:cubicBezTo>
                    <a:pt x="10830" y="1941"/>
                    <a:pt x="10767" y="1615"/>
                    <a:pt x="10635" y="1340"/>
                  </a:cubicBezTo>
                  <a:lnTo>
                    <a:pt x="10635" y="1340"/>
                  </a:lnTo>
                  <a:cubicBezTo>
                    <a:pt x="11098" y="1384"/>
                    <a:pt x="11563" y="1448"/>
                    <a:pt x="12036" y="1536"/>
                  </a:cubicBezTo>
                  <a:cubicBezTo>
                    <a:pt x="12049" y="1538"/>
                    <a:pt x="12062" y="1539"/>
                    <a:pt x="12074" y="1539"/>
                  </a:cubicBezTo>
                  <a:cubicBezTo>
                    <a:pt x="12261" y="1539"/>
                    <a:pt x="12326" y="1269"/>
                    <a:pt x="12128" y="1209"/>
                  </a:cubicBezTo>
                  <a:cubicBezTo>
                    <a:pt x="11180" y="921"/>
                    <a:pt x="10224" y="837"/>
                    <a:pt x="9263" y="837"/>
                  </a:cubicBezTo>
                  <a:cubicBezTo>
                    <a:pt x="8509" y="837"/>
                    <a:pt x="7752" y="889"/>
                    <a:pt x="6991" y="934"/>
                  </a:cubicBezTo>
                  <a:cubicBezTo>
                    <a:pt x="7003" y="616"/>
                    <a:pt x="6999" y="294"/>
                    <a:pt x="6872" y="32"/>
                  </a:cubicBezTo>
                  <a:cubicBezTo>
                    <a:pt x="6861" y="10"/>
                    <a:pt x="6841" y="1"/>
                    <a:pt x="68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34"/>
            <p:cNvSpPr/>
            <p:nvPr/>
          </p:nvSpPr>
          <p:spPr>
            <a:xfrm>
              <a:off x="5370579" y="1257074"/>
              <a:ext cx="112689" cy="69914"/>
            </a:xfrm>
            <a:custGeom>
              <a:avLst/>
              <a:gdLst/>
              <a:ahLst/>
              <a:cxnLst/>
              <a:rect l="l" t="t" r="r" b="b"/>
              <a:pathLst>
                <a:path w="3654" h="2267" extrusionOk="0">
                  <a:moveTo>
                    <a:pt x="1200" y="1"/>
                  </a:moveTo>
                  <a:cubicBezTo>
                    <a:pt x="716" y="1"/>
                    <a:pt x="332" y="169"/>
                    <a:pt x="208" y="483"/>
                  </a:cubicBezTo>
                  <a:cubicBezTo>
                    <a:pt x="1" y="992"/>
                    <a:pt x="557" y="1701"/>
                    <a:pt x="1453" y="2059"/>
                  </a:cubicBezTo>
                  <a:cubicBezTo>
                    <a:pt x="1801" y="2200"/>
                    <a:pt x="2148" y="2267"/>
                    <a:pt x="2455" y="2267"/>
                  </a:cubicBezTo>
                  <a:cubicBezTo>
                    <a:pt x="2939" y="2267"/>
                    <a:pt x="3322" y="2100"/>
                    <a:pt x="3446" y="1788"/>
                  </a:cubicBezTo>
                  <a:cubicBezTo>
                    <a:pt x="3653" y="1275"/>
                    <a:pt x="3097" y="570"/>
                    <a:pt x="2201" y="208"/>
                  </a:cubicBezTo>
                  <a:cubicBezTo>
                    <a:pt x="1854" y="68"/>
                    <a:pt x="1507" y="1"/>
                    <a:pt x="1200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34"/>
            <p:cNvSpPr/>
            <p:nvPr/>
          </p:nvSpPr>
          <p:spPr>
            <a:xfrm>
              <a:off x="5590098" y="1326279"/>
              <a:ext cx="108526" cy="61557"/>
            </a:xfrm>
            <a:custGeom>
              <a:avLst/>
              <a:gdLst/>
              <a:ahLst/>
              <a:cxnLst/>
              <a:rect l="l" t="t" r="r" b="b"/>
              <a:pathLst>
                <a:path w="3519" h="1996" extrusionOk="0">
                  <a:moveTo>
                    <a:pt x="1801" y="1"/>
                  </a:moveTo>
                  <a:cubicBezTo>
                    <a:pt x="1781" y="1"/>
                    <a:pt x="1760" y="1"/>
                    <a:pt x="1739" y="1"/>
                  </a:cubicBezTo>
                  <a:cubicBezTo>
                    <a:pt x="773" y="21"/>
                    <a:pt x="1" y="483"/>
                    <a:pt x="13" y="1032"/>
                  </a:cubicBezTo>
                  <a:cubicBezTo>
                    <a:pt x="24" y="1573"/>
                    <a:pt x="781" y="1996"/>
                    <a:pt x="1715" y="1996"/>
                  </a:cubicBezTo>
                  <a:cubicBezTo>
                    <a:pt x="1736" y="1996"/>
                    <a:pt x="1758" y="1995"/>
                    <a:pt x="1780" y="1995"/>
                  </a:cubicBezTo>
                  <a:cubicBezTo>
                    <a:pt x="2746" y="1975"/>
                    <a:pt x="3518" y="1514"/>
                    <a:pt x="3506" y="961"/>
                  </a:cubicBezTo>
                  <a:cubicBezTo>
                    <a:pt x="3495" y="424"/>
                    <a:pt x="2736" y="1"/>
                    <a:pt x="1801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34"/>
            <p:cNvSpPr/>
            <p:nvPr/>
          </p:nvSpPr>
          <p:spPr>
            <a:xfrm>
              <a:off x="3806744" y="597314"/>
              <a:ext cx="654857" cy="349633"/>
            </a:xfrm>
            <a:custGeom>
              <a:avLst/>
              <a:gdLst/>
              <a:ahLst/>
              <a:cxnLst/>
              <a:rect l="l" t="t" r="r" b="b"/>
              <a:pathLst>
                <a:path w="21234" h="11337" extrusionOk="0">
                  <a:moveTo>
                    <a:pt x="13159" y="0"/>
                  </a:moveTo>
                  <a:cubicBezTo>
                    <a:pt x="11273" y="0"/>
                    <a:pt x="9767" y="1054"/>
                    <a:pt x="8242" y="1054"/>
                  </a:cubicBezTo>
                  <a:cubicBezTo>
                    <a:pt x="7997" y="1054"/>
                    <a:pt x="7751" y="1027"/>
                    <a:pt x="7503" y="964"/>
                  </a:cubicBezTo>
                  <a:cubicBezTo>
                    <a:pt x="6879" y="804"/>
                    <a:pt x="6305" y="727"/>
                    <a:pt x="5821" y="727"/>
                  </a:cubicBezTo>
                  <a:cubicBezTo>
                    <a:pt x="4663" y="727"/>
                    <a:pt x="4022" y="1168"/>
                    <a:pt x="4460" y="1970"/>
                  </a:cubicBezTo>
                  <a:cubicBezTo>
                    <a:pt x="4460" y="1970"/>
                    <a:pt x="4194" y="1905"/>
                    <a:pt x="3893" y="1905"/>
                  </a:cubicBezTo>
                  <a:cubicBezTo>
                    <a:pt x="3415" y="1905"/>
                    <a:pt x="2848" y="2070"/>
                    <a:pt x="3119" y="2925"/>
                  </a:cubicBezTo>
                  <a:cubicBezTo>
                    <a:pt x="3119" y="2925"/>
                    <a:pt x="2663" y="2744"/>
                    <a:pt x="2123" y="2744"/>
                  </a:cubicBezTo>
                  <a:cubicBezTo>
                    <a:pt x="1565" y="2744"/>
                    <a:pt x="916" y="2938"/>
                    <a:pt x="589" y="3725"/>
                  </a:cubicBezTo>
                  <a:cubicBezTo>
                    <a:pt x="0" y="5137"/>
                    <a:pt x="1818" y="7189"/>
                    <a:pt x="3697" y="7189"/>
                  </a:cubicBezTo>
                  <a:cubicBezTo>
                    <a:pt x="3877" y="7189"/>
                    <a:pt x="4058" y="7171"/>
                    <a:pt x="4236" y="7131"/>
                  </a:cubicBezTo>
                  <a:cubicBezTo>
                    <a:pt x="4332" y="7109"/>
                    <a:pt x="4451" y="7099"/>
                    <a:pt x="4589" y="7099"/>
                  </a:cubicBezTo>
                  <a:cubicBezTo>
                    <a:pt x="7409" y="7099"/>
                    <a:pt x="18549" y="11336"/>
                    <a:pt x="18549" y="11336"/>
                  </a:cubicBezTo>
                  <a:lnTo>
                    <a:pt x="20498" y="10524"/>
                  </a:lnTo>
                  <a:cubicBezTo>
                    <a:pt x="20498" y="10524"/>
                    <a:pt x="21234" y="7285"/>
                    <a:pt x="20096" y="5452"/>
                  </a:cubicBezTo>
                  <a:cubicBezTo>
                    <a:pt x="18962" y="3621"/>
                    <a:pt x="17852" y="3363"/>
                    <a:pt x="17852" y="3363"/>
                  </a:cubicBezTo>
                  <a:cubicBezTo>
                    <a:pt x="17852" y="3363"/>
                    <a:pt x="17259" y="911"/>
                    <a:pt x="14419" y="164"/>
                  </a:cubicBezTo>
                  <a:cubicBezTo>
                    <a:pt x="13979" y="48"/>
                    <a:pt x="13560" y="0"/>
                    <a:pt x="13159" y="0"/>
                  </a:cubicBezTo>
                  <a:close/>
                </a:path>
              </a:pathLst>
            </a:custGeom>
            <a:solidFill>
              <a:srgbClr val="19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34"/>
            <p:cNvSpPr/>
            <p:nvPr/>
          </p:nvSpPr>
          <p:spPr>
            <a:xfrm>
              <a:off x="4071876" y="1171678"/>
              <a:ext cx="252672" cy="158610"/>
            </a:xfrm>
            <a:custGeom>
              <a:avLst/>
              <a:gdLst/>
              <a:ahLst/>
              <a:cxnLst/>
              <a:rect l="l" t="t" r="r" b="b"/>
              <a:pathLst>
                <a:path w="8193" h="5143" extrusionOk="0">
                  <a:moveTo>
                    <a:pt x="5909" y="1"/>
                  </a:moveTo>
                  <a:lnTo>
                    <a:pt x="1106" y="1012"/>
                  </a:lnTo>
                  <a:cubicBezTo>
                    <a:pt x="1106" y="1012"/>
                    <a:pt x="474" y="3567"/>
                    <a:pt x="0" y="4088"/>
                  </a:cubicBezTo>
                  <a:cubicBezTo>
                    <a:pt x="8" y="4088"/>
                    <a:pt x="15" y="4088"/>
                    <a:pt x="22" y="4088"/>
                  </a:cubicBezTo>
                  <a:cubicBezTo>
                    <a:pt x="997" y="4088"/>
                    <a:pt x="2301" y="5143"/>
                    <a:pt x="3646" y="5143"/>
                  </a:cubicBezTo>
                  <a:cubicBezTo>
                    <a:pt x="3666" y="5143"/>
                    <a:pt x="3685" y="5143"/>
                    <a:pt x="3705" y="5142"/>
                  </a:cubicBezTo>
                  <a:cubicBezTo>
                    <a:pt x="5217" y="5102"/>
                    <a:pt x="6784" y="3916"/>
                    <a:pt x="8193" y="3653"/>
                  </a:cubicBezTo>
                  <a:cubicBezTo>
                    <a:pt x="7346" y="3332"/>
                    <a:pt x="5972" y="836"/>
                    <a:pt x="5909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34"/>
            <p:cNvSpPr/>
            <p:nvPr/>
          </p:nvSpPr>
          <p:spPr>
            <a:xfrm>
              <a:off x="3933096" y="783063"/>
              <a:ext cx="549137" cy="421336"/>
            </a:xfrm>
            <a:custGeom>
              <a:avLst/>
              <a:gdLst/>
              <a:ahLst/>
              <a:cxnLst/>
              <a:rect l="l" t="t" r="r" b="b"/>
              <a:pathLst>
                <a:path w="17806" h="13662" extrusionOk="0">
                  <a:moveTo>
                    <a:pt x="9896" y="0"/>
                  </a:moveTo>
                  <a:cubicBezTo>
                    <a:pt x="9078" y="0"/>
                    <a:pt x="8051" y="57"/>
                    <a:pt x="6812" y="228"/>
                  </a:cubicBezTo>
                  <a:cubicBezTo>
                    <a:pt x="3713" y="660"/>
                    <a:pt x="1154" y="696"/>
                    <a:pt x="389" y="696"/>
                  </a:cubicBezTo>
                  <a:cubicBezTo>
                    <a:pt x="237" y="696"/>
                    <a:pt x="156" y="694"/>
                    <a:pt x="156" y="694"/>
                  </a:cubicBezTo>
                  <a:lnTo>
                    <a:pt x="156" y="694"/>
                  </a:lnTo>
                  <a:cubicBezTo>
                    <a:pt x="156" y="694"/>
                    <a:pt x="311" y="4860"/>
                    <a:pt x="156" y="6984"/>
                  </a:cubicBezTo>
                  <a:cubicBezTo>
                    <a:pt x="1" y="9105"/>
                    <a:pt x="980" y="12359"/>
                    <a:pt x="4078" y="13338"/>
                  </a:cubicBezTo>
                  <a:cubicBezTo>
                    <a:pt x="4747" y="13550"/>
                    <a:pt x="5533" y="13661"/>
                    <a:pt x="6373" y="13661"/>
                  </a:cubicBezTo>
                  <a:cubicBezTo>
                    <a:pt x="9425" y="13661"/>
                    <a:pt x="13190" y="12197"/>
                    <a:pt x="14606" y="8799"/>
                  </a:cubicBezTo>
                  <a:cubicBezTo>
                    <a:pt x="14606" y="8799"/>
                    <a:pt x="14994" y="8932"/>
                    <a:pt x="15500" y="8932"/>
                  </a:cubicBezTo>
                  <a:cubicBezTo>
                    <a:pt x="16400" y="8932"/>
                    <a:pt x="17673" y="8510"/>
                    <a:pt x="17805" y="6165"/>
                  </a:cubicBezTo>
                  <a:cubicBezTo>
                    <a:pt x="17503" y="4798"/>
                    <a:pt x="16677" y="4450"/>
                    <a:pt x="15914" y="4450"/>
                  </a:cubicBezTo>
                  <a:cubicBezTo>
                    <a:pt x="15123" y="4450"/>
                    <a:pt x="14400" y="4824"/>
                    <a:pt x="14400" y="4824"/>
                  </a:cubicBezTo>
                  <a:cubicBezTo>
                    <a:pt x="14400" y="4824"/>
                    <a:pt x="12749" y="3121"/>
                    <a:pt x="12335" y="228"/>
                  </a:cubicBezTo>
                  <a:cubicBezTo>
                    <a:pt x="12335" y="228"/>
                    <a:pt x="11532" y="0"/>
                    <a:pt x="9896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34"/>
            <p:cNvSpPr/>
            <p:nvPr/>
          </p:nvSpPr>
          <p:spPr>
            <a:xfrm>
              <a:off x="4125877" y="1029814"/>
              <a:ext cx="53538" cy="43022"/>
            </a:xfrm>
            <a:custGeom>
              <a:avLst/>
              <a:gdLst/>
              <a:ahLst/>
              <a:cxnLst/>
              <a:rect l="l" t="t" r="r" b="b"/>
              <a:pathLst>
                <a:path w="1736" h="1395" extrusionOk="0">
                  <a:moveTo>
                    <a:pt x="1582" y="1"/>
                  </a:moveTo>
                  <a:cubicBezTo>
                    <a:pt x="1544" y="1"/>
                    <a:pt x="1508" y="19"/>
                    <a:pt x="1489" y="61"/>
                  </a:cubicBezTo>
                  <a:cubicBezTo>
                    <a:pt x="1361" y="344"/>
                    <a:pt x="1285" y="630"/>
                    <a:pt x="1079" y="869"/>
                  </a:cubicBezTo>
                  <a:cubicBezTo>
                    <a:pt x="868" y="1111"/>
                    <a:pt x="547" y="1167"/>
                    <a:pt x="240" y="1167"/>
                  </a:cubicBezTo>
                  <a:cubicBezTo>
                    <a:pt x="193" y="1167"/>
                    <a:pt x="146" y="1165"/>
                    <a:pt x="100" y="1163"/>
                  </a:cubicBezTo>
                  <a:cubicBezTo>
                    <a:pt x="99" y="1163"/>
                    <a:pt x="97" y="1163"/>
                    <a:pt x="96" y="1163"/>
                  </a:cubicBezTo>
                  <a:cubicBezTo>
                    <a:pt x="35" y="1163"/>
                    <a:pt x="1" y="1244"/>
                    <a:pt x="48" y="1287"/>
                  </a:cubicBezTo>
                  <a:cubicBezTo>
                    <a:pt x="133" y="1365"/>
                    <a:pt x="257" y="1394"/>
                    <a:pt x="391" y="1394"/>
                  </a:cubicBezTo>
                  <a:cubicBezTo>
                    <a:pt x="614" y="1394"/>
                    <a:pt x="866" y="1312"/>
                    <a:pt x="1015" y="1235"/>
                  </a:cubicBezTo>
                  <a:cubicBezTo>
                    <a:pt x="1397" y="1040"/>
                    <a:pt x="1612" y="547"/>
                    <a:pt x="1711" y="157"/>
                  </a:cubicBezTo>
                  <a:cubicBezTo>
                    <a:pt x="1735" y="70"/>
                    <a:pt x="1655" y="1"/>
                    <a:pt x="158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34"/>
            <p:cNvSpPr/>
            <p:nvPr/>
          </p:nvSpPr>
          <p:spPr>
            <a:xfrm>
              <a:off x="4074929" y="846070"/>
              <a:ext cx="71086" cy="183961"/>
            </a:xfrm>
            <a:custGeom>
              <a:avLst/>
              <a:gdLst/>
              <a:ahLst/>
              <a:cxnLst/>
              <a:rect l="l" t="t" r="r" b="b"/>
              <a:pathLst>
                <a:path w="2305" h="5965" extrusionOk="0">
                  <a:moveTo>
                    <a:pt x="1272" y="1"/>
                  </a:moveTo>
                  <a:cubicBezTo>
                    <a:pt x="1183" y="1"/>
                    <a:pt x="1089" y="74"/>
                    <a:pt x="1115" y="187"/>
                  </a:cubicBezTo>
                  <a:cubicBezTo>
                    <a:pt x="1358" y="1249"/>
                    <a:pt x="1576" y="2352"/>
                    <a:pt x="1684" y="3433"/>
                  </a:cubicBezTo>
                  <a:cubicBezTo>
                    <a:pt x="1733" y="3935"/>
                    <a:pt x="1704" y="4625"/>
                    <a:pt x="1200" y="4625"/>
                  </a:cubicBezTo>
                  <a:cubicBezTo>
                    <a:pt x="1093" y="4625"/>
                    <a:pt x="965" y="4594"/>
                    <a:pt x="812" y="4524"/>
                  </a:cubicBezTo>
                  <a:cubicBezTo>
                    <a:pt x="732" y="4486"/>
                    <a:pt x="659" y="4473"/>
                    <a:pt x="586" y="4473"/>
                  </a:cubicBezTo>
                  <a:cubicBezTo>
                    <a:pt x="505" y="4473"/>
                    <a:pt x="423" y="4489"/>
                    <a:pt x="331" y="4504"/>
                  </a:cubicBezTo>
                  <a:cubicBezTo>
                    <a:pt x="1" y="4555"/>
                    <a:pt x="52" y="5009"/>
                    <a:pt x="116" y="5211"/>
                  </a:cubicBezTo>
                  <a:cubicBezTo>
                    <a:pt x="252" y="5650"/>
                    <a:pt x="789" y="5888"/>
                    <a:pt x="1191" y="5964"/>
                  </a:cubicBezTo>
                  <a:cubicBezTo>
                    <a:pt x="1194" y="5965"/>
                    <a:pt x="1198" y="5965"/>
                    <a:pt x="1202" y="5965"/>
                  </a:cubicBezTo>
                  <a:cubicBezTo>
                    <a:pt x="1264" y="5965"/>
                    <a:pt x="1306" y="5878"/>
                    <a:pt x="1238" y="5848"/>
                  </a:cubicBezTo>
                  <a:cubicBezTo>
                    <a:pt x="1163" y="5813"/>
                    <a:pt x="1087" y="5781"/>
                    <a:pt x="1007" y="5745"/>
                  </a:cubicBezTo>
                  <a:cubicBezTo>
                    <a:pt x="494" y="5582"/>
                    <a:pt x="451" y="5283"/>
                    <a:pt x="884" y="4850"/>
                  </a:cubicBezTo>
                  <a:lnTo>
                    <a:pt x="884" y="4850"/>
                  </a:lnTo>
                  <a:cubicBezTo>
                    <a:pt x="1031" y="4917"/>
                    <a:pt x="1218" y="5033"/>
                    <a:pt x="1389" y="5033"/>
                  </a:cubicBezTo>
                  <a:cubicBezTo>
                    <a:pt x="1732" y="5033"/>
                    <a:pt x="1824" y="4743"/>
                    <a:pt x="1911" y="4468"/>
                  </a:cubicBezTo>
                  <a:cubicBezTo>
                    <a:pt x="2305" y="3199"/>
                    <a:pt x="1688" y="1353"/>
                    <a:pt x="1405" y="107"/>
                  </a:cubicBezTo>
                  <a:cubicBezTo>
                    <a:pt x="1388" y="33"/>
                    <a:pt x="1331" y="1"/>
                    <a:pt x="12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34"/>
            <p:cNvSpPr/>
            <p:nvPr/>
          </p:nvSpPr>
          <p:spPr>
            <a:xfrm>
              <a:off x="4372874" y="946762"/>
              <a:ext cx="86445" cy="87524"/>
            </a:xfrm>
            <a:custGeom>
              <a:avLst/>
              <a:gdLst/>
              <a:ahLst/>
              <a:cxnLst/>
              <a:rect l="l" t="t" r="r" b="b"/>
              <a:pathLst>
                <a:path w="2803" h="2838" extrusionOk="0">
                  <a:moveTo>
                    <a:pt x="1935" y="0"/>
                  </a:moveTo>
                  <a:cubicBezTo>
                    <a:pt x="1449" y="0"/>
                    <a:pt x="940" y="316"/>
                    <a:pt x="574" y="662"/>
                  </a:cubicBezTo>
                  <a:cubicBezTo>
                    <a:pt x="48" y="1159"/>
                    <a:pt x="1" y="2225"/>
                    <a:pt x="410" y="2802"/>
                  </a:cubicBezTo>
                  <a:cubicBezTo>
                    <a:pt x="428" y="2827"/>
                    <a:pt x="451" y="2838"/>
                    <a:pt x="474" y="2838"/>
                  </a:cubicBezTo>
                  <a:cubicBezTo>
                    <a:pt x="524" y="2838"/>
                    <a:pt x="570" y="2788"/>
                    <a:pt x="537" y="2730"/>
                  </a:cubicBezTo>
                  <a:cubicBezTo>
                    <a:pt x="295" y="2273"/>
                    <a:pt x="394" y="1469"/>
                    <a:pt x="653" y="1048"/>
                  </a:cubicBezTo>
                  <a:cubicBezTo>
                    <a:pt x="832" y="745"/>
                    <a:pt x="1218" y="519"/>
                    <a:pt x="1536" y="387"/>
                  </a:cubicBezTo>
                  <a:cubicBezTo>
                    <a:pt x="1650" y="339"/>
                    <a:pt x="1757" y="318"/>
                    <a:pt x="1859" y="318"/>
                  </a:cubicBezTo>
                  <a:cubicBezTo>
                    <a:pt x="2104" y="318"/>
                    <a:pt x="2320" y="440"/>
                    <a:pt x="2543" y="594"/>
                  </a:cubicBezTo>
                  <a:cubicBezTo>
                    <a:pt x="2569" y="613"/>
                    <a:pt x="2595" y="620"/>
                    <a:pt x="2619" y="620"/>
                  </a:cubicBezTo>
                  <a:cubicBezTo>
                    <a:pt x="2728" y="620"/>
                    <a:pt x="2802" y="464"/>
                    <a:pt x="2718" y="367"/>
                  </a:cubicBezTo>
                  <a:cubicBezTo>
                    <a:pt x="2486" y="104"/>
                    <a:pt x="2214" y="0"/>
                    <a:pt x="19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34"/>
            <p:cNvSpPr/>
            <p:nvPr/>
          </p:nvSpPr>
          <p:spPr>
            <a:xfrm>
              <a:off x="4377408" y="979761"/>
              <a:ext cx="60847" cy="24826"/>
            </a:xfrm>
            <a:custGeom>
              <a:avLst/>
              <a:gdLst/>
              <a:ahLst/>
              <a:cxnLst/>
              <a:rect l="l" t="t" r="r" b="b"/>
              <a:pathLst>
                <a:path w="1973" h="805" extrusionOk="0">
                  <a:moveTo>
                    <a:pt x="1101" y="1"/>
                  </a:moveTo>
                  <a:cubicBezTo>
                    <a:pt x="943" y="1"/>
                    <a:pt x="784" y="23"/>
                    <a:pt x="638" y="61"/>
                  </a:cubicBezTo>
                  <a:cubicBezTo>
                    <a:pt x="351" y="133"/>
                    <a:pt x="1" y="423"/>
                    <a:pt x="48" y="749"/>
                  </a:cubicBezTo>
                  <a:cubicBezTo>
                    <a:pt x="54" y="787"/>
                    <a:pt x="89" y="805"/>
                    <a:pt x="123" y="805"/>
                  </a:cubicBezTo>
                  <a:cubicBezTo>
                    <a:pt x="159" y="805"/>
                    <a:pt x="196" y="786"/>
                    <a:pt x="204" y="749"/>
                  </a:cubicBezTo>
                  <a:cubicBezTo>
                    <a:pt x="282" y="385"/>
                    <a:pt x="575" y="276"/>
                    <a:pt x="902" y="276"/>
                  </a:cubicBezTo>
                  <a:cubicBezTo>
                    <a:pt x="1211" y="276"/>
                    <a:pt x="1551" y="373"/>
                    <a:pt x="1767" y="447"/>
                  </a:cubicBezTo>
                  <a:cubicBezTo>
                    <a:pt x="1778" y="450"/>
                    <a:pt x="1789" y="452"/>
                    <a:pt x="1800" y="452"/>
                  </a:cubicBezTo>
                  <a:cubicBezTo>
                    <a:pt x="1897" y="452"/>
                    <a:pt x="1973" y="312"/>
                    <a:pt x="1887" y="244"/>
                  </a:cubicBezTo>
                  <a:cubicBezTo>
                    <a:pt x="1667" y="71"/>
                    <a:pt x="1384" y="1"/>
                    <a:pt x="11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34"/>
            <p:cNvSpPr/>
            <p:nvPr/>
          </p:nvSpPr>
          <p:spPr>
            <a:xfrm>
              <a:off x="4026233" y="2179838"/>
              <a:ext cx="412639" cy="106336"/>
            </a:xfrm>
            <a:custGeom>
              <a:avLst/>
              <a:gdLst/>
              <a:ahLst/>
              <a:cxnLst/>
              <a:rect l="l" t="t" r="r" b="b"/>
              <a:pathLst>
                <a:path w="13380" h="3448" extrusionOk="0">
                  <a:moveTo>
                    <a:pt x="13211" y="1"/>
                  </a:moveTo>
                  <a:cubicBezTo>
                    <a:pt x="13191" y="1"/>
                    <a:pt x="13170" y="7"/>
                    <a:pt x="13150" y="21"/>
                  </a:cubicBezTo>
                  <a:cubicBezTo>
                    <a:pt x="11364" y="1298"/>
                    <a:pt x="9482" y="2014"/>
                    <a:pt x="7342" y="2468"/>
                  </a:cubicBezTo>
                  <a:cubicBezTo>
                    <a:pt x="6255" y="2699"/>
                    <a:pt x="5153" y="2881"/>
                    <a:pt x="4055" y="3053"/>
                  </a:cubicBezTo>
                  <a:cubicBezTo>
                    <a:pt x="2718" y="3259"/>
                    <a:pt x="1413" y="3204"/>
                    <a:pt x="76" y="3316"/>
                  </a:cubicBezTo>
                  <a:cubicBezTo>
                    <a:pt x="4" y="3323"/>
                    <a:pt x="0" y="3435"/>
                    <a:pt x="76" y="3435"/>
                  </a:cubicBezTo>
                  <a:cubicBezTo>
                    <a:pt x="577" y="3438"/>
                    <a:pt x="1068" y="3448"/>
                    <a:pt x="1557" y="3448"/>
                  </a:cubicBezTo>
                  <a:cubicBezTo>
                    <a:pt x="2271" y="3448"/>
                    <a:pt x="2979" y="3427"/>
                    <a:pt x="3708" y="3335"/>
                  </a:cubicBezTo>
                  <a:cubicBezTo>
                    <a:pt x="4946" y="3176"/>
                    <a:pt x="6180" y="2934"/>
                    <a:pt x="7405" y="2703"/>
                  </a:cubicBezTo>
                  <a:cubicBezTo>
                    <a:pt x="9466" y="2313"/>
                    <a:pt x="11714" y="1656"/>
                    <a:pt x="13297" y="207"/>
                  </a:cubicBezTo>
                  <a:cubicBezTo>
                    <a:pt x="13379" y="133"/>
                    <a:pt x="13303" y="1"/>
                    <a:pt x="132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34"/>
            <p:cNvSpPr/>
            <p:nvPr/>
          </p:nvSpPr>
          <p:spPr>
            <a:xfrm>
              <a:off x="4167110" y="1953596"/>
              <a:ext cx="203945" cy="211686"/>
            </a:xfrm>
            <a:custGeom>
              <a:avLst/>
              <a:gdLst/>
              <a:ahLst/>
              <a:cxnLst/>
              <a:rect l="l" t="t" r="r" b="b"/>
              <a:pathLst>
                <a:path w="6613" h="6864" extrusionOk="0">
                  <a:moveTo>
                    <a:pt x="6476" y="1"/>
                  </a:moveTo>
                  <a:cubicBezTo>
                    <a:pt x="6440" y="1"/>
                    <a:pt x="6404" y="16"/>
                    <a:pt x="6382" y="52"/>
                  </a:cubicBezTo>
                  <a:cubicBezTo>
                    <a:pt x="6072" y="553"/>
                    <a:pt x="5698" y="998"/>
                    <a:pt x="5395" y="1504"/>
                  </a:cubicBezTo>
                  <a:cubicBezTo>
                    <a:pt x="4922" y="2291"/>
                    <a:pt x="4520" y="3048"/>
                    <a:pt x="3900" y="3744"/>
                  </a:cubicBezTo>
                  <a:cubicBezTo>
                    <a:pt x="2912" y="4842"/>
                    <a:pt x="1492" y="6227"/>
                    <a:pt x="84" y="6716"/>
                  </a:cubicBezTo>
                  <a:cubicBezTo>
                    <a:pt x="0" y="6745"/>
                    <a:pt x="23" y="6863"/>
                    <a:pt x="100" y="6863"/>
                  </a:cubicBezTo>
                  <a:cubicBezTo>
                    <a:pt x="107" y="6863"/>
                    <a:pt x="115" y="6862"/>
                    <a:pt x="124" y="6860"/>
                  </a:cubicBezTo>
                  <a:cubicBezTo>
                    <a:pt x="1551" y="6474"/>
                    <a:pt x="2841" y="5161"/>
                    <a:pt x="3883" y="4166"/>
                  </a:cubicBezTo>
                  <a:cubicBezTo>
                    <a:pt x="4460" y="3613"/>
                    <a:pt x="4910" y="2948"/>
                    <a:pt x="5319" y="2260"/>
                  </a:cubicBezTo>
                  <a:cubicBezTo>
                    <a:pt x="5742" y="1556"/>
                    <a:pt x="6278" y="899"/>
                    <a:pt x="6581" y="135"/>
                  </a:cubicBezTo>
                  <a:cubicBezTo>
                    <a:pt x="6612" y="57"/>
                    <a:pt x="6544" y="1"/>
                    <a:pt x="647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34"/>
            <p:cNvSpPr/>
            <p:nvPr/>
          </p:nvSpPr>
          <p:spPr>
            <a:xfrm>
              <a:off x="4136825" y="1874522"/>
              <a:ext cx="157315" cy="286781"/>
            </a:xfrm>
            <a:custGeom>
              <a:avLst/>
              <a:gdLst/>
              <a:ahLst/>
              <a:cxnLst/>
              <a:rect l="l" t="t" r="r" b="b"/>
              <a:pathLst>
                <a:path w="5101" h="9299" extrusionOk="0">
                  <a:moveTo>
                    <a:pt x="4963" y="1"/>
                  </a:moveTo>
                  <a:cubicBezTo>
                    <a:pt x="4892" y="1"/>
                    <a:pt x="4818" y="48"/>
                    <a:pt x="4810" y="141"/>
                  </a:cubicBezTo>
                  <a:cubicBezTo>
                    <a:pt x="4654" y="1860"/>
                    <a:pt x="3811" y="3619"/>
                    <a:pt x="3071" y="5142"/>
                  </a:cubicBezTo>
                  <a:cubicBezTo>
                    <a:pt x="2390" y="6550"/>
                    <a:pt x="1380" y="8262"/>
                    <a:pt x="67" y="9161"/>
                  </a:cubicBezTo>
                  <a:cubicBezTo>
                    <a:pt x="0" y="9205"/>
                    <a:pt x="38" y="9299"/>
                    <a:pt x="103" y="9299"/>
                  </a:cubicBezTo>
                  <a:cubicBezTo>
                    <a:pt x="115" y="9299"/>
                    <a:pt x="129" y="9296"/>
                    <a:pt x="142" y="9288"/>
                  </a:cubicBezTo>
                  <a:cubicBezTo>
                    <a:pt x="1567" y="8489"/>
                    <a:pt x="2601" y="6702"/>
                    <a:pt x="3337" y="5301"/>
                  </a:cubicBezTo>
                  <a:cubicBezTo>
                    <a:pt x="3783" y="4458"/>
                    <a:pt x="4153" y="3562"/>
                    <a:pt x="4483" y="2672"/>
                  </a:cubicBezTo>
                  <a:cubicBezTo>
                    <a:pt x="4758" y="1915"/>
                    <a:pt x="5096" y="945"/>
                    <a:pt x="5100" y="141"/>
                  </a:cubicBezTo>
                  <a:cubicBezTo>
                    <a:pt x="5100" y="47"/>
                    <a:pt x="5033" y="1"/>
                    <a:pt x="496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34"/>
            <p:cNvSpPr/>
            <p:nvPr/>
          </p:nvSpPr>
          <p:spPr>
            <a:xfrm>
              <a:off x="4220093" y="951450"/>
              <a:ext cx="24487" cy="36607"/>
            </a:xfrm>
            <a:custGeom>
              <a:avLst/>
              <a:gdLst/>
              <a:ahLst/>
              <a:cxnLst/>
              <a:rect l="l" t="t" r="r" b="b"/>
              <a:pathLst>
                <a:path w="794" h="1187" extrusionOk="0">
                  <a:moveTo>
                    <a:pt x="399" y="0"/>
                  </a:moveTo>
                  <a:cubicBezTo>
                    <a:pt x="180" y="0"/>
                    <a:pt x="1" y="267"/>
                    <a:pt x="1" y="593"/>
                  </a:cubicBezTo>
                  <a:cubicBezTo>
                    <a:pt x="1" y="920"/>
                    <a:pt x="180" y="1186"/>
                    <a:pt x="399" y="1186"/>
                  </a:cubicBezTo>
                  <a:cubicBezTo>
                    <a:pt x="617" y="1186"/>
                    <a:pt x="793" y="920"/>
                    <a:pt x="793" y="593"/>
                  </a:cubicBezTo>
                  <a:cubicBezTo>
                    <a:pt x="793" y="267"/>
                    <a:pt x="617" y="0"/>
                    <a:pt x="3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34"/>
            <p:cNvSpPr/>
            <p:nvPr/>
          </p:nvSpPr>
          <p:spPr>
            <a:xfrm>
              <a:off x="4009517" y="951450"/>
              <a:ext cx="24487" cy="36607"/>
            </a:xfrm>
            <a:custGeom>
              <a:avLst/>
              <a:gdLst/>
              <a:ahLst/>
              <a:cxnLst/>
              <a:rect l="l" t="t" r="r" b="b"/>
              <a:pathLst>
                <a:path w="794" h="1187" extrusionOk="0">
                  <a:moveTo>
                    <a:pt x="395" y="0"/>
                  </a:moveTo>
                  <a:cubicBezTo>
                    <a:pt x="177" y="0"/>
                    <a:pt x="1" y="267"/>
                    <a:pt x="1" y="593"/>
                  </a:cubicBezTo>
                  <a:cubicBezTo>
                    <a:pt x="1" y="920"/>
                    <a:pt x="177" y="1186"/>
                    <a:pt x="395" y="1186"/>
                  </a:cubicBezTo>
                  <a:cubicBezTo>
                    <a:pt x="614" y="1186"/>
                    <a:pt x="794" y="920"/>
                    <a:pt x="794" y="593"/>
                  </a:cubicBezTo>
                  <a:cubicBezTo>
                    <a:pt x="794" y="267"/>
                    <a:pt x="614" y="0"/>
                    <a:pt x="3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34"/>
            <p:cNvSpPr/>
            <p:nvPr/>
          </p:nvSpPr>
          <p:spPr>
            <a:xfrm>
              <a:off x="4204272" y="824081"/>
              <a:ext cx="100292" cy="73307"/>
            </a:xfrm>
            <a:custGeom>
              <a:avLst/>
              <a:gdLst/>
              <a:ahLst/>
              <a:cxnLst/>
              <a:rect l="l" t="t" r="r" b="b"/>
              <a:pathLst>
                <a:path w="3252" h="2377" extrusionOk="0">
                  <a:moveTo>
                    <a:pt x="1074" y="0"/>
                  </a:moveTo>
                  <a:cubicBezTo>
                    <a:pt x="1072" y="0"/>
                    <a:pt x="1070" y="0"/>
                    <a:pt x="1067" y="0"/>
                  </a:cubicBezTo>
                  <a:cubicBezTo>
                    <a:pt x="502" y="20"/>
                    <a:pt x="757" y="430"/>
                    <a:pt x="757" y="430"/>
                  </a:cubicBezTo>
                  <a:cubicBezTo>
                    <a:pt x="757" y="430"/>
                    <a:pt x="1" y="653"/>
                    <a:pt x="327" y="1051"/>
                  </a:cubicBezTo>
                  <a:cubicBezTo>
                    <a:pt x="653" y="1445"/>
                    <a:pt x="1978" y="1688"/>
                    <a:pt x="2476" y="1962"/>
                  </a:cubicBezTo>
                  <a:cubicBezTo>
                    <a:pt x="2977" y="2237"/>
                    <a:pt x="3251" y="2376"/>
                    <a:pt x="3251" y="2376"/>
                  </a:cubicBezTo>
                  <a:lnTo>
                    <a:pt x="3060" y="1739"/>
                  </a:lnTo>
                  <a:cubicBezTo>
                    <a:pt x="3060" y="1739"/>
                    <a:pt x="1593" y="0"/>
                    <a:pt x="10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34"/>
            <p:cNvSpPr/>
            <p:nvPr/>
          </p:nvSpPr>
          <p:spPr>
            <a:xfrm>
              <a:off x="3963134" y="826147"/>
              <a:ext cx="100323" cy="73307"/>
            </a:xfrm>
            <a:custGeom>
              <a:avLst/>
              <a:gdLst/>
              <a:ahLst/>
              <a:cxnLst/>
              <a:rect l="l" t="t" r="r" b="b"/>
              <a:pathLst>
                <a:path w="3253" h="2377" extrusionOk="0">
                  <a:moveTo>
                    <a:pt x="2179" y="1"/>
                  </a:moveTo>
                  <a:cubicBezTo>
                    <a:pt x="1655" y="1"/>
                    <a:pt x="188" y="1740"/>
                    <a:pt x="188" y="1740"/>
                  </a:cubicBezTo>
                  <a:lnTo>
                    <a:pt x="1" y="2377"/>
                  </a:lnTo>
                  <a:cubicBezTo>
                    <a:pt x="1" y="2377"/>
                    <a:pt x="276" y="2237"/>
                    <a:pt x="774" y="1962"/>
                  </a:cubicBezTo>
                  <a:cubicBezTo>
                    <a:pt x="1275" y="1688"/>
                    <a:pt x="2599" y="1450"/>
                    <a:pt x="2926" y="1051"/>
                  </a:cubicBezTo>
                  <a:cubicBezTo>
                    <a:pt x="3252" y="658"/>
                    <a:pt x="2496" y="431"/>
                    <a:pt x="2496" y="431"/>
                  </a:cubicBezTo>
                  <a:cubicBezTo>
                    <a:pt x="2496" y="431"/>
                    <a:pt x="2746" y="21"/>
                    <a:pt x="2186" y="1"/>
                  </a:cubicBezTo>
                  <a:cubicBezTo>
                    <a:pt x="2183" y="1"/>
                    <a:pt x="2181" y="1"/>
                    <a:pt x="217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34"/>
            <p:cNvSpPr/>
            <p:nvPr/>
          </p:nvSpPr>
          <p:spPr>
            <a:xfrm>
              <a:off x="4480875" y="888875"/>
              <a:ext cx="447797" cy="337821"/>
            </a:xfrm>
            <a:custGeom>
              <a:avLst/>
              <a:gdLst/>
              <a:ahLst/>
              <a:cxnLst/>
              <a:rect l="l" t="t" r="r" b="b"/>
              <a:pathLst>
                <a:path w="14520" h="10954" extrusionOk="0">
                  <a:moveTo>
                    <a:pt x="14519" y="0"/>
                  </a:moveTo>
                  <a:lnTo>
                    <a:pt x="14519" y="0"/>
                  </a:lnTo>
                  <a:cubicBezTo>
                    <a:pt x="10015" y="2523"/>
                    <a:pt x="5038" y="3314"/>
                    <a:pt x="1" y="4297"/>
                  </a:cubicBezTo>
                  <a:cubicBezTo>
                    <a:pt x="25" y="6187"/>
                    <a:pt x="2125" y="6704"/>
                    <a:pt x="2125" y="6704"/>
                  </a:cubicBezTo>
                  <a:cubicBezTo>
                    <a:pt x="2125" y="6704"/>
                    <a:pt x="4890" y="8881"/>
                    <a:pt x="8089" y="10954"/>
                  </a:cubicBezTo>
                  <a:cubicBezTo>
                    <a:pt x="11093" y="7882"/>
                    <a:pt x="13433" y="4075"/>
                    <a:pt x="14519" y="0"/>
                  </a:cubicBezTo>
                  <a:close/>
                </a:path>
              </a:pathLst>
            </a:custGeom>
            <a:solidFill>
              <a:srgbClr val="935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34"/>
            <p:cNvSpPr/>
            <p:nvPr/>
          </p:nvSpPr>
          <p:spPr>
            <a:xfrm>
              <a:off x="4661850" y="2349650"/>
              <a:ext cx="516236" cy="214166"/>
            </a:xfrm>
            <a:custGeom>
              <a:avLst/>
              <a:gdLst/>
              <a:ahLst/>
              <a:cxnLst/>
              <a:rect l="l" t="t" r="r" b="b"/>
              <a:pathLst>
                <a:path w="16923" h="6945" extrusionOk="0">
                  <a:moveTo>
                    <a:pt x="14796" y="1"/>
                  </a:moveTo>
                  <a:cubicBezTo>
                    <a:pt x="14777" y="1"/>
                    <a:pt x="14769" y="6"/>
                    <a:pt x="14769" y="6"/>
                  </a:cubicBezTo>
                  <a:lnTo>
                    <a:pt x="52" y="2019"/>
                  </a:lnTo>
                  <a:cubicBezTo>
                    <a:pt x="52" y="2019"/>
                    <a:pt x="25" y="4267"/>
                    <a:pt x="1" y="6944"/>
                  </a:cubicBezTo>
                  <a:cubicBezTo>
                    <a:pt x="5433" y="5730"/>
                    <a:pt x="11021" y="3327"/>
                    <a:pt x="16506" y="3327"/>
                  </a:cubicBezTo>
                  <a:cubicBezTo>
                    <a:pt x="16645" y="3327"/>
                    <a:pt x="16784" y="3329"/>
                    <a:pt x="16923" y="3332"/>
                  </a:cubicBezTo>
                  <a:cubicBezTo>
                    <a:pt x="16862" y="3176"/>
                    <a:pt x="16798" y="3029"/>
                    <a:pt x="16732" y="2894"/>
                  </a:cubicBezTo>
                  <a:cubicBezTo>
                    <a:pt x="15402" y="192"/>
                    <a:pt x="14909" y="1"/>
                    <a:pt x="14796" y="1"/>
                  </a:cubicBezTo>
                  <a:close/>
                </a:path>
              </a:pathLst>
            </a:custGeom>
            <a:solidFill>
              <a:srgbClr val="191919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34"/>
            <p:cNvSpPr/>
            <p:nvPr/>
          </p:nvSpPr>
          <p:spPr>
            <a:xfrm>
              <a:off x="4480598" y="1499446"/>
              <a:ext cx="842055" cy="1043132"/>
            </a:xfrm>
            <a:custGeom>
              <a:avLst/>
              <a:gdLst/>
              <a:ahLst/>
              <a:cxnLst/>
              <a:rect l="l" t="t" r="r" b="b"/>
              <a:pathLst>
                <a:path w="27304" h="33824" extrusionOk="0">
                  <a:moveTo>
                    <a:pt x="14225" y="1"/>
                  </a:moveTo>
                  <a:cubicBezTo>
                    <a:pt x="14116" y="1"/>
                    <a:pt x="14003" y="7"/>
                    <a:pt x="13887" y="20"/>
                  </a:cubicBezTo>
                  <a:cubicBezTo>
                    <a:pt x="12080" y="227"/>
                    <a:pt x="8436" y="980"/>
                    <a:pt x="8436" y="980"/>
                  </a:cubicBezTo>
                  <a:cubicBezTo>
                    <a:pt x="8436" y="980"/>
                    <a:pt x="6283" y="1309"/>
                    <a:pt x="5930" y="2495"/>
                  </a:cubicBezTo>
                  <a:cubicBezTo>
                    <a:pt x="5575" y="3685"/>
                    <a:pt x="2997" y="5129"/>
                    <a:pt x="2531" y="6574"/>
                  </a:cubicBezTo>
                  <a:cubicBezTo>
                    <a:pt x="2066" y="8017"/>
                    <a:pt x="681" y="15089"/>
                    <a:pt x="343" y="17412"/>
                  </a:cubicBezTo>
                  <a:cubicBezTo>
                    <a:pt x="1" y="19735"/>
                    <a:pt x="518" y="24379"/>
                    <a:pt x="1600" y="26858"/>
                  </a:cubicBezTo>
                  <a:cubicBezTo>
                    <a:pt x="2687" y="29332"/>
                    <a:pt x="4994" y="31293"/>
                    <a:pt x="5930" y="31862"/>
                  </a:cubicBezTo>
                  <a:lnTo>
                    <a:pt x="5930" y="29901"/>
                  </a:lnTo>
                  <a:cubicBezTo>
                    <a:pt x="5930" y="29901"/>
                    <a:pt x="7897" y="30244"/>
                    <a:pt x="10654" y="30244"/>
                  </a:cubicBezTo>
                  <a:cubicBezTo>
                    <a:pt x="12913" y="30244"/>
                    <a:pt x="15702" y="30014"/>
                    <a:pt x="18375" y="29177"/>
                  </a:cubicBezTo>
                  <a:cubicBezTo>
                    <a:pt x="18375" y="29177"/>
                    <a:pt x="20026" y="32173"/>
                    <a:pt x="22091" y="33824"/>
                  </a:cubicBezTo>
                  <a:cubicBezTo>
                    <a:pt x="22091" y="33824"/>
                    <a:pt x="26066" y="27888"/>
                    <a:pt x="26683" y="24741"/>
                  </a:cubicBezTo>
                  <a:cubicBezTo>
                    <a:pt x="27303" y="21593"/>
                    <a:pt x="26683" y="16970"/>
                    <a:pt x="25704" y="13501"/>
                  </a:cubicBezTo>
                  <a:cubicBezTo>
                    <a:pt x="24725" y="10031"/>
                    <a:pt x="23173" y="5953"/>
                    <a:pt x="21936" y="3992"/>
                  </a:cubicBezTo>
                  <a:cubicBezTo>
                    <a:pt x="20698" y="2034"/>
                    <a:pt x="16620" y="1309"/>
                    <a:pt x="16620" y="1309"/>
                  </a:cubicBezTo>
                  <a:cubicBezTo>
                    <a:pt x="16620" y="1309"/>
                    <a:pt x="15809" y="1"/>
                    <a:pt x="142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34"/>
            <p:cNvSpPr/>
            <p:nvPr/>
          </p:nvSpPr>
          <p:spPr>
            <a:xfrm>
              <a:off x="4540983" y="991573"/>
              <a:ext cx="542753" cy="570941"/>
            </a:xfrm>
            <a:custGeom>
              <a:avLst/>
              <a:gdLst/>
              <a:ahLst/>
              <a:cxnLst/>
              <a:rect l="l" t="t" r="r" b="b"/>
              <a:pathLst>
                <a:path w="17599" h="18513" extrusionOk="0">
                  <a:moveTo>
                    <a:pt x="11829" y="1"/>
                  </a:moveTo>
                  <a:cubicBezTo>
                    <a:pt x="11829" y="1"/>
                    <a:pt x="4640" y="2794"/>
                    <a:pt x="200" y="3374"/>
                  </a:cubicBezTo>
                  <a:cubicBezTo>
                    <a:pt x="200" y="3374"/>
                    <a:pt x="438" y="6136"/>
                    <a:pt x="211" y="8070"/>
                  </a:cubicBezTo>
                  <a:cubicBezTo>
                    <a:pt x="0" y="9888"/>
                    <a:pt x="1023" y="14554"/>
                    <a:pt x="7079" y="15204"/>
                  </a:cubicBezTo>
                  <a:lnTo>
                    <a:pt x="6732" y="15275"/>
                  </a:lnTo>
                  <a:cubicBezTo>
                    <a:pt x="6732" y="15275"/>
                    <a:pt x="6848" y="16162"/>
                    <a:pt x="6637" y="16986"/>
                  </a:cubicBezTo>
                  <a:cubicBezTo>
                    <a:pt x="6514" y="17475"/>
                    <a:pt x="6279" y="17941"/>
                    <a:pt x="5837" y="18192"/>
                  </a:cubicBezTo>
                  <a:cubicBezTo>
                    <a:pt x="5837" y="18192"/>
                    <a:pt x="7170" y="18513"/>
                    <a:pt x="8877" y="18513"/>
                  </a:cubicBezTo>
                  <a:cubicBezTo>
                    <a:pt x="10301" y="18513"/>
                    <a:pt x="11986" y="18289"/>
                    <a:pt x="13373" y="17467"/>
                  </a:cubicBezTo>
                  <a:cubicBezTo>
                    <a:pt x="13373" y="17467"/>
                    <a:pt x="12959" y="17070"/>
                    <a:pt x="12590" y="16413"/>
                  </a:cubicBezTo>
                  <a:cubicBezTo>
                    <a:pt x="12259" y="15832"/>
                    <a:pt x="11960" y="15052"/>
                    <a:pt x="11997" y="14161"/>
                  </a:cubicBezTo>
                  <a:cubicBezTo>
                    <a:pt x="15216" y="12374"/>
                    <a:pt x="14869" y="9315"/>
                    <a:pt x="14845" y="9299"/>
                  </a:cubicBezTo>
                  <a:lnTo>
                    <a:pt x="14845" y="9299"/>
                  </a:lnTo>
                  <a:cubicBezTo>
                    <a:pt x="14856" y="9303"/>
                    <a:pt x="15164" y="9378"/>
                    <a:pt x="15568" y="9378"/>
                  </a:cubicBezTo>
                  <a:cubicBezTo>
                    <a:pt x="16354" y="9378"/>
                    <a:pt x="17506" y="9095"/>
                    <a:pt x="17550" y="7460"/>
                  </a:cubicBezTo>
                  <a:cubicBezTo>
                    <a:pt x="17598" y="5792"/>
                    <a:pt x="16411" y="5514"/>
                    <a:pt x="15615" y="5514"/>
                  </a:cubicBezTo>
                  <a:cubicBezTo>
                    <a:pt x="15217" y="5514"/>
                    <a:pt x="14917" y="5583"/>
                    <a:pt x="14917" y="5583"/>
                  </a:cubicBezTo>
                  <a:cubicBezTo>
                    <a:pt x="14917" y="5583"/>
                    <a:pt x="12327" y="2069"/>
                    <a:pt x="11829" y="1"/>
                  </a:cubicBezTo>
                  <a:close/>
                </a:path>
              </a:pathLst>
            </a:custGeom>
            <a:solidFill>
              <a:srgbClr val="F9B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34"/>
            <p:cNvSpPr/>
            <p:nvPr/>
          </p:nvSpPr>
          <p:spPr>
            <a:xfrm>
              <a:off x="4794056" y="2722653"/>
              <a:ext cx="214646" cy="109698"/>
            </a:xfrm>
            <a:custGeom>
              <a:avLst/>
              <a:gdLst/>
              <a:ahLst/>
              <a:cxnLst/>
              <a:rect l="l" t="t" r="r" b="b"/>
              <a:pathLst>
                <a:path w="6960" h="3557" extrusionOk="0">
                  <a:moveTo>
                    <a:pt x="91" y="0"/>
                  </a:moveTo>
                  <a:cubicBezTo>
                    <a:pt x="23" y="0"/>
                    <a:pt x="0" y="103"/>
                    <a:pt x="74" y="121"/>
                  </a:cubicBezTo>
                  <a:cubicBezTo>
                    <a:pt x="961" y="368"/>
                    <a:pt x="1929" y="555"/>
                    <a:pt x="2911" y="650"/>
                  </a:cubicBezTo>
                  <a:cubicBezTo>
                    <a:pt x="2840" y="1590"/>
                    <a:pt x="2967" y="2588"/>
                    <a:pt x="3102" y="3515"/>
                  </a:cubicBezTo>
                  <a:cubicBezTo>
                    <a:pt x="3105" y="3544"/>
                    <a:pt x="3124" y="3556"/>
                    <a:pt x="3145" y="3556"/>
                  </a:cubicBezTo>
                  <a:cubicBezTo>
                    <a:pt x="3173" y="3556"/>
                    <a:pt x="3205" y="3535"/>
                    <a:pt x="3209" y="3504"/>
                  </a:cubicBezTo>
                  <a:cubicBezTo>
                    <a:pt x="3257" y="3022"/>
                    <a:pt x="3185" y="2536"/>
                    <a:pt x="3166" y="2059"/>
                  </a:cubicBezTo>
                  <a:cubicBezTo>
                    <a:pt x="3146" y="1594"/>
                    <a:pt x="3166" y="1132"/>
                    <a:pt x="3122" y="670"/>
                  </a:cubicBezTo>
                  <a:lnTo>
                    <a:pt x="3122" y="670"/>
                  </a:lnTo>
                  <a:cubicBezTo>
                    <a:pt x="3540" y="707"/>
                    <a:pt x="3960" y="726"/>
                    <a:pt x="4377" y="726"/>
                  </a:cubicBezTo>
                  <a:cubicBezTo>
                    <a:pt x="5232" y="726"/>
                    <a:pt x="6074" y="644"/>
                    <a:pt x="6858" y="459"/>
                  </a:cubicBezTo>
                  <a:cubicBezTo>
                    <a:pt x="6959" y="436"/>
                    <a:pt x="6943" y="277"/>
                    <a:pt x="6842" y="277"/>
                  </a:cubicBezTo>
                  <a:cubicBezTo>
                    <a:pt x="6839" y="277"/>
                    <a:pt x="6837" y="277"/>
                    <a:pt x="6834" y="277"/>
                  </a:cubicBezTo>
                  <a:cubicBezTo>
                    <a:pt x="5970" y="351"/>
                    <a:pt x="5115" y="394"/>
                    <a:pt x="4262" y="394"/>
                  </a:cubicBezTo>
                  <a:cubicBezTo>
                    <a:pt x="2876" y="394"/>
                    <a:pt x="1498" y="280"/>
                    <a:pt x="106" y="2"/>
                  </a:cubicBezTo>
                  <a:cubicBezTo>
                    <a:pt x="100" y="1"/>
                    <a:pt x="95" y="0"/>
                    <a:pt x="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34"/>
            <p:cNvSpPr/>
            <p:nvPr/>
          </p:nvSpPr>
          <p:spPr>
            <a:xfrm>
              <a:off x="4659871" y="2425078"/>
              <a:ext cx="405238" cy="280243"/>
            </a:xfrm>
            <a:custGeom>
              <a:avLst/>
              <a:gdLst/>
              <a:ahLst/>
              <a:cxnLst/>
              <a:rect l="l" t="t" r="r" b="b"/>
              <a:pathLst>
                <a:path w="13140" h="9087" extrusionOk="0">
                  <a:moveTo>
                    <a:pt x="7672" y="2230"/>
                  </a:moveTo>
                  <a:cubicBezTo>
                    <a:pt x="7720" y="2573"/>
                    <a:pt x="7771" y="2915"/>
                    <a:pt x="7827" y="3257"/>
                  </a:cubicBezTo>
                  <a:cubicBezTo>
                    <a:pt x="7938" y="3942"/>
                    <a:pt x="8030" y="4614"/>
                    <a:pt x="8042" y="5306"/>
                  </a:cubicBezTo>
                  <a:cubicBezTo>
                    <a:pt x="8061" y="6209"/>
                    <a:pt x="7831" y="6794"/>
                    <a:pt x="7007" y="7161"/>
                  </a:cubicBezTo>
                  <a:cubicBezTo>
                    <a:pt x="6956" y="6142"/>
                    <a:pt x="6880" y="5123"/>
                    <a:pt x="6825" y="4109"/>
                  </a:cubicBezTo>
                  <a:cubicBezTo>
                    <a:pt x="6792" y="3519"/>
                    <a:pt x="6781" y="2887"/>
                    <a:pt x="6741" y="2254"/>
                  </a:cubicBezTo>
                  <a:lnTo>
                    <a:pt x="6892" y="2254"/>
                  </a:lnTo>
                  <a:cubicBezTo>
                    <a:pt x="7154" y="2250"/>
                    <a:pt x="7413" y="2243"/>
                    <a:pt x="7672" y="2230"/>
                  </a:cubicBezTo>
                  <a:close/>
                  <a:moveTo>
                    <a:pt x="7508" y="0"/>
                  </a:moveTo>
                  <a:cubicBezTo>
                    <a:pt x="7429" y="0"/>
                    <a:pt x="7349" y="53"/>
                    <a:pt x="7358" y="146"/>
                  </a:cubicBezTo>
                  <a:cubicBezTo>
                    <a:pt x="7358" y="170"/>
                    <a:pt x="7361" y="190"/>
                    <a:pt x="7361" y="214"/>
                  </a:cubicBezTo>
                  <a:cubicBezTo>
                    <a:pt x="7361" y="237"/>
                    <a:pt x="7369" y="253"/>
                    <a:pt x="7378" y="269"/>
                  </a:cubicBezTo>
                  <a:cubicBezTo>
                    <a:pt x="7477" y="826"/>
                    <a:pt x="7552" y="1387"/>
                    <a:pt x="7632" y="1944"/>
                  </a:cubicBezTo>
                  <a:cubicBezTo>
                    <a:pt x="7330" y="1956"/>
                    <a:pt x="7023" y="1960"/>
                    <a:pt x="6721" y="1964"/>
                  </a:cubicBezTo>
                  <a:cubicBezTo>
                    <a:pt x="6677" y="1395"/>
                    <a:pt x="6610" y="834"/>
                    <a:pt x="6474" y="313"/>
                  </a:cubicBezTo>
                  <a:cubicBezTo>
                    <a:pt x="6456" y="242"/>
                    <a:pt x="6402" y="209"/>
                    <a:pt x="6346" y="209"/>
                  </a:cubicBezTo>
                  <a:cubicBezTo>
                    <a:pt x="6343" y="209"/>
                    <a:pt x="6339" y="209"/>
                    <a:pt x="6335" y="210"/>
                  </a:cubicBezTo>
                  <a:cubicBezTo>
                    <a:pt x="6331" y="209"/>
                    <a:pt x="6327" y="209"/>
                    <a:pt x="6324" y="209"/>
                  </a:cubicBezTo>
                  <a:cubicBezTo>
                    <a:pt x="6268" y="209"/>
                    <a:pt x="6211" y="242"/>
                    <a:pt x="6196" y="313"/>
                  </a:cubicBezTo>
                  <a:cubicBezTo>
                    <a:pt x="6096" y="687"/>
                    <a:pt x="6271" y="1208"/>
                    <a:pt x="6311" y="1590"/>
                  </a:cubicBezTo>
                  <a:cubicBezTo>
                    <a:pt x="6327" y="1718"/>
                    <a:pt x="6339" y="1845"/>
                    <a:pt x="6351" y="1972"/>
                  </a:cubicBezTo>
                  <a:cubicBezTo>
                    <a:pt x="6009" y="1977"/>
                    <a:pt x="5668" y="1980"/>
                    <a:pt x="5326" y="1980"/>
                  </a:cubicBezTo>
                  <a:cubicBezTo>
                    <a:pt x="4720" y="1980"/>
                    <a:pt x="4114" y="1972"/>
                    <a:pt x="3507" y="1956"/>
                  </a:cubicBezTo>
                  <a:cubicBezTo>
                    <a:pt x="3112" y="1948"/>
                    <a:pt x="2695" y="1948"/>
                    <a:pt x="2273" y="1936"/>
                  </a:cubicBezTo>
                  <a:cubicBezTo>
                    <a:pt x="2535" y="1359"/>
                    <a:pt x="2734" y="750"/>
                    <a:pt x="2818" y="181"/>
                  </a:cubicBezTo>
                  <a:cubicBezTo>
                    <a:pt x="2835" y="78"/>
                    <a:pt x="2745" y="10"/>
                    <a:pt x="2665" y="10"/>
                  </a:cubicBezTo>
                  <a:cubicBezTo>
                    <a:pt x="2613" y="10"/>
                    <a:pt x="2565" y="40"/>
                    <a:pt x="2555" y="109"/>
                  </a:cubicBezTo>
                  <a:cubicBezTo>
                    <a:pt x="2464" y="726"/>
                    <a:pt x="2229" y="1339"/>
                    <a:pt x="1959" y="1924"/>
                  </a:cubicBezTo>
                  <a:cubicBezTo>
                    <a:pt x="1386" y="1896"/>
                    <a:pt x="813" y="1833"/>
                    <a:pt x="295" y="1670"/>
                  </a:cubicBezTo>
                  <a:cubicBezTo>
                    <a:pt x="288" y="1667"/>
                    <a:pt x="282" y="1666"/>
                    <a:pt x="275" y="1666"/>
                  </a:cubicBezTo>
                  <a:cubicBezTo>
                    <a:pt x="220" y="1666"/>
                    <a:pt x="190" y="1752"/>
                    <a:pt x="247" y="1781"/>
                  </a:cubicBezTo>
                  <a:cubicBezTo>
                    <a:pt x="717" y="2048"/>
                    <a:pt x="1282" y="2127"/>
                    <a:pt x="1843" y="2163"/>
                  </a:cubicBezTo>
                  <a:cubicBezTo>
                    <a:pt x="1735" y="2386"/>
                    <a:pt x="1628" y="2605"/>
                    <a:pt x="1520" y="2820"/>
                  </a:cubicBezTo>
                  <a:cubicBezTo>
                    <a:pt x="1246" y="3372"/>
                    <a:pt x="646" y="4558"/>
                    <a:pt x="69" y="4865"/>
                  </a:cubicBezTo>
                  <a:cubicBezTo>
                    <a:pt x="0" y="4900"/>
                    <a:pt x="36" y="5004"/>
                    <a:pt x="104" y="5004"/>
                  </a:cubicBezTo>
                  <a:cubicBezTo>
                    <a:pt x="112" y="5004"/>
                    <a:pt x="120" y="5002"/>
                    <a:pt x="128" y="5000"/>
                  </a:cubicBezTo>
                  <a:cubicBezTo>
                    <a:pt x="661" y="4812"/>
                    <a:pt x="1123" y="3905"/>
                    <a:pt x="1413" y="3480"/>
                  </a:cubicBezTo>
                  <a:cubicBezTo>
                    <a:pt x="1676" y="3094"/>
                    <a:pt x="1935" y="2649"/>
                    <a:pt x="2161" y="2179"/>
                  </a:cubicBezTo>
                  <a:cubicBezTo>
                    <a:pt x="2364" y="2191"/>
                    <a:pt x="2563" y="2199"/>
                    <a:pt x="2754" y="2206"/>
                  </a:cubicBezTo>
                  <a:cubicBezTo>
                    <a:pt x="3556" y="2257"/>
                    <a:pt x="4360" y="2272"/>
                    <a:pt x="5164" y="2272"/>
                  </a:cubicBezTo>
                  <a:cubicBezTo>
                    <a:pt x="5569" y="2272"/>
                    <a:pt x="5974" y="2268"/>
                    <a:pt x="6379" y="2263"/>
                  </a:cubicBezTo>
                  <a:cubicBezTo>
                    <a:pt x="6430" y="2875"/>
                    <a:pt x="6467" y="3496"/>
                    <a:pt x="6514" y="4109"/>
                  </a:cubicBezTo>
                  <a:cubicBezTo>
                    <a:pt x="6634" y="5748"/>
                    <a:pt x="6745" y="7387"/>
                    <a:pt x="6920" y="9023"/>
                  </a:cubicBezTo>
                  <a:cubicBezTo>
                    <a:pt x="6926" y="9065"/>
                    <a:pt x="6960" y="9086"/>
                    <a:pt x="6993" y="9086"/>
                  </a:cubicBezTo>
                  <a:cubicBezTo>
                    <a:pt x="7025" y="9086"/>
                    <a:pt x="7055" y="9066"/>
                    <a:pt x="7055" y="9023"/>
                  </a:cubicBezTo>
                  <a:cubicBezTo>
                    <a:pt x="7055" y="8461"/>
                    <a:pt x="7040" y="7897"/>
                    <a:pt x="7016" y="7335"/>
                  </a:cubicBezTo>
                  <a:cubicBezTo>
                    <a:pt x="8145" y="7104"/>
                    <a:pt x="8356" y="6360"/>
                    <a:pt x="8340" y="5306"/>
                  </a:cubicBezTo>
                  <a:cubicBezTo>
                    <a:pt x="8329" y="4300"/>
                    <a:pt x="8205" y="3249"/>
                    <a:pt x="8038" y="2215"/>
                  </a:cubicBezTo>
                  <a:cubicBezTo>
                    <a:pt x="8878" y="2175"/>
                    <a:pt x="9709" y="2091"/>
                    <a:pt x="10537" y="1916"/>
                  </a:cubicBezTo>
                  <a:cubicBezTo>
                    <a:pt x="11284" y="1761"/>
                    <a:pt x="12546" y="1475"/>
                    <a:pt x="13063" y="850"/>
                  </a:cubicBezTo>
                  <a:cubicBezTo>
                    <a:pt x="13139" y="758"/>
                    <a:pt x="13066" y="643"/>
                    <a:pt x="12974" y="643"/>
                  </a:cubicBezTo>
                  <a:cubicBezTo>
                    <a:pt x="12946" y="643"/>
                    <a:pt x="12916" y="654"/>
                    <a:pt x="12888" y="679"/>
                  </a:cubicBezTo>
                  <a:cubicBezTo>
                    <a:pt x="12191" y="1295"/>
                    <a:pt x="10998" y="1518"/>
                    <a:pt x="10111" y="1705"/>
                  </a:cubicBezTo>
                  <a:cubicBezTo>
                    <a:pt x="9418" y="1848"/>
                    <a:pt x="8706" y="1905"/>
                    <a:pt x="7995" y="1932"/>
                  </a:cubicBezTo>
                  <a:cubicBezTo>
                    <a:pt x="7887" y="1312"/>
                    <a:pt x="7767" y="699"/>
                    <a:pt x="7648" y="106"/>
                  </a:cubicBezTo>
                  <a:cubicBezTo>
                    <a:pt x="7632" y="33"/>
                    <a:pt x="7570" y="0"/>
                    <a:pt x="750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34"/>
            <p:cNvSpPr/>
            <p:nvPr/>
          </p:nvSpPr>
          <p:spPr>
            <a:xfrm>
              <a:off x="5038155" y="2399912"/>
              <a:ext cx="172766" cy="174616"/>
            </a:xfrm>
            <a:custGeom>
              <a:avLst/>
              <a:gdLst/>
              <a:ahLst/>
              <a:cxnLst/>
              <a:rect l="l" t="t" r="r" b="b"/>
              <a:pathLst>
                <a:path w="5602" h="5662" extrusionOk="0">
                  <a:moveTo>
                    <a:pt x="93" y="0"/>
                  </a:moveTo>
                  <a:cubicBezTo>
                    <a:pt x="46" y="0"/>
                    <a:pt x="0" y="51"/>
                    <a:pt x="33" y="102"/>
                  </a:cubicBezTo>
                  <a:cubicBezTo>
                    <a:pt x="395" y="639"/>
                    <a:pt x="841" y="1109"/>
                    <a:pt x="1191" y="1658"/>
                  </a:cubicBezTo>
                  <a:cubicBezTo>
                    <a:pt x="1489" y="2115"/>
                    <a:pt x="1752" y="2620"/>
                    <a:pt x="2118" y="3026"/>
                  </a:cubicBezTo>
                  <a:cubicBezTo>
                    <a:pt x="3025" y="4029"/>
                    <a:pt x="4203" y="4941"/>
                    <a:pt x="5361" y="5645"/>
                  </a:cubicBezTo>
                  <a:cubicBezTo>
                    <a:pt x="5380" y="5656"/>
                    <a:pt x="5400" y="5661"/>
                    <a:pt x="5420" y="5661"/>
                  </a:cubicBezTo>
                  <a:cubicBezTo>
                    <a:pt x="5519" y="5661"/>
                    <a:pt x="5602" y="5527"/>
                    <a:pt x="5512" y="5450"/>
                  </a:cubicBezTo>
                  <a:cubicBezTo>
                    <a:pt x="4538" y="4638"/>
                    <a:pt x="3463" y="3962"/>
                    <a:pt x="2556" y="3066"/>
                  </a:cubicBezTo>
                  <a:cubicBezTo>
                    <a:pt x="1629" y="2155"/>
                    <a:pt x="1087" y="938"/>
                    <a:pt x="136" y="18"/>
                  </a:cubicBezTo>
                  <a:cubicBezTo>
                    <a:pt x="124" y="6"/>
                    <a:pt x="108" y="0"/>
                    <a:pt x="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34"/>
            <p:cNvSpPr/>
            <p:nvPr/>
          </p:nvSpPr>
          <p:spPr>
            <a:xfrm>
              <a:off x="4577775" y="1870852"/>
              <a:ext cx="83114" cy="540656"/>
            </a:xfrm>
            <a:custGeom>
              <a:avLst/>
              <a:gdLst/>
              <a:ahLst/>
              <a:cxnLst/>
              <a:rect l="l" t="t" r="r" b="b"/>
              <a:pathLst>
                <a:path w="2695" h="17531" extrusionOk="0">
                  <a:moveTo>
                    <a:pt x="599" y="0"/>
                  </a:moveTo>
                  <a:cubicBezTo>
                    <a:pt x="560" y="0"/>
                    <a:pt x="521" y="21"/>
                    <a:pt x="515" y="65"/>
                  </a:cubicBezTo>
                  <a:cubicBezTo>
                    <a:pt x="69" y="2921"/>
                    <a:pt x="1" y="5850"/>
                    <a:pt x="156" y="8735"/>
                  </a:cubicBezTo>
                  <a:cubicBezTo>
                    <a:pt x="232" y="10147"/>
                    <a:pt x="434" y="11544"/>
                    <a:pt x="781" y="12913"/>
                  </a:cubicBezTo>
                  <a:cubicBezTo>
                    <a:pt x="928" y="13485"/>
                    <a:pt x="1115" y="14058"/>
                    <a:pt x="1346" y="14604"/>
                  </a:cubicBezTo>
                  <a:cubicBezTo>
                    <a:pt x="1732" y="15507"/>
                    <a:pt x="2353" y="16453"/>
                    <a:pt x="2392" y="17465"/>
                  </a:cubicBezTo>
                  <a:cubicBezTo>
                    <a:pt x="2395" y="17505"/>
                    <a:pt x="2432" y="17530"/>
                    <a:pt x="2467" y="17530"/>
                  </a:cubicBezTo>
                  <a:cubicBezTo>
                    <a:pt x="2493" y="17530"/>
                    <a:pt x="2518" y="17515"/>
                    <a:pt x="2524" y="17480"/>
                  </a:cubicBezTo>
                  <a:cubicBezTo>
                    <a:pt x="2695" y="16386"/>
                    <a:pt x="1824" y="15164"/>
                    <a:pt x="1433" y="14185"/>
                  </a:cubicBezTo>
                  <a:cubicBezTo>
                    <a:pt x="833" y="12674"/>
                    <a:pt x="566" y="11047"/>
                    <a:pt x="415" y="9435"/>
                  </a:cubicBezTo>
                  <a:cubicBezTo>
                    <a:pt x="120" y="6304"/>
                    <a:pt x="423" y="3208"/>
                    <a:pt x="689" y="89"/>
                  </a:cubicBezTo>
                  <a:cubicBezTo>
                    <a:pt x="696" y="32"/>
                    <a:pt x="647" y="0"/>
                    <a:pt x="5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34"/>
            <p:cNvSpPr/>
            <p:nvPr/>
          </p:nvSpPr>
          <p:spPr>
            <a:xfrm>
              <a:off x="5046266" y="2199915"/>
              <a:ext cx="97300" cy="194940"/>
            </a:xfrm>
            <a:custGeom>
              <a:avLst/>
              <a:gdLst/>
              <a:ahLst/>
              <a:cxnLst/>
              <a:rect l="l" t="t" r="r" b="b"/>
              <a:pathLst>
                <a:path w="3155" h="6321" extrusionOk="0">
                  <a:moveTo>
                    <a:pt x="3016" y="1"/>
                  </a:moveTo>
                  <a:cubicBezTo>
                    <a:pt x="2972" y="1"/>
                    <a:pt x="2929" y="26"/>
                    <a:pt x="2914" y="86"/>
                  </a:cubicBezTo>
                  <a:cubicBezTo>
                    <a:pt x="2325" y="2254"/>
                    <a:pt x="1310" y="4351"/>
                    <a:pt x="37" y="6205"/>
                  </a:cubicBezTo>
                  <a:cubicBezTo>
                    <a:pt x="1" y="6256"/>
                    <a:pt x="55" y="6321"/>
                    <a:pt x="108" y="6321"/>
                  </a:cubicBezTo>
                  <a:cubicBezTo>
                    <a:pt x="125" y="6321"/>
                    <a:pt x="142" y="6314"/>
                    <a:pt x="156" y="6297"/>
                  </a:cubicBezTo>
                  <a:cubicBezTo>
                    <a:pt x="1493" y="4594"/>
                    <a:pt x="2786" y="2310"/>
                    <a:pt x="3140" y="149"/>
                  </a:cubicBezTo>
                  <a:cubicBezTo>
                    <a:pt x="3155" y="61"/>
                    <a:pt x="3083" y="1"/>
                    <a:pt x="30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34"/>
            <p:cNvSpPr/>
            <p:nvPr/>
          </p:nvSpPr>
          <p:spPr>
            <a:xfrm>
              <a:off x="5041331" y="1887752"/>
              <a:ext cx="93198" cy="284715"/>
            </a:xfrm>
            <a:custGeom>
              <a:avLst/>
              <a:gdLst/>
              <a:ahLst/>
              <a:cxnLst/>
              <a:rect l="l" t="t" r="r" b="b"/>
              <a:pathLst>
                <a:path w="3022" h="9232" extrusionOk="0">
                  <a:moveTo>
                    <a:pt x="209" y="1"/>
                  </a:moveTo>
                  <a:cubicBezTo>
                    <a:pt x="108" y="1"/>
                    <a:pt x="0" y="114"/>
                    <a:pt x="57" y="237"/>
                  </a:cubicBezTo>
                  <a:cubicBezTo>
                    <a:pt x="1346" y="2970"/>
                    <a:pt x="2620" y="6138"/>
                    <a:pt x="2887" y="9173"/>
                  </a:cubicBezTo>
                  <a:cubicBezTo>
                    <a:pt x="2889" y="9212"/>
                    <a:pt x="2919" y="9232"/>
                    <a:pt x="2949" y="9232"/>
                  </a:cubicBezTo>
                  <a:cubicBezTo>
                    <a:pt x="2978" y="9232"/>
                    <a:pt x="3006" y="9213"/>
                    <a:pt x="3006" y="9173"/>
                  </a:cubicBezTo>
                  <a:cubicBezTo>
                    <a:pt x="3021" y="7649"/>
                    <a:pt x="2529" y="6074"/>
                    <a:pt x="2079" y="4634"/>
                  </a:cubicBezTo>
                  <a:cubicBezTo>
                    <a:pt x="1598" y="3090"/>
                    <a:pt x="1016" y="1543"/>
                    <a:pt x="328" y="82"/>
                  </a:cubicBezTo>
                  <a:cubicBezTo>
                    <a:pt x="301" y="24"/>
                    <a:pt x="256" y="1"/>
                    <a:pt x="2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34"/>
            <p:cNvSpPr/>
            <p:nvPr/>
          </p:nvSpPr>
          <p:spPr>
            <a:xfrm>
              <a:off x="4678221" y="1599522"/>
              <a:ext cx="273027" cy="39013"/>
            </a:xfrm>
            <a:custGeom>
              <a:avLst/>
              <a:gdLst/>
              <a:ahLst/>
              <a:cxnLst/>
              <a:rect l="l" t="t" r="r" b="b"/>
              <a:pathLst>
                <a:path w="8853" h="1265" extrusionOk="0">
                  <a:moveTo>
                    <a:pt x="8694" y="0"/>
                  </a:moveTo>
                  <a:cubicBezTo>
                    <a:pt x="8677" y="0"/>
                    <a:pt x="8659" y="5"/>
                    <a:pt x="8641" y="14"/>
                  </a:cubicBezTo>
                  <a:cubicBezTo>
                    <a:pt x="7435" y="699"/>
                    <a:pt x="5879" y="953"/>
                    <a:pt x="4519" y="953"/>
                  </a:cubicBezTo>
                  <a:cubicBezTo>
                    <a:pt x="2935" y="953"/>
                    <a:pt x="1622" y="475"/>
                    <a:pt x="114" y="113"/>
                  </a:cubicBezTo>
                  <a:cubicBezTo>
                    <a:pt x="107" y="112"/>
                    <a:pt x="101" y="111"/>
                    <a:pt x="96" y="111"/>
                  </a:cubicBezTo>
                  <a:cubicBezTo>
                    <a:pt x="23" y="111"/>
                    <a:pt x="0" y="223"/>
                    <a:pt x="78" y="245"/>
                  </a:cubicBezTo>
                  <a:cubicBezTo>
                    <a:pt x="850" y="488"/>
                    <a:pt x="1582" y="833"/>
                    <a:pt x="2358" y="1057"/>
                  </a:cubicBezTo>
                  <a:cubicBezTo>
                    <a:pt x="3004" y="1246"/>
                    <a:pt x="3707" y="1264"/>
                    <a:pt x="4387" y="1264"/>
                  </a:cubicBezTo>
                  <a:cubicBezTo>
                    <a:pt x="4553" y="1264"/>
                    <a:pt x="4718" y="1263"/>
                    <a:pt x="4881" y="1263"/>
                  </a:cubicBezTo>
                  <a:cubicBezTo>
                    <a:pt x="4892" y="1263"/>
                    <a:pt x="4904" y="1263"/>
                    <a:pt x="4916" y="1263"/>
                  </a:cubicBezTo>
                  <a:cubicBezTo>
                    <a:pt x="5710" y="1263"/>
                    <a:pt x="6451" y="1105"/>
                    <a:pt x="7212" y="881"/>
                  </a:cubicBezTo>
                  <a:cubicBezTo>
                    <a:pt x="7758" y="723"/>
                    <a:pt x="8362" y="595"/>
                    <a:pt x="8776" y="189"/>
                  </a:cubicBezTo>
                  <a:cubicBezTo>
                    <a:pt x="8853" y="116"/>
                    <a:pt x="8783" y="0"/>
                    <a:pt x="86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34"/>
            <p:cNvSpPr/>
            <p:nvPr/>
          </p:nvSpPr>
          <p:spPr>
            <a:xfrm>
              <a:off x="4725992" y="1570655"/>
              <a:ext cx="9653" cy="39043"/>
            </a:xfrm>
            <a:custGeom>
              <a:avLst/>
              <a:gdLst/>
              <a:ahLst/>
              <a:cxnLst/>
              <a:rect l="l" t="t" r="r" b="b"/>
              <a:pathLst>
                <a:path w="313" h="1266" extrusionOk="0">
                  <a:moveTo>
                    <a:pt x="166" y="0"/>
                  </a:moveTo>
                  <a:cubicBezTo>
                    <a:pt x="135" y="0"/>
                    <a:pt x="105" y="15"/>
                    <a:pt x="92" y="43"/>
                  </a:cubicBezTo>
                  <a:cubicBezTo>
                    <a:pt x="17" y="199"/>
                    <a:pt x="41" y="385"/>
                    <a:pt x="33" y="557"/>
                  </a:cubicBezTo>
                  <a:cubicBezTo>
                    <a:pt x="22" y="744"/>
                    <a:pt x="9" y="929"/>
                    <a:pt x="14" y="1117"/>
                  </a:cubicBezTo>
                  <a:lnTo>
                    <a:pt x="14" y="1117"/>
                  </a:lnTo>
                  <a:cubicBezTo>
                    <a:pt x="4" y="1131"/>
                    <a:pt x="0" y="1148"/>
                    <a:pt x="6" y="1165"/>
                  </a:cubicBezTo>
                  <a:cubicBezTo>
                    <a:pt x="13" y="1197"/>
                    <a:pt x="21" y="1217"/>
                    <a:pt x="41" y="1240"/>
                  </a:cubicBezTo>
                  <a:cubicBezTo>
                    <a:pt x="56" y="1258"/>
                    <a:pt x="74" y="1265"/>
                    <a:pt x="92" y="1265"/>
                  </a:cubicBezTo>
                  <a:cubicBezTo>
                    <a:pt x="132" y="1265"/>
                    <a:pt x="171" y="1229"/>
                    <a:pt x="177" y="1185"/>
                  </a:cubicBezTo>
                  <a:cubicBezTo>
                    <a:pt x="193" y="974"/>
                    <a:pt x="217" y="767"/>
                    <a:pt x="244" y="557"/>
                  </a:cubicBezTo>
                  <a:cubicBezTo>
                    <a:pt x="268" y="381"/>
                    <a:pt x="312" y="206"/>
                    <a:pt x="240" y="43"/>
                  </a:cubicBezTo>
                  <a:cubicBezTo>
                    <a:pt x="226" y="14"/>
                    <a:pt x="196" y="0"/>
                    <a:pt x="1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34"/>
            <p:cNvSpPr/>
            <p:nvPr/>
          </p:nvSpPr>
          <p:spPr>
            <a:xfrm>
              <a:off x="4780116" y="1572475"/>
              <a:ext cx="10455" cy="40894"/>
            </a:xfrm>
            <a:custGeom>
              <a:avLst/>
              <a:gdLst/>
              <a:ahLst/>
              <a:cxnLst/>
              <a:rect l="l" t="t" r="r" b="b"/>
              <a:pathLst>
                <a:path w="339" h="1326" extrusionOk="0">
                  <a:moveTo>
                    <a:pt x="225" y="1"/>
                  </a:moveTo>
                  <a:cubicBezTo>
                    <a:pt x="89" y="1"/>
                    <a:pt x="120" y="348"/>
                    <a:pt x="116" y="426"/>
                  </a:cubicBezTo>
                  <a:cubicBezTo>
                    <a:pt x="109" y="588"/>
                    <a:pt x="96" y="748"/>
                    <a:pt x="85" y="911"/>
                  </a:cubicBezTo>
                  <a:cubicBezTo>
                    <a:pt x="80" y="963"/>
                    <a:pt x="85" y="1194"/>
                    <a:pt x="52" y="1222"/>
                  </a:cubicBezTo>
                  <a:cubicBezTo>
                    <a:pt x="0" y="1263"/>
                    <a:pt x="54" y="1325"/>
                    <a:pt x="104" y="1325"/>
                  </a:cubicBezTo>
                  <a:cubicBezTo>
                    <a:pt x="107" y="1325"/>
                    <a:pt x="110" y="1325"/>
                    <a:pt x="113" y="1325"/>
                  </a:cubicBezTo>
                  <a:cubicBezTo>
                    <a:pt x="243" y="1305"/>
                    <a:pt x="252" y="975"/>
                    <a:pt x="264" y="887"/>
                  </a:cubicBezTo>
                  <a:cubicBezTo>
                    <a:pt x="304" y="636"/>
                    <a:pt x="339" y="370"/>
                    <a:pt x="339" y="111"/>
                  </a:cubicBezTo>
                  <a:cubicBezTo>
                    <a:pt x="339" y="76"/>
                    <a:pt x="319" y="39"/>
                    <a:pt x="287" y="20"/>
                  </a:cubicBezTo>
                  <a:cubicBezTo>
                    <a:pt x="263" y="7"/>
                    <a:pt x="243" y="1"/>
                    <a:pt x="2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34"/>
            <p:cNvSpPr/>
            <p:nvPr/>
          </p:nvSpPr>
          <p:spPr>
            <a:xfrm>
              <a:off x="4830941" y="1570902"/>
              <a:ext cx="7833" cy="45150"/>
            </a:xfrm>
            <a:custGeom>
              <a:avLst/>
              <a:gdLst/>
              <a:ahLst/>
              <a:cxnLst/>
              <a:rect l="l" t="t" r="r" b="b"/>
              <a:pathLst>
                <a:path w="254" h="1464" extrusionOk="0">
                  <a:moveTo>
                    <a:pt x="134" y="0"/>
                  </a:moveTo>
                  <a:cubicBezTo>
                    <a:pt x="77" y="0"/>
                    <a:pt x="20" y="37"/>
                    <a:pt x="20" y="110"/>
                  </a:cubicBezTo>
                  <a:cubicBezTo>
                    <a:pt x="16" y="385"/>
                    <a:pt x="36" y="663"/>
                    <a:pt x="36" y="938"/>
                  </a:cubicBezTo>
                  <a:cubicBezTo>
                    <a:pt x="36" y="1093"/>
                    <a:pt x="0" y="1293"/>
                    <a:pt x="96" y="1423"/>
                  </a:cubicBezTo>
                  <a:cubicBezTo>
                    <a:pt x="114" y="1450"/>
                    <a:pt x="145" y="1463"/>
                    <a:pt x="174" y="1463"/>
                  </a:cubicBezTo>
                  <a:cubicBezTo>
                    <a:pt x="215" y="1463"/>
                    <a:pt x="254" y="1437"/>
                    <a:pt x="251" y="1384"/>
                  </a:cubicBezTo>
                  <a:cubicBezTo>
                    <a:pt x="251" y="1356"/>
                    <a:pt x="239" y="1337"/>
                    <a:pt x="227" y="1313"/>
                  </a:cubicBezTo>
                  <a:cubicBezTo>
                    <a:pt x="226" y="1310"/>
                    <a:pt x="225" y="1308"/>
                    <a:pt x="223" y="1306"/>
                  </a:cubicBezTo>
                  <a:lnTo>
                    <a:pt x="223" y="1306"/>
                  </a:lnTo>
                  <a:cubicBezTo>
                    <a:pt x="185" y="1190"/>
                    <a:pt x="228" y="1014"/>
                    <a:pt x="231" y="902"/>
                  </a:cubicBezTo>
                  <a:cubicBezTo>
                    <a:pt x="243" y="639"/>
                    <a:pt x="251" y="373"/>
                    <a:pt x="251" y="110"/>
                  </a:cubicBezTo>
                  <a:cubicBezTo>
                    <a:pt x="249" y="37"/>
                    <a:pt x="191" y="0"/>
                    <a:pt x="1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34"/>
            <p:cNvSpPr/>
            <p:nvPr/>
          </p:nvSpPr>
          <p:spPr>
            <a:xfrm>
              <a:off x="4878465" y="1563871"/>
              <a:ext cx="10887" cy="45458"/>
            </a:xfrm>
            <a:custGeom>
              <a:avLst/>
              <a:gdLst/>
              <a:ahLst/>
              <a:cxnLst/>
              <a:rect l="l" t="t" r="r" b="b"/>
              <a:pathLst>
                <a:path w="353" h="1474" extrusionOk="0">
                  <a:moveTo>
                    <a:pt x="96" y="1"/>
                  </a:moveTo>
                  <a:cubicBezTo>
                    <a:pt x="46" y="1"/>
                    <a:pt x="1" y="31"/>
                    <a:pt x="7" y="96"/>
                  </a:cubicBezTo>
                  <a:cubicBezTo>
                    <a:pt x="35" y="538"/>
                    <a:pt x="182" y="959"/>
                    <a:pt x="174" y="1405"/>
                  </a:cubicBezTo>
                  <a:cubicBezTo>
                    <a:pt x="174" y="1451"/>
                    <a:pt x="207" y="1474"/>
                    <a:pt x="241" y="1474"/>
                  </a:cubicBezTo>
                  <a:cubicBezTo>
                    <a:pt x="274" y="1474"/>
                    <a:pt x="309" y="1451"/>
                    <a:pt x="314" y="1405"/>
                  </a:cubicBezTo>
                  <a:cubicBezTo>
                    <a:pt x="353" y="972"/>
                    <a:pt x="262" y="529"/>
                    <a:pt x="209" y="96"/>
                  </a:cubicBezTo>
                  <a:cubicBezTo>
                    <a:pt x="202" y="33"/>
                    <a:pt x="146" y="1"/>
                    <a:pt x="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34"/>
            <p:cNvSpPr/>
            <p:nvPr/>
          </p:nvSpPr>
          <p:spPr>
            <a:xfrm>
              <a:off x="4924663" y="1558936"/>
              <a:ext cx="13878" cy="34788"/>
            </a:xfrm>
            <a:custGeom>
              <a:avLst/>
              <a:gdLst/>
              <a:ahLst/>
              <a:cxnLst/>
              <a:rect l="l" t="t" r="r" b="b"/>
              <a:pathLst>
                <a:path w="450" h="1128" extrusionOk="0">
                  <a:moveTo>
                    <a:pt x="189" y="1"/>
                  </a:moveTo>
                  <a:cubicBezTo>
                    <a:pt x="175" y="1"/>
                    <a:pt x="161" y="5"/>
                    <a:pt x="149" y="13"/>
                  </a:cubicBezTo>
                  <a:cubicBezTo>
                    <a:pt x="1" y="120"/>
                    <a:pt x="88" y="240"/>
                    <a:pt x="132" y="388"/>
                  </a:cubicBezTo>
                  <a:cubicBezTo>
                    <a:pt x="192" y="614"/>
                    <a:pt x="248" y="841"/>
                    <a:pt x="283" y="1071"/>
                  </a:cubicBezTo>
                  <a:cubicBezTo>
                    <a:pt x="290" y="1110"/>
                    <a:pt x="324" y="1128"/>
                    <a:pt x="359" y="1128"/>
                  </a:cubicBezTo>
                  <a:cubicBezTo>
                    <a:pt x="403" y="1128"/>
                    <a:pt x="449" y="1099"/>
                    <a:pt x="443" y="1048"/>
                  </a:cubicBezTo>
                  <a:cubicBezTo>
                    <a:pt x="426" y="880"/>
                    <a:pt x="399" y="709"/>
                    <a:pt x="363" y="542"/>
                  </a:cubicBezTo>
                  <a:cubicBezTo>
                    <a:pt x="335" y="395"/>
                    <a:pt x="272" y="236"/>
                    <a:pt x="276" y="85"/>
                  </a:cubicBezTo>
                  <a:cubicBezTo>
                    <a:pt x="276" y="39"/>
                    <a:pt x="232" y="1"/>
                    <a:pt x="1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34"/>
            <p:cNvSpPr/>
            <p:nvPr/>
          </p:nvSpPr>
          <p:spPr>
            <a:xfrm>
              <a:off x="4955288" y="1537256"/>
              <a:ext cx="25967" cy="41017"/>
            </a:xfrm>
            <a:custGeom>
              <a:avLst/>
              <a:gdLst/>
              <a:ahLst/>
              <a:cxnLst/>
              <a:rect l="l" t="t" r="r" b="b"/>
              <a:pathLst>
                <a:path w="842" h="1330" extrusionOk="0">
                  <a:moveTo>
                    <a:pt x="133" y="1"/>
                  </a:moveTo>
                  <a:cubicBezTo>
                    <a:pt x="68" y="1"/>
                    <a:pt x="1" y="81"/>
                    <a:pt x="43" y="147"/>
                  </a:cubicBezTo>
                  <a:cubicBezTo>
                    <a:pt x="146" y="314"/>
                    <a:pt x="241" y="481"/>
                    <a:pt x="325" y="656"/>
                  </a:cubicBezTo>
                  <a:cubicBezTo>
                    <a:pt x="421" y="856"/>
                    <a:pt x="416" y="1102"/>
                    <a:pt x="528" y="1282"/>
                  </a:cubicBezTo>
                  <a:cubicBezTo>
                    <a:pt x="547" y="1314"/>
                    <a:pt x="576" y="1329"/>
                    <a:pt x="606" y="1329"/>
                  </a:cubicBezTo>
                  <a:cubicBezTo>
                    <a:pt x="645" y="1329"/>
                    <a:pt x="683" y="1304"/>
                    <a:pt x="699" y="1262"/>
                  </a:cubicBezTo>
                  <a:cubicBezTo>
                    <a:pt x="842" y="863"/>
                    <a:pt x="421" y="322"/>
                    <a:pt x="194" y="32"/>
                  </a:cubicBezTo>
                  <a:cubicBezTo>
                    <a:pt x="177" y="10"/>
                    <a:pt x="155" y="1"/>
                    <a:pt x="13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34"/>
            <p:cNvSpPr/>
            <p:nvPr/>
          </p:nvSpPr>
          <p:spPr>
            <a:xfrm>
              <a:off x="4689694" y="1546199"/>
              <a:ext cx="19368" cy="54926"/>
            </a:xfrm>
            <a:custGeom>
              <a:avLst/>
              <a:gdLst/>
              <a:ahLst/>
              <a:cxnLst/>
              <a:rect l="l" t="t" r="r" b="b"/>
              <a:pathLst>
                <a:path w="628" h="1781" extrusionOk="0">
                  <a:moveTo>
                    <a:pt x="519" y="1"/>
                  </a:moveTo>
                  <a:cubicBezTo>
                    <a:pt x="511" y="1"/>
                    <a:pt x="503" y="2"/>
                    <a:pt x="494" y="4"/>
                  </a:cubicBezTo>
                  <a:cubicBezTo>
                    <a:pt x="188" y="80"/>
                    <a:pt x="72" y="438"/>
                    <a:pt x="28" y="717"/>
                  </a:cubicBezTo>
                  <a:cubicBezTo>
                    <a:pt x="0" y="888"/>
                    <a:pt x="4" y="1063"/>
                    <a:pt x="9" y="1238"/>
                  </a:cubicBezTo>
                  <a:cubicBezTo>
                    <a:pt x="9" y="1275"/>
                    <a:pt x="43" y="1675"/>
                    <a:pt x="96" y="1675"/>
                  </a:cubicBezTo>
                  <a:cubicBezTo>
                    <a:pt x="100" y="1675"/>
                    <a:pt x="104" y="1673"/>
                    <a:pt x="108" y="1668"/>
                  </a:cubicBezTo>
                  <a:lnTo>
                    <a:pt x="108" y="1668"/>
                  </a:lnTo>
                  <a:cubicBezTo>
                    <a:pt x="65" y="1719"/>
                    <a:pt x="104" y="1781"/>
                    <a:pt x="158" y="1781"/>
                  </a:cubicBezTo>
                  <a:cubicBezTo>
                    <a:pt x="167" y="1781"/>
                    <a:pt x="177" y="1779"/>
                    <a:pt x="188" y="1775"/>
                  </a:cubicBezTo>
                  <a:cubicBezTo>
                    <a:pt x="195" y="1771"/>
                    <a:pt x="200" y="1767"/>
                    <a:pt x="208" y="1763"/>
                  </a:cubicBezTo>
                  <a:cubicBezTo>
                    <a:pt x="239" y="1751"/>
                    <a:pt x="248" y="1712"/>
                    <a:pt x="239" y="1684"/>
                  </a:cubicBezTo>
                  <a:cubicBezTo>
                    <a:pt x="184" y="1429"/>
                    <a:pt x="191" y="1170"/>
                    <a:pt x="211" y="908"/>
                  </a:cubicBezTo>
                  <a:cubicBezTo>
                    <a:pt x="235" y="570"/>
                    <a:pt x="367" y="390"/>
                    <a:pt x="577" y="148"/>
                  </a:cubicBezTo>
                  <a:cubicBezTo>
                    <a:pt x="628" y="91"/>
                    <a:pt x="591" y="1"/>
                    <a:pt x="5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34"/>
            <p:cNvSpPr/>
            <p:nvPr/>
          </p:nvSpPr>
          <p:spPr>
            <a:xfrm>
              <a:off x="4990692" y="1177723"/>
              <a:ext cx="69637" cy="80277"/>
            </a:xfrm>
            <a:custGeom>
              <a:avLst/>
              <a:gdLst/>
              <a:ahLst/>
              <a:cxnLst/>
              <a:rect l="l" t="t" r="r" b="b"/>
              <a:pathLst>
                <a:path w="2258" h="2603" extrusionOk="0">
                  <a:moveTo>
                    <a:pt x="1428" y="0"/>
                  </a:moveTo>
                  <a:cubicBezTo>
                    <a:pt x="1133" y="0"/>
                    <a:pt x="824" y="153"/>
                    <a:pt x="573" y="418"/>
                  </a:cubicBezTo>
                  <a:cubicBezTo>
                    <a:pt x="0" y="1027"/>
                    <a:pt x="283" y="1858"/>
                    <a:pt x="498" y="2555"/>
                  </a:cubicBezTo>
                  <a:cubicBezTo>
                    <a:pt x="507" y="2588"/>
                    <a:pt x="532" y="2602"/>
                    <a:pt x="557" y="2602"/>
                  </a:cubicBezTo>
                  <a:cubicBezTo>
                    <a:pt x="595" y="2602"/>
                    <a:pt x="635" y="2569"/>
                    <a:pt x="625" y="2519"/>
                  </a:cubicBezTo>
                  <a:cubicBezTo>
                    <a:pt x="573" y="2236"/>
                    <a:pt x="509" y="1950"/>
                    <a:pt x="486" y="1663"/>
                  </a:cubicBezTo>
                  <a:cubicBezTo>
                    <a:pt x="550" y="1472"/>
                    <a:pt x="573" y="1297"/>
                    <a:pt x="816" y="1206"/>
                  </a:cubicBezTo>
                  <a:cubicBezTo>
                    <a:pt x="890" y="1179"/>
                    <a:pt x="969" y="1167"/>
                    <a:pt x="1047" y="1167"/>
                  </a:cubicBezTo>
                  <a:cubicBezTo>
                    <a:pt x="1098" y="1167"/>
                    <a:pt x="1149" y="1172"/>
                    <a:pt x="1198" y="1182"/>
                  </a:cubicBezTo>
                  <a:cubicBezTo>
                    <a:pt x="1354" y="1213"/>
                    <a:pt x="1417" y="1345"/>
                    <a:pt x="1548" y="1413"/>
                  </a:cubicBezTo>
                  <a:cubicBezTo>
                    <a:pt x="1562" y="1420"/>
                    <a:pt x="1577" y="1424"/>
                    <a:pt x="1592" y="1424"/>
                  </a:cubicBezTo>
                  <a:cubicBezTo>
                    <a:pt x="1641" y="1424"/>
                    <a:pt x="1688" y="1388"/>
                    <a:pt x="1688" y="1333"/>
                  </a:cubicBezTo>
                  <a:cubicBezTo>
                    <a:pt x="1685" y="1030"/>
                    <a:pt x="1342" y="928"/>
                    <a:pt x="1063" y="928"/>
                  </a:cubicBezTo>
                  <a:cubicBezTo>
                    <a:pt x="990" y="928"/>
                    <a:pt x="921" y="935"/>
                    <a:pt x="864" y="947"/>
                  </a:cubicBezTo>
                  <a:cubicBezTo>
                    <a:pt x="744" y="975"/>
                    <a:pt x="601" y="1035"/>
                    <a:pt x="506" y="1127"/>
                  </a:cubicBezTo>
                  <a:cubicBezTo>
                    <a:pt x="514" y="1086"/>
                    <a:pt x="526" y="1042"/>
                    <a:pt x="533" y="1003"/>
                  </a:cubicBezTo>
                  <a:cubicBezTo>
                    <a:pt x="625" y="673"/>
                    <a:pt x="1016" y="322"/>
                    <a:pt x="1354" y="282"/>
                  </a:cubicBezTo>
                  <a:cubicBezTo>
                    <a:pt x="1371" y="280"/>
                    <a:pt x="1388" y="279"/>
                    <a:pt x="1404" y="279"/>
                  </a:cubicBezTo>
                  <a:cubicBezTo>
                    <a:pt x="1670" y="279"/>
                    <a:pt x="1851" y="535"/>
                    <a:pt x="2050" y="681"/>
                  </a:cubicBezTo>
                  <a:cubicBezTo>
                    <a:pt x="2070" y="695"/>
                    <a:pt x="2090" y="702"/>
                    <a:pt x="2110" y="702"/>
                  </a:cubicBezTo>
                  <a:cubicBezTo>
                    <a:pt x="2191" y="702"/>
                    <a:pt x="2258" y="593"/>
                    <a:pt x="2213" y="513"/>
                  </a:cubicBezTo>
                  <a:cubicBezTo>
                    <a:pt x="2013" y="157"/>
                    <a:pt x="1727" y="0"/>
                    <a:pt x="14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34"/>
            <p:cNvSpPr/>
            <p:nvPr/>
          </p:nvSpPr>
          <p:spPr>
            <a:xfrm>
              <a:off x="4733394" y="1272248"/>
              <a:ext cx="57116" cy="45797"/>
            </a:xfrm>
            <a:custGeom>
              <a:avLst/>
              <a:gdLst/>
              <a:ahLst/>
              <a:cxnLst/>
              <a:rect l="l" t="t" r="r" b="b"/>
              <a:pathLst>
                <a:path w="1852" h="1485" extrusionOk="0">
                  <a:moveTo>
                    <a:pt x="1716" y="1"/>
                  </a:moveTo>
                  <a:cubicBezTo>
                    <a:pt x="1672" y="1"/>
                    <a:pt x="1627" y="20"/>
                    <a:pt x="1604" y="63"/>
                  </a:cubicBezTo>
                  <a:cubicBezTo>
                    <a:pt x="1532" y="182"/>
                    <a:pt x="1500" y="309"/>
                    <a:pt x="1461" y="440"/>
                  </a:cubicBezTo>
                  <a:cubicBezTo>
                    <a:pt x="1397" y="664"/>
                    <a:pt x="1270" y="822"/>
                    <a:pt x="1106" y="982"/>
                  </a:cubicBezTo>
                  <a:cubicBezTo>
                    <a:pt x="974" y="1113"/>
                    <a:pt x="812" y="1185"/>
                    <a:pt x="636" y="1228"/>
                  </a:cubicBezTo>
                  <a:cubicBezTo>
                    <a:pt x="591" y="1240"/>
                    <a:pt x="545" y="1243"/>
                    <a:pt x="499" y="1243"/>
                  </a:cubicBezTo>
                  <a:cubicBezTo>
                    <a:pt x="410" y="1243"/>
                    <a:pt x="318" y="1229"/>
                    <a:pt x="228" y="1229"/>
                  </a:cubicBezTo>
                  <a:cubicBezTo>
                    <a:pt x="188" y="1229"/>
                    <a:pt x="147" y="1232"/>
                    <a:pt x="107" y="1240"/>
                  </a:cubicBezTo>
                  <a:cubicBezTo>
                    <a:pt x="0" y="1260"/>
                    <a:pt x="24" y="1428"/>
                    <a:pt x="131" y="1428"/>
                  </a:cubicBezTo>
                  <a:cubicBezTo>
                    <a:pt x="140" y="1427"/>
                    <a:pt x="149" y="1427"/>
                    <a:pt x="157" y="1427"/>
                  </a:cubicBezTo>
                  <a:cubicBezTo>
                    <a:pt x="312" y="1427"/>
                    <a:pt x="453" y="1485"/>
                    <a:pt x="604" y="1485"/>
                  </a:cubicBezTo>
                  <a:cubicBezTo>
                    <a:pt x="637" y="1485"/>
                    <a:pt x="670" y="1482"/>
                    <a:pt x="704" y="1475"/>
                  </a:cubicBezTo>
                  <a:cubicBezTo>
                    <a:pt x="899" y="1435"/>
                    <a:pt x="1082" y="1367"/>
                    <a:pt x="1237" y="1240"/>
                  </a:cubicBezTo>
                  <a:cubicBezTo>
                    <a:pt x="1584" y="965"/>
                    <a:pt x="1799" y="568"/>
                    <a:pt x="1843" y="126"/>
                  </a:cubicBezTo>
                  <a:cubicBezTo>
                    <a:pt x="1852" y="47"/>
                    <a:pt x="1784" y="1"/>
                    <a:pt x="17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34"/>
            <p:cNvSpPr/>
            <p:nvPr/>
          </p:nvSpPr>
          <p:spPr>
            <a:xfrm>
              <a:off x="4661845" y="1087855"/>
              <a:ext cx="89498" cy="175418"/>
            </a:xfrm>
            <a:custGeom>
              <a:avLst/>
              <a:gdLst/>
              <a:ahLst/>
              <a:cxnLst/>
              <a:rect l="l" t="t" r="r" b="b"/>
              <a:pathLst>
                <a:path w="2902" h="5688" extrusionOk="0">
                  <a:moveTo>
                    <a:pt x="2003" y="0"/>
                  </a:moveTo>
                  <a:cubicBezTo>
                    <a:pt x="1923" y="0"/>
                    <a:pt x="1845" y="54"/>
                    <a:pt x="1847" y="153"/>
                  </a:cubicBezTo>
                  <a:lnTo>
                    <a:pt x="1847" y="188"/>
                  </a:lnTo>
                  <a:cubicBezTo>
                    <a:pt x="1848" y="227"/>
                    <a:pt x="1860" y="258"/>
                    <a:pt x="1878" y="281"/>
                  </a:cubicBezTo>
                  <a:lnTo>
                    <a:pt x="1878" y="281"/>
                  </a:lnTo>
                  <a:cubicBezTo>
                    <a:pt x="2167" y="1366"/>
                    <a:pt x="2276" y="2463"/>
                    <a:pt x="2407" y="3575"/>
                  </a:cubicBezTo>
                  <a:cubicBezTo>
                    <a:pt x="2452" y="3943"/>
                    <a:pt x="2470" y="4415"/>
                    <a:pt x="2137" y="4415"/>
                  </a:cubicBezTo>
                  <a:cubicBezTo>
                    <a:pt x="2044" y="4415"/>
                    <a:pt x="1925" y="4379"/>
                    <a:pt x="1771" y="4295"/>
                  </a:cubicBezTo>
                  <a:cubicBezTo>
                    <a:pt x="1543" y="4167"/>
                    <a:pt x="1356" y="4102"/>
                    <a:pt x="1106" y="4102"/>
                  </a:cubicBezTo>
                  <a:cubicBezTo>
                    <a:pt x="1085" y="4102"/>
                    <a:pt x="1064" y="4103"/>
                    <a:pt x="1043" y="4104"/>
                  </a:cubicBezTo>
                  <a:cubicBezTo>
                    <a:pt x="0" y="4136"/>
                    <a:pt x="1035" y="5497"/>
                    <a:pt x="1421" y="5679"/>
                  </a:cubicBezTo>
                  <a:cubicBezTo>
                    <a:pt x="1432" y="5685"/>
                    <a:pt x="1444" y="5688"/>
                    <a:pt x="1454" y="5688"/>
                  </a:cubicBezTo>
                  <a:cubicBezTo>
                    <a:pt x="1513" y="5688"/>
                    <a:pt x="1549" y="5605"/>
                    <a:pt x="1489" y="5565"/>
                  </a:cubicBezTo>
                  <a:cubicBezTo>
                    <a:pt x="1270" y="5429"/>
                    <a:pt x="1094" y="5249"/>
                    <a:pt x="964" y="5023"/>
                  </a:cubicBezTo>
                  <a:cubicBezTo>
                    <a:pt x="1143" y="4687"/>
                    <a:pt x="1331" y="4520"/>
                    <a:pt x="1528" y="4520"/>
                  </a:cubicBezTo>
                  <a:cubicBezTo>
                    <a:pt x="1633" y="4520"/>
                    <a:pt x="1740" y="4567"/>
                    <a:pt x="1851" y="4661"/>
                  </a:cubicBezTo>
                  <a:cubicBezTo>
                    <a:pt x="1982" y="4737"/>
                    <a:pt x="2189" y="4840"/>
                    <a:pt x="2348" y="4840"/>
                  </a:cubicBezTo>
                  <a:cubicBezTo>
                    <a:pt x="2618" y="4840"/>
                    <a:pt x="2710" y="4673"/>
                    <a:pt x="2765" y="4443"/>
                  </a:cubicBezTo>
                  <a:cubicBezTo>
                    <a:pt x="2901" y="3889"/>
                    <a:pt x="2662" y="3133"/>
                    <a:pt x="2598" y="2580"/>
                  </a:cubicBezTo>
                  <a:cubicBezTo>
                    <a:pt x="2507" y="1740"/>
                    <a:pt x="2392" y="928"/>
                    <a:pt x="2153" y="113"/>
                  </a:cubicBezTo>
                  <a:cubicBezTo>
                    <a:pt x="2132" y="36"/>
                    <a:pt x="2067" y="0"/>
                    <a:pt x="20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34"/>
            <p:cNvSpPr/>
            <p:nvPr/>
          </p:nvSpPr>
          <p:spPr>
            <a:xfrm>
              <a:off x="4846762" y="1189257"/>
              <a:ext cx="24456" cy="41233"/>
            </a:xfrm>
            <a:custGeom>
              <a:avLst/>
              <a:gdLst/>
              <a:ahLst/>
              <a:cxnLst/>
              <a:rect l="l" t="t" r="r" b="b"/>
              <a:pathLst>
                <a:path w="793" h="1337" extrusionOk="0">
                  <a:moveTo>
                    <a:pt x="394" y="0"/>
                  </a:moveTo>
                  <a:cubicBezTo>
                    <a:pt x="176" y="0"/>
                    <a:pt x="1" y="303"/>
                    <a:pt x="1" y="668"/>
                  </a:cubicBezTo>
                  <a:cubicBezTo>
                    <a:pt x="1" y="1039"/>
                    <a:pt x="176" y="1337"/>
                    <a:pt x="394" y="1337"/>
                  </a:cubicBezTo>
                  <a:cubicBezTo>
                    <a:pt x="613" y="1337"/>
                    <a:pt x="792" y="1039"/>
                    <a:pt x="792" y="668"/>
                  </a:cubicBezTo>
                  <a:cubicBezTo>
                    <a:pt x="792" y="303"/>
                    <a:pt x="613" y="0"/>
                    <a:pt x="3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34"/>
            <p:cNvSpPr/>
            <p:nvPr/>
          </p:nvSpPr>
          <p:spPr>
            <a:xfrm>
              <a:off x="4619132" y="1198201"/>
              <a:ext cx="24487" cy="41141"/>
            </a:xfrm>
            <a:custGeom>
              <a:avLst/>
              <a:gdLst/>
              <a:ahLst/>
              <a:cxnLst/>
              <a:rect l="l" t="t" r="r" b="b"/>
              <a:pathLst>
                <a:path w="794" h="1334" extrusionOk="0">
                  <a:moveTo>
                    <a:pt x="395" y="0"/>
                  </a:moveTo>
                  <a:cubicBezTo>
                    <a:pt x="176" y="0"/>
                    <a:pt x="0" y="299"/>
                    <a:pt x="0" y="669"/>
                  </a:cubicBezTo>
                  <a:cubicBezTo>
                    <a:pt x="0" y="1035"/>
                    <a:pt x="176" y="1333"/>
                    <a:pt x="395" y="1333"/>
                  </a:cubicBezTo>
                  <a:cubicBezTo>
                    <a:pt x="614" y="1333"/>
                    <a:pt x="793" y="1035"/>
                    <a:pt x="793" y="669"/>
                  </a:cubicBezTo>
                  <a:cubicBezTo>
                    <a:pt x="793" y="299"/>
                    <a:pt x="614" y="0"/>
                    <a:pt x="3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34"/>
            <p:cNvSpPr/>
            <p:nvPr/>
          </p:nvSpPr>
          <p:spPr>
            <a:xfrm>
              <a:off x="4810432" y="1074316"/>
              <a:ext cx="126629" cy="66522"/>
            </a:xfrm>
            <a:custGeom>
              <a:avLst/>
              <a:gdLst/>
              <a:ahLst/>
              <a:cxnLst/>
              <a:rect l="l" t="t" r="r" b="b"/>
              <a:pathLst>
                <a:path w="4106" h="2157" extrusionOk="0">
                  <a:moveTo>
                    <a:pt x="1584" y="0"/>
                  </a:moveTo>
                  <a:cubicBezTo>
                    <a:pt x="884" y="0"/>
                    <a:pt x="268" y="441"/>
                    <a:pt x="558" y="732"/>
                  </a:cubicBezTo>
                  <a:cubicBezTo>
                    <a:pt x="869" y="1038"/>
                    <a:pt x="1" y="1304"/>
                    <a:pt x="869" y="1452"/>
                  </a:cubicBezTo>
                  <a:cubicBezTo>
                    <a:pt x="2255" y="1689"/>
                    <a:pt x="3508" y="2157"/>
                    <a:pt x="3912" y="2157"/>
                  </a:cubicBezTo>
                  <a:cubicBezTo>
                    <a:pt x="4097" y="2157"/>
                    <a:pt x="4105" y="2059"/>
                    <a:pt x="3868" y="1797"/>
                  </a:cubicBezTo>
                  <a:cubicBezTo>
                    <a:pt x="3868" y="1797"/>
                    <a:pt x="2483" y="75"/>
                    <a:pt x="1728" y="7"/>
                  </a:cubicBezTo>
                  <a:cubicBezTo>
                    <a:pt x="1680" y="2"/>
                    <a:pt x="1632" y="0"/>
                    <a:pt x="1584" y="0"/>
                  </a:cubicBezTo>
                  <a:close/>
                </a:path>
              </a:pathLst>
            </a:custGeom>
            <a:solidFill>
              <a:srgbClr val="935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34"/>
            <p:cNvSpPr/>
            <p:nvPr/>
          </p:nvSpPr>
          <p:spPr>
            <a:xfrm>
              <a:off x="4560813" y="1099297"/>
              <a:ext cx="117007" cy="83083"/>
            </a:xfrm>
            <a:custGeom>
              <a:avLst/>
              <a:gdLst/>
              <a:ahLst/>
              <a:cxnLst/>
              <a:rect l="l" t="t" r="r" b="b"/>
              <a:pathLst>
                <a:path w="3794" h="2694" extrusionOk="0">
                  <a:moveTo>
                    <a:pt x="2357" y="1"/>
                  </a:moveTo>
                  <a:cubicBezTo>
                    <a:pt x="2182" y="1"/>
                    <a:pt x="1994" y="28"/>
                    <a:pt x="1812" y="89"/>
                  </a:cubicBezTo>
                  <a:cubicBezTo>
                    <a:pt x="1092" y="327"/>
                    <a:pt x="145" y="2324"/>
                    <a:pt x="145" y="2324"/>
                  </a:cubicBezTo>
                  <a:cubicBezTo>
                    <a:pt x="1" y="2587"/>
                    <a:pt x="1" y="2694"/>
                    <a:pt x="115" y="2694"/>
                  </a:cubicBezTo>
                  <a:cubicBezTo>
                    <a:pt x="427" y="2694"/>
                    <a:pt x="1599" y="1884"/>
                    <a:pt x="2986" y="1294"/>
                  </a:cubicBezTo>
                  <a:cubicBezTo>
                    <a:pt x="3794" y="948"/>
                    <a:pt x="2890" y="892"/>
                    <a:pt x="3121" y="518"/>
                  </a:cubicBezTo>
                  <a:cubicBezTo>
                    <a:pt x="3291" y="238"/>
                    <a:pt x="2879" y="1"/>
                    <a:pt x="2357" y="1"/>
                  </a:cubicBezTo>
                  <a:close/>
                </a:path>
              </a:pathLst>
            </a:custGeom>
            <a:solidFill>
              <a:srgbClr val="935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34"/>
            <p:cNvSpPr/>
            <p:nvPr/>
          </p:nvSpPr>
          <p:spPr>
            <a:xfrm>
              <a:off x="2741284" y="1482268"/>
              <a:ext cx="184207" cy="80893"/>
            </a:xfrm>
            <a:custGeom>
              <a:avLst/>
              <a:gdLst/>
              <a:ahLst/>
              <a:cxnLst/>
              <a:rect l="l" t="t" r="r" b="b"/>
              <a:pathLst>
                <a:path w="5973" h="2623" extrusionOk="0">
                  <a:moveTo>
                    <a:pt x="5884" y="0"/>
                  </a:moveTo>
                  <a:lnTo>
                    <a:pt x="474" y="81"/>
                  </a:lnTo>
                  <a:cubicBezTo>
                    <a:pt x="557" y="971"/>
                    <a:pt x="298" y="1767"/>
                    <a:pt x="0" y="2360"/>
                  </a:cubicBezTo>
                  <a:cubicBezTo>
                    <a:pt x="190" y="2359"/>
                    <a:pt x="380" y="2359"/>
                    <a:pt x="569" y="2359"/>
                  </a:cubicBezTo>
                  <a:cubicBezTo>
                    <a:pt x="2389" y="2359"/>
                    <a:pt x="4196" y="2399"/>
                    <a:pt x="5972" y="2623"/>
                  </a:cubicBezTo>
                  <a:cubicBezTo>
                    <a:pt x="5721" y="1811"/>
                    <a:pt x="5884" y="0"/>
                    <a:pt x="5884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34"/>
            <p:cNvSpPr/>
            <p:nvPr/>
          </p:nvSpPr>
          <p:spPr>
            <a:xfrm>
              <a:off x="2654469" y="2470628"/>
              <a:ext cx="411436" cy="286596"/>
            </a:xfrm>
            <a:custGeom>
              <a:avLst/>
              <a:gdLst/>
              <a:ahLst/>
              <a:cxnLst/>
              <a:rect l="l" t="t" r="r" b="b"/>
              <a:pathLst>
                <a:path w="13341" h="9293" extrusionOk="0">
                  <a:moveTo>
                    <a:pt x="6471" y="2457"/>
                  </a:moveTo>
                  <a:lnTo>
                    <a:pt x="6471" y="2457"/>
                  </a:lnTo>
                  <a:cubicBezTo>
                    <a:pt x="6464" y="3089"/>
                    <a:pt x="6488" y="3722"/>
                    <a:pt x="6483" y="4310"/>
                  </a:cubicBezTo>
                  <a:cubicBezTo>
                    <a:pt x="6483" y="5325"/>
                    <a:pt x="6459" y="6348"/>
                    <a:pt x="6464" y="7370"/>
                  </a:cubicBezTo>
                  <a:cubicBezTo>
                    <a:pt x="5620" y="7048"/>
                    <a:pt x="5361" y="6475"/>
                    <a:pt x="5329" y="5572"/>
                  </a:cubicBezTo>
                  <a:cubicBezTo>
                    <a:pt x="5309" y="4876"/>
                    <a:pt x="5361" y="4203"/>
                    <a:pt x="5441" y="3511"/>
                  </a:cubicBezTo>
                  <a:cubicBezTo>
                    <a:pt x="5476" y="3168"/>
                    <a:pt x="5509" y="2826"/>
                    <a:pt x="5540" y="2481"/>
                  </a:cubicBezTo>
                  <a:cubicBezTo>
                    <a:pt x="5799" y="2476"/>
                    <a:pt x="6058" y="2472"/>
                    <a:pt x="6321" y="2461"/>
                  </a:cubicBezTo>
                  <a:cubicBezTo>
                    <a:pt x="6372" y="2461"/>
                    <a:pt x="6420" y="2461"/>
                    <a:pt x="6471" y="2457"/>
                  </a:cubicBezTo>
                  <a:close/>
                  <a:moveTo>
                    <a:pt x="10430" y="0"/>
                  </a:moveTo>
                  <a:cubicBezTo>
                    <a:pt x="10349" y="0"/>
                    <a:pt x="10257" y="74"/>
                    <a:pt x="10279" y="180"/>
                  </a:cubicBezTo>
                  <a:cubicBezTo>
                    <a:pt x="10390" y="746"/>
                    <a:pt x="10625" y="1339"/>
                    <a:pt x="10916" y="1903"/>
                  </a:cubicBezTo>
                  <a:cubicBezTo>
                    <a:pt x="10498" y="1939"/>
                    <a:pt x="10080" y="1959"/>
                    <a:pt x="9682" y="1987"/>
                  </a:cubicBezTo>
                  <a:cubicBezTo>
                    <a:pt x="8739" y="2059"/>
                    <a:pt x="7792" y="2118"/>
                    <a:pt x="6846" y="2150"/>
                  </a:cubicBezTo>
                  <a:cubicBezTo>
                    <a:pt x="6850" y="2022"/>
                    <a:pt x="6857" y="1895"/>
                    <a:pt x="6865" y="1768"/>
                  </a:cubicBezTo>
                  <a:cubicBezTo>
                    <a:pt x="6885" y="1386"/>
                    <a:pt x="7032" y="857"/>
                    <a:pt x="6917" y="487"/>
                  </a:cubicBezTo>
                  <a:cubicBezTo>
                    <a:pt x="6895" y="417"/>
                    <a:pt x="6838" y="391"/>
                    <a:pt x="6781" y="391"/>
                  </a:cubicBezTo>
                  <a:cubicBezTo>
                    <a:pt x="6777" y="391"/>
                    <a:pt x="6773" y="391"/>
                    <a:pt x="6769" y="391"/>
                  </a:cubicBezTo>
                  <a:cubicBezTo>
                    <a:pt x="6710" y="391"/>
                    <a:pt x="6650" y="428"/>
                    <a:pt x="6635" y="503"/>
                  </a:cubicBezTo>
                  <a:cubicBezTo>
                    <a:pt x="6531" y="1028"/>
                    <a:pt x="6488" y="1593"/>
                    <a:pt x="6475" y="2166"/>
                  </a:cubicBezTo>
                  <a:cubicBezTo>
                    <a:pt x="6173" y="2174"/>
                    <a:pt x="5871" y="2186"/>
                    <a:pt x="5564" y="2194"/>
                  </a:cubicBezTo>
                  <a:cubicBezTo>
                    <a:pt x="5612" y="1629"/>
                    <a:pt x="5664" y="1064"/>
                    <a:pt x="5731" y="507"/>
                  </a:cubicBezTo>
                  <a:cubicBezTo>
                    <a:pt x="5739" y="491"/>
                    <a:pt x="5743" y="471"/>
                    <a:pt x="5743" y="452"/>
                  </a:cubicBezTo>
                  <a:cubicBezTo>
                    <a:pt x="5743" y="428"/>
                    <a:pt x="5748" y="404"/>
                    <a:pt x="5748" y="380"/>
                  </a:cubicBezTo>
                  <a:cubicBezTo>
                    <a:pt x="5750" y="291"/>
                    <a:pt x="5672" y="244"/>
                    <a:pt x="5596" y="244"/>
                  </a:cubicBezTo>
                  <a:cubicBezTo>
                    <a:pt x="5530" y="244"/>
                    <a:pt x="5464" y="280"/>
                    <a:pt x="5453" y="356"/>
                  </a:cubicBezTo>
                  <a:cubicBezTo>
                    <a:pt x="5366" y="957"/>
                    <a:pt x="5278" y="1574"/>
                    <a:pt x="5202" y="2202"/>
                  </a:cubicBezTo>
                  <a:cubicBezTo>
                    <a:pt x="5115" y="2203"/>
                    <a:pt x="5029" y="2203"/>
                    <a:pt x="4942" y="2203"/>
                  </a:cubicBezTo>
                  <a:cubicBezTo>
                    <a:pt x="4316" y="2203"/>
                    <a:pt x="3692" y="2176"/>
                    <a:pt x="3078" y="2083"/>
                  </a:cubicBezTo>
                  <a:cubicBezTo>
                    <a:pt x="2178" y="1943"/>
                    <a:pt x="981" y="1780"/>
                    <a:pt x="248" y="1203"/>
                  </a:cubicBezTo>
                  <a:cubicBezTo>
                    <a:pt x="222" y="1182"/>
                    <a:pt x="195" y="1173"/>
                    <a:pt x="169" y="1173"/>
                  </a:cubicBezTo>
                  <a:cubicBezTo>
                    <a:pt x="74" y="1173"/>
                    <a:pt x="1" y="1296"/>
                    <a:pt x="85" y="1386"/>
                  </a:cubicBezTo>
                  <a:cubicBezTo>
                    <a:pt x="634" y="1979"/>
                    <a:pt x="1908" y="2198"/>
                    <a:pt x="2659" y="2317"/>
                  </a:cubicBezTo>
                  <a:cubicBezTo>
                    <a:pt x="3463" y="2443"/>
                    <a:pt x="4263" y="2485"/>
                    <a:pt x="5063" y="2485"/>
                  </a:cubicBezTo>
                  <a:cubicBezTo>
                    <a:pt x="5099" y="2485"/>
                    <a:pt x="5134" y="2485"/>
                    <a:pt x="5170" y="2485"/>
                  </a:cubicBezTo>
                  <a:lnTo>
                    <a:pt x="5170" y="2485"/>
                  </a:lnTo>
                  <a:cubicBezTo>
                    <a:pt x="5059" y="3526"/>
                    <a:pt x="4991" y="4582"/>
                    <a:pt x="5031" y="5588"/>
                  </a:cubicBezTo>
                  <a:cubicBezTo>
                    <a:pt x="5074" y="6642"/>
                    <a:pt x="5322" y="7370"/>
                    <a:pt x="6464" y="7542"/>
                  </a:cubicBezTo>
                  <a:cubicBezTo>
                    <a:pt x="6468" y="8106"/>
                    <a:pt x="6479" y="8671"/>
                    <a:pt x="6512" y="9232"/>
                  </a:cubicBezTo>
                  <a:cubicBezTo>
                    <a:pt x="6513" y="9273"/>
                    <a:pt x="6542" y="9293"/>
                    <a:pt x="6572" y="9293"/>
                  </a:cubicBezTo>
                  <a:cubicBezTo>
                    <a:pt x="6606" y="9293"/>
                    <a:pt x="6642" y="9269"/>
                    <a:pt x="6646" y="9224"/>
                  </a:cubicBezTo>
                  <a:cubicBezTo>
                    <a:pt x="6734" y="7581"/>
                    <a:pt x="6758" y="5942"/>
                    <a:pt x="6798" y="4295"/>
                  </a:cubicBezTo>
                  <a:cubicBezTo>
                    <a:pt x="6809" y="3682"/>
                    <a:pt x="6813" y="3061"/>
                    <a:pt x="6833" y="2444"/>
                  </a:cubicBezTo>
                  <a:cubicBezTo>
                    <a:pt x="8039" y="2397"/>
                    <a:pt x="9248" y="2338"/>
                    <a:pt x="10446" y="2202"/>
                  </a:cubicBezTo>
                  <a:cubicBezTo>
                    <a:pt x="10641" y="2178"/>
                    <a:pt x="10840" y="2162"/>
                    <a:pt x="11043" y="2142"/>
                  </a:cubicBezTo>
                  <a:cubicBezTo>
                    <a:pt x="11294" y="2595"/>
                    <a:pt x="11576" y="3025"/>
                    <a:pt x="11854" y="3399"/>
                  </a:cubicBezTo>
                  <a:cubicBezTo>
                    <a:pt x="12165" y="3809"/>
                    <a:pt x="12674" y="4692"/>
                    <a:pt x="13220" y="4852"/>
                  </a:cubicBezTo>
                  <a:cubicBezTo>
                    <a:pt x="13227" y="4854"/>
                    <a:pt x="13234" y="4855"/>
                    <a:pt x="13240" y="4855"/>
                  </a:cubicBezTo>
                  <a:cubicBezTo>
                    <a:pt x="13309" y="4855"/>
                    <a:pt x="13340" y="4746"/>
                    <a:pt x="13271" y="4712"/>
                  </a:cubicBezTo>
                  <a:cubicBezTo>
                    <a:pt x="12678" y="4438"/>
                    <a:pt x="12018" y="3280"/>
                    <a:pt x="11716" y="2743"/>
                  </a:cubicBezTo>
                  <a:cubicBezTo>
                    <a:pt x="11596" y="2536"/>
                    <a:pt x="11477" y="2325"/>
                    <a:pt x="11358" y="2106"/>
                  </a:cubicBezTo>
                  <a:cubicBezTo>
                    <a:pt x="11914" y="2042"/>
                    <a:pt x="12475" y="1932"/>
                    <a:pt x="12933" y="1645"/>
                  </a:cubicBezTo>
                  <a:cubicBezTo>
                    <a:pt x="12985" y="1610"/>
                    <a:pt x="12955" y="1529"/>
                    <a:pt x="12900" y="1529"/>
                  </a:cubicBezTo>
                  <a:cubicBezTo>
                    <a:pt x="12893" y="1529"/>
                    <a:pt x="12885" y="1530"/>
                    <a:pt x="12877" y="1533"/>
                  </a:cubicBezTo>
                  <a:cubicBezTo>
                    <a:pt x="12368" y="1724"/>
                    <a:pt x="11803" y="1820"/>
                    <a:pt x="11230" y="1875"/>
                  </a:cubicBezTo>
                  <a:cubicBezTo>
                    <a:pt x="10932" y="1306"/>
                    <a:pt x="10661" y="706"/>
                    <a:pt x="10537" y="93"/>
                  </a:cubicBezTo>
                  <a:cubicBezTo>
                    <a:pt x="10525" y="28"/>
                    <a:pt x="10480" y="0"/>
                    <a:pt x="104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34"/>
            <p:cNvSpPr/>
            <p:nvPr/>
          </p:nvSpPr>
          <p:spPr>
            <a:xfrm>
              <a:off x="2515319" y="2460852"/>
              <a:ext cx="163699" cy="183005"/>
            </a:xfrm>
            <a:custGeom>
              <a:avLst/>
              <a:gdLst/>
              <a:ahLst/>
              <a:cxnLst/>
              <a:rect l="l" t="t" r="r" b="b"/>
              <a:pathLst>
                <a:path w="5308" h="5934" extrusionOk="0">
                  <a:moveTo>
                    <a:pt x="5215" y="1"/>
                  </a:moveTo>
                  <a:cubicBezTo>
                    <a:pt x="5199" y="1"/>
                    <a:pt x="5183" y="6"/>
                    <a:pt x="5170" y="20"/>
                  </a:cubicBezTo>
                  <a:cubicBezTo>
                    <a:pt x="4268" y="987"/>
                    <a:pt x="3790" y="2232"/>
                    <a:pt x="2914" y="3191"/>
                  </a:cubicBezTo>
                  <a:cubicBezTo>
                    <a:pt x="2055" y="4130"/>
                    <a:pt x="1016" y="4862"/>
                    <a:pt x="85" y="5725"/>
                  </a:cubicBezTo>
                  <a:cubicBezTo>
                    <a:pt x="0" y="5804"/>
                    <a:pt x="87" y="5933"/>
                    <a:pt x="184" y="5933"/>
                  </a:cubicBezTo>
                  <a:cubicBezTo>
                    <a:pt x="206" y="5933"/>
                    <a:pt x="228" y="5927"/>
                    <a:pt x="248" y="5913"/>
                  </a:cubicBezTo>
                  <a:cubicBezTo>
                    <a:pt x="1367" y="5149"/>
                    <a:pt x="2492" y="4178"/>
                    <a:pt x="3348" y="3127"/>
                  </a:cubicBezTo>
                  <a:cubicBezTo>
                    <a:pt x="3695" y="2706"/>
                    <a:pt x="3929" y="2185"/>
                    <a:pt x="4200" y="1711"/>
                  </a:cubicBezTo>
                  <a:cubicBezTo>
                    <a:pt x="4525" y="1146"/>
                    <a:pt x="4944" y="653"/>
                    <a:pt x="5278" y="95"/>
                  </a:cubicBezTo>
                  <a:cubicBezTo>
                    <a:pt x="5307" y="46"/>
                    <a:pt x="5261" y="1"/>
                    <a:pt x="52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34"/>
            <p:cNvSpPr/>
            <p:nvPr/>
          </p:nvSpPr>
          <p:spPr>
            <a:xfrm>
              <a:off x="5031678" y="1545644"/>
              <a:ext cx="167554" cy="145441"/>
            </a:xfrm>
            <a:custGeom>
              <a:avLst/>
              <a:gdLst/>
              <a:ahLst/>
              <a:cxnLst/>
              <a:rect l="l" t="t" r="r" b="b"/>
              <a:pathLst>
                <a:path w="5433" h="4716" extrusionOk="0">
                  <a:moveTo>
                    <a:pt x="3517" y="0"/>
                  </a:moveTo>
                  <a:cubicBezTo>
                    <a:pt x="2935" y="0"/>
                    <a:pt x="667" y="91"/>
                    <a:pt x="355" y="1487"/>
                  </a:cubicBezTo>
                  <a:cubicBezTo>
                    <a:pt x="1" y="3090"/>
                    <a:pt x="319" y="4252"/>
                    <a:pt x="554" y="4339"/>
                  </a:cubicBezTo>
                  <a:cubicBezTo>
                    <a:pt x="558" y="4341"/>
                    <a:pt x="562" y="4342"/>
                    <a:pt x="566" y="4342"/>
                  </a:cubicBezTo>
                  <a:cubicBezTo>
                    <a:pt x="787" y="4342"/>
                    <a:pt x="1233" y="2279"/>
                    <a:pt x="1294" y="1990"/>
                  </a:cubicBezTo>
                  <a:lnTo>
                    <a:pt x="1294" y="1990"/>
                  </a:lnTo>
                  <a:cubicBezTo>
                    <a:pt x="1234" y="2279"/>
                    <a:pt x="821" y="4348"/>
                    <a:pt x="1301" y="4466"/>
                  </a:cubicBezTo>
                  <a:cubicBezTo>
                    <a:pt x="1313" y="4469"/>
                    <a:pt x="1325" y="4471"/>
                    <a:pt x="1337" y="4471"/>
                  </a:cubicBezTo>
                  <a:cubicBezTo>
                    <a:pt x="1833" y="4471"/>
                    <a:pt x="2137" y="2006"/>
                    <a:pt x="2137" y="2004"/>
                  </a:cubicBezTo>
                  <a:lnTo>
                    <a:pt x="2137" y="2004"/>
                  </a:lnTo>
                  <a:cubicBezTo>
                    <a:pt x="2137" y="2006"/>
                    <a:pt x="1854" y="4519"/>
                    <a:pt x="2300" y="4626"/>
                  </a:cubicBezTo>
                  <a:cubicBezTo>
                    <a:pt x="2309" y="4628"/>
                    <a:pt x="2317" y="4629"/>
                    <a:pt x="2326" y="4629"/>
                  </a:cubicBezTo>
                  <a:cubicBezTo>
                    <a:pt x="2758" y="4629"/>
                    <a:pt x="3064" y="2005"/>
                    <a:pt x="3064" y="2004"/>
                  </a:cubicBezTo>
                  <a:lnTo>
                    <a:pt x="3064" y="2004"/>
                  </a:lnTo>
                  <a:cubicBezTo>
                    <a:pt x="3064" y="2005"/>
                    <a:pt x="2818" y="4642"/>
                    <a:pt x="3172" y="4714"/>
                  </a:cubicBezTo>
                  <a:cubicBezTo>
                    <a:pt x="3177" y="4715"/>
                    <a:pt x="3181" y="4715"/>
                    <a:pt x="3186" y="4715"/>
                  </a:cubicBezTo>
                  <a:cubicBezTo>
                    <a:pt x="3541" y="4715"/>
                    <a:pt x="3940" y="2075"/>
                    <a:pt x="3940" y="2075"/>
                  </a:cubicBezTo>
                  <a:cubicBezTo>
                    <a:pt x="3940" y="2075"/>
                    <a:pt x="4241" y="3950"/>
                    <a:pt x="4600" y="4073"/>
                  </a:cubicBezTo>
                  <a:cubicBezTo>
                    <a:pt x="4612" y="4077"/>
                    <a:pt x="4624" y="4079"/>
                    <a:pt x="4637" y="4079"/>
                  </a:cubicBezTo>
                  <a:cubicBezTo>
                    <a:pt x="4987" y="4079"/>
                    <a:pt x="5432" y="2462"/>
                    <a:pt x="5216" y="1590"/>
                  </a:cubicBezTo>
                  <a:cubicBezTo>
                    <a:pt x="4990" y="687"/>
                    <a:pt x="4616" y="39"/>
                    <a:pt x="3653" y="2"/>
                  </a:cubicBezTo>
                  <a:cubicBezTo>
                    <a:pt x="3653" y="2"/>
                    <a:pt x="3604" y="0"/>
                    <a:pt x="3517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34"/>
            <p:cNvSpPr/>
            <p:nvPr/>
          </p:nvSpPr>
          <p:spPr>
            <a:xfrm>
              <a:off x="5847057" y="1205633"/>
              <a:ext cx="725819" cy="782904"/>
            </a:xfrm>
            <a:custGeom>
              <a:avLst/>
              <a:gdLst/>
              <a:ahLst/>
              <a:cxnLst/>
              <a:rect l="l" t="t" r="r" b="b"/>
              <a:pathLst>
                <a:path w="23535" h="25386" extrusionOk="0">
                  <a:moveTo>
                    <a:pt x="15560" y="0"/>
                  </a:moveTo>
                  <a:cubicBezTo>
                    <a:pt x="13625" y="0"/>
                    <a:pt x="12474" y="1959"/>
                    <a:pt x="11149" y="2529"/>
                  </a:cubicBezTo>
                  <a:cubicBezTo>
                    <a:pt x="10615" y="2825"/>
                    <a:pt x="10014" y="2951"/>
                    <a:pt x="9379" y="2951"/>
                  </a:cubicBezTo>
                  <a:cubicBezTo>
                    <a:pt x="7800" y="2951"/>
                    <a:pt x="6012" y="2172"/>
                    <a:pt x="4540" y="1287"/>
                  </a:cubicBezTo>
                  <a:cubicBezTo>
                    <a:pt x="4185" y="1085"/>
                    <a:pt x="3806" y="995"/>
                    <a:pt x="3432" y="995"/>
                  </a:cubicBezTo>
                  <a:cubicBezTo>
                    <a:pt x="2283" y="995"/>
                    <a:pt x="1187" y="1849"/>
                    <a:pt x="1030" y="2939"/>
                  </a:cubicBezTo>
                  <a:cubicBezTo>
                    <a:pt x="617" y="5211"/>
                    <a:pt x="3096" y="6862"/>
                    <a:pt x="1858" y="9134"/>
                  </a:cubicBezTo>
                  <a:cubicBezTo>
                    <a:pt x="1238" y="10371"/>
                    <a:pt x="0" y="12022"/>
                    <a:pt x="824" y="13056"/>
                  </a:cubicBezTo>
                  <a:cubicBezTo>
                    <a:pt x="3717" y="15945"/>
                    <a:pt x="3096" y="20075"/>
                    <a:pt x="1030" y="23171"/>
                  </a:cubicBezTo>
                  <a:cubicBezTo>
                    <a:pt x="716" y="23644"/>
                    <a:pt x="585" y="24173"/>
                    <a:pt x="593" y="24711"/>
                  </a:cubicBezTo>
                  <a:cubicBezTo>
                    <a:pt x="1556" y="25029"/>
                    <a:pt x="2793" y="25279"/>
                    <a:pt x="4385" y="25339"/>
                  </a:cubicBezTo>
                  <a:cubicBezTo>
                    <a:pt x="5199" y="25370"/>
                    <a:pt x="6068" y="25385"/>
                    <a:pt x="6964" y="25385"/>
                  </a:cubicBezTo>
                  <a:cubicBezTo>
                    <a:pt x="12088" y="25385"/>
                    <a:pt x="18106" y="24894"/>
                    <a:pt x="19985" y="24054"/>
                  </a:cubicBezTo>
                  <a:cubicBezTo>
                    <a:pt x="20940" y="23628"/>
                    <a:pt x="21676" y="23310"/>
                    <a:pt x="21676" y="23310"/>
                  </a:cubicBezTo>
                  <a:lnTo>
                    <a:pt x="21522" y="20398"/>
                  </a:lnTo>
                  <a:lnTo>
                    <a:pt x="22501" y="23310"/>
                  </a:lnTo>
                  <a:cubicBezTo>
                    <a:pt x="22501" y="23310"/>
                    <a:pt x="22759" y="23274"/>
                    <a:pt x="23157" y="23218"/>
                  </a:cubicBezTo>
                  <a:cubicBezTo>
                    <a:pt x="22584" y="22137"/>
                    <a:pt x="21939" y="21082"/>
                    <a:pt x="21470" y="20075"/>
                  </a:cubicBezTo>
                  <a:cubicBezTo>
                    <a:pt x="20849" y="18834"/>
                    <a:pt x="22091" y="17597"/>
                    <a:pt x="22501" y="16359"/>
                  </a:cubicBezTo>
                  <a:cubicBezTo>
                    <a:pt x="23535" y="13056"/>
                    <a:pt x="20642" y="10992"/>
                    <a:pt x="18167" y="9134"/>
                  </a:cubicBezTo>
                  <a:cubicBezTo>
                    <a:pt x="17340" y="8720"/>
                    <a:pt x="17961" y="7275"/>
                    <a:pt x="18167" y="6448"/>
                  </a:cubicBezTo>
                  <a:cubicBezTo>
                    <a:pt x="18582" y="5004"/>
                    <a:pt x="18582" y="3560"/>
                    <a:pt x="18167" y="2322"/>
                  </a:cubicBezTo>
                  <a:cubicBezTo>
                    <a:pt x="17754" y="1494"/>
                    <a:pt x="17133" y="464"/>
                    <a:pt x="16103" y="51"/>
                  </a:cubicBezTo>
                  <a:cubicBezTo>
                    <a:pt x="15915" y="16"/>
                    <a:pt x="15734" y="0"/>
                    <a:pt x="15560" y="0"/>
                  </a:cubicBezTo>
                  <a:close/>
                </a:path>
              </a:pathLst>
            </a:custGeom>
            <a:solidFill>
              <a:srgbClr val="FE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34"/>
            <p:cNvSpPr/>
            <p:nvPr/>
          </p:nvSpPr>
          <p:spPr>
            <a:xfrm>
              <a:off x="6013562" y="886655"/>
              <a:ext cx="482122" cy="240398"/>
            </a:xfrm>
            <a:custGeom>
              <a:avLst/>
              <a:gdLst/>
              <a:ahLst/>
              <a:cxnLst/>
              <a:rect l="l" t="t" r="r" b="b"/>
              <a:pathLst>
                <a:path w="15633" h="7795" extrusionOk="0">
                  <a:moveTo>
                    <a:pt x="1282" y="0"/>
                  </a:moveTo>
                  <a:cubicBezTo>
                    <a:pt x="832" y="200"/>
                    <a:pt x="402" y="410"/>
                    <a:pt x="0" y="625"/>
                  </a:cubicBezTo>
                  <a:cubicBezTo>
                    <a:pt x="1882" y="1592"/>
                    <a:pt x="3100" y="4297"/>
                    <a:pt x="4508" y="5849"/>
                  </a:cubicBezTo>
                  <a:cubicBezTo>
                    <a:pt x="5661" y="7259"/>
                    <a:pt x="6913" y="7794"/>
                    <a:pt x="8209" y="7794"/>
                  </a:cubicBezTo>
                  <a:cubicBezTo>
                    <a:pt x="10651" y="7794"/>
                    <a:pt x="13249" y="5893"/>
                    <a:pt x="15633" y="4361"/>
                  </a:cubicBezTo>
                  <a:cubicBezTo>
                    <a:pt x="15410" y="3614"/>
                    <a:pt x="15100" y="3175"/>
                    <a:pt x="14316" y="2650"/>
                  </a:cubicBezTo>
                  <a:cubicBezTo>
                    <a:pt x="13923" y="2391"/>
                    <a:pt x="13524" y="2292"/>
                    <a:pt x="13126" y="2257"/>
                  </a:cubicBezTo>
                  <a:cubicBezTo>
                    <a:pt x="11626" y="2479"/>
                    <a:pt x="10071" y="3072"/>
                    <a:pt x="8638" y="3789"/>
                  </a:cubicBezTo>
                  <a:cubicBezTo>
                    <a:pt x="8296" y="3994"/>
                    <a:pt x="7907" y="4085"/>
                    <a:pt x="7510" y="4085"/>
                  </a:cubicBezTo>
                  <a:cubicBezTo>
                    <a:pt x="6714" y="4085"/>
                    <a:pt x="5886" y="3717"/>
                    <a:pt x="5336" y="3168"/>
                  </a:cubicBezTo>
                  <a:cubicBezTo>
                    <a:pt x="4210" y="2042"/>
                    <a:pt x="2789" y="749"/>
                    <a:pt x="1282" y="0"/>
                  </a:cubicBezTo>
                  <a:close/>
                </a:path>
              </a:pathLst>
            </a:custGeom>
            <a:solidFill>
              <a:srgbClr val="FE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34"/>
            <p:cNvSpPr/>
            <p:nvPr/>
          </p:nvSpPr>
          <p:spPr>
            <a:xfrm>
              <a:off x="6439463" y="1434158"/>
              <a:ext cx="181401" cy="186181"/>
            </a:xfrm>
            <a:custGeom>
              <a:avLst/>
              <a:gdLst/>
              <a:ahLst/>
              <a:cxnLst/>
              <a:rect l="l" t="t" r="r" b="b"/>
              <a:pathLst>
                <a:path w="5882" h="603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171" y="2930"/>
                    <a:pt x="2614" y="4342"/>
                  </a:cubicBezTo>
                  <a:cubicBezTo>
                    <a:pt x="4059" y="5758"/>
                    <a:pt x="5881" y="6037"/>
                    <a:pt x="5881" y="6037"/>
                  </a:cubicBezTo>
                  <a:cubicBezTo>
                    <a:pt x="5881" y="6037"/>
                    <a:pt x="5642" y="4374"/>
                    <a:pt x="4059" y="2754"/>
                  </a:cubicBezTo>
                  <a:cubicBezTo>
                    <a:pt x="2476" y="113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C2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34"/>
            <p:cNvSpPr/>
            <p:nvPr/>
          </p:nvSpPr>
          <p:spPr>
            <a:xfrm>
              <a:off x="5799317" y="1434158"/>
              <a:ext cx="821547" cy="782164"/>
            </a:xfrm>
            <a:custGeom>
              <a:avLst/>
              <a:gdLst/>
              <a:ahLst/>
              <a:cxnLst/>
              <a:rect l="l" t="t" r="r" b="b"/>
              <a:pathLst>
                <a:path w="26639" h="25362" extrusionOk="0">
                  <a:moveTo>
                    <a:pt x="20758" y="1"/>
                  </a:moveTo>
                  <a:cubicBezTo>
                    <a:pt x="20758" y="1"/>
                    <a:pt x="19469" y="1465"/>
                    <a:pt x="18068" y="2786"/>
                  </a:cubicBezTo>
                  <a:cubicBezTo>
                    <a:pt x="16982" y="3808"/>
                    <a:pt x="15824" y="4748"/>
                    <a:pt x="15148" y="4855"/>
                  </a:cubicBezTo>
                  <a:cubicBezTo>
                    <a:pt x="13600" y="5094"/>
                    <a:pt x="5909" y="5420"/>
                    <a:pt x="5909" y="5420"/>
                  </a:cubicBezTo>
                  <a:cubicBezTo>
                    <a:pt x="5909" y="5420"/>
                    <a:pt x="5855" y="5417"/>
                    <a:pt x="5762" y="5417"/>
                  </a:cubicBezTo>
                  <a:cubicBezTo>
                    <a:pt x="5168" y="5417"/>
                    <a:pt x="2971" y="5530"/>
                    <a:pt x="2659" y="7179"/>
                  </a:cubicBezTo>
                  <a:cubicBezTo>
                    <a:pt x="2615" y="7405"/>
                    <a:pt x="2543" y="7688"/>
                    <a:pt x="2451" y="8006"/>
                  </a:cubicBezTo>
                  <a:cubicBezTo>
                    <a:pt x="2253" y="8683"/>
                    <a:pt x="1963" y="9522"/>
                    <a:pt x="1647" y="10369"/>
                  </a:cubicBezTo>
                  <a:cubicBezTo>
                    <a:pt x="1242" y="11471"/>
                    <a:pt x="800" y="12586"/>
                    <a:pt x="474" y="13386"/>
                  </a:cubicBezTo>
                  <a:cubicBezTo>
                    <a:pt x="191" y="14073"/>
                    <a:pt x="0" y="14532"/>
                    <a:pt x="0" y="14532"/>
                  </a:cubicBezTo>
                  <a:cubicBezTo>
                    <a:pt x="0" y="14532"/>
                    <a:pt x="2853" y="15607"/>
                    <a:pt x="4534" y="15607"/>
                  </a:cubicBezTo>
                  <a:cubicBezTo>
                    <a:pt x="4656" y="15607"/>
                    <a:pt x="4771" y="15602"/>
                    <a:pt x="4879" y="15590"/>
                  </a:cubicBezTo>
                  <a:lnTo>
                    <a:pt x="4879" y="15590"/>
                  </a:lnTo>
                  <a:cubicBezTo>
                    <a:pt x="4879" y="15590"/>
                    <a:pt x="4843" y="16036"/>
                    <a:pt x="4795" y="16760"/>
                  </a:cubicBezTo>
                  <a:cubicBezTo>
                    <a:pt x="4759" y="17312"/>
                    <a:pt x="4712" y="18029"/>
                    <a:pt x="4668" y="18833"/>
                  </a:cubicBezTo>
                  <a:cubicBezTo>
                    <a:pt x="4624" y="19608"/>
                    <a:pt x="4584" y="20464"/>
                    <a:pt x="4548" y="21335"/>
                  </a:cubicBezTo>
                  <a:cubicBezTo>
                    <a:pt x="4521" y="21999"/>
                    <a:pt x="4501" y="22676"/>
                    <a:pt x="4488" y="23328"/>
                  </a:cubicBezTo>
                  <a:cubicBezTo>
                    <a:pt x="4473" y="24045"/>
                    <a:pt x="4469" y="24737"/>
                    <a:pt x="4481" y="25361"/>
                  </a:cubicBezTo>
                  <a:cubicBezTo>
                    <a:pt x="4481" y="25361"/>
                    <a:pt x="18589" y="24741"/>
                    <a:pt x="21478" y="24120"/>
                  </a:cubicBezTo>
                  <a:cubicBezTo>
                    <a:pt x="21478" y="24120"/>
                    <a:pt x="21590" y="22644"/>
                    <a:pt x="21693" y="20822"/>
                  </a:cubicBezTo>
                  <a:cubicBezTo>
                    <a:pt x="21737" y="20070"/>
                    <a:pt x="21781" y="19262"/>
                    <a:pt x="21812" y="18471"/>
                  </a:cubicBezTo>
                  <a:cubicBezTo>
                    <a:pt x="21848" y="17671"/>
                    <a:pt x="21876" y="16890"/>
                    <a:pt x="21884" y="16214"/>
                  </a:cubicBezTo>
                  <a:cubicBezTo>
                    <a:pt x="21884" y="16043"/>
                    <a:pt x="21888" y="15880"/>
                    <a:pt x="21888" y="15725"/>
                  </a:cubicBezTo>
                  <a:cubicBezTo>
                    <a:pt x="21888" y="14615"/>
                    <a:pt x="22389" y="13047"/>
                    <a:pt x="23081" y="11488"/>
                  </a:cubicBezTo>
                  <a:cubicBezTo>
                    <a:pt x="24192" y="9005"/>
                    <a:pt x="25795" y="6550"/>
                    <a:pt x="26638" y="6037"/>
                  </a:cubicBezTo>
                  <a:cubicBezTo>
                    <a:pt x="26638" y="6037"/>
                    <a:pt x="25321" y="5683"/>
                    <a:pt x="24088" y="4700"/>
                  </a:cubicBezTo>
                  <a:cubicBezTo>
                    <a:pt x="23586" y="4302"/>
                    <a:pt x="23097" y="3797"/>
                    <a:pt x="22719" y="3168"/>
                  </a:cubicBezTo>
                  <a:cubicBezTo>
                    <a:pt x="22493" y="2794"/>
                    <a:pt x="22286" y="2456"/>
                    <a:pt x="22099" y="2150"/>
                  </a:cubicBezTo>
                  <a:cubicBezTo>
                    <a:pt x="21204" y="689"/>
                    <a:pt x="20758" y="1"/>
                    <a:pt x="20758" y="1"/>
                  </a:cubicBezTo>
                  <a:close/>
                </a:path>
              </a:pathLst>
            </a:custGeom>
            <a:solidFill>
              <a:srgbClr val="D0E0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34"/>
            <p:cNvSpPr/>
            <p:nvPr/>
          </p:nvSpPr>
          <p:spPr>
            <a:xfrm>
              <a:off x="6462531" y="801814"/>
              <a:ext cx="535043" cy="809427"/>
            </a:xfrm>
            <a:custGeom>
              <a:avLst/>
              <a:gdLst/>
              <a:ahLst/>
              <a:cxnLst/>
              <a:rect l="l" t="t" r="r" b="b"/>
              <a:pathLst>
                <a:path w="17349" h="26246" extrusionOk="0">
                  <a:moveTo>
                    <a:pt x="13086" y="0"/>
                  </a:moveTo>
                  <a:cubicBezTo>
                    <a:pt x="12295" y="0"/>
                    <a:pt x="11121" y="3615"/>
                    <a:pt x="11121" y="3615"/>
                  </a:cubicBezTo>
                  <a:cubicBezTo>
                    <a:pt x="11121" y="3615"/>
                    <a:pt x="10934" y="1152"/>
                    <a:pt x="10501" y="1152"/>
                  </a:cubicBezTo>
                  <a:cubicBezTo>
                    <a:pt x="10479" y="1152"/>
                    <a:pt x="10456" y="1158"/>
                    <a:pt x="10433" y="1172"/>
                  </a:cubicBezTo>
                  <a:cubicBezTo>
                    <a:pt x="9952" y="1447"/>
                    <a:pt x="9816" y="5676"/>
                    <a:pt x="9816" y="5676"/>
                  </a:cubicBezTo>
                  <a:cubicBezTo>
                    <a:pt x="9816" y="5676"/>
                    <a:pt x="7270" y="10184"/>
                    <a:pt x="5583" y="13211"/>
                  </a:cubicBezTo>
                  <a:cubicBezTo>
                    <a:pt x="4593" y="14990"/>
                    <a:pt x="2841" y="17604"/>
                    <a:pt x="1565" y="19458"/>
                  </a:cubicBezTo>
                  <a:cubicBezTo>
                    <a:pt x="665" y="20764"/>
                    <a:pt x="1" y="21695"/>
                    <a:pt x="1" y="21695"/>
                  </a:cubicBezTo>
                  <a:cubicBezTo>
                    <a:pt x="1508" y="25598"/>
                    <a:pt x="4334" y="26246"/>
                    <a:pt x="4334" y="26246"/>
                  </a:cubicBezTo>
                  <a:cubicBezTo>
                    <a:pt x="5460" y="24547"/>
                    <a:pt x="6431" y="22972"/>
                    <a:pt x="7270" y="21508"/>
                  </a:cubicBezTo>
                  <a:cubicBezTo>
                    <a:pt x="12498" y="12381"/>
                    <a:pt x="12561" y="7749"/>
                    <a:pt x="13393" y="7156"/>
                  </a:cubicBezTo>
                  <a:cubicBezTo>
                    <a:pt x="14357" y="6468"/>
                    <a:pt x="17348" y="2994"/>
                    <a:pt x="16902" y="2648"/>
                  </a:cubicBezTo>
                  <a:cubicBezTo>
                    <a:pt x="16869" y="2623"/>
                    <a:pt x="16826" y="2611"/>
                    <a:pt x="16776" y="2611"/>
                  </a:cubicBezTo>
                  <a:cubicBezTo>
                    <a:pt x="16158" y="2611"/>
                    <a:pt x="14392" y="4402"/>
                    <a:pt x="14392" y="4402"/>
                  </a:cubicBezTo>
                  <a:cubicBezTo>
                    <a:pt x="14392" y="4402"/>
                    <a:pt x="16353" y="1343"/>
                    <a:pt x="15872" y="1137"/>
                  </a:cubicBezTo>
                  <a:cubicBezTo>
                    <a:pt x="15855" y="1129"/>
                    <a:pt x="15836" y="1126"/>
                    <a:pt x="15815" y="1126"/>
                  </a:cubicBezTo>
                  <a:cubicBezTo>
                    <a:pt x="15255" y="1126"/>
                    <a:pt x="13461" y="3715"/>
                    <a:pt x="13461" y="3715"/>
                  </a:cubicBezTo>
                  <a:cubicBezTo>
                    <a:pt x="13461" y="3715"/>
                    <a:pt x="14977" y="484"/>
                    <a:pt x="14528" y="309"/>
                  </a:cubicBezTo>
                  <a:cubicBezTo>
                    <a:pt x="14516" y="304"/>
                    <a:pt x="14503" y="302"/>
                    <a:pt x="14490" y="302"/>
                  </a:cubicBezTo>
                  <a:cubicBezTo>
                    <a:pt x="13992" y="302"/>
                    <a:pt x="12327" y="3337"/>
                    <a:pt x="12327" y="3337"/>
                  </a:cubicBezTo>
                  <a:cubicBezTo>
                    <a:pt x="12327" y="3337"/>
                    <a:pt x="13911" y="102"/>
                    <a:pt x="13119" y="2"/>
                  </a:cubicBezTo>
                  <a:cubicBezTo>
                    <a:pt x="13108" y="1"/>
                    <a:pt x="13097" y="0"/>
                    <a:pt x="13086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34"/>
            <p:cNvSpPr/>
            <p:nvPr/>
          </p:nvSpPr>
          <p:spPr>
            <a:xfrm>
              <a:off x="5856895" y="1034903"/>
              <a:ext cx="575135" cy="601750"/>
            </a:xfrm>
            <a:custGeom>
              <a:avLst/>
              <a:gdLst/>
              <a:ahLst/>
              <a:cxnLst/>
              <a:rect l="l" t="t" r="r" b="b"/>
              <a:pathLst>
                <a:path w="18649" h="19512" extrusionOk="0">
                  <a:moveTo>
                    <a:pt x="6683" y="0"/>
                  </a:moveTo>
                  <a:cubicBezTo>
                    <a:pt x="4399" y="0"/>
                    <a:pt x="3820" y="1011"/>
                    <a:pt x="3820" y="1011"/>
                  </a:cubicBezTo>
                  <a:cubicBezTo>
                    <a:pt x="3820" y="1011"/>
                    <a:pt x="3612" y="3108"/>
                    <a:pt x="2204" y="4313"/>
                  </a:cubicBezTo>
                  <a:cubicBezTo>
                    <a:pt x="792" y="5519"/>
                    <a:pt x="0" y="6446"/>
                    <a:pt x="103" y="7651"/>
                  </a:cubicBezTo>
                  <a:cubicBezTo>
                    <a:pt x="103" y="7651"/>
                    <a:pt x="755" y="9541"/>
                    <a:pt x="1170" y="11574"/>
                  </a:cubicBezTo>
                  <a:cubicBezTo>
                    <a:pt x="1499" y="13190"/>
                    <a:pt x="3772" y="15246"/>
                    <a:pt x="6894" y="15736"/>
                  </a:cubicBezTo>
                  <a:cubicBezTo>
                    <a:pt x="6938" y="16086"/>
                    <a:pt x="6990" y="17463"/>
                    <a:pt x="5267" y="18195"/>
                  </a:cubicBezTo>
                  <a:cubicBezTo>
                    <a:pt x="4929" y="18338"/>
                    <a:pt x="4527" y="18458"/>
                    <a:pt x="4042" y="18541"/>
                  </a:cubicBezTo>
                  <a:cubicBezTo>
                    <a:pt x="4042" y="18541"/>
                    <a:pt x="4444" y="18871"/>
                    <a:pt x="4543" y="18903"/>
                  </a:cubicBezTo>
                  <a:cubicBezTo>
                    <a:pt x="5753" y="19294"/>
                    <a:pt x="7076" y="19512"/>
                    <a:pt x="8370" y="19512"/>
                  </a:cubicBezTo>
                  <a:cubicBezTo>
                    <a:pt x="10204" y="19512"/>
                    <a:pt x="11979" y="19074"/>
                    <a:pt x="13281" y="18076"/>
                  </a:cubicBezTo>
                  <a:cubicBezTo>
                    <a:pt x="13281" y="18076"/>
                    <a:pt x="12589" y="17940"/>
                    <a:pt x="12091" y="16699"/>
                  </a:cubicBezTo>
                  <a:cubicBezTo>
                    <a:pt x="11924" y="16285"/>
                    <a:pt x="11781" y="15756"/>
                    <a:pt x="11689" y="15068"/>
                  </a:cubicBezTo>
                  <a:cubicBezTo>
                    <a:pt x="14379" y="13632"/>
                    <a:pt x="15461" y="10480"/>
                    <a:pt x="15656" y="8252"/>
                  </a:cubicBezTo>
                  <a:cubicBezTo>
                    <a:pt x="15656" y="8252"/>
                    <a:pt x="18648" y="8097"/>
                    <a:pt x="17857" y="5038"/>
                  </a:cubicBezTo>
                  <a:cubicBezTo>
                    <a:pt x="17564" y="3905"/>
                    <a:pt x="17051" y="3548"/>
                    <a:pt x="16520" y="3548"/>
                  </a:cubicBezTo>
                  <a:cubicBezTo>
                    <a:pt x="15614" y="3548"/>
                    <a:pt x="14658" y="4588"/>
                    <a:pt x="14658" y="4588"/>
                  </a:cubicBezTo>
                  <a:cubicBezTo>
                    <a:pt x="14658" y="4588"/>
                    <a:pt x="14313" y="4643"/>
                    <a:pt x="13799" y="4643"/>
                  </a:cubicBezTo>
                  <a:cubicBezTo>
                    <a:pt x="12790" y="4643"/>
                    <a:pt x="11130" y="4431"/>
                    <a:pt x="10150" y="3179"/>
                  </a:cubicBezTo>
                  <a:cubicBezTo>
                    <a:pt x="8670" y="1285"/>
                    <a:pt x="9772" y="151"/>
                    <a:pt x="7122" y="12"/>
                  </a:cubicBezTo>
                  <a:cubicBezTo>
                    <a:pt x="6969" y="4"/>
                    <a:pt x="6823" y="0"/>
                    <a:pt x="6683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34"/>
            <p:cNvSpPr/>
            <p:nvPr/>
          </p:nvSpPr>
          <p:spPr>
            <a:xfrm>
              <a:off x="5658964" y="1889171"/>
              <a:ext cx="290821" cy="427998"/>
            </a:xfrm>
            <a:custGeom>
              <a:avLst/>
              <a:gdLst/>
              <a:ahLst/>
              <a:cxnLst/>
              <a:rect l="l" t="t" r="r" b="b"/>
              <a:pathLst>
                <a:path w="9430" h="13878" extrusionOk="0">
                  <a:moveTo>
                    <a:pt x="5184" y="0"/>
                  </a:moveTo>
                  <a:cubicBezTo>
                    <a:pt x="5184" y="0"/>
                    <a:pt x="4786" y="1118"/>
                    <a:pt x="4145" y="2638"/>
                  </a:cubicBezTo>
                  <a:cubicBezTo>
                    <a:pt x="3159" y="4982"/>
                    <a:pt x="1591" y="8292"/>
                    <a:pt x="0" y="9995"/>
                  </a:cubicBezTo>
                  <a:cubicBezTo>
                    <a:pt x="0" y="9995"/>
                    <a:pt x="967" y="12442"/>
                    <a:pt x="1277" y="13878"/>
                  </a:cubicBezTo>
                  <a:cubicBezTo>
                    <a:pt x="1277" y="13878"/>
                    <a:pt x="6024" y="10214"/>
                    <a:pt x="8336" y="5965"/>
                  </a:cubicBezTo>
                  <a:cubicBezTo>
                    <a:pt x="8749" y="5201"/>
                    <a:pt x="9087" y="4421"/>
                    <a:pt x="9302" y="3637"/>
                  </a:cubicBezTo>
                  <a:lnTo>
                    <a:pt x="9430" y="836"/>
                  </a:lnTo>
                  <a:cubicBezTo>
                    <a:pt x="9430" y="836"/>
                    <a:pt x="6975" y="676"/>
                    <a:pt x="5184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34"/>
            <p:cNvSpPr/>
            <p:nvPr/>
          </p:nvSpPr>
          <p:spPr>
            <a:xfrm>
              <a:off x="5889400" y="1169797"/>
              <a:ext cx="87030" cy="101926"/>
            </a:xfrm>
            <a:custGeom>
              <a:avLst/>
              <a:gdLst/>
              <a:ahLst/>
              <a:cxnLst/>
              <a:rect l="l" t="t" r="r" b="b"/>
              <a:pathLst>
                <a:path w="2822" h="3305" extrusionOk="0">
                  <a:moveTo>
                    <a:pt x="2622" y="1"/>
                  </a:moveTo>
                  <a:cubicBezTo>
                    <a:pt x="2593" y="1"/>
                    <a:pt x="2562" y="11"/>
                    <a:pt x="2535" y="34"/>
                  </a:cubicBezTo>
                  <a:cubicBezTo>
                    <a:pt x="1982" y="496"/>
                    <a:pt x="1496" y="1005"/>
                    <a:pt x="1042" y="1566"/>
                  </a:cubicBezTo>
                  <a:cubicBezTo>
                    <a:pt x="660" y="2048"/>
                    <a:pt x="183" y="2601"/>
                    <a:pt x="20" y="3202"/>
                  </a:cubicBezTo>
                  <a:cubicBezTo>
                    <a:pt x="1" y="3264"/>
                    <a:pt x="51" y="3304"/>
                    <a:pt x="101" y="3304"/>
                  </a:cubicBezTo>
                  <a:cubicBezTo>
                    <a:pt x="134" y="3304"/>
                    <a:pt x="166" y="3287"/>
                    <a:pt x="179" y="3246"/>
                  </a:cubicBezTo>
                  <a:cubicBezTo>
                    <a:pt x="382" y="2609"/>
                    <a:pt x="951" y="2056"/>
                    <a:pt x="1376" y="1558"/>
                  </a:cubicBezTo>
                  <a:cubicBezTo>
                    <a:pt x="1795" y="1077"/>
                    <a:pt x="2260" y="659"/>
                    <a:pt x="2722" y="221"/>
                  </a:cubicBezTo>
                  <a:cubicBezTo>
                    <a:pt x="2821" y="128"/>
                    <a:pt x="2728" y="1"/>
                    <a:pt x="262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34"/>
            <p:cNvSpPr/>
            <p:nvPr/>
          </p:nvSpPr>
          <p:spPr>
            <a:xfrm>
              <a:off x="6113823" y="1139358"/>
              <a:ext cx="136991" cy="53816"/>
            </a:xfrm>
            <a:custGeom>
              <a:avLst/>
              <a:gdLst/>
              <a:ahLst/>
              <a:cxnLst/>
              <a:rect l="l" t="t" r="r" b="b"/>
              <a:pathLst>
                <a:path w="4442" h="1745" extrusionOk="0">
                  <a:moveTo>
                    <a:pt x="270" y="1"/>
                  </a:moveTo>
                  <a:cubicBezTo>
                    <a:pt x="213" y="1"/>
                    <a:pt x="157" y="3"/>
                    <a:pt x="100" y="7"/>
                  </a:cubicBezTo>
                  <a:cubicBezTo>
                    <a:pt x="4" y="15"/>
                    <a:pt x="1" y="150"/>
                    <a:pt x="100" y="158"/>
                  </a:cubicBezTo>
                  <a:cubicBezTo>
                    <a:pt x="1532" y="250"/>
                    <a:pt x="2952" y="1113"/>
                    <a:pt x="4221" y="1730"/>
                  </a:cubicBezTo>
                  <a:cubicBezTo>
                    <a:pt x="4241" y="1740"/>
                    <a:pt x="4260" y="1745"/>
                    <a:pt x="4279" y="1745"/>
                  </a:cubicBezTo>
                  <a:cubicBezTo>
                    <a:pt x="4380" y="1745"/>
                    <a:pt x="4441" y="1602"/>
                    <a:pt x="4337" y="1531"/>
                  </a:cubicBezTo>
                  <a:cubicBezTo>
                    <a:pt x="3732" y="1125"/>
                    <a:pt x="2952" y="783"/>
                    <a:pt x="2268" y="532"/>
                  </a:cubicBezTo>
                  <a:cubicBezTo>
                    <a:pt x="1636" y="300"/>
                    <a:pt x="956" y="1"/>
                    <a:pt x="2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34"/>
            <p:cNvSpPr/>
            <p:nvPr/>
          </p:nvSpPr>
          <p:spPr>
            <a:xfrm>
              <a:off x="6319248" y="1164092"/>
              <a:ext cx="66306" cy="92736"/>
            </a:xfrm>
            <a:custGeom>
              <a:avLst/>
              <a:gdLst/>
              <a:ahLst/>
              <a:cxnLst/>
              <a:rect l="l" t="t" r="r" b="b"/>
              <a:pathLst>
                <a:path w="2150" h="3007" extrusionOk="0">
                  <a:moveTo>
                    <a:pt x="1501" y="1"/>
                  </a:moveTo>
                  <a:cubicBezTo>
                    <a:pt x="1080" y="1"/>
                    <a:pt x="662" y="358"/>
                    <a:pt x="425" y="733"/>
                  </a:cubicBezTo>
                  <a:cubicBezTo>
                    <a:pt x="0" y="1398"/>
                    <a:pt x="318" y="2452"/>
                    <a:pt x="812" y="2981"/>
                  </a:cubicBezTo>
                  <a:cubicBezTo>
                    <a:pt x="829" y="2999"/>
                    <a:pt x="848" y="3007"/>
                    <a:pt x="867" y="3007"/>
                  </a:cubicBezTo>
                  <a:cubicBezTo>
                    <a:pt x="923" y="3007"/>
                    <a:pt x="975" y="2940"/>
                    <a:pt x="943" y="2878"/>
                  </a:cubicBezTo>
                  <a:cubicBezTo>
                    <a:pt x="724" y="2467"/>
                    <a:pt x="612" y="2042"/>
                    <a:pt x="588" y="1576"/>
                  </a:cubicBezTo>
                  <a:cubicBezTo>
                    <a:pt x="559" y="978"/>
                    <a:pt x="943" y="373"/>
                    <a:pt x="1509" y="373"/>
                  </a:cubicBezTo>
                  <a:cubicBezTo>
                    <a:pt x="1628" y="373"/>
                    <a:pt x="1754" y="399"/>
                    <a:pt x="1886" y="458"/>
                  </a:cubicBezTo>
                  <a:cubicBezTo>
                    <a:pt x="1906" y="467"/>
                    <a:pt x="1927" y="471"/>
                    <a:pt x="1947" y="471"/>
                  </a:cubicBezTo>
                  <a:cubicBezTo>
                    <a:pt x="2059" y="471"/>
                    <a:pt x="2150" y="341"/>
                    <a:pt x="2048" y="243"/>
                  </a:cubicBezTo>
                  <a:cubicBezTo>
                    <a:pt x="1876" y="72"/>
                    <a:pt x="1688" y="1"/>
                    <a:pt x="1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34"/>
            <p:cNvSpPr/>
            <p:nvPr/>
          </p:nvSpPr>
          <p:spPr>
            <a:xfrm>
              <a:off x="6331122" y="1200082"/>
              <a:ext cx="36730" cy="30809"/>
            </a:xfrm>
            <a:custGeom>
              <a:avLst/>
              <a:gdLst/>
              <a:ahLst/>
              <a:cxnLst/>
              <a:rect l="l" t="t" r="r" b="b"/>
              <a:pathLst>
                <a:path w="1191" h="999" extrusionOk="0">
                  <a:moveTo>
                    <a:pt x="948" y="1"/>
                  </a:moveTo>
                  <a:cubicBezTo>
                    <a:pt x="663" y="1"/>
                    <a:pt x="381" y="100"/>
                    <a:pt x="196" y="326"/>
                  </a:cubicBezTo>
                  <a:cubicBezTo>
                    <a:pt x="29" y="525"/>
                    <a:pt x="1" y="720"/>
                    <a:pt x="52" y="966"/>
                  </a:cubicBezTo>
                  <a:cubicBezTo>
                    <a:pt x="56" y="986"/>
                    <a:pt x="76" y="998"/>
                    <a:pt x="96" y="998"/>
                  </a:cubicBezTo>
                  <a:lnTo>
                    <a:pt x="108" y="998"/>
                  </a:lnTo>
                  <a:cubicBezTo>
                    <a:pt x="110" y="999"/>
                    <a:pt x="112" y="999"/>
                    <a:pt x="114" y="999"/>
                  </a:cubicBezTo>
                  <a:cubicBezTo>
                    <a:pt x="136" y="999"/>
                    <a:pt x="156" y="980"/>
                    <a:pt x="164" y="958"/>
                  </a:cubicBezTo>
                  <a:cubicBezTo>
                    <a:pt x="176" y="907"/>
                    <a:pt x="176" y="855"/>
                    <a:pt x="179" y="804"/>
                  </a:cubicBezTo>
                  <a:cubicBezTo>
                    <a:pt x="183" y="684"/>
                    <a:pt x="279" y="572"/>
                    <a:pt x="363" y="497"/>
                  </a:cubicBezTo>
                  <a:cubicBezTo>
                    <a:pt x="462" y="405"/>
                    <a:pt x="550" y="354"/>
                    <a:pt x="677" y="306"/>
                  </a:cubicBezTo>
                  <a:cubicBezTo>
                    <a:pt x="800" y="258"/>
                    <a:pt x="936" y="290"/>
                    <a:pt x="1059" y="246"/>
                  </a:cubicBezTo>
                  <a:cubicBezTo>
                    <a:pt x="1191" y="198"/>
                    <a:pt x="1171" y="11"/>
                    <a:pt x="1027" y="3"/>
                  </a:cubicBezTo>
                  <a:cubicBezTo>
                    <a:pt x="1001" y="2"/>
                    <a:pt x="974" y="1"/>
                    <a:pt x="9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34"/>
            <p:cNvSpPr/>
            <p:nvPr/>
          </p:nvSpPr>
          <p:spPr>
            <a:xfrm>
              <a:off x="6025436" y="1174546"/>
              <a:ext cx="74787" cy="166043"/>
            </a:xfrm>
            <a:custGeom>
              <a:avLst/>
              <a:gdLst/>
              <a:ahLst/>
              <a:cxnLst/>
              <a:rect l="l" t="t" r="r" b="b"/>
              <a:pathLst>
                <a:path w="2425" h="5384" extrusionOk="0">
                  <a:moveTo>
                    <a:pt x="308" y="0"/>
                  </a:moveTo>
                  <a:cubicBezTo>
                    <a:pt x="208" y="0"/>
                    <a:pt x="113" y="96"/>
                    <a:pt x="188" y="199"/>
                  </a:cubicBezTo>
                  <a:cubicBezTo>
                    <a:pt x="630" y="811"/>
                    <a:pt x="1008" y="1444"/>
                    <a:pt x="1358" y="2113"/>
                  </a:cubicBezTo>
                  <a:cubicBezTo>
                    <a:pt x="1513" y="2411"/>
                    <a:pt x="2424" y="4170"/>
                    <a:pt x="1315" y="4229"/>
                  </a:cubicBezTo>
                  <a:cubicBezTo>
                    <a:pt x="1095" y="4237"/>
                    <a:pt x="933" y="4234"/>
                    <a:pt x="733" y="4353"/>
                  </a:cubicBezTo>
                  <a:cubicBezTo>
                    <a:pt x="0" y="4779"/>
                    <a:pt x="1352" y="5384"/>
                    <a:pt x="1691" y="5384"/>
                  </a:cubicBezTo>
                  <a:cubicBezTo>
                    <a:pt x="1695" y="5384"/>
                    <a:pt x="1698" y="5383"/>
                    <a:pt x="1701" y="5383"/>
                  </a:cubicBezTo>
                  <a:cubicBezTo>
                    <a:pt x="1788" y="5380"/>
                    <a:pt x="1784" y="5255"/>
                    <a:pt x="1701" y="5248"/>
                  </a:cubicBezTo>
                  <a:cubicBezTo>
                    <a:pt x="1573" y="4998"/>
                    <a:pt x="1442" y="4746"/>
                    <a:pt x="1315" y="4496"/>
                  </a:cubicBezTo>
                  <a:lnTo>
                    <a:pt x="1315" y="4496"/>
                  </a:lnTo>
                  <a:cubicBezTo>
                    <a:pt x="1332" y="4497"/>
                    <a:pt x="1350" y="4497"/>
                    <a:pt x="1367" y="4497"/>
                  </a:cubicBezTo>
                  <a:cubicBezTo>
                    <a:pt x="1456" y="4497"/>
                    <a:pt x="1542" y="4490"/>
                    <a:pt x="1629" y="4480"/>
                  </a:cubicBezTo>
                  <a:lnTo>
                    <a:pt x="1629" y="4480"/>
                  </a:lnTo>
                  <a:cubicBezTo>
                    <a:pt x="1629" y="4480"/>
                    <a:pt x="1629" y="4480"/>
                    <a:pt x="1629" y="4480"/>
                  </a:cubicBezTo>
                  <a:cubicBezTo>
                    <a:pt x="1631" y="4480"/>
                    <a:pt x="1890" y="4414"/>
                    <a:pt x="1951" y="4353"/>
                  </a:cubicBezTo>
                  <a:cubicBezTo>
                    <a:pt x="2162" y="4146"/>
                    <a:pt x="2190" y="3799"/>
                    <a:pt x="2142" y="3525"/>
                  </a:cubicBezTo>
                  <a:cubicBezTo>
                    <a:pt x="1936" y="2260"/>
                    <a:pt x="1191" y="1062"/>
                    <a:pt x="427" y="60"/>
                  </a:cubicBezTo>
                  <a:cubicBezTo>
                    <a:pt x="395" y="18"/>
                    <a:pt x="351" y="0"/>
                    <a:pt x="30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34"/>
            <p:cNvSpPr/>
            <p:nvPr/>
          </p:nvSpPr>
          <p:spPr>
            <a:xfrm>
              <a:off x="6075551" y="1334544"/>
              <a:ext cx="88973" cy="77316"/>
            </a:xfrm>
            <a:custGeom>
              <a:avLst/>
              <a:gdLst/>
              <a:ahLst/>
              <a:cxnLst/>
              <a:rect l="l" t="t" r="r" b="b"/>
              <a:pathLst>
                <a:path w="2885" h="2507" extrusionOk="0">
                  <a:moveTo>
                    <a:pt x="2526" y="1"/>
                  </a:moveTo>
                  <a:cubicBezTo>
                    <a:pt x="1416" y="255"/>
                    <a:pt x="0" y="1755"/>
                    <a:pt x="0" y="1755"/>
                  </a:cubicBezTo>
                  <a:cubicBezTo>
                    <a:pt x="0" y="1755"/>
                    <a:pt x="314" y="2192"/>
                    <a:pt x="836" y="2399"/>
                  </a:cubicBezTo>
                  <a:cubicBezTo>
                    <a:pt x="995" y="2465"/>
                    <a:pt x="1175" y="2507"/>
                    <a:pt x="1372" y="2507"/>
                  </a:cubicBezTo>
                  <a:cubicBezTo>
                    <a:pt x="1606" y="2507"/>
                    <a:pt x="1864" y="2447"/>
                    <a:pt x="2140" y="2296"/>
                  </a:cubicBezTo>
                  <a:cubicBezTo>
                    <a:pt x="2841" y="1910"/>
                    <a:pt x="2884" y="1246"/>
                    <a:pt x="2781" y="728"/>
                  </a:cubicBezTo>
                  <a:cubicBezTo>
                    <a:pt x="2702" y="315"/>
                    <a:pt x="2526" y="1"/>
                    <a:pt x="25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34"/>
            <p:cNvSpPr/>
            <p:nvPr/>
          </p:nvSpPr>
          <p:spPr>
            <a:xfrm>
              <a:off x="6161070" y="1237553"/>
              <a:ext cx="25906" cy="33122"/>
            </a:xfrm>
            <a:custGeom>
              <a:avLst/>
              <a:gdLst/>
              <a:ahLst/>
              <a:cxnLst/>
              <a:rect l="l" t="t" r="r" b="b"/>
              <a:pathLst>
                <a:path w="840" h="1074" extrusionOk="0">
                  <a:moveTo>
                    <a:pt x="328" y="0"/>
                  </a:moveTo>
                  <a:cubicBezTo>
                    <a:pt x="306" y="0"/>
                    <a:pt x="284" y="3"/>
                    <a:pt x="263" y="10"/>
                  </a:cubicBezTo>
                  <a:cubicBezTo>
                    <a:pt x="76" y="66"/>
                    <a:pt x="0" y="344"/>
                    <a:pt x="87" y="639"/>
                  </a:cubicBezTo>
                  <a:cubicBezTo>
                    <a:pt x="161" y="895"/>
                    <a:pt x="343" y="1074"/>
                    <a:pt x="511" y="1074"/>
                  </a:cubicBezTo>
                  <a:cubicBezTo>
                    <a:pt x="533" y="1074"/>
                    <a:pt x="555" y="1071"/>
                    <a:pt x="577" y="1064"/>
                  </a:cubicBezTo>
                  <a:cubicBezTo>
                    <a:pt x="760" y="1008"/>
                    <a:pt x="840" y="730"/>
                    <a:pt x="752" y="436"/>
                  </a:cubicBezTo>
                  <a:cubicBezTo>
                    <a:pt x="675" y="179"/>
                    <a:pt x="495" y="0"/>
                    <a:pt x="3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34"/>
            <p:cNvSpPr/>
            <p:nvPr/>
          </p:nvSpPr>
          <p:spPr>
            <a:xfrm>
              <a:off x="5957742" y="1279464"/>
              <a:ext cx="25412" cy="33369"/>
            </a:xfrm>
            <a:custGeom>
              <a:avLst/>
              <a:gdLst/>
              <a:ahLst/>
              <a:cxnLst/>
              <a:rect l="l" t="t" r="r" b="b"/>
              <a:pathLst>
                <a:path w="824" h="1082" extrusionOk="0">
                  <a:moveTo>
                    <a:pt x="331" y="0"/>
                  </a:moveTo>
                  <a:cubicBezTo>
                    <a:pt x="312" y="0"/>
                    <a:pt x="293" y="3"/>
                    <a:pt x="275" y="8"/>
                  </a:cubicBezTo>
                  <a:cubicBezTo>
                    <a:pt x="88" y="55"/>
                    <a:pt x="1" y="334"/>
                    <a:pt x="76" y="628"/>
                  </a:cubicBezTo>
                  <a:cubicBezTo>
                    <a:pt x="144" y="893"/>
                    <a:pt x="322" y="1081"/>
                    <a:pt x="493" y="1081"/>
                  </a:cubicBezTo>
                  <a:cubicBezTo>
                    <a:pt x="512" y="1081"/>
                    <a:pt x="531" y="1079"/>
                    <a:pt x="550" y="1074"/>
                  </a:cubicBezTo>
                  <a:cubicBezTo>
                    <a:pt x="736" y="1026"/>
                    <a:pt x="824" y="748"/>
                    <a:pt x="748" y="454"/>
                  </a:cubicBezTo>
                  <a:cubicBezTo>
                    <a:pt x="680" y="188"/>
                    <a:pt x="503" y="0"/>
                    <a:pt x="3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34"/>
            <p:cNvSpPr/>
            <p:nvPr/>
          </p:nvSpPr>
          <p:spPr>
            <a:xfrm>
              <a:off x="6188764" y="1284584"/>
              <a:ext cx="114046" cy="84841"/>
            </a:xfrm>
            <a:custGeom>
              <a:avLst/>
              <a:gdLst/>
              <a:ahLst/>
              <a:cxnLst/>
              <a:rect l="l" t="t" r="r" b="b"/>
              <a:pathLst>
                <a:path w="3698" h="2751" extrusionOk="0">
                  <a:moveTo>
                    <a:pt x="2092" y="1"/>
                  </a:moveTo>
                  <a:cubicBezTo>
                    <a:pt x="1878" y="1"/>
                    <a:pt x="1655" y="35"/>
                    <a:pt x="1433" y="108"/>
                  </a:cubicBezTo>
                  <a:cubicBezTo>
                    <a:pt x="542" y="398"/>
                    <a:pt x="1" y="1202"/>
                    <a:pt x="232" y="1902"/>
                  </a:cubicBezTo>
                  <a:cubicBezTo>
                    <a:pt x="403" y="2432"/>
                    <a:pt x="960" y="2750"/>
                    <a:pt x="1606" y="2750"/>
                  </a:cubicBezTo>
                  <a:cubicBezTo>
                    <a:pt x="1820" y="2750"/>
                    <a:pt x="2043" y="2716"/>
                    <a:pt x="2265" y="2642"/>
                  </a:cubicBezTo>
                  <a:cubicBezTo>
                    <a:pt x="3157" y="2352"/>
                    <a:pt x="3697" y="1549"/>
                    <a:pt x="3467" y="844"/>
                  </a:cubicBezTo>
                  <a:cubicBezTo>
                    <a:pt x="3296" y="318"/>
                    <a:pt x="2739" y="1"/>
                    <a:pt x="2092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34"/>
            <p:cNvSpPr/>
            <p:nvPr/>
          </p:nvSpPr>
          <p:spPr>
            <a:xfrm>
              <a:off x="5929030" y="1346664"/>
              <a:ext cx="105164" cy="82374"/>
            </a:xfrm>
            <a:custGeom>
              <a:avLst/>
              <a:gdLst/>
              <a:ahLst/>
              <a:cxnLst/>
              <a:rect l="l" t="t" r="r" b="b"/>
              <a:pathLst>
                <a:path w="3410" h="2671" extrusionOk="0">
                  <a:moveTo>
                    <a:pt x="1708" y="1"/>
                  </a:moveTo>
                  <a:cubicBezTo>
                    <a:pt x="1705" y="1"/>
                    <a:pt x="1702" y="1"/>
                    <a:pt x="1699" y="1"/>
                  </a:cubicBezTo>
                  <a:cubicBezTo>
                    <a:pt x="760" y="5"/>
                    <a:pt x="1" y="605"/>
                    <a:pt x="1" y="1342"/>
                  </a:cubicBezTo>
                  <a:cubicBezTo>
                    <a:pt x="4" y="2076"/>
                    <a:pt x="763" y="2671"/>
                    <a:pt x="1702" y="2671"/>
                  </a:cubicBezTo>
                  <a:cubicBezTo>
                    <a:pt x="1705" y="2671"/>
                    <a:pt x="1708" y="2671"/>
                    <a:pt x="1711" y="2671"/>
                  </a:cubicBezTo>
                  <a:cubicBezTo>
                    <a:pt x="2650" y="2667"/>
                    <a:pt x="3410" y="2066"/>
                    <a:pt x="3406" y="1330"/>
                  </a:cubicBezTo>
                  <a:cubicBezTo>
                    <a:pt x="3406" y="593"/>
                    <a:pt x="2643" y="1"/>
                    <a:pt x="1708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34"/>
            <p:cNvSpPr/>
            <p:nvPr/>
          </p:nvSpPr>
          <p:spPr>
            <a:xfrm>
              <a:off x="3153676" y="908736"/>
              <a:ext cx="265070" cy="226366"/>
            </a:xfrm>
            <a:custGeom>
              <a:avLst/>
              <a:gdLst/>
              <a:ahLst/>
              <a:cxnLst/>
              <a:rect l="l" t="t" r="r" b="b"/>
              <a:pathLst>
                <a:path w="8595" h="7340" extrusionOk="0">
                  <a:moveTo>
                    <a:pt x="6347" y="1"/>
                  </a:moveTo>
                  <a:cubicBezTo>
                    <a:pt x="4680" y="1823"/>
                    <a:pt x="2527" y="3140"/>
                    <a:pt x="195" y="3900"/>
                  </a:cubicBezTo>
                  <a:cubicBezTo>
                    <a:pt x="188" y="3980"/>
                    <a:pt x="175" y="4055"/>
                    <a:pt x="171" y="4139"/>
                  </a:cubicBezTo>
                  <a:cubicBezTo>
                    <a:pt x="1" y="6789"/>
                    <a:pt x="1958" y="7338"/>
                    <a:pt x="1958" y="7338"/>
                  </a:cubicBezTo>
                  <a:cubicBezTo>
                    <a:pt x="2007" y="7339"/>
                    <a:pt x="2056" y="7339"/>
                    <a:pt x="2105" y="7339"/>
                  </a:cubicBezTo>
                  <a:cubicBezTo>
                    <a:pt x="6138" y="7339"/>
                    <a:pt x="8192" y="4629"/>
                    <a:pt x="8428" y="2762"/>
                  </a:cubicBezTo>
                  <a:cubicBezTo>
                    <a:pt x="8595" y="1449"/>
                    <a:pt x="7656" y="371"/>
                    <a:pt x="6347" y="1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34"/>
            <p:cNvSpPr/>
            <p:nvPr/>
          </p:nvSpPr>
          <p:spPr>
            <a:xfrm>
              <a:off x="3310498" y="1111818"/>
              <a:ext cx="444589" cy="600578"/>
            </a:xfrm>
            <a:custGeom>
              <a:avLst/>
              <a:gdLst/>
              <a:ahLst/>
              <a:cxnLst/>
              <a:rect l="l" t="t" r="r" b="b"/>
              <a:pathLst>
                <a:path w="14416" h="19474" extrusionOk="0">
                  <a:moveTo>
                    <a:pt x="7866" y="1"/>
                  </a:moveTo>
                  <a:cubicBezTo>
                    <a:pt x="6927" y="3598"/>
                    <a:pt x="3693" y="5722"/>
                    <a:pt x="151" y="7393"/>
                  </a:cubicBezTo>
                  <a:cubicBezTo>
                    <a:pt x="1341" y="11265"/>
                    <a:pt x="895" y="15478"/>
                    <a:pt x="0" y="19473"/>
                  </a:cubicBezTo>
                  <a:cubicBezTo>
                    <a:pt x="3574" y="19119"/>
                    <a:pt x="10592" y="18375"/>
                    <a:pt x="12669" y="17758"/>
                  </a:cubicBezTo>
                  <a:lnTo>
                    <a:pt x="12669" y="15824"/>
                  </a:lnTo>
                  <a:lnTo>
                    <a:pt x="13321" y="17578"/>
                  </a:lnTo>
                  <a:lnTo>
                    <a:pt x="14416" y="17261"/>
                  </a:lnTo>
                  <a:cubicBezTo>
                    <a:pt x="12005" y="13171"/>
                    <a:pt x="11085" y="8029"/>
                    <a:pt x="11006" y="3287"/>
                  </a:cubicBezTo>
                  <a:cubicBezTo>
                    <a:pt x="9645" y="2487"/>
                    <a:pt x="8523" y="1361"/>
                    <a:pt x="7866" y="1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34"/>
            <p:cNvSpPr/>
            <p:nvPr/>
          </p:nvSpPr>
          <p:spPr>
            <a:xfrm>
              <a:off x="3482647" y="1230243"/>
              <a:ext cx="401" cy="247"/>
            </a:xfrm>
            <a:custGeom>
              <a:avLst/>
              <a:gdLst/>
              <a:ahLst/>
              <a:cxnLst/>
              <a:rect l="l" t="t" r="r" b="b"/>
              <a:pathLst>
                <a:path w="13" h="8" extrusionOk="0">
                  <a:moveTo>
                    <a:pt x="1" y="8"/>
                  </a:moveTo>
                  <a:cubicBezTo>
                    <a:pt x="5" y="4"/>
                    <a:pt x="8" y="4"/>
                    <a:pt x="12" y="0"/>
                  </a:cubicBezTo>
                  <a:cubicBezTo>
                    <a:pt x="8" y="4"/>
                    <a:pt x="5" y="4"/>
                    <a:pt x="1" y="8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34"/>
            <p:cNvSpPr/>
            <p:nvPr/>
          </p:nvSpPr>
          <p:spPr>
            <a:xfrm>
              <a:off x="3518359" y="1186790"/>
              <a:ext cx="401" cy="648"/>
            </a:xfrm>
            <a:custGeom>
              <a:avLst/>
              <a:gdLst/>
              <a:ahLst/>
              <a:cxnLst/>
              <a:rect l="l" t="t" r="r" b="b"/>
              <a:pathLst>
                <a:path w="13" h="21" extrusionOk="0">
                  <a:moveTo>
                    <a:pt x="13" y="1"/>
                  </a:moveTo>
                  <a:cubicBezTo>
                    <a:pt x="9" y="8"/>
                    <a:pt x="4" y="17"/>
                    <a:pt x="0" y="21"/>
                  </a:cubicBezTo>
                  <a:cubicBezTo>
                    <a:pt x="4" y="17"/>
                    <a:pt x="9" y="8"/>
                    <a:pt x="13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34"/>
            <p:cNvSpPr/>
            <p:nvPr/>
          </p:nvSpPr>
          <p:spPr>
            <a:xfrm>
              <a:off x="3515522" y="1190707"/>
              <a:ext cx="648" cy="894"/>
            </a:xfrm>
            <a:custGeom>
              <a:avLst/>
              <a:gdLst/>
              <a:ahLst/>
              <a:cxnLst/>
              <a:rect l="l" t="t" r="r" b="b"/>
              <a:pathLst>
                <a:path w="21" h="29" extrusionOk="0">
                  <a:moveTo>
                    <a:pt x="21" y="1"/>
                  </a:moveTo>
                  <a:cubicBezTo>
                    <a:pt x="13" y="9"/>
                    <a:pt x="5" y="21"/>
                    <a:pt x="0" y="28"/>
                  </a:cubicBezTo>
                  <a:cubicBezTo>
                    <a:pt x="5" y="21"/>
                    <a:pt x="13" y="9"/>
                    <a:pt x="21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34"/>
            <p:cNvSpPr/>
            <p:nvPr/>
          </p:nvSpPr>
          <p:spPr>
            <a:xfrm>
              <a:off x="3509385" y="1199188"/>
              <a:ext cx="648" cy="771"/>
            </a:xfrm>
            <a:custGeom>
              <a:avLst/>
              <a:gdLst/>
              <a:ahLst/>
              <a:cxnLst/>
              <a:rect l="l" t="t" r="r" b="b"/>
              <a:pathLst>
                <a:path w="21" h="25" extrusionOk="0">
                  <a:moveTo>
                    <a:pt x="21" y="1"/>
                  </a:moveTo>
                  <a:cubicBezTo>
                    <a:pt x="13" y="8"/>
                    <a:pt x="8" y="16"/>
                    <a:pt x="1" y="25"/>
                  </a:cubicBezTo>
                  <a:cubicBezTo>
                    <a:pt x="8" y="16"/>
                    <a:pt x="13" y="8"/>
                    <a:pt x="21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34"/>
            <p:cNvSpPr/>
            <p:nvPr/>
          </p:nvSpPr>
          <p:spPr>
            <a:xfrm>
              <a:off x="3506579" y="1203104"/>
              <a:ext cx="401" cy="648"/>
            </a:xfrm>
            <a:custGeom>
              <a:avLst/>
              <a:gdLst/>
              <a:ahLst/>
              <a:cxnLst/>
              <a:rect l="l" t="t" r="r" b="b"/>
              <a:pathLst>
                <a:path w="13" h="21" extrusionOk="0">
                  <a:moveTo>
                    <a:pt x="13" y="1"/>
                  </a:moveTo>
                  <a:cubicBezTo>
                    <a:pt x="9" y="5"/>
                    <a:pt x="4" y="13"/>
                    <a:pt x="0" y="21"/>
                  </a:cubicBezTo>
                  <a:cubicBezTo>
                    <a:pt x="4" y="13"/>
                    <a:pt x="9" y="5"/>
                    <a:pt x="13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34"/>
            <p:cNvSpPr/>
            <p:nvPr/>
          </p:nvSpPr>
          <p:spPr>
            <a:xfrm>
              <a:off x="3503495" y="1207545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34"/>
            <p:cNvSpPr/>
            <p:nvPr/>
          </p:nvSpPr>
          <p:spPr>
            <a:xfrm>
              <a:off x="3499948" y="1211092"/>
              <a:ext cx="524" cy="648"/>
            </a:xfrm>
            <a:custGeom>
              <a:avLst/>
              <a:gdLst/>
              <a:ahLst/>
              <a:cxnLst/>
              <a:rect l="l" t="t" r="r" b="b"/>
              <a:pathLst>
                <a:path w="17" h="21" extrusionOk="0">
                  <a:moveTo>
                    <a:pt x="17" y="1"/>
                  </a:moveTo>
                  <a:cubicBezTo>
                    <a:pt x="13" y="8"/>
                    <a:pt x="4" y="17"/>
                    <a:pt x="0" y="21"/>
                  </a:cubicBezTo>
                  <a:cubicBezTo>
                    <a:pt x="4" y="17"/>
                    <a:pt x="13" y="8"/>
                    <a:pt x="17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34"/>
            <p:cNvSpPr/>
            <p:nvPr/>
          </p:nvSpPr>
          <p:spPr>
            <a:xfrm>
              <a:off x="3493317" y="1219079"/>
              <a:ext cx="308" cy="278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9" y="0"/>
                  </a:moveTo>
                  <a:cubicBezTo>
                    <a:pt x="4" y="4"/>
                    <a:pt x="4" y="4"/>
                    <a:pt x="0" y="8"/>
                  </a:cubicBezTo>
                  <a:cubicBezTo>
                    <a:pt x="4" y="4"/>
                    <a:pt x="4" y="4"/>
                    <a:pt x="9" y="0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34"/>
            <p:cNvSpPr/>
            <p:nvPr/>
          </p:nvSpPr>
          <p:spPr>
            <a:xfrm>
              <a:off x="3489894" y="1222749"/>
              <a:ext cx="401" cy="401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8" y="5"/>
                    <a:pt x="5" y="8"/>
                    <a:pt x="1" y="12"/>
                  </a:cubicBezTo>
                  <a:cubicBezTo>
                    <a:pt x="5" y="8"/>
                    <a:pt x="8" y="5"/>
                    <a:pt x="12" y="1"/>
                  </a:cubicBezTo>
                  <a:close/>
                </a:path>
              </a:pathLst>
            </a:custGeom>
            <a:solidFill>
              <a:srgbClr val="CD76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34"/>
            <p:cNvSpPr/>
            <p:nvPr/>
          </p:nvSpPr>
          <p:spPr>
            <a:xfrm>
              <a:off x="3397498" y="2245990"/>
              <a:ext cx="407273" cy="183714"/>
            </a:xfrm>
            <a:custGeom>
              <a:avLst/>
              <a:gdLst/>
              <a:ahLst/>
              <a:cxnLst/>
              <a:rect l="l" t="t" r="r" b="b"/>
              <a:pathLst>
                <a:path w="13206" h="5957" extrusionOk="0">
                  <a:moveTo>
                    <a:pt x="11925" y="1"/>
                  </a:moveTo>
                  <a:lnTo>
                    <a:pt x="1708" y="927"/>
                  </a:lnTo>
                  <a:cubicBezTo>
                    <a:pt x="1708" y="927"/>
                    <a:pt x="800" y="3402"/>
                    <a:pt x="0" y="5957"/>
                  </a:cubicBezTo>
                  <a:cubicBezTo>
                    <a:pt x="4114" y="4115"/>
                    <a:pt x="8702" y="3123"/>
                    <a:pt x="13206" y="2603"/>
                  </a:cubicBezTo>
                  <a:cubicBezTo>
                    <a:pt x="12489" y="1067"/>
                    <a:pt x="11925" y="1"/>
                    <a:pt x="11925" y="1"/>
                  </a:cubicBezTo>
                  <a:close/>
                </a:path>
              </a:pathLst>
            </a:custGeom>
            <a:solidFill>
              <a:srgbClr val="191919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34"/>
            <p:cNvSpPr/>
            <p:nvPr/>
          </p:nvSpPr>
          <p:spPr>
            <a:xfrm>
              <a:off x="3207307" y="1662158"/>
              <a:ext cx="679189" cy="632960"/>
            </a:xfrm>
            <a:custGeom>
              <a:avLst/>
              <a:gdLst/>
              <a:ahLst/>
              <a:cxnLst/>
              <a:rect l="l" t="t" r="r" b="b"/>
              <a:pathLst>
                <a:path w="22023" h="20524" extrusionOk="0">
                  <a:moveTo>
                    <a:pt x="16324" y="1"/>
                  </a:moveTo>
                  <a:cubicBezTo>
                    <a:pt x="15868" y="1"/>
                    <a:pt x="15372" y="74"/>
                    <a:pt x="14798" y="216"/>
                  </a:cubicBezTo>
                  <a:cubicBezTo>
                    <a:pt x="12971" y="661"/>
                    <a:pt x="7225" y="2312"/>
                    <a:pt x="7225" y="2312"/>
                  </a:cubicBezTo>
                  <a:cubicBezTo>
                    <a:pt x="7225" y="2312"/>
                    <a:pt x="3302" y="3140"/>
                    <a:pt x="2030" y="5615"/>
                  </a:cubicBezTo>
                  <a:cubicBezTo>
                    <a:pt x="756" y="8094"/>
                    <a:pt x="0" y="12048"/>
                    <a:pt x="0" y="12048"/>
                  </a:cubicBezTo>
                  <a:cubicBezTo>
                    <a:pt x="0" y="12048"/>
                    <a:pt x="1516" y="13978"/>
                    <a:pt x="5161" y="14698"/>
                  </a:cubicBezTo>
                  <a:cubicBezTo>
                    <a:pt x="5161" y="14698"/>
                    <a:pt x="6227" y="16866"/>
                    <a:pt x="6263" y="17829"/>
                  </a:cubicBezTo>
                  <a:cubicBezTo>
                    <a:pt x="6299" y="18792"/>
                    <a:pt x="6538" y="20034"/>
                    <a:pt x="7225" y="20412"/>
                  </a:cubicBezTo>
                  <a:cubicBezTo>
                    <a:pt x="7371" y="20492"/>
                    <a:pt x="7529" y="20524"/>
                    <a:pt x="7708" y="20524"/>
                  </a:cubicBezTo>
                  <a:cubicBezTo>
                    <a:pt x="8371" y="20524"/>
                    <a:pt x="9315" y="20080"/>
                    <a:pt x="10942" y="19998"/>
                  </a:cubicBezTo>
                  <a:cubicBezTo>
                    <a:pt x="13007" y="19894"/>
                    <a:pt x="16620" y="19171"/>
                    <a:pt x="17650" y="19103"/>
                  </a:cubicBezTo>
                  <a:cubicBezTo>
                    <a:pt x="18684" y="19035"/>
                    <a:pt x="19611" y="17109"/>
                    <a:pt x="19958" y="15283"/>
                  </a:cubicBezTo>
                  <a:cubicBezTo>
                    <a:pt x="20300" y="13460"/>
                    <a:pt x="19751" y="10226"/>
                    <a:pt x="19611" y="9987"/>
                  </a:cubicBezTo>
                  <a:cubicBezTo>
                    <a:pt x="19477" y="9745"/>
                    <a:pt x="21159" y="8714"/>
                    <a:pt x="22022" y="5408"/>
                  </a:cubicBezTo>
                  <a:cubicBezTo>
                    <a:pt x="22022" y="5408"/>
                    <a:pt x="20610" y="2141"/>
                    <a:pt x="19130" y="1075"/>
                  </a:cubicBezTo>
                  <a:cubicBezTo>
                    <a:pt x="18117" y="345"/>
                    <a:pt x="17314" y="1"/>
                    <a:pt x="163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34"/>
            <p:cNvSpPr/>
            <p:nvPr/>
          </p:nvSpPr>
          <p:spPr>
            <a:xfrm>
              <a:off x="3228402" y="1109505"/>
              <a:ext cx="525945" cy="634317"/>
            </a:xfrm>
            <a:custGeom>
              <a:avLst/>
              <a:gdLst/>
              <a:ahLst/>
              <a:cxnLst/>
              <a:rect l="l" t="t" r="r" b="b"/>
              <a:pathLst>
                <a:path w="17054" h="20568" extrusionOk="0">
                  <a:moveTo>
                    <a:pt x="10878" y="0"/>
                  </a:moveTo>
                  <a:cubicBezTo>
                    <a:pt x="10878" y="0"/>
                    <a:pt x="5543" y="5750"/>
                    <a:pt x="2380" y="7054"/>
                  </a:cubicBezTo>
                  <a:cubicBezTo>
                    <a:pt x="2380" y="7054"/>
                    <a:pt x="2297" y="7044"/>
                    <a:pt x="2164" y="7044"/>
                  </a:cubicBezTo>
                  <a:cubicBezTo>
                    <a:pt x="1575" y="7044"/>
                    <a:pt x="0" y="7250"/>
                    <a:pt x="279" y="9498"/>
                  </a:cubicBezTo>
                  <a:cubicBezTo>
                    <a:pt x="462" y="10947"/>
                    <a:pt x="1205" y="11290"/>
                    <a:pt x="1869" y="11290"/>
                  </a:cubicBezTo>
                  <a:cubicBezTo>
                    <a:pt x="2465" y="11290"/>
                    <a:pt x="2997" y="11013"/>
                    <a:pt x="2997" y="11013"/>
                  </a:cubicBezTo>
                  <a:cubicBezTo>
                    <a:pt x="2997" y="11013"/>
                    <a:pt x="4106" y="14825"/>
                    <a:pt x="8471" y="15386"/>
                  </a:cubicBezTo>
                  <a:cubicBezTo>
                    <a:pt x="8471" y="15390"/>
                    <a:pt x="8583" y="16568"/>
                    <a:pt x="8241" y="17817"/>
                  </a:cubicBezTo>
                  <a:cubicBezTo>
                    <a:pt x="7990" y="18724"/>
                    <a:pt x="7496" y="19667"/>
                    <a:pt x="6541" y="20232"/>
                  </a:cubicBezTo>
                  <a:cubicBezTo>
                    <a:pt x="6541" y="20232"/>
                    <a:pt x="6923" y="20568"/>
                    <a:pt x="8055" y="20568"/>
                  </a:cubicBezTo>
                  <a:cubicBezTo>
                    <a:pt x="8621" y="20568"/>
                    <a:pt x="9374" y="20484"/>
                    <a:pt x="10361" y="20232"/>
                  </a:cubicBezTo>
                  <a:cubicBezTo>
                    <a:pt x="13321" y="19476"/>
                    <a:pt x="14114" y="18136"/>
                    <a:pt x="14114" y="18136"/>
                  </a:cubicBezTo>
                  <a:lnTo>
                    <a:pt x="14114" y="18136"/>
                  </a:lnTo>
                  <a:cubicBezTo>
                    <a:pt x="14114" y="18136"/>
                    <a:pt x="14114" y="18136"/>
                    <a:pt x="14113" y="18136"/>
                  </a:cubicBezTo>
                  <a:cubicBezTo>
                    <a:pt x="14094" y="18136"/>
                    <a:pt x="12954" y="18128"/>
                    <a:pt x="12406" y="16401"/>
                  </a:cubicBezTo>
                  <a:cubicBezTo>
                    <a:pt x="12295" y="16046"/>
                    <a:pt x="12208" y="15617"/>
                    <a:pt x="12160" y="15099"/>
                  </a:cubicBezTo>
                  <a:cubicBezTo>
                    <a:pt x="15506" y="14113"/>
                    <a:pt x="17054" y="11220"/>
                    <a:pt x="16624" y="8328"/>
                  </a:cubicBezTo>
                  <a:cubicBezTo>
                    <a:pt x="16107" y="4854"/>
                    <a:pt x="15522" y="3203"/>
                    <a:pt x="15522" y="3203"/>
                  </a:cubicBezTo>
                  <a:cubicBezTo>
                    <a:pt x="15522" y="3203"/>
                    <a:pt x="12494" y="1583"/>
                    <a:pt x="10878" y="0"/>
                  </a:cubicBezTo>
                  <a:close/>
                </a:path>
              </a:pathLst>
            </a:custGeom>
            <a:solidFill>
              <a:srgbClr val="F9B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34"/>
            <p:cNvSpPr/>
            <p:nvPr/>
          </p:nvSpPr>
          <p:spPr>
            <a:xfrm>
              <a:off x="3407798" y="1428298"/>
              <a:ext cx="112566" cy="67139"/>
            </a:xfrm>
            <a:custGeom>
              <a:avLst/>
              <a:gdLst/>
              <a:ahLst/>
              <a:cxnLst/>
              <a:rect l="l" t="t" r="r" b="b"/>
              <a:pathLst>
                <a:path w="3650" h="2177" extrusionOk="0">
                  <a:moveTo>
                    <a:pt x="1827" y="0"/>
                  </a:moveTo>
                  <a:cubicBezTo>
                    <a:pt x="820" y="0"/>
                    <a:pt x="0" y="485"/>
                    <a:pt x="0" y="1086"/>
                  </a:cubicBezTo>
                  <a:cubicBezTo>
                    <a:pt x="0" y="1687"/>
                    <a:pt x="820" y="2176"/>
                    <a:pt x="1827" y="2176"/>
                  </a:cubicBezTo>
                  <a:cubicBezTo>
                    <a:pt x="2834" y="2176"/>
                    <a:pt x="3649" y="1687"/>
                    <a:pt x="3649" y="1086"/>
                  </a:cubicBezTo>
                  <a:cubicBezTo>
                    <a:pt x="3649" y="485"/>
                    <a:pt x="2834" y="0"/>
                    <a:pt x="1827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34"/>
            <p:cNvSpPr/>
            <p:nvPr/>
          </p:nvSpPr>
          <p:spPr>
            <a:xfrm>
              <a:off x="3621920" y="1404027"/>
              <a:ext cx="105072" cy="64394"/>
            </a:xfrm>
            <a:custGeom>
              <a:avLst/>
              <a:gdLst/>
              <a:ahLst/>
              <a:cxnLst/>
              <a:rect l="l" t="t" r="r" b="b"/>
              <a:pathLst>
                <a:path w="3407" h="2088" extrusionOk="0">
                  <a:moveTo>
                    <a:pt x="2165" y="1"/>
                  </a:moveTo>
                  <a:cubicBezTo>
                    <a:pt x="1928" y="1"/>
                    <a:pt x="1670" y="40"/>
                    <a:pt x="1409" y="122"/>
                  </a:cubicBezTo>
                  <a:cubicBezTo>
                    <a:pt x="561" y="397"/>
                    <a:pt x="1" y="1026"/>
                    <a:pt x="164" y="1535"/>
                  </a:cubicBezTo>
                  <a:cubicBezTo>
                    <a:pt x="277" y="1888"/>
                    <a:pt x="704" y="2088"/>
                    <a:pt x="1238" y="2088"/>
                  </a:cubicBezTo>
                  <a:cubicBezTo>
                    <a:pt x="1476" y="2088"/>
                    <a:pt x="1736" y="2048"/>
                    <a:pt x="1998" y="1964"/>
                  </a:cubicBezTo>
                  <a:cubicBezTo>
                    <a:pt x="2849" y="1690"/>
                    <a:pt x="3407" y="1061"/>
                    <a:pt x="3243" y="552"/>
                  </a:cubicBezTo>
                  <a:cubicBezTo>
                    <a:pt x="3133" y="202"/>
                    <a:pt x="2703" y="1"/>
                    <a:pt x="2165" y="1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34"/>
            <p:cNvSpPr/>
            <p:nvPr/>
          </p:nvSpPr>
          <p:spPr>
            <a:xfrm>
              <a:off x="2914296" y="2526109"/>
              <a:ext cx="123" cy="278"/>
            </a:xfrm>
            <a:custGeom>
              <a:avLst/>
              <a:gdLst/>
              <a:ahLst/>
              <a:cxnLst/>
              <a:rect l="l" t="t" r="r" b="b"/>
              <a:pathLst>
                <a:path w="4" h="9" extrusionOk="0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0" y="5"/>
                    <a:pt x="0" y="9"/>
                  </a:cubicBezTo>
                  <a:cubicBezTo>
                    <a:pt x="4" y="5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9B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34"/>
            <p:cNvSpPr/>
            <p:nvPr/>
          </p:nvSpPr>
          <p:spPr>
            <a:xfrm>
              <a:off x="3814917" y="1606276"/>
              <a:ext cx="239133" cy="578188"/>
            </a:xfrm>
            <a:custGeom>
              <a:avLst/>
              <a:gdLst/>
              <a:ahLst/>
              <a:cxnLst/>
              <a:rect l="l" t="t" r="r" b="b"/>
              <a:pathLst>
                <a:path w="7754" h="18748" extrusionOk="0">
                  <a:moveTo>
                    <a:pt x="4958" y="0"/>
                  </a:moveTo>
                  <a:cubicBezTo>
                    <a:pt x="4950" y="0"/>
                    <a:pt x="4943" y="1"/>
                    <a:pt x="4935" y="2"/>
                  </a:cubicBezTo>
                  <a:cubicBezTo>
                    <a:pt x="4454" y="98"/>
                    <a:pt x="5245" y="3229"/>
                    <a:pt x="5245" y="3229"/>
                  </a:cubicBezTo>
                  <a:cubicBezTo>
                    <a:pt x="5245" y="3229"/>
                    <a:pt x="5198" y="3233"/>
                    <a:pt x="5126" y="3257"/>
                  </a:cubicBezTo>
                  <a:cubicBezTo>
                    <a:pt x="5117" y="3257"/>
                    <a:pt x="5046" y="3273"/>
                    <a:pt x="4955" y="3345"/>
                  </a:cubicBezTo>
                  <a:cubicBezTo>
                    <a:pt x="4724" y="3503"/>
                    <a:pt x="4445" y="3885"/>
                    <a:pt x="4485" y="4812"/>
                  </a:cubicBezTo>
                  <a:cubicBezTo>
                    <a:pt x="4557" y="6360"/>
                    <a:pt x="4278" y="11831"/>
                    <a:pt x="4278" y="11831"/>
                  </a:cubicBezTo>
                  <a:lnTo>
                    <a:pt x="2869" y="9038"/>
                  </a:lnTo>
                  <a:lnTo>
                    <a:pt x="2190" y="7686"/>
                  </a:lnTo>
                  <a:lnTo>
                    <a:pt x="1" y="11581"/>
                  </a:lnTo>
                  <a:cubicBezTo>
                    <a:pt x="1" y="11581"/>
                    <a:pt x="455" y="12651"/>
                    <a:pt x="1135" y="13959"/>
                  </a:cubicBezTo>
                  <a:cubicBezTo>
                    <a:pt x="2205" y="16021"/>
                    <a:pt x="3837" y="18686"/>
                    <a:pt x="5141" y="18746"/>
                  </a:cubicBezTo>
                  <a:cubicBezTo>
                    <a:pt x="5161" y="18747"/>
                    <a:pt x="5180" y="18748"/>
                    <a:pt x="5199" y="18748"/>
                  </a:cubicBezTo>
                  <a:cubicBezTo>
                    <a:pt x="7283" y="18748"/>
                    <a:pt x="7753" y="13229"/>
                    <a:pt x="7481" y="8218"/>
                  </a:cubicBezTo>
                  <a:cubicBezTo>
                    <a:pt x="7334" y="5704"/>
                    <a:pt x="7274" y="5537"/>
                    <a:pt x="7274" y="5537"/>
                  </a:cubicBezTo>
                  <a:cubicBezTo>
                    <a:pt x="7274" y="5537"/>
                    <a:pt x="7302" y="5429"/>
                    <a:pt x="7326" y="5266"/>
                  </a:cubicBezTo>
                  <a:cubicBezTo>
                    <a:pt x="7390" y="5060"/>
                    <a:pt x="7409" y="4845"/>
                    <a:pt x="7370" y="4634"/>
                  </a:cubicBezTo>
                  <a:cubicBezTo>
                    <a:pt x="7366" y="4371"/>
                    <a:pt x="7326" y="4088"/>
                    <a:pt x="7218" y="3826"/>
                  </a:cubicBezTo>
                  <a:cubicBezTo>
                    <a:pt x="7131" y="3472"/>
                    <a:pt x="6988" y="3240"/>
                    <a:pt x="6586" y="3093"/>
                  </a:cubicBezTo>
                  <a:cubicBezTo>
                    <a:pt x="6586" y="3093"/>
                    <a:pt x="7342" y="614"/>
                    <a:pt x="6654" y="65"/>
                  </a:cubicBezTo>
                  <a:cubicBezTo>
                    <a:pt x="6601" y="23"/>
                    <a:pt x="6552" y="4"/>
                    <a:pt x="6507" y="4"/>
                  </a:cubicBezTo>
                  <a:cubicBezTo>
                    <a:pt x="5961" y="4"/>
                    <a:pt x="5934" y="2851"/>
                    <a:pt x="5934" y="2851"/>
                  </a:cubicBezTo>
                  <a:cubicBezTo>
                    <a:pt x="5934" y="2851"/>
                    <a:pt x="5433" y="0"/>
                    <a:pt x="4958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34"/>
            <p:cNvSpPr/>
            <p:nvPr/>
          </p:nvSpPr>
          <p:spPr>
            <a:xfrm>
              <a:off x="3814917" y="1843281"/>
              <a:ext cx="88634" cy="193521"/>
            </a:xfrm>
            <a:custGeom>
              <a:avLst/>
              <a:gdLst/>
              <a:ahLst/>
              <a:cxnLst/>
              <a:rect l="l" t="t" r="r" b="b"/>
              <a:pathLst>
                <a:path w="2874" h="6275" extrusionOk="0">
                  <a:moveTo>
                    <a:pt x="2190" y="1"/>
                  </a:moveTo>
                  <a:lnTo>
                    <a:pt x="1" y="3896"/>
                  </a:lnTo>
                  <a:cubicBezTo>
                    <a:pt x="1" y="3896"/>
                    <a:pt x="458" y="4966"/>
                    <a:pt x="1139" y="6274"/>
                  </a:cubicBezTo>
                  <a:cubicBezTo>
                    <a:pt x="2106" y="4799"/>
                    <a:pt x="2619" y="3108"/>
                    <a:pt x="2873" y="1353"/>
                  </a:cubicBezTo>
                  <a:lnTo>
                    <a:pt x="2190" y="1"/>
                  </a:lnTo>
                  <a:close/>
                </a:path>
              </a:pathLst>
            </a:custGeom>
            <a:solidFill>
              <a:srgbClr val="EA96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34"/>
            <p:cNvSpPr/>
            <p:nvPr/>
          </p:nvSpPr>
          <p:spPr>
            <a:xfrm>
              <a:off x="3209250" y="2055059"/>
              <a:ext cx="157346" cy="143221"/>
            </a:xfrm>
            <a:custGeom>
              <a:avLst/>
              <a:gdLst/>
              <a:ahLst/>
              <a:cxnLst/>
              <a:rect l="l" t="t" r="r" b="b"/>
              <a:pathLst>
                <a:path w="5102" h="4644" extrusionOk="0">
                  <a:moveTo>
                    <a:pt x="665" y="0"/>
                  </a:moveTo>
                  <a:cubicBezTo>
                    <a:pt x="665" y="0"/>
                    <a:pt x="402" y="1719"/>
                    <a:pt x="0" y="3462"/>
                  </a:cubicBezTo>
                  <a:cubicBezTo>
                    <a:pt x="1545" y="4103"/>
                    <a:pt x="3172" y="4521"/>
                    <a:pt x="4807" y="4644"/>
                  </a:cubicBezTo>
                  <a:cubicBezTo>
                    <a:pt x="4927" y="3852"/>
                    <a:pt x="5010" y="2969"/>
                    <a:pt x="5102" y="1958"/>
                  </a:cubicBezTo>
                  <a:cubicBezTo>
                    <a:pt x="5102" y="1958"/>
                    <a:pt x="2492" y="1350"/>
                    <a:pt x="665" y="0"/>
                  </a:cubicBezTo>
                  <a:close/>
                </a:path>
              </a:pathLst>
            </a:custGeom>
            <a:solidFill>
              <a:srgbClr val="EA96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34"/>
            <p:cNvSpPr/>
            <p:nvPr/>
          </p:nvSpPr>
          <p:spPr>
            <a:xfrm>
              <a:off x="3954931" y="1706691"/>
              <a:ext cx="40894" cy="79598"/>
            </a:xfrm>
            <a:custGeom>
              <a:avLst/>
              <a:gdLst/>
              <a:ahLst/>
              <a:cxnLst/>
              <a:rect l="l" t="t" r="r" b="b"/>
              <a:pathLst>
                <a:path w="1326" h="2581" extrusionOk="0">
                  <a:moveTo>
                    <a:pt x="590" y="1"/>
                  </a:moveTo>
                  <a:cubicBezTo>
                    <a:pt x="590" y="1"/>
                    <a:pt x="224" y="48"/>
                    <a:pt x="1" y="805"/>
                  </a:cubicBezTo>
                  <a:cubicBezTo>
                    <a:pt x="1" y="805"/>
                    <a:pt x="418" y="2580"/>
                    <a:pt x="856" y="2580"/>
                  </a:cubicBezTo>
                  <a:cubicBezTo>
                    <a:pt x="863" y="2580"/>
                    <a:pt x="870" y="2580"/>
                    <a:pt x="876" y="2579"/>
                  </a:cubicBezTo>
                  <a:cubicBezTo>
                    <a:pt x="1326" y="2520"/>
                    <a:pt x="590" y="1"/>
                    <a:pt x="590" y="1"/>
                  </a:cubicBezTo>
                  <a:close/>
                </a:path>
              </a:pathLst>
            </a:custGeom>
            <a:solidFill>
              <a:srgbClr val="EA96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34"/>
            <p:cNvSpPr/>
            <p:nvPr/>
          </p:nvSpPr>
          <p:spPr>
            <a:xfrm>
              <a:off x="3987313" y="1701664"/>
              <a:ext cx="59490" cy="95573"/>
            </a:xfrm>
            <a:custGeom>
              <a:avLst/>
              <a:gdLst/>
              <a:ahLst/>
              <a:cxnLst/>
              <a:rect l="l" t="t" r="r" b="b"/>
              <a:pathLst>
                <a:path w="1929" h="3099" extrusionOk="0">
                  <a:moveTo>
                    <a:pt x="996" y="0"/>
                  </a:moveTo>
                  <a:cubicBezTo>
                    <a:pt x="996" y="0"/>
                    <a:pt x="1" y="2165"/>
                    <a:pt x="379" y="2372"/>
                  </a:cubicBezTo>
                  <a:cubicBezTo>
                    <a:pt x="399" y="2383"/>
                    <a:pt x="420" y="2389"/>
                    <a:pt x="442" y="2389"/>
                  </a:cubicBezTo>
                  <a:cubicBezTo>
                    <a:pt x="674" y="2389"/>
                    <a:pt x="970" y="1781"/>
                    <a:pt x="1165" y="1307"/>
                  </a:cubicBezTo>
                  <a:lnTo>
                    <a:pt x="1165" y="1307"/>
                  </a:lnTo>
                  <a:cubicBezTo>
                    <a:pt x="939" y="1937"/>
                    <a:pt x="635" y="2901"/>
                    <a:pt x="833" y="3060"/>
                  </a:cubicBezTo>
                  <a:cubicBezTo>
                    <a:pt x="866" y="3086"/>
                    <a:pt x="905" y="3099"/>
                    <a:pt x="948" y="3099"/>
                  </a:cubicBezTo>
                  <a:cubicBezTo>
                    <a:pt x="1301" y="3099"/>
                    <a:pt x="1929" y="2269"/>
                    <a:pt x="1780" y="1528"/>
                  </a:cubicBezTo>
                  <a:cubicBezTo>
                    <a:pt x="1617" y="701"/>
                    <a:pt x="1652" y="239"/>
                    <a:pt x="996" y="0"/>
                  </a:cubicBezTo>
                  <a:close/>
                </a:path>
              </a:pathLst>
            </a:custGeom>
            <a:solidFill>
              <a:srgbClr val="EA96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34"/>
            <p:cNvSpPr/>
            <p:nvPr/>
          </p:nvSpPr>
          <p:spPr>
            <a:xfrm>
              <a:off x="3258964" y="1351383"/>
              <a:ext cx="73399" cy="80801"/>
            </a:xfrm>
            <a:custGeom>
              <a:avLst/>
              <a:gdLst/>
              <a:ahLst/>
              <a:cxnLst/>
              <a:rect l="l" t="t" r="r" b="b"/>
              <a:pathLst>
                <a:path w="2380" h="2620" extrusionOk="0">
                  <a:moveTo>
                    <a:pt x="1117" y="1"/>
                  </a:moveTo>
                  <a:cubicBezTo>
                    <a:pt x="677" y="1"/>
                    <a:pt x="204" y="215"/>
                    <a:pt x="24" y="557"/>
                  </a:cubicBezTo>
                  <a:cubicBezTo>
                    <a:pt x="1" y="601"/>
                    <a:pt x="44" y="657"/>
                    <a:pt x="87" y="657"/>
                  </a:cubicBezTo>
                  <a:cubicBezTo>
                    <a:pt x="101" y="657"/>
                    <a:pt x="115" y="651"/>
                    <a:pt x="127" y="636"/>
                  </a:cubicBezTo>
                  <a:cubicBezTo>
                    <a:pt x="321" y="385"/>
                    <a:pt x="686" y="233"/>
                    <a:pt x="1035" y="233"/>
                  </a:cubicBezTo>
                  <a:cubicBezTo>
                    <a:pt x="1311" y="233"/>
                    <a:pt x="1577" y="328"/>
                    <a:pt x="1739" y="544"/>
                  </a:cubicBezTo>
                  <a:cubicBezTo>
                    <a:pt x="1918" y="779"/>
                    <a:pt x="1966" y="1049"/>
                    <a:pt x="1954" y="1332"/>
                  </a:cubicBezTo>
                  <a:cubicBezTo>
                    <a:pt x="1890" y="1245"/>
                    <a:pt x="1778" y="1173"/>
                    <a:pt x="1703" y="1133"/>
                  </a:cubicBezTo>
                  <a:cubicBezTo>
                    <a:pt x="1598" y="1079"/>
                    <a:pt x="1497" y="1060"/>
                    <a:pt x="1396" y="1060"/>
                  </a:cubicBezTo>
                  <a:cubicBezTo>
                    <a:pt x="1219" y="1060"/>
                    <a:pt x="1044" y="1118"/>
                    <a:pt x="856" y="1141"/>
                  </a:cubicBezTo>
                  <a:cubicBezTo>
                    <a:pt x="772" y="1153"/>
                    <a:pt x="768" y="1273"/>
                    <a:pt x="856" y="1273"/>
                  </a:cubicBezTo>
                  <a:cubicBezTo>
                    <a:pt x="861" y="1273"/>
                    <a:pt x="865" y="1273"/>
                    <a:pt x="870" y="1273"/>
                  </a:cubicBezTo>
                  <a:cubicBezTo>
                    <a:pt x="1032" y="1273"/>
                    <a:pt x="1178" y="1226"/>
                    <a:pt x="1334" y="1226"/>
                  </a:cubicBezTo>
                  <a:cubicBezTo>
                    <a:pt x="1390" y="1226"/>
                    <a:pt x="1448" y="1232"/>
                    <a:pt x="1508" y="1249"/>
                  </a:cubicBezTo>
                  <a:cubicBezTo>
                    <a:pt x="1683" y="1297"/>
                    <a:pt x="1763" y="1412"/>
                    <a:pt x="1850" y="1551"/>
                  </a:cubicBezTo>
                  <a:cubicBezTo>
                    <a:pt x="1864" y="1576"/>
                    <a:pt x="1890" y="1588"/>
                    <a:pt x="1912" y="1588"/>
                  </a:cubicBezTo>
                  <a:cubicBezTo>
                    <a:pt x="1916" y="1588"/>
                    <a:pt x="1919" y="1587"/>
                    <a:pt x="1922" y="1587"/>
                  </a:cubicBezTo>
                  <a:lnTo>
                    <a:pt x="1922" y="1587"/>
                  </a:lnTo>
                  <a:cubicBezTo>
                    <a:pt x="1870" y="1905"/>
                    <a:pt x="1751" y="2228"/>
                    <a:pt x="1664" y="2498"/>
                  </a:cubicBezTo>
                  <a:cubicBezTo>
                    <a:pt x="1643" y="2561"/>
                    <a:pt x="1704" y="2620"/>
                    <a:pt x="1762" y="2620"/>
                  </a:cubicBezTo>
                  <a:cubicBezTo>
                    <a:pt x="1786" y="2620"/>
                    <a:pt x="1808" y="2611"/>
                    <a:pt x="1826" y="2590"/>
                  </a:cubicBezTo>
                  <a:cubicBezTo>
                    <a:pt x="2332" y="1989"/>
                    <a:pt x="2380" y="795"/>
                    <a:pt x="1783" y="230"/>
                  </a:cubicBezTo>
                  <a:cubicBezTo>
                    <a:pt x="1613" y="72"/>
                    <a:pt x="1370" y="1"/>
                    <a:pt x="11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34"/>
            <p:cNvSpPr/>
            <p:nvPr/>
          </p:nvSpPr>
          <p:spPr>
            <a:xfrm>
              <a:off x="3404683" y="1251060"/>
              <a:ext cx="77871" cy="85118"/>
            </a:xfrm>
            <a:custGeom>
              <a:avLst/>
              <a:gdLst/>
              <a:ahLst/>
              <a:cxnLst/>
              <a:rect l="l" t="t" r="r" b="b"/>
              <a:pathLst>
                <a:path w="2525" h="2760" extrusionOk="0">
                  <a:moveTo>
                    <a:pt x="2385" y="1"/>
                  </a:moveTo>
                  <a:cubicBezTo>
                    <a:pt x="2381" y="1"/>
                    <a:pt x="2377" y="1"/>
                    <a:pt x="2373" y="1"/>
                  </a:cubicBezTo>
                  <a:cubicBezTo>
                    <a:pt x="1804" y="49"/>
                    <a:pt x="1275" y="594"/>
                    <a:pt x="909" y="989"/>
                  </a:cubicBezTo>
                  <a:cubicBezTo>
                    <a:pt x="467" y="1466"/>
                    <a:pt x="248" y="2067"/>
                    <a:pt x="22" y="2660"/>
                  </a:cubicBezTo>
                  <a:cubicBezTo>
                    <a:pt x="1" y="2717"/>
                    <a:pt x="53" y="2759"/>
                    <a:pt x="104" y="2759"/>
                  </a:cubicBezTo>
                  <a:cubicBezTo>
                    <a:pt x="131" y="2759"/>
                    <a:pt x="157" y="2748"/>
                    <a:pt x="173" y="2723"/>
                  </a:cubicBezTo>
                  <a:cubicBezTo>
                    <a:pt x="439" y="2302"/>
                    <a:pt x="643" y="1840"/>
                    <a:pt x="921" y="1422"/>
                  </a:cubicBezTo>
                  <a:cubicBezTo>
                    <a:pt x="1267" y="905"/>
                    <a:pt x="1833" y="471"/>
                    <a:pt x="2406" y="244"/>
                  </a:cubicBezTo>
                  <a:cubicBezTo>
                    <a:pt x="2522" y="197"/>
                    <a:pt x="2525" y="1"/>
                    <a:pt x="238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34"/>
            <p:cNvSpPr/>
            <p:nvPr/>
          </p:nvSpPr>
          <p:spPr>
            <a:xfrm>
              <a:off x="3648720" y="1238262"/>
              <a:ext cx="72567" cy="50886"/>
            </a:xfrm>
            <a:custGeom>
              <a:avLst/>
              <a:gdLst/>
              <a:ahLst/>
              <a:cxnLst/>
              <a:rect l="l" t="t" r="r" b="b"/>
              <a:pathLst>
                <a:path w="2353" h="1650" extrusionOk="0">
                  <a:moveTo>
                    <a:pt x="114" y="1"/>
                  </a:moveTo>
                  <a:cubicBezTo>
                    <a:pt x="39" y="1"/>
                    <a:pt x="1" y="102"/>
                    <a:pt x="74" y="142"/>
                  </a:cubicBezTo>
                  <a:cubicBezTo>
                    <a:pt x="417" y="345"/>
                    <a:pt x="783" y="516"/>
                    <a:pt x="1137" y="695"/>
                  </a:cubicBezTo>
                  <a:cubicBezTo>
                    <a:pt x="1535" y="898"/>
                    <a:pt x="1721" y="1367"/>
                    <a:pt x="2075" y="1622"/>
                  </a:cubicBezTo>
                  <a:cubicBezTo>
                    <a:pt x="2102" y="1642"/>
                    <a:pt x="2129" y="1650"/>
                    <a:pt x="2154" y="1650"/>
                  </a:cubicBezTo>
                  <a:cubicBezTo>
                    <a:pt x="2273" y="1650"/>
                    <a:pt x="2352" y="1460"/>
                    <a:pt x="2227" y="1367"/>
                  </a:cubicBezTo>
                  <a:cubicBezTo>
                    <a:pt x="1869" y="1109"/>
                    <a:pt x="1682" y="664"/>
                    <a:pt x="1272" y="464"/>
                  </a:cubicBezTo>
                  <a:cubicBezTo>
                    <a:pt x="914" y="289"/>
                    <a:pt x="524" y="95"/>
                    <a:pt x="134" y="3"/>
                  </a:cubicBezTo>
                  <a:cubicBezTo>
                    <a:pt x="127" y="1"/>
                    <a:pt x="121" y="1"/>
                    <a:pt x="1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34"/>
            <p:cNvSpPr/>
            <p:nvPr/>
          </p:nvSpPr>
          <p:spPr>
            <a:xfrm>
              <a:off x="3555275" y="1430858"/>
              <a:ext cx="42498" cy="28558"/>
            </a:xfrm>
            <a:custGeom>
              <a:avLst/>
              <a:gdLst/>
              <a:ahLst/>
              <a:cxnLst/>
              <a:rect l="l" t="t" r="r" b="b"/>
              <a:pathLst>
                <a:path w="1378" h="926" extrusionOk="0">
                  <a:moveTo>
                    <a:pt x="136" y="0"/>
                  </a:moveTo>
                  <a:cubicBezTo>
                    <a:pt x="96" y="0"/>
                    <a:pt x="68" y="24"/>
                    <a:pt x="57" y="60"/>
                  </a:cubicBezTo>
                  <a:cubicBezTo>
                    <a:pt x="1" y="231"/>
                    <a:pt x="259" y="462"/>
                    <a:pt x="359" y="565"/>
                  </a:cubicBezTo>
                  <a:cubicBezTo>
                    <a:pt x="549" y="763"/>
                    <a:pt x="841" y="926"/>
                    <a:pt x="1126" y="926"/>
                  </a:cubicBezTo>
                  <a:cubicBezTo>
                    <a:pt x="1145" y="926"/>
                    <a:pt x="1164" y="925"/>
                    <a:pt x="1183" y="923"/>
                  </a:cubicBezTo>
                  <a:cubicBezTo>
                    <a:pt x="1367" y="904"/>
                    <a:pt x="1377" y="621"/>
                    <a:pt x="1190" y="621"/>
                  </a:cubicBezTo>
                  <a:cubicBezTo>
                    <a:pt x="1188" y="621"/>
                    <a:pt x="1185" y="621"/>
                    <a:pt x="1183" y="621"/>
                  </a:cubicBezTo>
                  <a:cubicBezTo>
                    <a:pt x="1170" y="621"/>
                    <a:pt x="1158" y="622"/>
                    <a:pt x="1146" y="622"/>
                  </a:cubicBezTo>
                  <a:cubicBezTo>
                    <a:pt x="924" y="622"/>
                    <a:pt x="708" y="518"/>
                    <a:pt x="542" y="378"/>
                  </a:cubicBezTo>
                  <a:cubicBezTo>
                    <a:pt x="448" y="299"/>
                    <a:pt x="300" y="188"/>
                    <a:pt x="226" y="73"/>
                  </a:cubicBezTo>
                  <a:lnTo>
                    <a:pt x="226" y="73"/>
                  </a:lnTo>
                  <a:cubicBezTo>
                    <a:pt x="224" y="35"/>
                    <a:pt x="190" y="0"/>
                    <a:pt x="1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34"/>
            <p:cNvSpPr/>
            <p:nvPr/>
          </p:nvSpPr>
          <p:spPr>
            <a:xfrm>
              <a:off x="3567796" y="1226820"/>
              <a:ext cx="65566" cy="188802"/>
            </a:xfrm>
            <a:custGeom>
              <a:avLst/>
              <a:gdLst/>
              <a:ahLst/>
              <a:cxnLst/>
              <a:rect l="l" t="t" r="r" b="b"/>
              <a:pathLst>
                <a:path w="2126" h="6122" extrusionOk="0">
                  <a:moveTo>
                    <a:pt x="179" y="1"/>
                  </a:moveTo>
                  <a:cubicBezTo>
                    <a:pt x="122" y="1"/>
                    <a:pt x="66" y="38"/>
                    <a:pt x="68" y="111"/>
                  </a:cubicBezTo>
                  <a:cubicBezTo>
                    <a:pt x="77" y="987"/>
                    <a:pt x="29" y="1862"/>
                    <a:pt x="44" y="2737"/>
                  </a:cubicBezTo>
                  <a:cubicBezTo>
                    <a:pt x="53" y="3318"/>
                    <a:pt x="0" y="4177"/>
                    <a:pt x="255" y="4726"/>
                  </a:cubicBezTo>
                  <a:cubicBezTo>
                    <a:pt x="360" y="4960"/>
                    <a:pt x="438" y="5063"/>
                    <a:pt x="625" y="5063"/>
                  </a:cubicBezTo>
                  <a:cubicBezTo>
                    <a:pt x="665" y="5063"/>
                    <a:pt x="710" y="5058"/>
                    <a:pt x="761" y="5049"/>
                  </a:cubicBezTo>
                  <a:cubicBezTo>
                    <a:pt x="872" y="5029"/>
                    <a:pt x="1056" y="4818"/>
                    <a:pt x="1127" y="4746"/>
                  </a:cubicBezTo>
                  <a:cubicBezTo>
                    <a:pt x="1199" y="4652"/>
                    <a:pt x="1266" y="4604"/>
                    <a:pt x="1329" y="4604"/>
                  </a:cubicBezTo>
                  <a:cubicBezTo>
                    <a:pt x="1463" y="4604"/>
                    <a:pt x="1576" y="4822"/>
                    <a:pt x="1668" y="5255"/>
                  </a:cubicBezTo>
                  <a:cubicBezTo>
                    <a:pt x="1537" y="5527"/>
                    <a:pt x="1163" y="5809"/>
                    <a:pt x="948" y="6039"/>
                  </a:cubicBezTo>
                  <a:cubicBezTo>
                    <a:pt x="918" y="6070"/>
                    <a:pt x="946" y="6122"/>
                    <a:pt x="984" y="6122"/>
                  </a:cubicBezTo>
                  <a:cubicBezTo>
                    <a:pt x="992" y="6122"/>
                    <a:pt x="1000" y="6120"/>
                    <a:pt x="1008" y="6115"/>
                  </a:cubicBezTo>
                  <a:cubicBezTo>
                    <a:pt x="1513" y="5793"/>
                    <a:pt x="1910" y="5459"/>
                    <a:pt x="2050" y="4858"/>
                  </a:cubicBezTo>
                  <a:cubicBezTo>
                    <a:pt x="2125" y="4539"/>
                    <a:pt x="1930" y="4186"/>
                    <a:pt x="1585" y="4186"/>
                  </a:cubicBezTo>
                  <a:cubicBezTo>
                    <a:pt x="1390" y="4186"/>
                    <a:pt x="1214" y="4357"/>
                    <a:pt x="1079" y="4468"/>
                  </a:cubicBezTo>
                  <a:cubicBezTo>
                    <a:pt x="940" y="4581"/>
                    <a:pt x="827" y="4629"/>
                    <a:pt x="736" y="4629"/>
                  </a:cubicBezTo>
                  <a:cubicBezTo>
                    <a:pt x="336" y="4629"/>
                    <a:pt x="337" y="3725"/>
                    <a:pt x="311" y="3417"/>
                  </a:cubicBezTo>
                  <a:cubicBezTo>
                    <a:pt x="224" y="2315"/>
                    <a:pt x="335" y="1213"/>
                    <a:pt x="295" y="111"/>
                  </a:cubicBezTo>
                  <a:cubicBezTo>
                    <a:pt x="294" y="38"/>
                    <a:pt x="236" y="1"/>
                    <a:pt x="17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34"/>
            <p:cNvSpPr/>
            <p:nvPr/>
          </p:nvSpPr>
          <p:spPr>
            <a:xfrm>
              <a:off x="3440303" y="1336765"/>
              <a:ext cx="65381" cy="74602"/>
            </a:xfrm>
            <a:custGeom>
              <a:avLst/>
              <a:gdLst/>
              <a:ahLst/>
              <a:cxnLst/>
              <a:rect l="l" t="t" r="r" b="b"/>
              <a:pathLst>
                <a:path w="2120" h="2419" extrusionOk="0">
                  <a:moveTo>
                    <a:pt x="1218" y="0"/>
                  </a:moveTo>
                  <a:cubicBezTo>
                    <a:pt x="781" y="0"/>
                    <a:pt x="454" y="239"/>
                    <a:pt x="263" y="621"/>
                  </a:cubicBezTo>
                  <a:cubicBezTo>
                    <a:pt x="1" y="1137"/>
                    <a:pt x="112" y="1723"/>
                    <a:pt x="140" y="2276"/>
                  </a:cubicBezTo>
                  <a:cubicBezTo>
                    <a:pt x="146" y="2371"/>
                    <a:pt x="221" y="2419"/>
                    <a:pt x="294" y="2419"/>
                  </a:cubicBezTo>
                  <a:cubicBezTo>
                    <a:pt x="367" y="2419"/>
                    <a:pt x="439" y="2371"/>
                    <a:pt x="439" y="2276"/>
                  </a:cubicBezTo>
                  <a:cubicBezTo>
                    <a:pt x="443" y="1854"/>
                    <a:pt x="351" y="1444"/>
                    <a:pt x="443" y="1027"/>
                  </a:cubicBezTo>
                  <a:cubicBezTo>
                    <a:pt x="513" y="703"/>
                    <a:pt x="790" y="291"/>
                    <a:pt x="1146" y="291"/>
                  </a:cubicBezTo>
                  <a:cubicBezTo>
                    <a:pt x="1210" y="291"/>
                    <a:pt x="1277" y="304"/>
                    <a:pt x="1346" y="334"/>
                  </a:cubicBezTo>
                  <a:cubicBezTo>
                    <a:pt x="1800" y="525"/>
                    <a:pt x="1787" y="1313"/>
                    <a:pt x="2030" y="1679"/>
                  </a:cubicBezTo>
                  <a:cubicBezTo>
                    <a:pt x="2040" y="1693"/>
                    <a:pt x="2057" y="1701"/>
                    <a:pt x="2073" y="1701"/>
                  </a:cubicBezTo>
                  <a:cubicBezTo>
                    <a:pt x="2097" y="1701"/>
                    <a:pt x="2120" y="1685"/>
                    <a:pt x="2118" y="1655"/>
                  </a:cubicBezTo>
                  <a:cubicBezTo>
                    <a:pt x="2054" y="1141"/>
                    <a:pt x="1943" y="4"/>
                    <a:pt x="12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34"/>
            <p:cNvSpPr/>
            <p:nvPr/>
          </p:nvSpPr>
          <p:spPr>
            <a:xfrm>
              <a:off x="3644372" y="1305894"/>
              <a:ext cx="64209" cy="64795"/>
            </a:xfrm>
            <a:custGeom>
              <a:avLst/>
              <a:gdLst/>
              <a:ahLst/>
              <a:cxnLst/>
              <a:rect l="l" t="t" r="r" b="b"/>
              <a:pathLst>
                <a:path w="2082" h="2101" extrusionOk="0">
                  <a:moveTo>
                    <a:pt x="1022" y="0"/>
                  </a:moveTo>
                  <a:cubicBezTo>
                    <a:pt x="715" y="0"/>
                    <a:pt x="419" y="229"/>
                    <a:pt x="268" y="476"/>
                  </a:cubicBezTo>
                  <a:cubicBezTo>
                    <a:pt x="0" y="897"/>
                    <a:pt x="100" y="1391"/>
                    <a:pt x="108" y="1856"/>
                  </a:cubicBezTo>
                  <a:cubicBezTo>
                    <a:pt x="110" y="1881"/>
                    <a:pt x="134" y="1897"/>
                    <a:pt x="155" y="1897"/>
                  </a:cubicBezTo>
                  <a:cubicBezTo>
                    <a:pt x="171" y="1897"/>
                    <a:pt x="186" y="1888"/>
                    <a:pt x="191" y="1868"/>
                  </a:cubicBezTo>
                  <a:cubicBezTo>
                    <a:pt x="265" y="1468"/>
                    <a:pt x="392" y="289"/>
                    <a:pt x="964" y="289"/>
                  </a:cubicBezTo>
                  <a:cubicBezTo>
                    <a:pt x="1041" y="289"/>
                    <a:pt x="1125" y="310"/>
                    <a:pt x="1218" y="357"/>
                  </a:cubicBezTo>
                  <a:cubicBezTo>
                    <a:pt x="1711" y="603"/>
                    <a:pt x="1676" y="1506"/>
                    <a:pt x="1684" y="1960"/>
                  </a:cubicBezTo>
                  <a:cubicBezTo>
                    <a:pt x="1686" y="2048"/>
                    <a:pt x="1766" y="2101"/>
                    <a:pt x="1841" y="2101"/>
                  </a:cubicBezTo>
                  <a:cubicBezTo>
                    <a:pt x="1898" y="2101"/>
                    <a:pt x="1952" y="2070"/>
                    <a:pt x="1966" y="1999"/>
                  </a:cubicBezTo>
                  <a:cubicBezTo>
                    <a:pt x="2082" y="1371"/>
                    <a:pt x="1906" y="285"/>
                    <a:pt x="1230" y="38"/>
                  </a:cubicBezTo>
                  <a:cubicBezTo>
                    <a:pt x="1161" y="12"/>
                    <a:pt x="1091" y="0"/>
                    <a:pt x="10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34"/>
            <p:cNvSpPr/>
            <p:nvPr/>
          </p:nvSpPr>
          <p:spPr>
            <a:xfrm>
              <a:off x="3364468" y="2119114"/>
              <a:ext cx="31" cy="123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cubicBezTo>
                    <a:pt x="1" y="4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34"/>
            <p:cNvSpPr/>
            <p:nvPr/>
          </p:nvSpPr>
          <p:spPr>
            <a:xfrm>
              <a:off x="3334892" y="2066532"/>
              <a:ext cx="37347" cy="55389"/>
            </a:xfrm>
            <a:custGeom>
              <a:avLst/>
              <a:gdLst/>
              <a:ahLst/>
              <a:cxnLst/>
              <a:rect l="l" t="t" r="r" b="b"/>
              <a:pathLst>
                <a:path w="1211" h="1796" extrusionOk="0">
                  <a:moveTo>
                    <a:pt x="1102" y="0"/>
                  </a:moveTo>
                  <a:cubicBezTo>
                    <a:pt x="1073" y="0"/>
                    <a:pt x="1047" y="16"/>
                    <a:pt x="1040" y="54"/>
                  </a:cubicBezTo>
                  <a:cubicBezTo>
                    <a:pt x="952" y="480"/>
                    <a:pt x="956" y="917"/>
                    <a:pt x="980" y="1351"/>
                  </a:cubicBezTo>
                  <a:cubicBezTo>
                    <a:pt x="745" y="917"/>
                    <a:pt x="491" y="464"/>
                    <a:pt x="192" y="78"/>
                  </a:cubicBezTo>
                  <a:cubicBezTo>
                    <a:pt x="171" y="50"/>
                    <a:pt x="139" y="36"/>
                    <a:pt x="108" y="36"/>
                  </a:cubicBezTo>
                  <a:cubicBezTo>
                    <a:pt x="52" y="36"/>
                    <a:pt x="1" y="78"/>
                    <a:pt x="21" y="150"/>
                  </a:cubicBezTo>
                  <a:cubicBezTo>
                    <a:pt x="137" y="524"/>
                    <a:pt x="427" y="854"/>
                    <a:pt x="634" y="1184"/>
                  </a:cubicBezTo>
                  <a:cubicBezTo>
                    <a:pt x="701" y="1288"/>
                    <a:pt x="769" y="1395"/>
                    <a:pt x="837" y="1499"/>
                  </a:cubicBezTo>
                  <a:cubicBezTo>
                    <a:pt x="868" y="1547"/>
                    <a:pt x="901" y="1590"/>
                    <a:pt x="928" y="1642"/>
                  </a:cubicBezTo>
                  <a:cubicBezTo>
                    <a:pt x="944" y="1661"/>
                    <a:pt x="952" y="1677"/>
                    <a:pt x="956" y="1690"/>
                  </a:cubicBezTo>
                  <a:lnTo>
                    <a:pt x="956" y="1694"/>
                  </a:lnTo>
                  <a:cubicBezTo>
                    <a:pt x="960" y="1698"/>
                    <a:pt x="960" y="1701"/>
                    <a:pt x="960" y="1705"/>
                  </a:cubicBezTo>
                  <a:lnTo>
                    <a:pt x="960" y="1701"/>
                  </a:lnTo>
                  <a:cubicBezTo>
                    <a:pt x="972" y="1721"/>
                    <a:pt x="987" y="1738"/>
                    <a:pt x="1008" y="1745"/>
                  </a:cubicBezTo>
                  <a:cubicBezTo>
                    <a:pt x="1019" y="1778"/>
                    <a:pt x="1049" y="1795"/>
                    <a:pt x="1079" y="1795"/>
                  </a:cubicBezTo>
                  <a:cubicBezTo>
                    <a:pt x="1114" y="1795"/>
                    <a:pt x="1147" y="1772"/>
                    <a:pt x="1147" y="1725"/>
                  </a:cubicBezTo>
                  <a:cubicBezTo>
                    <a:pt x="1151" y="1475"/>
                    <a:pt x="1119" y="1228"/>
                    <a:pt x="1135" y="978"/>
                  </a:cubicBezTo>
                  <a:cubicBezTo>
                    <a:pt x="1155" y="679"/>
                    <a:pt x="1211" y="372"/>
                    <a:pt x="1187" y="74"/>
                  </a:cubicBezTo>
                  <a:cubicBezTo>
                    <a:pt x="1182" y="29"/>
                    <a:pt x="1140" y="0"/>
                    <a:pt x="11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34"/>
            <p:cNvSpPr/>
            <p:nvPr/>
          </p:nvSpPr>
          <p:spPr>
            <a:xfrm>
              <a:off x="3779050" y="1885902"/>
              <a:ext cx="42189" cy="88264"/>
            </a:xfrm>
            <a:custGeom>
              <a:avLst/>
              <a:gdLst/>
              <a:ahLst/>
              <a:cxnLst/>
              <a:rect l="l" t="t" r="r" b="b"/>
              <a:pathLst>
                <a:path w="1368" h="2862" extrusionOk="0">
                  <a:moveTo>
                    <a:pt x="98" y="0"/>
                  </a:moveTo>
                  <a:cubicBezTo>
                    <a:pt x="49" y="0"/>
                    <a:pt x="1" y="44"/>
                    <a:pt x="14" y="102"/>
                  </a:cubicBezTo>
                  <a:cubicBezTo>
                    <a:pt x="141" y="675"/>
                    <a:pt x="428" y="1216"/>
                    <a:pt x="643" y="1761"/>
                  </a:cubicBezTo>
                  <a:cubicBezTo>
                    <a:pt x="734" y="2004"/>
                    <a:pt x="814" y="2251"/>
                    <a:pt x="898" y="2497"/>
                  </a:cubicBezTo>
                  <a:cubicBezTo>
                    <a:pt x="929" y="2605"/>
                    <a:pt x="925" y="2760"/>
                    <a:pt x="1021" y="2839"/>
                  </a:cubicBezTo>
                  <a:cubicBezTo>
                    <a:pt x="1025" y="2839"/>
                    <a:pt x="1025" y="2844"/>
                    <a:pt x="1028" y="2844"/>
                  </a:cubicBezTo>
                  <a:cubicBezTo>
                    <a:pt x="1033" y="2848"/>
                    <a:pt x="1041" y="2852"/>
                    <a:pt x="1045" y="2855"/>
                  </a:cubicBezTo>
                  <a:cubicBezTo>
                    <a:pt x="1054" y="2859"/>
                    <a:pt x="1064" y="2861"/>
                    <a:pt x="1074" y="2861"/>
                  </a:cubicBezTo>
                  <a:cubicBezTo>
                    <a:pt x="1095" y="2861"/>
                    <a:pt x="1115" y="2852"/>
                    <a:pt x="1129" y="2835"/>
                  </a:cubicBezTo>
                  <a:cubicBezTo>
                    <a:pt x="1148" y="2815"/>
                    <a:pt x="1160" y="2788"/>
                    <a:pt x="1144" y="2752"/>
                  </a:cubicBezTo>
                  <a:cubicBezTo>
                    <a:pt x="1144" y="2748"/>
                    <a:pt x="1140" y="2740"/>
                    <a:pt x="1136" y="2736"/>
                  </a:cubicBezTo>
                  <a:cubicBezTo>
                    <a:pt x="1132" y="2732"/>
                    <a:pt x="1132" y="2732"/>
                    <a:pt x="1132" y="2728"/>
                  </a:cubicBezTo>
                  <a:lnTo>
                    <a:pt x="1120" y="2716"/>
                  </a:lnTo>
                  <a:cubicBezTo>
                    <a:pt x="1140" y="1917"/>
                    <a:pt x="1367" y="1073"/>
                    <a:pt x="1164" y="285"/>
                  </a:cubicBezTo>
                  <a:cubicBezTo>
                    <a:pt x="1154" y="247"/>
                    <a:pt x="1126" y="231"/>
                    <a:pt x="1097" y="231"/>
                  </a:cubicBezTo>
                  <a:cubicBezTo>
                    <a:pt x="1059" y="231"/>
                    <a:pt x="1019" y="260"/>
                    <a:pt x="1017" y="305"/>
                  </a:cubicBezTo>
                  <a:cubicBezTo>
                    <a:pt x="981" y="683"/>
                    <a:pt x="1037" y="1073"/>
                    <a:pt x="1028" y="1459"/>
                  </a:cubicBezTo>
                  <a:cubicBezTo>
                    <a:pt x="1021" y="1674"/>
                    <a:pt x="1001" y="1884"/>
                    <a:pt x="981" y="2099"/>
                  </a:cubicBezTo>
                  <a:cubicBezTo>
                    <a:pt x="981" y="2088"/>
                    <a:pt x="977" y="2080"/>
                    <a:pt x="977" y="2071"/>
                  </a:cubicBezTo>
                  <a:cubicBezTo>
                    <a:pt x="901" y="1821"/>
                    <a:pt x="810" y="1579"/>
                    <a:pt x="723" y="1331"/>
                  </a:cubicBezTo>
                  <a:cubicBezTo>
                    <a:pt x="560" y="898"/>
                    <a:pt x="400" y="440"/>
                    <a:pt x="165" y="38"/>
                  </a:cubicBezTo>
                  <a:cubicBezTo>
                    <a:pt x="148" y="12"/>
                    <a:pt x="123" y="0"/>
                    <a:pt x="9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34"/>
            <p:cNvSpPr/>
            <p:nvPr/>
          </p:nvSpPr>
          <p:spPr>
            <a:xfrm>
              <a:off x="3439594" y="2272697"/>
              <a:ext cx="338592" cy="552005"/>
            </a:xfrm>
            <a:custGeom>
              <a:avLst/>
              <a:gdLst/>
              <a:ahLst/>
              <a:cxnLst/>
              <a:rect l="l" t="t" r="r" b="b"/>
              <a:pathLst>
                <a:path w="10979" h="17899" extrusionOk="0">
                  <a:moveTo>
                    <a:pt x="6402" y="1"/>
                  </a:moveTo>
                  <a:cubicBezTo>
                    <a:pt x="6369" y="1"/>
                    <a:pt x="6338" y="22"/>
                    <a:pt x="6342" y="61"/>
                  </a:cubicBezTo>
                  <a:cubicBezTo>
                    <a:pt x="6374" y="439"/>
                    <a:pt x="6406" y="814"/>
                    <a:pt x="6434" y="1192"/>
                  </a:cubicBezTo>
                  <a:cubicBezTo>
                    <a:pt x="6028" y="1243"/>
                    <a:pt x="5622" y="1299"/>
                    <a:pt x="5216" y="1346"/>
                  </a:cubicBezTo>
                  <a:cubicBezTo>
                    <a:pt x="3553" y="1557"/>
                    <a:pt x="1480" y="1681"/>
                    <a:pt x="68" y="2679"/>
                  </a:cubicBezTo>
                  <a:cubicBezTo>
                    <a:pt x="0" y="2726"/>
                    <a:pt x="39" y="2826"/>
                    <a:pt x="107" y="2826"/>
                  </a:cubicBezTo>
                  <a:cubicBezTo>
                    <a:pt x="120" y="2826"/>
                    <a:pt x="133" y="2822"/>
                    <a:pt x="147" y="2815"/>
                  </a:cubicBezTo>
                  <a:cubicBezTo>
                    <a:pt x="1858" y="1892"/>
                    <a:pt x="4091" y="1780"/>
                    <a:pt x="5984" y="1565"/>
                  </a:cubicBezTo>
                  <a:cubicBezTo>
                    <a:pt x="6144" y="1550"/>
                    <a:pt x="6302" y="1534"/>
                    <a:pt x="6458" y="1517"/>
                  </a:cubicBezTo>
                  <a:cubicBezTo>
                    <a:pt x="6645" y="4048"/>
                    <a:pt x="6748" y="6583"/>
                    <a:pt x="6994" y="9114"/>
                  </a:cubicBezTo>
                  <a:cubicBezTo>
                    <a:pt x="7281" y="12010"/>
                    <a:pt x="7313" y="14978"/>
                    <a:pt x="7839" y="17839"/>
                  </a:cubicBezTo>
                  <a:cubicBezTo>
                    <a:pt x="7845" y="17879"/>
                    <a:pt x="7879" y="17898"/>
                    <a:pt x="7914" y="17898"/>
                  </a:cubicBezTo>
                  <a:cubicBezTo>
                    <a:pt x="7957" y="17898"/>
                    <a:pt x="8002" y="17869"/>
                    <a:pt x="7997" y="17819"/>
                  </a:cubicBezTo>
                  <a:cubicBezTo>
                    <a:pt x="7842" y="14922"/>
                    <a:pt x="7591" y="12002"/>
                    <a:pt x="7293" y="9114"/>
                  </a:cubicBezTo>
                  <a:cubicBezTo>
                    <a:pt x="7134" y="7601"/>
                    <a:pt x="7014" y="6086"/>
                    <a:pt x="6923" y="4569"/>
                  </a:cubicBezTo>
                  <a:cubicBezTo>
                    <a:pt x="6860" y="3551"/>
                    <a:pt x="6844" y="2512"/>
                    <a:pt x="6724" y="1493"/>
                  </a:cubicBezTo>
                  <a:cubicBezTo>
                    <a:pt x="7266" y="1446"/>
                    <a:pt x="7806" y="1403"/>
                    <a:pt x="8340" y="1323"/>
                  </a:cubicBezTo>
                  <a:cubicBezTo>
                    <a:pt x="9147" y="1196"/>
                    <a:pt x="10083" y="1236"/>
                    <a:pt x="10842" y="985"/>
                  </a:cubicBezTo>
                  <a:cubicBezTo>
                    <a:pt x="10979" y="941"/>
                    <a:pt x="10966" y="718"/>
                    <a:pt x="10814" y="718"/>
                  </a:cubicBezTo>
                  <a:cubicBezTo>
                    <a:pt x="10812" y="718"/>
                    <a:pt x="10809" y="718"/>
                    <a:pt x="10806" y="718"/>
                  </a:cubicBezTo>
                  <a:cubicBezTo>
                    <a:pt x="9429" y="801"/>
                    <a:pt x="8053" y="977"/>
                    <a:pt x="6680" y="1159"/>
                  </a:cubicBezTo>
                  <a:cubicBezTo>
                    <a:pt x="6629" y="786"/>
                    <a:pt x="6557" y="412"/>
                    <a:pt x="6465" y="46"/>
                  </a:cubicBezTo>
                  <a:cubicBezTo>
                    <a:pt x="6456" y="15"/>
                    <a:pt x="6429" y="1"/>
                    <a:pt x="64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34"/>
            <p:cNvSpPr/>
            <p:nvPr/>
          </p:nvSpPr>
          <p:spPr>
            <a:xfrm>
              <a:off x="3660439" y="2274578"/>
              <a:ext cx="23346" cy="24456"/>
            </a:xfrm>
            <a:custGeom>
              <a:avLst/>
              <a:gdLst/>
              <a:ahLst/>
              <a:cxnLst/>
              <a:rect l="l" t="t" r="r" b="b"/>
              <a:pathLst>
                <a:path w="757" h="793" extrusionOk="0">
                  <a:moveTo>
                    <a:pt x="379" y="0"/>
                  </a:moveTo>
                  <a:cubicBezTo>
                    <a:pt x="168" y="0"/>
                    <a:pt x="1" y="180"/>
                    <a:pt x="1" y="398"/>
                  </a:cubicBezTo>
                  <a:cubicBezTo>
                    <a:pt x="1" y="617"/>
                    <a:pt x="168" y="793"/>
                    <a:pt x="379" y="793"/>
                  </a:cubicBezTo>
                  <a:cubicBezTo>
                    <a:pt x="586" y="793"/>
                    <a:pt x="757" y="617"/>
                    <a:pt x="757" y="398"/>
                  </a:cubicBezTo>
                  <a:cubicBezTo>
                    <a:pt x="757" y="180"/>
                    <a:pt x="586" y="0"/>
                    <a:pt x="3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34"/>
            <p:cNvSpPr/>
            <p:nvPr/>
          </p:nvSpPr>
          <p:spPr>
            <a:xfrm>
              <a:off x="3665713" y="2357415"/>
              <a:ext cx="23346" cy="24425"/>
            </a:xfrm>
            <a:custGeom>
              <a:avLst/>
              <a:gdLst/>
              <a:ahLst/>
              <a:cxnLst/>
              <a:rect l="l" t="t" r="r" b="b"/>
              <a:pathLst>
                <a:path w="757" h="792" extrusionOk="0">
                  <a:moveTo>
                    <a:pt x="379" y="0"/>
                  </a:moveTo>
                  <a:cubicBezTo>
                    <a:pt x="168" y="0"/>
                    <a:pt x="0" y="175"/>
                    <a:pt x="0" y="394"/>
                  </a:cubicBezTo>
                  <a:cubicBezTo>
                    <a:pt x="0" y="613"/>
                    <a:pt x="168" y="792"/>
                    <a:pt x="379" y="792"/>
                  </a:cubicBezTo>
                  <a:cubicBezTo>
                    <a:pt x="590" y="792"/>
                    <a:pt x="757" y="613"/>
                    <a:pt x="757" y="394"/>
                  </a:cubicBezTo>
                  <a:cubicBezTo>
                    <a:pt x="757" y="175"/>
                    <a:pt x="590" y="0"/>
                    <a:pt x="3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34"/>
            <p:cNvSpPr/>
            <p:nvPr/>
          </p:nvSpPr>
          <p:spPr>
            <a:xfrm>
              <a:off x="3677371" y="2536194"/>
              <a:ext cx="23346" cy="24456"/>
            </a:xfrm>
            <a:custGeom>
              <a:avLst/>
              <a:gdLst/>
              <a:ahLst/>
              <a:cxnLst/>
              <a:rect l="l" t="t" r="r" b="b"/>
              <a:pathLst>
                <a:path w="757" h="793" extrusionOk="0">
                  <a:moveTo>
                    <a:pt x="379" y="0"/>
                  </a:moveTo>
                  <a:cubicBezTo>
                    <a:pt x="172" y="0"/>
                    <a:pt x="1" y="179"/>
                    <a:pt x="1" y="398"/>
                  </a:cubicBezTo>
                  <a:cubicBezTo>
                    <a:pt x="1" y="613"/>
                    <a:pt x="172" y="792"/>
                    <a:pt x="379" y="792"/>
                  </a:cubicBezTo>
                  <a:cubicBezTo>
                    <a:pt x="590" y="792"/>
                    <a:pt x="757" y="613"/>
                    <a:pt x="757" y="398"/>
                  </a:cubicBezTo>
                  <a:cubicBezTo>
                    <a:pt x="757" y="179"/>
                    <a:pt x="590" y="0"/>
                    <a:pt x="3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34"/>
            <p:cNvSpPr/>
            <p:nvPr/>
          </p:nvSpPr>
          <p:spPr>
            <a:xfrm>
              <a:off x="6297290" y="1272803"/>
              <a:ext cx="97084" cy="108310"/>
            </a:xfrm>
            <a:custGeom>
              <a:avLst/>
              <a:gdLst/>
              <a:ahLst/>
              <a:cxnLst/>
              <a:rect l="l" t="t" r="r" b="b"/>
              <a:pathLst>
                <a:path w="3148" h="3512" extrusionOk="0">
                  <a:moveTo>
                    <a:pt x="2088" y="1"/>
                  </a:moveTo>
                  <a:cubicBezTo>
                    <a:pt x="2005" y="1"/>
                    <a:pt x="2004" y="121"/>
                    <a:pt x="2077" y="148"/>
                  </a:cubicBezTo>
                  <a:cubicBezTo>
                    <a:pt x="3011" y="526"/>
                    <a:pt x="2920" y="2173"/>
                    <a:pt x="2240" y="2723"/>
                  </a:cubicBezTo>
                  <a:cubicBezTo>
                    <a:pt x="1905" y="2993"/>
                    <a:pt x="1509" y="3148"/>
                    <a:pt x="1119" y="3148"/>
                  </a:cubicBezTo>
                  <a:cubicBezTo>
                    <a:pt x="785" y="3148"/>
                    <a:pt x="457" y="3035"/>
                    <a:pt x="174" y="2786"/>
                  </a:cubicBezTo>
                  <a:cubicBezTo>
                    <a:pt x="154" y="2768"/>
                    <a:pt x="128" y="2759"/>
                    <a:pt x="103" y="2759"/>
                  </a:cubicBezTo>
                  <a:cubicBezTo>
                    <a:pt x="51" y="2759"/>
                    <a:pt x="1" y="2796"/>
                    <a:pt x="4" y="2857"/>
                  </a:cubicBezTo>
                  <a:cubicBezTo>
                    <a:pt x="13" y="3338"/>
                    <a:pt x="378" y="3512"/>
                    <a:pt x="834" y="3512"/>
                  </a:cubicBezTo>
                  <a:cubicBezTo>
                    <a:pt x="1483" y="3512"/>
                    <a:pt x="2318" y="3161"/>
                    <a:pt x="2582" y="2846"/>
                  </a:cubicBezTo>
                  <a:cubicBezTo>
                    <a:pt x="2956" y="2404"/>
                    <a:pt x="3147" y="1843"/>
                    <a:pt x="3039" y="1263"/>
                  </a:cubicBezTo>
                  <a:cubicBezTo>
                    <a:pt x="2944" y="737"/>
                    <a:pt x="2697" y="60"/>
                    <a:pt x="2097" y="1"/>
                  </a:cubicBezTo>
                  <a:cubicBezTo>
                    <a:pt x="2094" y="1"/>
                    <a:pt x="2091" y="1"/>
                    <a:pt x="208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34"/>
            <p:cNvSpPr/>
            <p:nvPr/>
          </p:nvSpPr>
          <p:spPr>
            <a:xfrm>
              <a:off x="2527779" y="1231138"/>
              <a:ext cx="63345" cy="44101"/>
            </a:xfrm>
            <a:custGeom>
              <a:avLst/>
              <a:gdLst/>
              <a:ahLst/>
              <a:cxnLst/>
              <a:rect l="l" t="t" r="r" b="b"/>
              <a:pathLst>
                <a:path w="2054" h="1430" extrusionOk="0">
                  <a:moveTo>
                    <a:pt x="1009" y="1"/>
                  </a:moveTo>
                  <a:cubicBezTo>
                    <a:pt x="766" y="1"/>
                    <a:pt x="511" y="125"/>
                    <a:pt x="322" y="265"/>
                  </a:cubicBezTo>
                  <a:cubicBezTo>
                    <a:pt x="271" y="305"/>
                    <a:pt x="12" y="728"/>
                    <a:pt x="58" y="728"/>
                  </a:cubicBezTo>
                  <a:cubicBezTo>
                    <a:pt x="58" y="728"/>
                    <a:pt x="59" y="728"/>
                    <a:pt x="59" y="728"/>
                  </a:cubicBezTo>
                  <a:lnTo>
                    <a:pt x="59" y="728"/>
                  </a:lnTo>
                  <a:cubicBezTo>
                    <a:pt x="0" y="739"/>
                    <a:pt x="0" y="847"/>
                    <a:pt x="59" y="855"/>
                  </a:cubicBezTo>
                  <a:cubicBezTo>
                    <a:pt x="68" y="855"/>
                    <a:pt x="72" y="855"/>
                    <a:pt x="75" y="858"/>
                  </a:cubicBezTo>
                  <a:cubicBezTo>
                    <a:pt x="80" y="859"/>
                    <a:pt x="85" y="859"/>
                    <a:pt x="90" y="859"/>
                  </a:cubicBezTo>
                  <a:cubicBezTo>
                    <a:pt x="114" y="859"/>
                    <a:pt x="134" y="850"/>
                    <a:pt x="151" y="827"/>
                  </a:cubicBezTo>
                  <a:cubicBezTo>
                    <a:pt x="338" y="564"/>
                    <a:pt x="537" y="405"/>
                    <a:pt x="851" y="322"/>
                  </a:cubicBezTo>
                  <a:cubicBezTo>
                    <a:pt x="921" y="302"/>
                    <a:pt x="986" y="293"/>
                    <a:pt x="1048" y="293"/>
                  </a:cubicBezTo>
                  <a:cubicBezTo>
                    <a:pt x="1368" y="293"/>
                    <a:pt x="1590" y="531"/>
                    <a:pt x="1767" y="794"/>
                  </a:cubicBezTo>
                  <a:cubicBezTo>
                    <a:pt x="1739" y="794"/>
                    <a:pt x="1712" y="793"/>
                    <a:pt x="1685" y="793"/>
                  </a:cubicBezTo>
                  <a:cubicBezTo>
                    <a:pt x="1538" y="793"/>
                    <a:pt x="1394" y="806"/>
                    <a:pt x="1253" y="866"/>
                  </a:cubicBezTo>
                  <a:cubicBezTo>
                    <a:pt x="1137" y="914"/>
                    <a:pt x="1023" y="1009"/>
                    <a:pt x="927" y="1093"/>
                  </a:cubicBezTo>
                  <a:cubicBezTo>
                    <a:pt x="839" y="1161"/>
                    <a:pt x="832" y="1257"/>
                    <a:pt x="760" y="1328"/>
                  </a:cubicBezTo>
                  <a:cubicBezTo>
                    <a:pt x="716" y="1372"/>
                    <a:pt x="755" y="1430"/>
                    <a:pt x="804" y="1430"/>
                  </a:cubicBezTo>
                  <a:cubicBezTo>
                    <a:pt x="813" y="1430"/>
                    <a:pt x="823" y="1428"/>
                    <a:pt x="832" y="1424"/>
                  </a:cubicBezTo>
                  <a:cubicBezTo>
                    <a:pt x="986" y="1352"/>
                    <a:pt x="1137" y="1257"/>
                    <a:pt x="1281" y="1165"/>
                  </a:cubicBezTo>
                  <a:cubicBezTo>
                    <a:pt x="1391" y="1094"/>
                    <a:pt x="1513" y="1080"/>
                    <a:pt x="1639" y="1080"/>
                  </a:cubicBezTo>
                  <a:cubicBezTo>
                    <a:pt x="1718" y="1080"/>
                    <a:pt x="1798" y="1086"/>
                    <a:pt x="1877" y="1086"/>
                  </a:cubicBezTo>
                  <a:cubicBezTo>
                    <a:pt x="1973" y="1086"/>
                    <a:pt x="2017" y="1005"/>
                    <a:pt x="2017" y="930"/>
                  </a:cubicBezTo>
                  <a:cubicBezTo>
                    <a:pt x="2041" y="914"/>
                    <a:pt x="2053" y="882"/>
                    <a:pt x="2053" y="847"/>
                  </a:cubicBezTo>
                  <a:cubicBezTo>
                    <a:pt x="2021" y="353"/>
                    <a:pt x="1515" y="35"/>
                    <a:pt x="1062" y="3"/>
                  </a:cubicBezTo>
                  <a:cubicBezTo>
                    <a:pt x="1044" y="1"/>
                    <a:pt x="1027" y="1"/>
                    <a:pt x="10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34"/>
            <p:cNvSpPr/>
            <p:nvPr/>
          </p:nvSpPr>
          <p:spPr>
            <a:xfrm>
              <a:off x="3076484" y="1229349"/>
              <a:ext cx="63345" cy="44009"/>
            </a:xfrm>
            <a:custGeom>
              <a:avLst/>
              <a:gdLst/>
              <a:ahLst/>
              <a:cxnLst/>
              <a:rect l="l" t="t" r="r" b="b"/>
              <a:pathLst>
                <a:path w="2054" h="1427" extrusionOk="0">
                  <a:moveTo>
                    <a:pt x="945" y="0"/>
                  </a:moveTo>
                  <a:cubicBezTo>
                    <a:pt x="503" y="0"/>
                    <a:pt x="28" y="417"/>
                    <a:pt x="1" y="849"/>
                  </a:cubicBezTo>
                  <a:cubicBezTo>
                    <a:pt x="1" y="889"/>
                    <a:pt x="17" y="916"/>
                    <a:pt x="37" y="936"/>
                  </a:cubicBezTo>
                  <a:cubicBezTo>
                    <a:pt x="37" y="1012"/>
                    <a:pt x="80" y="1087"/>
                    <a:pt x="180" y="1087"/>
                  </a:cubicBezTo>
                  <a:cubicBezTo>
                    <a:pt x="263" y="1087"/>
                    <a:pt x="351" y="1079"/>
                    <a:pt x="439" y="1079"/>
                  </a:cubicBezTo>
                  <a:cubicBezTo>
                    <a:pt x="537" y="1079"/>
                    <a:pt x="634" y="1089"/>
                    <a:pt x="721" y="1131"/>
                  </a:cubicBezTo>
                  <a:cubicBezTo>
                    <a:pt x="892" y="1215"/>
                    <a:pt x="1047" y="1342"/>
                    <a:pt x="1226" y="1422"/>
                  </a:cubicBezTo>
                  <a:cubicBezTo>
                    <a:pt x="1234" y="1425"/>
                    <a:pt x="1242" y="1426"/>
                    <a:pt x="1250" y="1426"/>
                  </a:cubicBezTo>
                  <a:cubicBezTo>
                    <a:pt x="1298" y="1426"/>
                    <a:pt x="1338" y="1370"/>
                    <a:pt x="1298" y="1326"/>
                  </a:cubicBezTo>
                  <a:cubicBezTo>
                    <a:pt x="1238" y="1271"/>
                    <a:pt x="1226" y="1183"/>
                    <a:pt x="1167" y="1120"/>
                  </a:cubicBezTo>
                  <a:cubicBezTo>
                    <a:pt x="1083" y="1032"/>
                    <a:pt x="959" y="964"/>
                    <a:pt x="856" y="896"/>
                  </a:cubicBezTo>
                  <a:cubicBezTo>
                    <a:pt x="724" y="809"/>
                    <a:pt x="568" y="795"/>
                    <a:pt x="412" y="795"/>
                  </a:cubicBezTo>
                  <a:cubicBezTo>
                    <a:pt x="370" y="795"/>
                    <a:pt x="328" y="796"/>
                    <a:pt x="287" y="797"/>
                  </a:cubicBezTo>
                  <a:cubicBezTo>
                    <a:pt x="454" y="534"/>
                    <a:pt x="642" y="323"/>
                    <a:pt x="987" y="292"/>
                  </a:cubicBezTo>
                  <a:cubicBezTo>
                    <a:pt x="1008" y="290"/>
                    <a:pt x="1028" y="289"/>
                    <a:pt x="1049" y="289"/>
                  </a:cubicBezTo>
                  <a:cubicBezTo>
                    <a:pt x="1408" y="289"/>
                    <a:pt x="1703" y="546"/>
                    <a:pt x="1899" y="817"/>
                  </a:cubicBezTo>
                  <a:cubicBezTo>
                    <a:pt x="1915" y="840"/>
                    <a:pt x="1935" y="850"/>
                    <a:pt x="1962" y="850"/>
                  </a:cubicBezTo>
                  <a:cubicBezTo>
                    <a:pt x="1967" y="850"/>
                    <a:pt x="1973" y="849"/>
                    <a:pt x="1978" y="849"/>
                  </a:cubicBezTo>
                  <a:cubicBezTo>
                    <a:pt x="1982" y="849"/>
                    <a:pt x="1986" y="845"/>
                    <a:pt x="1990" y="845"/>
                  </a:cubicBezTo>
                  <a:cubicBezTo>
                    <a:pt x="2054" y="837"/>
                    <a:pt x="2054" y="729"/>
                    <a:pt x="1990" y="718"/>
                  </a:cubicBezTo>
                  <a:lnTo>
                    <a:pt x="1990" y="718"/>
                  </a:lnTo>
                  <a:cubicBezTo>
                    <a:pt x="1990" y="718"/>
                    <a:pt x="1991" y="718"/>
                    <a:pt x="1991" y="718"/>
                  </a:cubicBezTo>
                  <a:cubicBezTo>
                    <a:pt x="2041" y="718"/>
                    <a:pt x="1779" y="299"/>
                    <a:pt x="1727" y="260"/>
                  </a:cubicBezTo>
                  <a:cubicBezTo>
                    <a:pt x="1505" y="93"/>
                    <a:pt x="1262" y="17"/>
                    <a:pt x="987" y="2"/>
                  </a:cubicBezTo>
                  <a:cubicBezTo>
                    <a:pt x="973" y="1"/>
                    <a:pt x="959" y="0"/>
                    <a:pt x="94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34"/>
            <p:cNvSpPr/>
            <p:nvPr/>
          </p:nvSpPr>
          <p:spPr>
            <a:xfrm>
              <a:off x="2733296" y="1308515"/>
              <a:ext cx="337451" cy="196605"/>
            </a:xfrm>
            <a:custGeom>
              <a:avLst/>
              <a:gdLst/>
              <a:ahLst/>
              <a:cxnLst/>
              <a:rect l="l" t="t" r="r" b="b"/>
              <a:pathLst>
                <a:path w="10942" h="6375" extrusionOk="0">
                  <a:moveTo>
                    <a:pt x="10942" y="0"/>
                  </a:moveTo>
                  <a:lnTo>
                    <a:pt x="10942" y="0"/>
                  </a:lnTo>
                  <a:cubicBezTo>
                    <a:pt x="8363" y="3287"/>
                    <a:pt x="4519" y="5603"/>
                    <a:pt x="307" y="5603"/>
                  </a:cubicBezTo>
                  <a:cubicBezTo>
                    <a:pt x="205" y="5603"/>
                    <a:pt x="103" y="5602"/>
                    <a:pt x="0" y="5599"/>
                  </a:cubicBezTo>
                  <a:lnTo>
                    <a:pt x="0" y="5599"/>
                  </a:lnTo>
                  <a:cubicBezTo>
                    <a:pt x="1000" y="6097"/>
                    <a:pt x="2110" y="6374"/>
                    <a:pt x="3278" y="6374"/>
                  </a:cubicBezTo>
                  <a:cubicBezTo>
                    <a:pt x="3286" y="6374"/>
                    <a:pt x="3294" y="6374"/>
                    <a:pt x="3302" y="6374"/>
                  </a:cubicBezTo>
                  <a:cubicBezTo>
                    <a:pt x="6943" y="6363"/>
                    <a:pt x="10003" y="3669"/>
                    <a:pt x="10942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34"/>
            <p:cNvSpPr/>
            <p:nvPr/>
          </p:nvSpPr>
          <p:spPr>
            <a:xfrm>
              <a:off x="2715224" y="1219696"/>
              <a:ext cx="29637" cy="37933"/>
            </a:xfrm>
            <a:custGeom>
              <a:avLst/>
              <a:gdLst/>
              <a:ahLst/>
              <a:cxnLst/>
              <a:rect l="l" t="t" r="r" b="b"/>
              <a:pathLst>
                <a:path w="961" h="1230" extrusionOk="0">
                  <a:moveTo>
                    <a:pt x="478" y="0"/>
                  </a:moveTo>
                  <a:cubicBezTo>
                    <a:pt x="216" y="0"/>
                    <a:pt x="1" y="274"/>
                    <a:pt x="1" y="613"/>
                  </a:cubicBezTo>
                  <a:cubicBezTo>
                    <a:pt x="1" y="955"/>
                    <a:pt x="216" y="1229"/>
                    <a:pt x="478" y="1229"/>
                  </a:cubicBezTo>
                  <a:cubicBezTo>
                    <a:pt x="746" y="1229"/>
                    <a:pt x="961" y="955"/>
                    <a:pt x="961" y="613"/>
                  </a:cubicBezTo>
                  <a:cubicBezTo>
                    <a:pt x="961" y="274"/>
                    <a:pt x="746" y="0"/>
                    <a:pt x="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34"/>
            <p:cNvSpPr/>
            <p:nvPr/>
          </p:nvSpPr>
          <p:spPr>
            <a:xfrm>
              <a:off x="2948375" y="1219696"/>
              <a:ext cx="29606" cy="37933"/>
            </a:xfrm>
            <a:custGeom>
              <a:avLst/>
              <a:gdLst/>
              <a:ahLst/>
              <a:cxnLst/>
              <a:rect l="l" t="t" r="r" b="b"/>
              <a:pathLst>
                <a:path w="960" h="1230" extrusionOk="0">
                  <a:moveTo>
                    <a:pt x="478" y="0"/>
                  </a:moveTo>
                  <a:cubicBezTo>
                    <a:pt x="216" y="0"/>
                    <a:pt x="1" y="274"/>
                    <a:pt x="1" y="613"/>
                  </a:cubicBezTo>
                  <a:cubicBezTo>
                    <a:pt x="1" y="955"/>
                    <a:pt x="216" y="1229"/>
                    <a:pt x="478" y="1229"/>
                  </a:cubicBezTo>
                  <a:cubicBezTo>
                    <a:pt x="745" y="1229"/>
                    <a:pt x="960" y="955"/>
                    <a:pt x="960" y="613"/>
                  </a:cubicBezTo>
                  <a:cubicBezTo>
                    <a:pt x="960" y="274"/>
                    <a:pt x="745" y="0"/>
                    <a:pt x="4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34"/>
            <p:cNvSpPr/>
            <p:nvPr/>
          </p:nvSpPr>
          <p:spPr>
            <a:xfrm>
              <a:off x="2646173" y="1051834"/>
              <a:ext cx="3115" cy="10794"/>
            </a:xfrm>
            <a:custGeom>
              <a:avLst/>
              <a:gdLst/>
              <a:ahLst/>
              <a:cxnLst/>
              <a:rect l="l" t="t" r="r" b="b"/>
              <a:pathLst>
                <a:path w="101" h="350" extrusionOk="0">
                  <a:moveTo>
                    <a:pt x="1" y="0"/>
                  </a:moveTo>
                  <a:cubicBezTo>
                    <a:pt x="8" y="76"/>
                    <a:pt x="20" y="203"/>
                    <a:pt x="48" y="350"/>
                  </a:cubicBezTo>
                  <a:cubicBezTo>
                    <a:pt x="72" y="199"/>
                    <a:pt x="88" y="80"/>
                    <a:pt x="100" y="4"/>
                  </a:cubicBezTo>
                  <a:cubicBezTo>
                    <a:pt x="68" y="4"/>
                    <a:pt x="32" y="0"/>
                    <a:pt x="1" y="0"/>
                  </a:cubicBezTo>
                  <a:close/>
                </a:path>
              </a:pathLst>
            </a:custGeom>
            <a:solidFill>
              <a:srgbClr val="FE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34"/>
            <p:cNvSpPr/>
            <p:nvPr/>
          </p:nvSpPr>
          <p:spPr>
            <a:xfrm>
              <a:off x="2645803" y="1049552"/>
              <a:ext cx="401" cy="2313"/>
            </a:xfrm>
            <a:custGeom>
              <a:avLst/>
              <a:gdLst/>
              <a:ahLst/>
              <a:cxnLst/>
              <a:rect l="l" t="t" r="r" b="b"/>
              <a:pathLst>
                <a:path w="13" h="75" extrusionOk="0">
                  <a:moveTo>
                    <a:pt x="2" y="1"/>
                  </a:moveTo>
                  <a:cubicBezTo>
                    <a:pt x="0" y="1"/>
                    <a:pt x="0" y="23"/>
                    <a:pt x="0" y="74"/>
                  </a:cubicBezTo>
                  <a:lnTo>
                    <a:pt x="13" y="74"/>
                  </a:lnTo>
                  <a:cubicBezTo>
                    <a:pt x="6" y="28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FE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34"/>
            <p:cNvSpPr/>
            <p:nvPr/>
          </p:nvSpPr>
          <p:spPr>
            <a:xfrm>
              <a:off x="2820666" y="1335685"/>
              <a:ext cx="43207" cy="33893"/>
            </a:xfrm>
            <a:custGeom>
              <a:avLst/>
              <a:gdLst/>
              <a:ahLst/>
              <a:cxnLst/>
              <a:rect l="l" t="t" r="r" b="b"/>
              <a:pathLst>
                <a:path w="1401" h="1099" extrusionOk="0">
                  <a:moveTo>
                    <a:pt x="160" y="0"/>
                  </a:moveTo>
                  <a:cubicBezTo>
                    <a:pt x="129" y="0"/>
                    <a:pt x="99" y="19"/>
                    <a:pt x="87" y="50"/>
                  </a:cubicBezTo>
                  <a:cubicBezTo>
                    <a:pt x="1" y="322"/>
                    <a:pt x="219" y="743"/>
                    <a:pt x="422" y="914"/>
                  </a:cubicBezTo>
                  <a:cubicBezTo>
                    <a:pt x="551" y="1022"/>
                    <a:pt x="806" y="1099"/>
                    <a:pt x="1028" y="1099"/>
                  </a:cubicBezTo>
                  <a:cubicBezTo>
                    <a:pt x="1142" y="1099"/>
                    <a:pt x="1246" y="1079"/>
                    <a:pt x="1321" y="1033"/>
                  </a:cubicBezTo>
                  <a:cubicBezTo>
                    <a:pt x="1397" y="985"/>
                    <a:pt x="1400" y="875"/>
                    <a:pt x="1321" y="831"/>
                  </a:cubicBezTo>
                  <a:cubicBezTo>
                    <a:pt x="1126" y="711"/>
                    <a:pt x="860" y="814"/>
                    <a:pt x="645" y="715"/>
                  </a:cubicBezTo>
                  <a:cubicBezTo>
                    <a:pt x="414" y="603"/>
                    <a:pt x="339" y="241"/>
                    <a:pt x="219" y="35"/>
                  </a:cubicBezTo>
                  <a:cubicBezTo>
                    <a:pt x="205" y="11"/>
                    <a:pt x="183" y="0"/>
                    <a:pt x="1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34"/>
            <p:cNvSpPr/>
            <p:nvPr/>
          </p:nvSpPr>
          <p:spPr>
            <a:xfrm>
              <a:off x="2818692" y="1141609"/>
              <a:ext cx="91564" cy="183405"/>
            </a:xfrm>
            <a:custGeom>
              <a:avLst/>
              <a:gdLst/>
              <a:ahLst/>
              <a:cxnLst/>
              <a:rect l="l" t="t" r="r" b="b"/>
              <a:pathLst>
                <a:path w="2969" h="5947" extrusionOk="0">
                  <a:moveTo>
                    <a:pt x="532" y="0"/>
                  </a:moveTo>
                  <a:cubicBezTo>
                    <a:pt x="513" y="0"/>
                    <a:pt x="493" y="6"/>
                    <a:pt x="474" y="17"/>
                  </a:cubicBezTo>
                  <a:cubicBezTo>
                    <a:pt x="184" y="201"/>
                    <a:pt x="223" y="1091"/>
                    <a:pt x="203" y="1366"/>
                  </a:cubicBezTo>
                  <a:cubicBezTo>
                    <a:pt x="136" y="2198"/>
                    <a:pt x="1" y="3403"/>
                    <a:pt x="239" y="4207"/>
                  </a:cubicBezTo>
                  <a:cubicBezTo>
                    <a:pt x="331" y="4509"/>
                    <a:pt x="406" y="4880"/>
                    <a:pt x="792" y="4880"/>
                  </a:cubicBezTo>
                  <a:cubicBezTo>
                    <a:pt x="979" y="4880"/>
                    <a:pt x="1202" y="4685"/>
                    <a:pt x="1334" y="4593"/>
                  </a:cubicBezTo>
                  <a:cubicBezTo>
                    <a:pt x="1445" y="4460"/>
                    <a:pt x="1552" y="4393"/>
                    <a:pt x="1654" y="4393"/>
                  </a:cubicBezTo>
                  <a:cubicBezTo>
                    <a:pt x="1817" y="4393"/>
                    <a:pt x="1968" y="4564"/>
                    <a:pt x="2105" y="4907"/>
                  </a:cubicBezTo>
                  <a:cubicBezTo>
                    <a:pt x="1962" y="5265"/>
                    <a:pt x="1747" y="5564"/>
                    <a:pt x="1461" y="5807"/>
                  </a:cubicBezTo>
                  <a:cubicBezTo>
                    <a:pt x="1408" y="5859"/>
                    <a:pt x="1456" y="5947"/>
                    <a:pt x="1519" y="5947"/>
                  </a:cubicBezTo>
                  <a:cubicBezTo>
                    <a:pt x="1532" y="5947"/>
                    <a:pt x="1546" y="5943"/>
                    <a:pt x="1560" y="5934"/>
                  </a:cubicBezTo>
                  <a:cubicBezTo>
                    <a:pt x="2077" y="5580"/>
                    <a:pt x="2968" y="4437"/>
                    <a:pt x="2141" y="3956"/>
                  </a:cubicBezTo>
                  <a:cubicBezTo>
                    <a:pt x="2103" y="3934"/>
                    <a:pt x="2060" y="3924"/>
                    <a:pt x="2015" y="3924"/>
                  </a:cubicBezTo>
                  <a:cubicBezTo>
                    <a:pt x="1686" y="3924"/>
                    <a:pt x="1191" y="4434"/>
                    <a:pt x="849" y="4434"/>
                  </a:cubicBezTo>
                  <a:cubicBezTo>
                    <a:pt x="661" y="4434"/>
                    <a:pt x="519" y="4279"/>
                    <a:pt x="478" y="3798"/>
                  </a:cubicBezTo>
                  <a:cubicBezTo>
                    <a:pt x="430" y="3260"/>
                    <a:pt x="458" y="2715"/>
                    <a:pt x="458" y="2178"/>
                  </a:cubicBezTo>
                  <a:cubicBezTo>
                    <a:pt x="458" y="1668"/>
                    <a:pt x="375" y="603"/>
                    <a:pt x="637" y="180"/>
                  </a:cubicBezTo>
                  <a:cubicBezTo>
                    <a:pt x="689" y="100"/>
                    <a:pt x="617" y="0"/>
                    <a:pt x="5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34"/>
            <p:cNvSpPr/>
            <p:nvPr/>
          </p:nvSpPr>
          <p:spPr>
            <a:xfrm>
              <a:off x="2639574" y="1107624"/>
              <a:ext cx="118888" cy="80492"/>
            </a:xfrm>
            <a:custGeom>
              <a:avLst/>
              <a:gdLst/>
              <a:ahLst/>
              <a:cxnLst/>
              <a:rect l="l" t="t" r="r" b="b"/>
              <a:pathLst>
                <a:path w="3855" h="2610" extrusionOk="0">
                  <a:moveTo>
                    <a:pt x="3241" y="0"/>
                  </a:moveTo>
                  <a:cubicBezTo>
                    <a:pt x="3157" y="0"/>
                    <a:pt x="3055" y="19"/>
                    <a:pt x="2931" y="65"/>
                  </a:cubicBezTo>
                  <a:cubicBezTo>
                    <a:pt x="1699" y="372"/>
                    <a:pt x="51" y="2472"/>
                    <a:pt x="51" y="2472"/>
                  </a:cubicBezTo>
                  <a:cubicBezTo>
                    <a:pt x="0" y="2569"/>
                    <a:pt x="27" y="2609"/>
                    <a:pt x="109" y="2609"/>
                  </a:cubicBezTo>
                  <a:cubicBezTo>
                    <a:pt x="511" y="2609"/>
                    <a:pt x="2249" y="1639"/>
                    <a:pt x="2725" y="1553"/>
                  </a:cubicBezTo>
                  <a:cubicBezTo>
                    <a:pt x="3302" y="1450"/>
                    <a:pt x="3414" y="1104"/>
                    <a:pt x="3414" y="1104"/>
                  </a:cubicBezTo>
                  <a:cubicBezTo>
                    <a:pt x="3855" y="805"/>
                    <a:pt x="3544" y="435"/>
                    <a:pt x="3544" y="435"/>
                  </a:cubicBezTo>
                  <a:cubicBezTo>
                    <a:pt x="3608" y="298"/>
                    <a:pt x="3570" y="0"/>
                    <a:pt x="3241" y="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34"/>
            <p:cNvSpPr/>
            <p:nvPr/>
          </p:nvSpPr>
          <p:spPr>
            <a:xfrm>
              <a:off x="2915746" y="1107624"/>
              <a:ext cx="118919" cy="80492"/>
            </a:xfrm>
            <a:custGeom>
              <a:avLst/>
              <a:gdLst/>
              <a:ahLst/>
              <a:cxnLst/>
              <a:rect l="l" t="t" r="r" b="b"/>
              <a:pathLst>
                <a:path w="3856" h="2610" extrusionOk="0">
                  <a:moveTo>
                    <a:pt x="612" y="0"/>
                  </a:moveTo>
                  <a:cubicBezTo>
                    <a:pt x="285" y="0"/>
                    <a:pt x="247" y="298"/>
                    <a:pt x="311" y="435"/>
                  </a:cubicBezTo>
                  <a:cubicBezTo>
                    <a:pt x="311" y="435"/>
                    <a:pt x="1" y="805"/>
                    <a:pt x="442" y="1104"/>
                  </a:cubicBezTo>
                  <a:cubicBezTo>
                    <a:pt x="442" y="1104"/>
                    <a:pt x="554" y="1450"/>
                    <a:pt x="1127" y="1553"/>
                  </a:cubicBezTo>
                  <a:cubicBezTo>
                    <a:pt x="1606" y="1639"/>
                    <a:pt x="3345" y="2609"/>
                    <a:pt x="3747" y="2609"/>
                  </a:cubicBezTo>
                  <a:cubicBezTo>
                    <a:pt x="3829" y="2609"/>
                    <a:pt x="3856" y="2569"/>
                    <a:pt x="3804" y="2472"/>
                  </a:cubicBezTo>
                  <a:cubicBezTo>
                    <a:pt x="3804" y="2472"/>
                    <a:pt x="2153" y="372"/>
                    <a:pt x="920" y="65"/>
                  </a:cubicBezTo>
                  <a:cubicBezTo>
                    <a:pt x="797" y="19"/>
                    <a:pt x="695" y="0"/>
                    <a:pt x="612" y="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34"/>
            <p:cNvSpPr/>
            <p:nvPr/>
          </p:nvSpPr>
          <p:spPr>
            <a:xfrm>
              <a:off x="2527871" y="848876"/>
              <a:ext cx="635181" cy="336372"/>
            </a:xfrm>
            <a:custGeom>
              <a:avLst/>
              <a:gdLst/>
              <a:ahLst/>
              <a:cxnLst/>
              <a:rect l="l" t="t" r="r" b="b"/>
              <a:pathLst>
                <a:path w="20596" h="10907" extrusionOk="0">
                  <a:moveTo>
                    <a:pt x="9961" y="0"/>
                  </a:moveTo>
                  <a:cubicBezTo>
                    <a:pt x="6474" y="0"/>
                    <a:pt x="5066" y="2527"/>
                    <a:pt x="5066" y="2527"/>
                  </a:cubicBezTo>
                  <a:cubicBezTo>
                    <a:pt x="5066" y="2527"/>
                    <a:pt x="4959" y="182"/>
                    <a:pt x="4399" y="182"/>
                  </a:cubicBezTo>
                  <a:cubicBezTo>
                    <a:pt x="4357" y="182"/>
                    <a:pt x="4313" y="195"/>
                    <a:pt x="4266" y="223"/>
                  </a:cubicBezTo>
                  <a:cubicBezTo>
                    <a:pt x="3593" y="621"/>
                    <a:pt x="4577" y="2527"/>
                    <a:pt x="4577" y="2527"/>
                  </a:cubicBezTo>
                  <a:cubicBezTo>
                    <a:pt x="4577" y="2527"/>
                    <a:pt x="3830" y="1084"/>
                    <a:pt x="3523" y="1084"/>
                  </a:cubicBezTo>
                  <a:cubicBezTo>
                    <a:pt x="3489" y="1084"/>
                    <a:pt x="3460" y="1102"/>
                    <a:pt x="3439" y="1142"/>
                  </a:cubicBezTo>
                  <a:cubicBezTo>
                    <a:pt x="3224" y="1544"/>
                    <a:pt x="4175" y="2678"/>
                    <a:pt x="4175" y="2678"/>
                  </a:cubicBezTo>
                  <a:cubicBezTo>
                    <a:pt x="4119" y="2676"/>
                    <a:pt x="4064" y="2675"/>
                    <a:pt x="4009" y="2675"/>
                  </a:cubicBezTo>
                  <a:cubicBezTo>
                    <a:pt x="1419" y="2675"/>
                    <a:pt x="150" y="4777"/>
                    <a:pt x="76" y="6756"/>
                  </a:cubicBezTo>
                  <a:cubicBezTo>
                    <a:pt x="1" y="8773"/>
                    <a:pt x="1604" y="10862"/>
                    <a:pt x="1604" y="10862"/>
                  </a:cubicBezTo>
                  <a:lnTo>
                    <a:pt x="2041" y="10906"/>
                  </a:lnTo>
                  <a:cubicBezTo>
                    <a:pt x="3411" y="10691"/>
                    <a:pt x="6076" y="5105"/>
                    <a:pt x="6076" y="5105"/>
                  </a:cubicBezTo>
                  <a:cubicBezTo>
                    <a:pt x="6100" y="5117"/>
                    <a:pt x="6124" y="5125"/>
                    <a:pt x="6152" y="5137"/>
                  </a:cubicBezTo>
                  <a:cubicBezTo>
                    <a:pt x="10119" y="6798"/>
                    <a:pt x="12770" y="7168"/>
                    <a:pt x="14343" y="7168"/>
                  </a:cubicBezTo>
                  <a:cubicBezTo>
                    <a:pt x="15602" y="7168"/>
                    <a:pt x="16170" y="6931"/>
                    <a:pt x="16170" y="6931"/>
                  </a:cubicBezTo>
                  <a:cubicBezTo>
                    <a:pt x="16170" y="8582"/>
                    <a:pt x="17838" y="10874"/>
                    <a:pt x="17838" y="10874"/>
                  </a:cubicBezTo>
                  <a:cubicBezTo>
                    <a:pt x="18056" y="10822"/>
                    <a:pt x="18462" y="10815"/>
                    <a:pt x="18462" y="10815"/>
                  </a:cubicBezTo>
                  <a:cubicBezTo>
                    <a:pt x="18346" y="10759"/>
                    <a:pt x="18677" y="5049"/>
                    <a:pt x="18677" y="5049"/>
                  </a:cubicBezTo>
                  <a:cubicBezTo>
                    <a:pt x="20038" y="4253"/>
                    <a:pt x="20460" y="2777"/>
                    <a:pt x="20460" y="2777"/>
                  </a:cubicBezTo>
                  <a:lnTo>
                    <a:pt x="19044" y="2527"/>
                  </a:lnTo>
                  <a:cubicBezTo>
                    <a:pt x="19827" y="2153"/>
                    <a:pt x="20595" y="605"/>
                    <a:pt x="20595" y="605"/>
                  </a:cubicBezTo>
                  <a:lnTo>
                    <a:pt x="20595" y="605"/>
                  </a:lnTo>
                  <a:cubicBezTo>
                    <a:pt x="20595" y="605"/>
                    <a:pt x="20579" y="605"/>
                    <a:pt x="20547" y="605"/>
                  </a:cubicBezTo>
                  <a:cubicBezTo>
                    <a:pt x="20001" y="605"/>
                    <a:pt x="14969" y="590"/>
                    <a:pt x="10975" y="68"/>
                  </a:cubicBezTo>
                  <a:cubicBezTo>
                    <a:pt x="10619" y="22"/>
                    <a:pt x="10281" y="0"/>
                    <a:pt x="9961" y="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34"/>
            <p:cNvSpPr/>
            <p:nvPr/>
          </p:nvSpPr>
          <p:spPr>
            <a:xfrm>
              <a:off x="2715224" y="937726"/>
              <a:ext cx="443633" cy="249711"/>
            </a:xfrm>
            <a:custGeom>
              <a:avLst/>
              <a:gdLst/>
              <a:ahLst/>
              <a:cxnLst/>
              <a:rect l="l" t="t" r="r" b="b"/>
              <a:pathLst>
                <a:path w="14385" h="8097" extrusionOk="0">
                  <a:moveTo>
                    <a:pt x="14385" y="0"/>
                  </a:moveTo>
                  <a:lnTo>
                    <a:pt x="14385" y="0"/>
                  </a:lnTo>
                  <a:cubicBezTo>
                    <a:pt x="11253" y="1188"/>
                    <a:pt x="7611" y="1890"/>
                    <a:pt x="4025" y="1890"/>
                  </a:cubicBezTo>
                  <a:cubicBezTo>
                    <a:pt x="2698" y="1890"/>
                    <a:pt x="1379" y="1794"/>
                    <a:pt x="96" y="1591"/>
                  </a:cubicBezTo>
                  <a:lnTo>
                    <a:pt x="96" y="1591"/>
                  </a:lnTo>
                  <a:cubicBezTo>
                    <a:pt x="232" y="1862"/>
                    <a:pt x="37" y="2057"/>
                    <a:pt x="1" y="2327"/>
                  </a:cubicBezTo>
                  <a:cubicBezTo>
                    <a:pt x="4011" y="4016"/>
                    <a:pt x="6686" y="4390"/>
                    <a:pt x="8269" y="4390"/>
                  </a:cubicBezTo>
                  <a:cubicBezTo>
                    <a:pt x="9527" y="4390"/>
                    <a:pt x="10095" y="4154"/>
                    <a:pt x="10095" y="4154"/>
                  </a:cubicBezTo>
                  <a:cubicBezTo>
                    <a:pt x="10095" y="5805"/>
                    <a:pt x="11763" y="8097"/>
                    <a:pt x="11763" y="8097"/>
                  </a:cubicBezTo>
                  <a:cubicBezTo>
                    <a:pt x="11981" y="8045"/>
                    <a:pt x="12387" y="8037"/>
                    <a:pt x="12387" y="8037"/>
                  </a:cubicBezTo>
                  <a:cubicBezTo>
                    <a:pt x="12271" y="7981"/>
                    <a:pt x="12602" y="2272"/>
                    <a:pt x="12602" y="2272"/>
                  </a:cubicBezTo>
                  <a:cubicBezTo>
                    <a:pt x="13963" y="1480"/>
                    <a:pt x="14385" y="0"/>
                    <a:pt x="1438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34"/>
            <p:cNvSpPr/>
            <p:nvPr/>
          </p:nvSpPr>
          <p:spPr>
            <a:xfrm>
              <a:off x="4018646" y="1249179"/>
              <a:ext cx="346672" cy="174616"/>
            </a:xfrm>
            <a:custGeom>
              <a:avLst/>
              <a:gdLst/>
              <a:ahLst/>
              <a:cxnLst/>
              <a:rect l="l" t="t" r="r" b="b"/>
              <a:pathLst>
                <a:path w="11241" h="5662" extrusionOk="0">
                  <a:moveTo>
                    <a:pt x="9022" y="0"/>
                  </a:moveTo>
                  <a:cubicBezTo>
                    <a:pt x="8885" y="0"/>
                    <a:pt x="8800" y="18"/>
                    <a:pt x="8800" y="18"/>
                  </a:cubicBezTo>
                  <a:lnTo>
                    <a:pt x="9406" y="874"/>
                  </a:lnTo>
                  <a:cubicBezTo>
                    <a:pt x="8701" y="1678"/>
                    <a:pt x="5395" y="2466"/>
                    <a:pt x="5395" y="2466"/>
                  </a:cubicBezTo>
                  <a:cubicBezTo>
                    <a:pt x="5395" y="2473"/>
                    <a:pt x="5399" y="2482"/>
                    <a:pt x="5399" y="2490"/>
                  </a:cubicBezTo>
                  <a:cubicBezTo>
                    <a:pt x="4512" y="2267"/>
                    <a:pt x="2570" y="1722"/>
                    <a:pt x="2029" y="1105"/>
                  </a:cubicBezTo>
                  <a:lnTo>
                    <a:pt x="2383" y="150"/>
                  </a:lnTo>
                  <a:cubicBezTo>
                    <a:pt x="2383" y="150"/>
                    <a:pt x="2304" y="133"/>
                    <a:pt x="2175" y="133"/>
                  </a:cubicBezTo>
                  <a:cubicBezTo>
                    <a:pt x="1824" y="133"/>
                    <a:pt x="1109" y="262"/>
                    <a:pt x="641" y="1228"/>
                  </a:cubicBezTo>
                  <a:cubicBezTo>
                    <a:pt x="0" y="2554"/>
                    <a:pt x="541" y="2796"/>
                    <a:pt x="1429" y="3568"/>
                  </a:cubicBezTo>
                  <a:cubicBezTo>
                    <a:pt x="2316" y="4339"/>
                    <a:pt x="2757" y="5263"/>
                    <a:pt x="3421" y="5617"/>
                  </a:cubicBezTo>
                  <a:cubicBezTo>
                    <a:pt x="3478" y="5647"/>
                    <a:pt x="3540" y="5661"/>
                    <a:pt x="3606" y="5661"/>
                  </a:cubicBezTo>
                  <a:cubicBezTo>
                    <a:pt x="4210" y="5661"/>
                    <a:pt x="5180" y="4480"/>
                    <a:pt x="5645" y="3257"/>
                  </a:cubicBezTo>
                  <a:cubicBezTo>
                    <a:pt x="6131" y="4429"/>
                    <a:pt x="7053" y="5530"/>
                    <a:pt x="7633" y="5530"/>
                  </a:cubicBezTo>
                  <a:cubicBezTo>
                    <a:pt x="7700" y="5530"/>
                    <a:pt x="7762" y="5515"/>
                    <a:pt x="7818" y="5485"/>
                  </a:cubicBezTo>
                  <a:cubicBezTo>
                    <a:pt x="8482" y="5132"/>
                    <a:pt x="8925" y="4209"/>
                    <a:pt x="9812" y="3437"/>
                  </a:cubicBezTo>
                  <a:cubicBezTo>
                    <a:pt x="10699" y="2661"/>
                    <a:pt x="11240" y="2418"/>
                    <a:pt x="10599" y="1097"/>
                  </a:cubicBezTo>
                  <a:cubicBezTo>
                    <a:pt x="10132" y="131"/>
                    <a:pt x="9390" y="0"/>
                    <a:pt x="9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34"/>
            <p:cNvSpPr/>
            <p:nvPr/>
          </p:nvSpPr>
          <p:spPr>
            <a:xfrm>
              <a:off x="3054526" y="1909186"/>
              <a:ext cx="65813" cy="542907"/>
            </a:xfrm>
            <a:custGeom>
              <a:avLst/>
              <a:gdLst/>
              <a:ahLst/>
              <a:cxnLst/>
              <a:rect l="l" t="t" r="r" b="b"/>
              <a:pathLst>
                <a:path w="2134" h="17604" extrusionOk="0">
                  <a:moveTo>
                    <a:pt x="1244" y="0"/>
                  </a:moveTo>
                  <a:cubicBezTo>
                    <a:pt x="1192" y="0"/>
                    <a:pt x="1137" y="37"/>
                    <a:pt x="1146" y="95"/>
                  </a:cubicBezTo>
                  <a:cubicBezTo>
                    <a:pt x="1576" y="3195"/>
                    <a:pt x="2042" y="6271"/>
                    <a:pt x="1910" y="9413"/>
                  </a:cubicBezTo>
                  <a:cubicBezTo>
                    <a:pt x="1842" y="11029"/>
                    <a:pt x="1664" y="12672"/>
                    <a:pt x="1142" y="14211"/>
                  </a:cubicBezTo>
                  <a:cubicBezTo>
                    <a:pt x="804" y="15210"/>
                    <a:pt x="0" y="16472"/>
                    <a:pt x="228" y="17558"/>
                  </a:cubicBezTo>
                  <a:cubicBezTo>
                    <a:pt x="234" y="17590"/>
                    <a:pt x="257" y="17603"/>
                    <a:pt x="282" y="17603"/>
                  </a:cubicBezTo>
                  <a:cubicBezTo>
                    <a:pt x="316" y="17603"/>
                    <a:pt x="355" y="17576"/>
                    <a:pt x="355" y="17535"/>
                  </a:cubicBezTo>
                  <a:cubicBezTo>
                    <a:pt x="343" y="16527"/>
                    <a:pt x="911" y="15548"/>
                    <a:pt x="1250" y="14626"/>
                  </a:cubicBezTo>
                  <a:cubicBezTo>
                    <a:pt x="1453" y="14068"/>
                    <a:pt x="1608" y="13488"/>
                    <a:pt x="1723" y="12907"/>
                  </a:cubicBezTo>
                  <a:cubicBezTo>
                    <a:pt x="2002" y="11522"/>
                    <a:pt x="2129" y="10114"/>
                    <a:pt x="2129" y="8702"/>
                  </a:cubicBezTo>
                  <a:cubicBezTo>
                    <a:pt x="2134" y="5813"/>
                    <a:pt x="1914" y="2892"/>
                    <a:pt x="1322" y="60"/>
                  </a:cubicBezTo>
                  <a:cubicBezTo>
                    <a:pt x="1314" y="18"/>
                    <a:pt x="1280" y="0"/>
                    <a:pt x="12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34"/>
            <p:cNvSpPr/>
            <p:nvPr/>
          </p:nvSpPr>
          <p:spPr>
            <a:xfrm>
              <a:off x="2563214" y="2266221"/>
              <a:ext cx="107262" cy="190036"/>
            </a:xfrm>
            <a:custGeom>
              <a:avLst/>
              <a:gdLst/>
              <a:ahLst/>
              <a:cxnLst/>
              <a:rect l="l" t="t" r="r" b="b"/>
              <a:pathLst>
                <a:path w="3478" h="6162" extrusionOk="0">
                  <a:moveTo>
                    <a:pt x="145" y="1"/>
                  </a:moveTo>
                  <a:cubicBezTo>
                    <a:pt x="74" y="1"/>
                    <a:pt x="1" y="65"/>
                    <a:pt x="21" y="157"/>
                  </a:cubicBezTo>
                  <a:cubicBezTo>
                    <a:pt x="490" y="2296"/>
                    <a:pt x="1898" y="4513"/>
                    <a:pt x="3323" y="6140"/>
                  </a:cubicBezTo>
                  <a:cubicBezTo>
                    <a:pt x="3337" y="6155"/>
                    <a:pt x="3353" y="6161"/>
                    <a:pt x="3370" y="6161"/>
                  </a:cubicBezTo>
                  <a:cubicBezTo>
                    <a:pt x="3424" y="6161"/>
                    <a:pt x="3478" y="6093"/>
                    <a:pt x="3438" y="6041"/>
                  </a:cubicBezTo>
                  <a:cubicBezTo>
                    <a:pt x="2070" y="4258"/>
                    <a:pt x="948" y="2217"/>
                    <a:pt x="247" y="80"/>
                  </a:cubicBezTo>
                  <a:cubicBezTo>
                    <a:pt x="229" y="24"/>
                    <a:pt x="188" y="1"/>
                    <a:pt x="1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34"/>
            <p:cNvSpPr/>
            <p:nvPr/>
          </p:nvSpPr>
          <p:spPr>
            <a:xfrm>
              <a:off x="2568148" y="1949741"/>
              <a:ext cx="80986" cy="288693"/>
            </a:xfrm>
            <a:custGeom>
              <a:avLst/>
              <a:gdLst/>
              <a:ahLst/>
              <a:cxnLst/>
              <a:rect l="l" t="t" r="r" b="b"/>
              <a:pathLst>
                <a:path w="2626" h="9361" extrusionOk="0">
                  <a:moveTo>
                    <a:pt x="2418" y="0"/>
                  </a:moveTo>
                  <a:cubicBezTo>
                    <a:pt x="2369" y="0"/>
                    <a:pt x="2322" y="25"/>
                    <a:pt x="2296" y="85"/>
                  </a:cubicBezTo>
                  <a:cubicBezTo>
                    <a:pt x="1687" y="1581"/>
                    <a:pt x="1185" y="3161"/>
                    <a:pt x="783" y="4724"/>
                  </a:cubicBezTo>
                  <a:cubicBezTo>
                    <a:pt x="414" y="6184"/>
                    <a:pt x="0" y="7788"/>
                    <a:pt x="100" y="9308"/>
                  </a:cubicBezTo>
                  <a:cubicBezTo>
                    <a:pt x="101" y="9344"/>
                    <a:pt x="127" y="9361"/>
                    <a:pt x="155" y="9361"/>
                  </a:cubicBezTo>
                  <a:cubicBezTo>
                    <a:pt x="185" y="9361"/>
                    <a:pt x="217" y="9340"/>
                    <a:pt x="219" y="9300"/>
                  </a:cubicBezTo>
                  <a:cubicBezTo>
                    <a:pt x="322" y="6256"/>
                    <a:pt x="1433" y="3026"/>
                    <a:pt x="2574" y="229"/>
                  </a:cubicBezTo>
                  <a:cubicBezTo>
                    <a:pt x="2625" y="105"/>
                    <a:pt x="2518" y="0"/>
                    <a:pt x="24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34"/>
            <p:cNvSpPr/>
            <p:nvPr/>
          </p:nvSpPr>
          <p:spPr>
            <a:xfrm>
              <a:off x="2488365" y="1673692"/>
              <a:ext cx="633793" cy="169466"/>
            </a:xfrm>
            <a:custGeom>
              <a:avLst/>
              <a:gdLst/>
              <a:ahLst/>
              <a:cxnLst/>
              <a:rect l="l" t="t" r="r" b="b"/>
              <a:pathLst>
                <a:path w="20551" h="5495" extrusionOk="0">
                  <a:moveTo>
                    <a:pt x="19012" y="0"/>
                  </a:moveTo>
                  <a:cubicBezTo>
                    <a:pt x="17217" y="1171"/>
                    <a:pt x="14224" y="2599"/>
                    <a:pt x="10306" y="2599"/>
                  </a:cubicBezTo>
                  <a:cubicBezTo>
                    <a:pt x="10295" y="2599"/>
                    <a:pt x="10285" y="2599"/>
                    <a:pt x="10274" y="2599"/>
                  </a:cubicBezTo>
                  <a:cubicBezTo>
                    <a:pt x="5977" y="2591"/>
                    <a:pt x="2845" y="1222"/>
                    <a:pt x="1230" y="224"/>
                  </a:cubicBezTo>
                  <a:cubicBezTo>
                    <a:pt x="773" y="876"/>
                    <a:pt x="224" y="1871"/>
                    <a:pt x="0" y="2749"/>
                  </a:cubicBezTo>
                  <a:cubicBezTo>
                    <a:pt x="1501" y="3757"/>
                    <a:pt x="5579" y="5487"/>
                    <a:pt x="10198" y="5495"/>
                  </a:cubicBezTo>
                  <a:cubicBezTo>
                    <a:pt x="10208" y="5495"/>
                    <a:pt x="10217" y="5495"/>
                    <a:pt x="10227" y="5495"/>
                  </a:cubicBezTo>
                  <a:cubicBezTo>
                    <a:pt x="14507" y="5495"/>
                    <a:pt x="19730" y="3622"/>
                    <a:pt x="20551" y="2193"/>
                  </a:cubicBezTo>
                  <a:cubicBezTo>
                    <a:pt x="20101" y="975"/>
                    <a:pt x="19012" y="0"/>
                    <a:pt x="190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2605681" y="1587802"/>
              <a:ext cx="409956" cy="110931"/>
            </a:xfrm>
            <a:custGeom>
              <a:avLst/>
              <a:gdLst/>
              <a:ahLst/>
              <a:cxnLst/>
              <a:rect l="l" t="t" r="r" b="b"/>
              <a:pathLst>
                <a:path w="13293" h="3597" extrusionOk="0">
                  <a:moveTo>
                    <a:pt x="3645" y="1"/>
                  </a:moveTo>
                  <a:cubicBezTo>
                    <a:pt x="2785" y="155"/>
                    <a:pt x="916" y="661"/>
                    <a:pt x="1" y="1294"/>
                  </a:cubicBezTo>
                  <a:cubicBezTo>
                    <a:pt x="1246" y="2379"/>
                    <a:pt x="3415" y="3593"/>
                    <a:pt x="6768" y="3597"/>
                  </a:cubicBezTo>
                  <a:cubicBezTo>
                    <a:pt x="6778" y="3597"/>
                    <a:pt x="6789" y="3597"/>
                    <a:pt x="6799" y="3597"/>
                  </a:cubicBezTo>
                  <a:cubicBezTo>
                    <a:pt x="9740" y="3597"/>
                    <a:pt x="11902" y="2371"/>
                    <a:pt x="13293" y="1166"/>
                  </a:cubicBezTo>
                  <a:cubicBezTo>
                    <a:pt x="12705" y="693"/>
                    <a:pt x="12330" y="478"/>
                    <a:pt x="11173" y="287"/>
                  </a:cubicBezTo>
                  <a:cubicBezTo>
                    <a:pt x="10461" y="963"/>
                    <a:pt x="9048" y="1294"/>
                    <a:pt x="7082" y="1294"/>
                  </a:cubicBezTo>
                  <a:cubicBezTo>
                    <a:pt x="5984" y="1294"/>
                    <a:pt x="4170" y="684"/>
                    <a:pt x="36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3482523" y="1575158"/>
              <a:ext cx="128634" cy="83823"/>
            </a:xfrm>
            <a:custGeom>
              <a:avLst/>
              <a:gdLst/>
              <a:ahLst/>
              <a:cxnLst/>
              <a:rect l="l" t="t" r="r" b="b"/>
              <a:pathLst>
                <a:path w="4171" h="2718" extrusionOk="0">
                  <a:moveTo>
                    <a:pt x="3924" y="0"/>
                  </a:moveTo>
                  <a:lnTo>
                    <a:pt x="235" y="287"/>
                  </a:lnTo>
                  <a:cubicBezTo>
                    <a:pt x="235" y="287"/>
                    <a:pt x="347" y="1465"/>
                    <a:pt x="1" y="2718"/>
                  </a:cubicBezTo>
                  <a:cubicBezTo>
                    <a:pt x="1461" y="2400"/>
                    <a:pt x="2890" y="1954"/>
                    <a:pt x="4170" y="1302"/>
                  </a:cubicBezTo>
                  <a:cubicBezTo>
                    <a:pt x="4059" y="944"/>
                    <a:pt x="3971" y="518"/>
                    <a:pt x="3924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4745298" y="1428298"/>
              <a:ext cx="183467" cy="87123"/>
            </a:xfrm>
            <a:custGeom>
              <a:avLst/>
              <a:gdLst/>
              <a:ahLst/>
              <a:cxnLst/>
              <a:rect l="l" t="t" r="r" b="b"/>
              <a:pathLst>
                <a:path w="5949" h="2825" extrusionOk="0">
                  <a:moveTo>
                    <a:pt x="5359" y="0"/>
                  </a:moveTo>
                  <a:lnTo>
                    <a:pt x="96" y="1114"/>
                  </a:lnTo>
                  <a:cubicBezTo>
                    <a:pt x="96" y="1114"/>
                    <a:pt x="207" y="2001"/>
                    <a:pt x="0" y="2825"/>
                  </a:cubicBezTo>
                  <a:cubicBezTo>
                    <a:pt x="1945" y="2475"/>
                    <a:pt x="3939" y="2347"/>
                    <a:pt x="5948" y="2252"/>
                  </a:cubicBezTo>
                  <a:cubicBezTo>
                    <a:pt x="5618" y="1671"/>
                    <a:pt x="5320" y="891"/>
                    <a:pt x="5359" y="0"/>
                  </a:cubicBezTo>
                  <a:close/>
                </a:path>
              </a:pathLst>
            </a:custGeom>
            <a:solidFill>
              <a:srgbClr val="F2A3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5250951" y="1550486"/>
              <a:ext cx="446933" cy="606129"/>
            </a:xfrm>
            <a:custGeom>
              <a:avLst/>
              <a:gdLst/>
              <a:ahLst/>
              <a:cxnLst/>
              <a:rect l="l" t="t" r="r" b="b"/>
              <a:pathLst>
                <a:path w="14492" h="19654" extrusionOk="0">
                  <a:moveTo>
                    <a:pt x="1154" y="1"/>
                  </a:moveTo>
                  <a:cubicBezTo>
                    <a:pt x="864" y="72"/>
                    <a:pt x="593" y="160"/>
                    <a:pt x="347" y="260"/>
                  </a:cubicBezTo>
                  <a:cubicBezTo>
                    <a:pt x="582" y="1191"/>
                    <a:pt x="840" y="2710"/>
                    <a:pt x="721" y="4561"/>
                  </a:cubicBezTo>
                  <a:cubicBezTo>
                    <a:pt x="721" y="4561"/>
                    <a:pt x="578" y="7998"/>
                    <a:pt x="391" y="9410"/>
                  </a:cubicBezTo>
                  <a:cubicBezTo>
                    <a:pt x="247" y="10489"/>
                    <a:pt x="32" y="13425"/>
                    <a:pt x="1" y="15594"/>
                  </a:cubicBezTo>
                  <a:cubicBezTo>
                    <a:pt x="16" y="15594"/>
                    <a:pt x="32" y="15597"/>
                    <a:pt x="49" y="15601"/>
                  </a:cubicBezTo>
                  <a:cubicBezTo>
                    <a:pt x="49" y="15601"/>
                    <a:pt x="784" y="19154"/>
                    <a:pt x="2042" y="19573"/>
                  </a:cubicBezTo>
                  <a:cubicBezTo>
                    <a:pt x="2042" y="19573"/>
                    <a:pt x="6074" y="19169"/>
                    <a:pt x="8351" y="19169"/>
                  </a:cubicBezTo>
                  <a:cubicBezTo>
                    <a:pt x="8768" y="19169"/>
                    <a:pt x="9127" y="19182"/>
                    <a:pt x="9390" y="19215"/>
                  </a:cubicBezTo>
                  <a:cubicBezTo>
                    <a:pt x="10709" y="19374"/>
                    <a:pt x="11779" y="19654"/>
                    <a:pt x="12316" y="19654"/>
                  </a:cubicBezTo>
                  <a:cubicBezTo>
                    <a:pt x="12472" y="19654"/>
                    <a:pt x="12583" y="19630"/>
                    <a:pt x="12641" y="19573"/>
                  </a:cubicBezTo>
                  <a:cubicBezTo>
                    <a:pt x="12900" y="19318"/>
                    <a:pt x="13421" y="18196"/>
                    <a:pt x="13982" y="15601"/>
                  </a:cubicBezTo>
                  <a:cubicBezTo>
                    <a:pt x="14415" y="13612"/>
                    <a:pt x="14396" y="13434"/>
                    <a:pt x="14396" y="13434"/>
                  </a:cubicBezTo>
                  <a:lnTo>
                    <a:pt x="14396" y="13434"/>
                  </a:lnTo>
                  <a:cubicBezTo>
                    <a:pt x="14396" y="13434"/>
                    <a:pt x="14420" y="13461"/>
                    <a:pt x="14459" y="13500"/>
                  </a:cubicBezTo>
                  <a:cubicBezTo>
                    <a:pt x="14492" y="12435"/>
                    <a:pt x="14448" y="11388"/>
                    <a:pt x="14281" y="10099"/>
                  </a:cubicBezTo>
                  <a:cubicBezTo>
                    <a:pt x="13899" y="7139"/>
                    <a:pt x="12072" y="4763"/>
                    <a:pt x="11818" y="3940"/>
                  </a:cubicBezTo>
                  <a:cubicBezTo>
                    <a:pt x="11646" y="3395"/>
                    <a:pt x="11280" y="1533"/>
                    <a:pt x="11045" y="323"/>
                  </a:cubicBezTo>
                  <a:cubicBezTo>
                    <a:pt x="10815" y="284"/>
                    <a:pt x="10608" y="236"/>
                    <a:pt x="10421" y="176"/>
                  </a:cubicBezTo>
                  <a:lnTo>
                    <a:pt x="10421" y="176"/>
                  </a:lnTo>
                  <a:cubicBezTo>
                    <a:pt x="10707" y="1751"/>
                    <a:pt x="11014" y="3820"/>
                    <a:pt x="10731" y="4195"/>
                  </a:cubicBezTo>
                  <a:cubicBezTo>
                    <a:pt x="10274" y="4806"/>
                    <a:pt x="7870" y="6364"/>
                    <a:pt x="6758" y="6364"/>
                  </a:cubicBezTo>
                  <a:cubicBezTo>
                    <a:pt x="6740" y="6364"/>
                    <a:pt x="6722" y="6363"/>
                    <a:pt x="6704" y="6362"/>
                  </a:cubicBezTo>
                  <a:cubicBezTo>
                    <a:pt x="5622" y="6311"/>
                    <a:pt x="1596" y="4246"/>
                    <a:pt x="1596" y="4246"/>
                  </a:cubicBezTo>
                  <a:cubicBezTo>
                    <a:pt x="1660" y="3407"/>
                    <a:pt x="1386" y="1433"/>
                    <a:pt x="11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5591578" y="1560416"/>
              <a:ext cx="162835" cy="460194"/>
            </a:xfrm>
            <a:custGeom>
              <a:avLst/>
              <a:gdLst/>
              <a:ahLst/>
              <a:cxnLst/>
              <a:rect l="l" t="t" r="r" b="b"/>
              <a:pathLst>
                <a:path w="5280" h="14922" extrusionOk="0">
                  <a:moveTo>
                    <a:pt x="0" y="1"/>
                  </a:moveTo>
                  <a:cubicBezTo>
                    <a:pt x="235" y="1211"/>
                    <a:pt x="601" y="3073"/>
                    <a:pt x="773" y="3618"/>
                  </a:cubicBezTo>
                  <a:cubicBezTo>
                    <a:pt x="1027" y="4441"/>
                    <a:pt x="2854" y="6817"/>
                    <a:pt x="3236" y="9777"/>
                  </a:cubicBezTo>
                  <a:cubicBezTo>
                    <a:pt x="3403" y="11066"/>
                    <a:pt x="3447" y="12113"/>
                    <a:pt x="3414" y="13178"/>
                  </a:cubicBezTo>
                  <a:cubicBezTo>
                    <a:pt x="3614" y="13393"/>
                    <a:pt x="4290" y="14102"/>
                    <a:pt x="5280" y="14921"/>
                  </a:cubicBezTo>
                  <a:cubicBezTo>
                    <a:pt x="4413" y="9709"/>
                    <a:pt x="2917" y="4847"/>
                    <a:pt x="784" y="132"/>
                  </a:cubicBezTo>
                  <a:cubicBezTo>
                    <a:pt x="665" y="109"/>
                    <a:pt x="542" y="89"/>
                    <a:pt x="410" y="68"/>
                  </a:cubicBezTo>
                  <a:cubicBezTo>
                    <a:pt x="267" y="45"/>
                    <a:pt x="132" y="25"/>
                    <a:pt x="0" y="1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5324720" y="1415777"/>
              <a:ext cx="204408" cy="112659"/>
            </a:xfrm>
            <a:custGeom>
              <a:avLst/>
              <a:gdLst/>
              <a:ahLst/>
              <a:cxnLst/>
              <a:rect l="l" t="t" r="r" b="b"/>
              <a:pathLst>
                <a:path w="6628" h="3653" extrusionOk="0">
                  <a:moveTo>
                    <a:pt x="1853" y="0"/>
                  </a:moveTo>
                  <a:cubicBezTo>
                    <a:pt x="1853" y="0"/>
                    <a:pt x="1249" y="2415"/>
                    <a:pt x="0" y="3645"/>
                  </a:cubicBezTo>
                  <a:cubicBezTo>
                    <a:pt x="211" y="3650"/>
                    <a:pt x="423" y="3652"/>
                    <a:pt x="634" y="3652"/>
                  </a:cubicBezTo>
                  <a:cubicBezTo>
                    <a:pt x="2667" y="3652"/>
                    <a:pt x="4708" y="3422"/>
                    <a:pt x="6628" y="2852"/>
                  </a:cubicBezTo>
                  <a:cubicBezTo>
                    <a:pt x="6576" y="2463"/>
                    <a:pt x="6556" y="1989"/>
                    <a:pt x="6561" y="1401"/>
                  </a:cubicBezTo>
                  <a:lnTo>
                    <a:pt x="1853" y="0"/>
                  </a:ln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5939577" y="1934197"/>
              <a:ext cx="534642" cy="163144"/>
            </a:xfrm>
            <a:custGeom>
              <a:avLst/>
              <a:gdLst/>
              <a:ahLst/>
              <a:cxnLst/>
              <a:rect l="l" t="t" r="r" b="b"/>
              <a:pathLst>
                <a:path w="17336" h="5290" extrusionOk="0">
                  <a:moveTo>
                    <a:pt x="17336" y="0"/>
                  </a:moveTo>
                  <a:cubicBezTo>
                    <a:pt x="13056" y="2244"/>
                    <a:pt x="8127" y="2819"/>
                    <a:pt x="4196" y="2819"/>
                  </a:cubicBezTo>
                  <a:cubicBezTo>
                    <a:pt x="2649" y="2819"/>
                    <a:pt x="1257" y="2730"/>
                    <a:pt x="120" y="2619"/>
                  </a:cubicBezTo>
                  <a:cubicBezTo>
                    <a:pt x="76" y="3394"/>
                    <a:pt x="36" y="4250"/>
                    <a:pt x="0" y="5121"/>
                  </a:cubicBezTo>
                  <a:cubicBezTo>
                    <a:pt x="1069" y="5217"/>
                    <a:pt x="2336" y="5289"/>
                    <a:pt x="3729" y="5289"/>
                  </a:cubicBezTo>
                  <a:cubicBezTo>
                    <a:pt x="7781" y="5289"/>
                    <a:pt x="12894" y="4679"/>
                    <a:pt x="17264" y="2257"/>
                  </a:cubicBezTo>
                  <a:cubicBezTo>
                    <a:pt x="17300" y="1457"/>
                    <a:pt x="17328" y="676"/>
                    <a:pt x="173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5937141" y="2076277"/>
              <a:ext cx="531188" cy="140044"/>
            </a:xfrm>
            <a:custGeom>
              <a:avLst/>
              <a:gdLst/>
              <a:ahLst/>
              <a:cxnLst/>
              <a:rect l="l" t="t" r="r" b="b"/>
              <a:pathLst>
                <a:path w="17224" h="4541" extrusionOk="0">
                  <a:moveTo>
                    <a:pt x="17224" y="1"/>
                  </a:moveTo>
                  <a:lnTo>
                    <a:pt x="17224" y="1"/>
                  </a:lnTo>
                  <a:cubicBezTo>
                    <a:pt x="12984" y="2166"/>
                    <a:pt x="8137" y="2724"/>
                    <a:pt x="4261" y="2724"/>
                  </a:cubicBezTo>
                  <a:cubicBezTo>
                    <a:pt x="2638" y="2724"/>
                    <a:pt x="1186" y="2626"/>
                    <a:pt x="19" y="2507"/>
                  </a:cubicBezTo>
                  <a:cubicBezTo>
                    <a:pt x="4" y="3224"/>
                    <a:pt x="0" y="3916"/>
                    <a:pt x="12" y="4540"/>
                  </a:cubicBezTo>
                  <a:cubicBezTo>
                    <a:pt x="12" y="4540"/>
                    <a:pt x="14120" y="3920"/>
                    <a:pt x="17009" y="3299"/>
                  </a:cubicBezTo>
                  <a:cubicBezTo>
                    <a:pt x="17009" y="3299"/>
                    <a:pt x="17121" y="1823"/>
                    <a:pt x="172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34"/>
            <p:cNvSpPr/>
            <p:nvPr/>
          </p:nvSpPr>
          <p:spPr>
            <a:xfrm>
              <a:off x="5850110" y="1434158"/>
              <a:ext cx="630740" cy="321384"/>
            </a:xfrm>
            <a:custGeom>
              <a:avLst/>
              <a:gdLst/>
              <a:ahLst/>
              <a:cxnLst/>
              <a:rect l="l" t="t" r="r" b="b"/>
              <a:pathLst>
                <a:path w="20452" h="10421" extrusionOk="0">
                  <a:moveTo>
                    <a:pt x="19111" y="1"/>
                  </a:moveTo>
                  <a:cubicBezTo>
                    <a:pt x="19111" y="1"/>
                    <a:pt x="17822" y="1465"/>
                    <a:pt x="16421" y="2786"/>
                  </a:cubicBezTo>
                  <a:cubicBezTo>
                    <a:pt x="12756" y="7326"/>
                    <a:pt x="5217" y="8006"/>
                    <a:pt x="993" y="8006"/>
                  </a:cubicBezTo>
                  <a:cubicBezTo>
                    <a:pt x="929" y="8006"/>
                    <a:pt x="866" y="8006"/>
                    <a:pt x="804" y="8006"/>
                  </a:cubicBezTo>
                  <a:cubicBezTo>
                    <a:pt x="606" y="8683"/>
                    <a:pt x="316" y="9522"/>
                    <a:pt x="0" y="10369"/>
                  </a:cubicBezTo>
                  <a:cubicBezTo>
                    <a:pt x="536" y="10398"/>
                    <a:pt x="1200" y="10421"/>
                    <a:pt x="1959" y="10421"/>
                  </a:cubicBezTo>
                  <a:cubicBezTo>
                    <a:pt x="7085" y="10421"/>
                    <a:pt x="16563" y="9382"/>
                    <a:pt x="20452" y="2150"/>
                  </a:cubicBezTo>
                  <a:cubicBezTo>
                    <a:pt x="19557" y="689"/>
                    <a:pt x="19111" y="1"/>
                    <a:pt x="191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34"/>
            <p:cNvSpPr/>
            <p:nvPr/>
          </p:nvSpPr>
          <p:spPr>
            <a:xfrm>
              <a:off x="5799317" y="1579106"/>
              <a:ext cx="821547" cy="371930"/>
            </a:xfrm>
            <a:custGeom>
              <a:avLst/>
              <a:gdLst/>
              <a:ahLst/>
              <a:cxnLst/>
              <a:rect l="l" t="t" r="r" b="b"/>
              <a:pathLst>
                <a:path w="26639" h="12060" extrusionOk="0">
                  <a:moveTo>
                    <a:pt x="24088" y="0"/>
                  </a:moveTo>
                  <a:cubicBezTo>
                    <a:pt x="19307" y="7535"/>
                    <a:pt x="10814" y="8976"/>
                    <a:pt x="5010" y="8976"/>
                  </a:cubicBezTo>
                  <a:cubicBezTo>
                    <a:pt x="3153" y="8976"/>
                    <a:pt x="1571" y="8828"/>
                    <a:pt x="474" y="8686"/>
                  </a:cubicBezTo>
                  <a:cubicBezTo>
                    <a:pt x="191" y="9373"/>
                    <a:pt x="0" y="9832"/>
                    <a:pt x="0" y="9832"/>
                  </a:cubicBezTo>
                  <a:cubicBezTo>
                    <a:pt x="0" y="9832"/>
                    <a:pt x="2853" y="10907"/>
                    <a:pt x="4534" y="10907"/>
                  </a:cubicBezTo>
                  <a:cubicBezTo>
                    <a:pt x="4656" y="10907"/>
                    <a:pt x="4771" y="10902"/>
                    <a:pt x="4879" y="10890"/>
                  </a:cubicBezTo>
                  <a:lnTo>
                    <a:pt x="4879" y="10890"/>
                  </a:lnTo>
                  <a:cubicBezTo>
                    <a:pt x="4879" y="10890"/>
                    <a:pt x="4843" y="11336"/>
                    <a:pt x="4795" y="12060"/>
                  </a:cubicBezTo>
                  <a:cubicBezTo>
                    <a:pt x="8825" y="12036"/>
                    <a:pt x="17113" y="11375"/>
                    <a:pt x="23081" y="6788"/>
                  </a:cubicBezTo>
                  <a:cubicBezTo>
                    <a:pt x="24192" y="4305"/>
                    <a:pt x="25795" y="1850"/>
                    <a:pt x="26638" y="1337"/>
                  </a:cubicBezTo>
                  <a:cubicBezTo>
                    <a:pt x="26638" y="1337"/>
                    <a:pt x="25321" y="983"/>
                    <a:pt x="240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34"/>
            <p:cNvSpPr/>
            <p:nvPr/>
          </p:nvSpPr>
          <p:spPr>
            <a:xfrm>
              <a:off x="5892947" y="1572938"/>
              <a:ext cx="643137" cy="1258025"/>
            </a:xfrm>
            <a:custGeom>
              <a:avLst/>
              <a:gdLst/>
              <a:ahLst/>
              <a:cxnLst/>
              <a:rect l="l" t="t" r="r" b="b"/>
              <a:pathLst>
                <a:path w="20854" h="40792" extrusionOk="0">
                  <a:moveTo>
                    <a:pt x="18442" y="19619"/>
                  </a:moveTo>
                  <a:cubicBezTo>
                    <a:pt x="18442" y="19619"/>
                    <a:pt x="18442" y="19620"/>
                    <a:pt x="18442" y="19623"/>
                  </a:cubicBezTo>
                  <a:lnTo>
                    <a:pt x="18442" y="19623"/>
                  </a:lnTo>
                  <a:cubicBezTo>
                    <a:pt x="18442" y="19622"/>
                    <a:pt x="18442" y="19621"/>
                    <a:pt x="18442" y="19620"/>
                  </a:cubicBezTo>
                  <a:cubicBezTo>
                    <a:pt x="18442" y="19619"/>
                    <a:pt x="18442" y="19619"/>
                    <a:pt x="18442" y="19619"/>
                  </a:cubicBezTo>
                  <a:close/>
                  <a:moveTo>
                    <a:pt x="12920" y="1"/>
                  </a:moveTo>
                  <a:lnTo>
                    <a:pt x="11873" y="287"/>
                  </a:lnTo>
                  <a:lnTo>
                    <a:pt x="11976" y="8647"/>
                  </a:lnTo>
                  <a:cubicBezTo>
                    <a:pt x="11976" y="8647"/>
                    <a:pt x="3064" y="9092"/>
                    <a:pt x="3064" y="9232"/>
                  </a:cubicBezTo>
                  <a:lnTo>
                    <a:pt x="3136" y="912"/>
                  </a:lnTo>
                  <a:lnTo>
                    <a:pt x="2256" y="940"/>
                  </a:lnTo>
                  <a:cubicBezTo>
                    <a:pt x="2256" y="940"/>
                    <a:pt x="1516" y="7891"/>
                    <a:pt x="1843" y="11090"/>
                  </a:cubicBezTo>
                  <a:cubicBezTo>
                    <a:pt x="2168" y="14289"/>
                    <a:pt x="963" y="16871"/>
                    <a:pt x="482" y="18351"/>
                  </a:cubicBezTo>
                  <a:cubicBezTo>
                    <a:pt x="1" y="19827"/>
                    <a:pt x="139" y="38141"/>
                    <a:pt x="999" y="40791"/>
                  </a:cubicBezTo>
                  <a:lnTo>
                    <a:pt x="8670" y="40791"/>
                  </a:lnTo>
                  <a:lnTo>
                    <a:pt x="8224" y="35241"/>
                  </a:lnTo>
                  <a:cubicBezTo>
                    <a:pt x="8224" y="35241"/>
                    <a:pt x="9052" y="35241"/>
                    <a:pt x="10046" y="34935"/>
                  </a:cubicBezTo>
                  <a:cubicBezTo>
                    <a:pt x="10046" y="34935"/>
                    <a:pt x="10186" y="38905"/>
                    <a:pt x="10321" y="40791"/>
                  </a:cubicBezTo>
                  <a:lnTo>
                    <a:pt x="20197" y="40791"/>
                  </a:lnTo>
                  <a:cubicBezTo>
                    <a:pt x="20197" y="40791"/>
                    <a:pt x="20853" y="33522"/>
                    <a:pt x="20678" y="31596"/>
                  </a:cubicBezTo>
                  <a:cubicBezTo>
                    <a:pt x="20510" y="29705"/>
                    <a:pt x="18486" y="19852"/>
                    <a:pt x="18442" y="19623"/>
                  </a:cubicBezTo>
                  <a:lnTo>
                    <a:pt x="18442" y="19623"/>
                  </a:lnTo>
                  <a:cubicBezTo>
                    <a:pt x="18442" y="19628"/>
                    <a:pt x="18436" y="19631"/>
                    <a:pt x="18426" y="19631"/>
                  </a:cubicBezTo>
                  <a:cubicBezTo>
                    <a:pt x="18199" y="19631"/>
                    <a:pt x="15727" y="18437"/>
                    <a:pt x="14555" y="15701"/>
                  </a:cubicBezTo>
                  <a:cubicBezTo>
                    <a:pt x="13317" y="12809"/>
                    <a:pt x="12836" y="6650"/>
                    <a:pt x="12836" y="6650"/>
                  </a:cubicBezTo>
                  <a:lnTo>
                    <a:pt x="129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5927118" y="2213515"/>
              <a:ext cx="501119" cy="365793"/>
            </a:xfrm>
            <a:custGeom>
              <a:avLst/>
              <a:gdLst/>
              <a:ahLst/>
              <a:cxnLst/>
              <a:rect l="l" t="t" r="r" b="b"/>
              <a:pathLst>
                <a:path w="16249" h="11861" extrusionOk="0">
                  <a:moveTo>
                    <a:pt x="7379" y="1861"/>
                  </a:moveTo>
                  <a:lnTo>
                    <a:pt x="7379" y="1861"/>
                  </a:lnTo>
                  <a:cubicBezTo>
                    <a:pt x="7315" y="1889"/>
                    <a:pt x="7267" y="1952"/>
                    <a:pt x="7291" y="2040"/>
                  </a:cubicBezTo>
                  <a:cubicBezTo>
                    <a:pt x="7669" y="3373"/>
                    <a:pt x="7662" y="4857"/>
                    <a:pt x="7737" y="6229"/>
                  </a:cubicBezTo>
                  <a:cubicBezTo>
                    <a:pt x="7777" y="6914"/>
                    <a:pt x="7777" y="7599"/>
                    <a:pt x="7777" y="8282"/>
                  </a:cubicBezTo>
                  <a:cubicBezTo>
                    <a:pt x="7777" y="8520"/>
                    <a:pt x="7674" y="10529"/>
                    <a:pt x="7335" y="10529"/>
                  </a:cubicBezTo>
                  <a:cubicBezTo>
                    <a:pt x="7315" y="10529"/>
                    <a:pt x="7294" y="10522"/>
                    <a:pt x="7272" y="10507"/>
                  </a:cubicBezTo>
                  <a:cubicBezTo>
                    <a:pt x="7262" y="10499"/>
                    <a:pt x="7250" y="10496"/>
                    <a:pt x="7239" y="10496"/>
                  </a:cubicBezTo>
                  <a:cubicBezTo>
                    <a:pt x="7209" y="10496"/>
                    <a:pt x="7180" y="10518"/>
                    <a:pt x="7168" y="10547"/>
                  </a:cubicBezTo>
                  <a:cubicBezTo>
                    <a:pt x="7157" y="7670"/>
                    <a:pt x="6651" y="4817"/>
                    <a:pt x="6651" y="1949"/>
                  </a:cubicBezTo>
                  <a:cubicBezTo>
                    <a:pt x="6651" y="1913"/>
                    <a:pt x="6643" y="1885"/>
                    <a:pt x="6623" y="1866"/>
                  </a:cubicBezTo>
                  <a:cubicBezTo>
                    <a:pt x="6874" y="1866"/>
                    <a:pt x="7129" y="1866"/>
                    <a:pt x="7379" y="1861"/>
                  </a:cubicBezTo>
                  <a:close/>
                  <a:moveTo>
                    <a:pt x="16112" y="0"/>
                  </a:moveTo>
                  <a:cubicBezTo>
                    <a:pt x="16098" y="0"/>
                    <a:pt x="16084" y="4"/>
                    <a:pt x="16069" y="11"/>
                  </a:cubicBezTo>
                  <a:cubicBezTo>
                    <a:pt x="13518" y="1236"/>
                    <a:pt x="10861" y="1523"/>
                    <a:pt x="8068" y="1570"/>
                  </a:cubicBezTo>
                  <a:cubicBezTo>
                    <a:pt x="7597" y="1579"/>
                    <a:pt x="7127" y="1583"/>
                    <a:pt x="6656" y="1583"/>
                  </a:cubicBezTo>
                  <a:cubicBezTo>
                    <a:pt x="5754" y="1583"/>
                    <a:pt x="4852" y="1568"/>
                    <a:pt x="3949" y="1539"/>
                  </a:cubicBezTo>
                  <a:cubicBezTo>
                    <a:pt x="2669" y="1503"/>
                    <a:pt x="1312" y="1547"/>
                    <a:pt x="74" y="1181"/>
                  </a:cubicBezTo>
                  <a:cubicBezTo>
                    <a:pt x="68" y="1179"/>
                    <a:pt x="63" y="1178"/>
                    <a:pt x="58" y="1178"/>
                  </a:cubicBezTo>
                  <a:cubicBezTo>
                    <a:pt x="12" y="1178"/>
                    <a:pt x="0" y="1254"/>
                    <a:pt x="50" y="1273"/>
                  </a:cubicBezTo>
                  <a:cubicBezTo>
                    <a:pt x="1196" y="1682"/>
                    <a:pt x="2373" y="1718"/>
                    <a:pt x="3579" y="1785"/>
                  </a:cubicBezTo>
                  <a:cubicBezTo>
                    <a:pt x="4518" y="1837"/>
                    <a:pt x="5462" y="1857"/>
                    <a:pt x="6404" y="1861"/>
                  </a:cubicBezTo>
                  <a:cubicBezTo>
                    <a:pt x="6389" y="1885"/>
                    <a:pt x="6376" y="1913"/>
                    <a:pt x="6376" y="1949"/>
                  </a:cubicBezTo>
                  <a:cubicBezTo>
                    <a:pt x="6376" y="5235"/>
                    <a:pt x="7057" y="8506"/>
                    <a:pt x="7025" y="11804"/>
                  </a:cubicBezTo>
                  <a:cubicBezTo>
                    <a:pt x="7025" y="11842"/>
                    <a:pt x="7053" y="11861"/>
                    <a:pt x="7081" y="11861"/>
                  </a:cubicBezTo>
                  <a:cubicBezTo>
                    <a:pt x="7110" y="11861"/>
                    <a:pt x="7138" y="11842"/>
                    <a:pt x="7140" y="11804"/>
                  </a:cubicBezTo>
                  <a:cubicBezTo>
                    <a:pt x="7160" y="11398"/>
                    <a:pt x="7168" y="10992"/>
                    <a:pt x="7168" y="10590"/>
                  </a:cubicBezTo>
                  <a:cubicBezTo>
                    <a:pt x="7172" y="10594"/>
                    <a:pt x="7172" y="10598"/>
                    <a:pt x="7177" y="10603"/>
                  </a:cubicBezTo>
                  <a:cubicBezTo>
                    <a:pt x="7192" y="10622"/>
                    <a:pt x="7204" y="10642"/>
                    <a:pt x="7220" y="10662"/>
                  </a:cubicBezTo>
                  <a:cubicBezTo>
                    <a:pt x="7239" y="10686"/>
                    <a:pt x="7264" y="10701"/>
                    <a:pt x="7292" y="10701"/>
                  </a:cubicBezTo>
                  <a:cubicBezTo>
                    <a:pt x="7306" y="10701"/>
                    <a:pt x="7321" y="10698"/>
                    <a:pt x="7335" y="10690"/>
                  </a:cubicBezTo>
                  <a:cubicBezTo>
                    <a:pt x="8362" y="10121"/>
                    <a:pt x="8036" y="8267"/>
                    <a:pt x="8044" y="7316"/>
                  </a:cubicBezTo>
                  <a:cubicBezTo>
                    <a:pt x="8060" y="5590"/>
                    <a:pt x="8055" y="3636"/>
                    <a:pt x="7594" y="1956"/>
                  </a:cubicBezTo>
                  <a:cubicBezTo>
                    <a:pt x="7582" y="1908"/>
                    <a:pt x="7554" y="1877"/>
                    <a:pt x="7518" y="1861"/>
                  </a:cubicBezTo>
                  <a:cubicBezTo>
                    <a:pt x="7702" y="1861"/>
                    <a:pt x="7884" y="1857"/>
                    <a:pt x="8068" y="1857"/>
                  </a:cubicBezTo>
                  <a:cubicBezTo>
                    <a:pt x="10829" y="1822"/>
                    <a:pt x="13742" y="1638"/>
                    <a:pt x="16160" y="171"/>
                  </a:cubicBezTo>
                  <a:cubicBezTo>
                    <a:pt x="16249" y="116"/>
                    <a:pt x="16194" y="0"/>
                    <a:pt x="161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6010139" y="2614497"/>
              <a:ext cx="300412" cy="67694"/>
            </a:xfrm>
            <a:custGeom>
              <a:avLst/>
              <a:gdLst/>
              <a:ahLst/>
              <a:cxnLst/>
              <a:rect l="l" t="t" r="r" b="b"/>
              <a:pathLst>
                <a:path w="9741" h="2195" extrusionOk="0">
                  <a:moveTo>
                    <a:pt x="9557" y="1"/>
                  </a:moveTo>
                  <a:cubicBezTo>
                    <a:pt x="9543" y="1"/>
                    <a:pt x="9529" y="3"/>
                    <a:pt x="9513" y="7"/>
                  </a:cubicBezTo>
                  <a:cubicBezTo>
                    <a:pt x="8025" y="477"/>
                    <a:pt x="6628" y="795"/>
                    <a:pt x="5085" y="1026"/>
                  </a:cubicBezTo>
                  <a:cubicBezTo>
                    <a:pt x="3434" y="1277"/>
                    <a:pt x="1771" y="1953"/>
                    <a:pt x="107" y="2025"/>
                  </a:cubicBezTo>
                  <a:cubicBezTo>
                    <a:pt x="0" y="2029"/>
                    <a:pt x="0" y="2184"/>
                    <a:pt x="107" y="2188"/>
                  </a:cubicBezTo>
                  <a:cubicBezTo>
                    <a:pt x="190" y="2192"/>
                    <a:pt x="273" y="2194"/>
                    <a:pt x="356" y="2194"/>
                  </a:cubicBezTo>
                  <a:cubicBezTo>
                    <a:pt x="1724" y="2194"/>
                    <a:pt x="3133" y="1664"/>
                    <a:pt x="4468" y="1421"/>
                  </a:cubicBezTo>
                  <a:cubicBezTo>
                    <a:pt x="6231" y="1094"/>
                    <a:pt x="7886" y="914"/>
                    <a:pt x="9589" y="282"/>
                  </a:cubicBezTo>
                  <a:cubicBezTo>
                    <a:pt x="9741" y="224"/>
                    <a:pt x="9699" y="1"/>
                    <a:pt x="95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6345000" y="2253823"/>
              <a:ext cx="148001" cy="156821"/>
            </a:xfrm>
            <a:custGeom>
              <a:avLst/>
              <a:gdLst/>
              <a:ahLst/>
              <a:cxnLst/>
              <a:rect l="l" t="t" r="r" b="b"/>
              <a:pathLst>
                <a:path w="4799" h="5085" extrusionOk="0">
                  <a:moveTo>
                    <a:pt x="90" y="0"/>
                  </a:moveTo>
                  <a:cubicBezTo>
                    <a:pt x="46" y="0"/>
                    <a:pt x="0" y="40"/>
                    <a:pt x="16" y="93"/>
                  </a:cubicBezTo>
                  <a:cubicBezTo>
                    <a:pt x="258" y="936"/>
                    <a:pt x="1003" y="1791"/>
                    <a:pt x="1552" y="2460"/>
                  </a:cubicBezTo>
                  <a:cubicBezTo>
                    <a:pt x="2375" y="3462"/>
                    <a:pt x="3370" y="4533"/>
                    <a:pt x="4572" y="5074"/>
                  </a:cubicBezTo>
                  <a:cubicBezTo>
                    <a:pt x="4587" y="5081"/>
                    <a:pt x="4603" y="5084"/>
                    <a:pt x="4619" y="5084"/>
                  </a:cubicBezTo>
                  <a:cubicBezTo>
                    <a:pt x="4713" y="5084"/>
                    <a:pt x="4799" y="4973"/>
                    <a:pt x="4707" y="4895"/>
                  </a:cubicBezTo>
                  <a:cubicBezTo>
                    <a:pt x="3024" y="3479"/>
                    <a:pt x="1182" y="2054"/>
                    <a:pt x="148" y="37"/>
                  </a:cubicBezTo>
                  <a:cubicBezTo>
                    <a:pt x="135" y="11"/>
                    <a:pt x="113" y="0"/>
                    <a:pt x="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34"/>
            <p:cNvSpPr/>
            <p:nvPr/>
          </p:nvSpPr>
          <p:spPr>
            <a:xfrm>
              <a:off x="5906332" y="2276090"/>
              <a:ext cx="95974" cy="189820"/>
            </a:xfrm>
            <a:custGeom>
              <a:avLst/>
              <a:gdLst/>
              <a:ahLst/>
              <a:cxnLst/>
              <a:rect l="l" t="t" r="r" b="b"/>
              <a:pathLst>
                <a:path w="3112" h="6155" extrusionOk="0">
                  <a:moveTo>
                    <a:pt x="2885" y="0"/>
                  </a:moveTo>
                  <a:cubicBezTo>
                    <a:pt x="2835" y="0"/>
                    <a:pt x="2786" y="27"/>
                    <a:pt x="2757" y="91"/>
                  </a:cubicBezTo>
                  <a:cubicBezTo>
                    <a:pt x="2384" y="906"/>
                    <a:pt x="2204" y="1798"/>
                    <a:pt x="1942" y="2653"/>
                  </a:cubicBezTo>
                  <a:cubicBezTo>
                    <a:pt x="1536" y="3974"/>
                    <a:pt x="724" y="4861"/>
                    <a:pt x="39" y="6015"/>
                  </a:cubicBezTo>
                  <a:cubicBezTo>
                    <a:pt x="1" y="6081"/>
                    <a:pt x="60" y="6155"/>
                    <a:pt x="122" y="6155"/>
                  </a:cubicBezTo>
                  <a:cubicBezTo>
                    <a:pt x="143" y="6155"/>
                    <a:pt x="165" y="6146"/>
                    <a:pt x="183" y="6126"/>
                  </a:cubicBezTo>
                  <a:cubicBezTo>
                    <a:pt x="928" y="5259"/>
                    <a:pt x="1584" y="4439"/>
                    <a:pt x="2033" y="3377"/>
                  </a:cubicBezTo>
                  <a:cubicBezTo>
                    <a:pt x="2459" y="2371"/>
                    <a:pt x="2610" y="1264"/>
                    <a:pt x="3052" y="261"/>
                  </a:cubicBezTo>
                  <a:cubicBezTo>
                    <a:pt x="3112" y="125"/>
                    <a:pt x="2994" y="0"/>
                    <a:pt x="288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34"/>
            <p:cNvSpPr/>
            <p:nvPr/>
          </p:nvSpPr>
          <p:spPr>
            <a:xfrm>
              <a:off x="6487542" y="2452710"/>
              <a:ext cx="27047" cy="368939"/>
            </a:xfrm>
            <a:custGeom>
              <a:avLst/>
              <a:gdLst/>
              <a:ahLst/>
              <a:cxnLst/>
              <a:rect l="l" t="t" r="r" b="b"/>
              <a:pathLst>
                <a:path w="877" h="11963" extrusionOk="0">
                  <a:moveTo>
                    <a:pt x="155" y="0"/>
                  </a:moveTo>
                  <a:cubicBezTo>
                    <a:pt x="75" y="0"/>
                    <a:pt x="0" y="61"/>
                    <a:pt x="34" y="161"/>
                  </a:cubicBezTo>
                  <a:cubicBezTo>
                    <a:pt x="547" y="1792"/>
                    <a:pt x="539" y="3797"/>
                    <a:pt x="535" y="5492"/>
                  </a:cubicBezTo>
                  <a:cubicBezTo>
                    <a:pt x="535" y="6527"/>
                    <a:pt x="411" y="7561"/>
                    <a:pt x="332" y="8592"/>
                  </a:cubicBezTo>
                  <a:cubicBezTo>
                    <a:pt x="252" y="9694"/>
                    <a:pt x="284" y="10780"/>
                    <a:pt x="93" y="11875"/>
                  </a:cubicBezTo>
                  <a:cubicBezTo>
                    <a:pt x="86" y="11927"/>
                    <a:pt x="129" y="11963"/>
                    <a:pt x="169" y="11963"/>
                  </a:cubicBezTo>
                  <a:cubicBezTo>
                    <a:pt x="195" y="11963"/>
                    <a:pt x="219" y="11948"/>
                    <a:pt x="229" y="11914"/>
                  </a:cubicBezTo>
                  <a:cubicBezTo>
                    <a:pt x="714" y="9989"/>
                    <a:pt x="726" y="7860"/>
                    <a:pt x="825" y="5883"/>
                  </a:cubicBezTo>
                  <a:cubicBezTo>
                    <a:pt x="877" y="4796"/>
                    <a:pt x="789" y="3698"/>
                    <a:pt x="694" y="2616"/>
                  </a:cubicBezTo>
                  <a:cubicBezTo>
                    <a:pt x="622" y="1788"/>
                    <a:pt x="598" y="869"/>
                    <a:pt x="292" y="93"/>
                  </a:cubicBezTo>
                  <a:cubicBezTo>
                    <a:pt x="266" y="29"/>
                    <a:pt x="210" y="0"/>
                    <a:pt x="1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34"/>
            <p:cNvSpPr/>
            <p:nvPr/>
          </p:nvSpPr>
          <p:spPr>
            <a:xfrm>
              <a:off x="5986824" y="1885686"/>
              <a:ext cx="265471" cy="20694"/>
            </a:xfrm>
            <a:custGeom>
              <a:avLst/>
              <a:gdLst/>
              <a:ahLst/>
              <a:cxnLst/>
              <a:rect l="l" t="t" r="r" b="b"/>
              <a:pathLst>
                <a:path w="8608" h="671" extrusionOk="0">
                  <a:moveTo>
                    <a:pt x="8510" y="1"/>
                  </a:moveTo>
                  <a:cubicBezTo>
                    <a:pt x="8506" y="1"/>
                    <a:pt x="8502" y="1"/>
                    <a:pt x="8499" y="2"/>
                  </a:cubicBezTo>
                  <a:cubicBezTo>
                    <a:pt x="7914" y="73"/>
                    <a:pt x="7333" y="42"/>
                    <a:pt x="6745" y="101"/>
                  </a:cubicBezTo>
                  <a:cubicBezTo>
                    <a:pt x="6052" y="172"/>
                    <a:pt x="5371" y="340"/>
                    <a:pt x="4671" y="396"/>
                  </a:cubicBezTo>
                  <a:cubicBezTo>
                    <a:pt x="4227" y="430"/>
                    <a:pt x="3781" y="440"/>
                    <a:pt x="3335" y="440"/>
                  </a:cubicBezTo>
                  <a:cubicBezTo>
                    <a:pt x="2577" y="440"/>
                    <a:pt x="1819" y="410"/>
                    <a:pt x="1061" y="410"/>
                  </a:cubicBezTo>
                  <a:cubicBezTo>
                    <a:pt x="736" y="410"/>
                    <a:pt x="412" y="415"/>
                    <a:pt x="88" y="431"/>
                  </a:cubicBezTo>
                  <a:cubicBezTo>
                    <a:pt x="0" y="435"/>
                    <a:pt x="0" y="567"/>
                    <a:pt x="88" y="571"/>
                  </a:cubicBezTo>
                  <a:cubicBezTo>
                    <a:pt x="1293" y="589"/>
                    <a:pt x="2497" y="670"/>
                    <a:pt x="3702" y="670"/>
                  </a:cubicBezTo>
                  <a:cubicBezTo>
                    <a:pt x="4025" y="670"/>
                    <a:pt x="4348" y="664"/>
                    <a:pt x="4671" y="650"/>
                  </a:cubicBezTo>
                  <a:cubicBezTo>
                    <a:pt x="5280" y="622"/>
                    <a:pt x="5873" y="515"/>
                    <a:pt x="6470" y="407"/>
                  </a:cubicBezTo>
                  <a:cubicBezTo>
                    <a:pt x="7158" y="284"/>
                    <a:pt x="7858" y="387"/>
                    <a:pt x="8523" y="172"/>
                  </a:cubicBezTo>
                  <a:cubicBezTo>
                    <a:pt x="8607" y="142"/>
                    <a:pt x="8602" y="1"/>
                    <a:pt x="85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34"/>
            <p:cNvSpPr/>
            <p:nvPr/>
          </p:nvSpPr>
          <p:spPr>
            <a:xfrm>
              <a:off x="6462408" y="1401899"/>
              <a:ext cx="224238" cy="209342"/>
            </a:xfrm>
            <a:custGeom>
              <a:avLst/>
              <a:gdLst/>
              <a:ahLst/>
              <a:cxnLst/>
              <a:rect l="l" t="t" r="r" b="b"/>
              <a:pathLst>
                <a:path w="7271" h="6788" extrusionOk="0">
                  <a:moveTo>
                    <a:pt x="1565" y="0"/>
                  </a:moveTo>
                  <a:cubicBezTo>
                    <a:pt x="665" y="1306"/>
                    <a:pt x="1" y="2237"/>
                    <a:pt x="1" y="2237"/>
                  </a:cubicBezTo>
                  <a:cubicBezTo>
                    <a:pt x="1509" y="6140"/>
                    <a:pt x="4334" y="6788"/>
                    <a:pt x="4334" y="6788"/>
                  </a:cubicBezTo>
                  <a:cubicBezTo>
                    <a:pt x="5460" y="5089"/>
                    <a:pt x="6430" y="3514"/>
                    <a:pt x="7270" y="2050"/>
                  </a:cubicBezTo>
                  <a:cubicBezTo>
                    <a:pt x="5301" y="1576"/>
                    <a:pt x="3374" y="844"/>
                    <a:pt x="1565" y="0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34"/>
            <p:cNvSpPr/>
            <p:nvPr/>
          </p:nvSpPr>
          <p:spPr>
            <a:xfrm>
              <a:off x="6019206" y="1499477"/>
              <a:ext cx="210483" cy="101895"/>
            </a:xfrm>
            <a:custGeom>
              <a:avLst/>
              <a:gdLst/>
              <a:ahLst/>
              <a:cxnLst/>
              <a:rect l="l" t="t" r="r" b="b"/>
              <a:pathLst>
                <a:path w="6825" h="3304" extrusionOk="0">
                  <a:moveTo>
                    <a:pt x="6418" y="0"/>
                  </a:moveTo>
                  <a:lnTo>
                    <a:pt x="1616" y="584"/>
                  </a:lnTo>
                  <a:cubicBezTo>
                    <a:pt x="1616" y="584"/>
                    <a:pt x="1990" y="2283"/>
                    <a:pt x="0" y="3131"/>
                  </a:cubicBezTo>
                  <a:cubicBezTo>
                    <a:pt x="575" y="3249"/>
                    <a:pt x="1135" y="3304"/>
                    <a:pt x="1681" y="3304"/>
                  </a:cubicBezTo>
                  <a:cubicBezTo>
                    <a:pt x="3558" y="3304"/>
                    <a:pt x="5271" y="2652"/>
                    <a:pt x="6824" y="1635"/>
                  </a:cubicBezTo>
                  <a:cubicBezTo>
                    <a:pt x="6657" y="1221"/>
                    <a:pt x="6510" y="688"/>
                    <a:pt x="6418" y="0"/>
                  </a:cubicBezTo>
                  <a:close/>
                </a:path>
              </a:pathLst>
            </a:custGeom>
            <a:solidFill>
              <a:srgbClr val="F9B2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5786549" y="1889171"/>
              <a:ext cx="163113" cy="183961"/>
            </a:xfrm>
            <a:custGeom>
              <a:avLst/>
              <a:gdLst/>
              <a:ahLst/>
              <a:cxnLst/>
              <a:rect l="l" t="t" r="r" b="b"/>
              <a:pathLst>
                <a:path w="5289" h="5965" extrusionOk="0">
                  <a:moveTo>
                    <a:pt x="1044" y="0"/>
                  </a:moveTo>
                  <a:cubicBezTo>
                    <a:pt x="1044" y="0"/>
                    <a:pt x="645" y="1118"/>
                    <a:pt x="1" y="2638"/>
                  </a:cubicBezTo>
                  <a:cubicBezTo>
                    <a:pt x="1485" y="3637"/>
                    <a:pt x="2902" y="4743"/>
                    <a:pt x="4195" y="5965"/>
                  </a:cubicBezTo>
                  <a:cubicBezTo>
                    <a:pt x="4608" y="5201"/>
                    <a:pt x="4946" y="4421"/>
                    <a:pt x="5161" y="3637"/>
                  </a:cubicBezTo>
                  <a:lnTo>
                    <a:pt x="5289" y="836"/>
                  </a:lnTo>
                  <a:cubicBezTo>
                    <a:pt x="5289" y="836"/>
                    <a:pt x="2834" y="676"/>
                    <a:pt x="1044" y="0"/>
                  </a:cubicBezTo>
                  <a:close/>
                </a:path>
              </a:pathLst>
            </a:custGeom>
            <a:solidFill>
              <a:srgbClr val="FCBF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6100685" y="1356996"/>
              <a:ext cx="63222" cy="54864"/>
            </a:xfrm>
            <a:custGeom>
              <a:avLst/>
              <a:gdLst/>
              <a:ahLst/>
              <a:cxnLst/>
              <a:rect l="l" t="t" r="r" b="b"/>
              <a:pathLst>
                <a:path w="2050" h="1779" extrusionOk="0">
                  <a:moveTo>
                    <a:pt x="1950" y="0"/>
                  </a:moveTo>
                  <a:lnTo>
                    <a:pt x="1950" y="0"/>
                  </a:lnTo>
                  <a:cubicBezTo>
                    <a:pt x="1123" y="267"/>
                    <a:pt x="370" y="900"/>
                    <a:pt x="1" y="1671"/>
                  </a:cubicBezTo>
                  <a:cubicBezTo>
                    <a:pt x="162" y="1737"/>
                    <a:pt x="343" y="1779"/>
                    <a:pt x="540" y="1779"/>
                  </a:cubicBezTo>
                  <a:cubicBezTo>
                    <a:pt x="774" y="1779"/>
                    <a:pt x="1031" y="1719"/>
                    <a:pt x="1305" y="1568"/>
                  </a:cubicBezTo>
                  <a:cubicBezTo>
                    <a:pt x="2010" y="1182"/>
                    <a:pt x="2050" y="518"/>
                    <a:pt x="1950" y="0"/>
                  </a:cubicBezTo>
                  <a:close/>
                </a:path>
              </a:pathLst>
            </a:custGeom>
            <a:solidFill>
              <a:srgbClr val="E95F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3258978" y="1708257"/>
              <a:ext cx="167554" cy="145441"/>
            </a:xfrm>
            <a:custGeom>
              <a:avLst/>
              <a:gdLst/>
              <a:ahLst/>
              <a:cxnLst/>
              <a:rect l="l" t="t" r="r" b="b"/>
              <a:pathLst>
                <a:path w="5433" h="4716" extrusionOk="0">
                  <a:moveTo>
                    <a:pt x="3517" y="0"/>
                  </a:moveTo>
                  <a:cubicBezTo>
                    <a:pt x="2935" y="0"/>
                    <a:pt x="667" y="91"/>
                    <a:pt x="355" y="1487"/>
                  </a:cubicBezTo>
                  <a:cubicBezTo>
                    <a:pt x="1" y="3090"/>
                    <a:pt x="319" y="4252"/>
                    <a:pt x="554" y="4339"/>
                  </a:cubicBezTo>
                  <a:cubicBezTo>
                    <a:pt x="558" y="4341"/>
                    <a:pt x="562" y="4342"/>
                    <a:pt x="566" y="4342"/>
                  </a:cubicBezTo>
                  <a:cubicBezTo>
                    <a:pt x="787" y="4342"/>
                    <a:pt x="1233" y="2279"/>
                    <a:pt x="1294" y="1990"/>
                  </a:cubicBezTo>
                  <a:lnTo>
                    <a:pt x="1294" y="1990"/>
                  </a:lnTo>
                  <a:cubicBezTo>
                    <a:pt x="1234" y="2279"/>
                    <a:pt x="821" y="4348"/>
                    <a:pt x="1301" y="4466"/>
                  </a:cubicBezTo>
                  <a:cubicBezTo>
                    <a:pt x="1313" y="4469"/>
                    <a:pt x="1325" y="4471"/>
                    <a:pt x="1337" y="4471"/>
                  </a:cubicBezTo>
                  <a:cubicBezTo>
                    <a:pt x="1833" y="4471"/>
                    <a:pt x="2137" y="2006"/>
                    <a:pt x="2137" y="2004"/>
                  </a:cubicBezTo>
                  <a:lnTo>
                    <a:pt x="2137" y="2004"/>
                  </a:lnTo>
                  <a:cubicBezTo>
                    <a:pt x="2137" y="2006"/>
                    <a:pt x="1854" y="4519"/>
                    <a:pt x="2300" y="4626"/>
                  </a:cubicBezTo>
                  <a:cubicBezTo>
                    <a:pt x="2309" y="4628"/>
                    <a:pt x="2317" y="4629"/>
                    <a:pt x="2326" y="4629"/>
                  </a:cubicBezTo>
                  <a:cubicBezTo>
                    <a:pt x="2758" y="4629"/>
                    <a:pt x="3064" y="2005"/>
                    <a:pt x="3064" y="2004"/>
                  </a:cubicBezTo>
                  <a:lnTo>
                    <a:pt x="3064" y="2004"/>
                  </a:lnTo>
                  <a:cubicBezTo>
                    <a:pt x="3064" y="2005"/>
                    <a:pt x="2818" y="4642"/>
                    <a:pt x="3172" y="4714"/>
                  </a:cubicBezTo>
                  <a:cubicBezTo>
                    <a:pt x="3177" y="4715"/>
                    <a:pt x="3181" y="4715"/>
                    <a:pt x="3186" y="4715"/>
                  </a:cubicBezTo>
                  <a:cubicBezTo>
                    <a:pt x="3541" y="4715"/>
                    <a:pt x="3940" y="2075"/>
                    <a:pt x="3940" y="2075"/>
                  </a:cubicBezTo>
                  <a:cubicBezTo>
                    <a:pt x="3940" y="2075"/>
                    <a:pt x="4241" y="3950"/>
                    <a:pt x="4600" y="4073"/>
                  </a:cubicBezTo>
                  <a:cubicBezTo>
                    <a:pt x="4612" y="4077"/>
                    <a:pt x="4624" y="4079"/>
                    <a:pt x="4637" y="4079"/>
                  </a:cubicBezTo>
                  <a:cubicBezTo>
                    <a:pt x="4987" y="4079"/>
                    <a:pt x="5432" y="2462"/>
                    <a:pt x="5216" y="1590"/>
                  </a:cubicBezTo>
                  <a:cubicBezTo>
                    <a:pt x="4990" y="687"/>
                    <a:pt x="4616" y="39"/>
                    <a:pt x="3653" y="2"/>
                  </a:cubicBezTo>
                  <a:cubicBezTo>
                    <a:pt x="3653" y="2"/>
                    <a:pt x="3604" y="0"/>
                    <a:pt x="3517" y="0"/>
                  </a:cubicBezTo>
                  <a:close/>
                </a:path>
              </a:pathLst>
            </a:custGeom>
            <a:solidFill>
              <a:srgbClr val="FCCE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49" name="Google Shape;349;p34"/>
          <p:cNvSpPr/>
          <p:nvPr/>
        </p:nvSpPr>
        <p:spPr>
          <a:xfrm>
            <a:off x="4258523" y="3622408"/>
            <a:ext cx="212876" cy="29797"/>
          </a:xfrm>
          <a:custGeom>
            <a:avLst/>
            <a:gdLst/>
            <a:ahLst/>
            <a:cxnLst/>
            <a:rect l="l" t="t" r="r" b="b"/>
            <a:pathLst>
              <a:path w="6002" h="840" extrusionOk="0">
                <a:moveTo>
                  <a:pt x="5919" y="1"/>
                </a:moveTo>
                <a:cubicBezTo>
                  <a:pt x="5914" y="1"/>
                  <a:pt x="5909" y="1"/>
                  <a:pt x="5904" y="3"/>
                </a:cubicBezTo>
                <a:cubicBezTo>
                  <a:pt x="4298" y="414"/>
                  <a:pt x="2699" y="564"/>
                  <a:pt x="1067" y="564"/>
                </a:cubicBezTo>
                <a:cubicBezTo>
                  <a:pt x="746" y="564"/>
                  <a:pt x="423" y="558"/>
                  <a:pt x="99" y="548"/>
                </a:cubicBezTo>
                <a:cubicBezTo>
                  <a:pt x="98" y="547"/>
                  <a:pt x="97" y="547"/>
                  <a:pt x="95" y="547"/>
                </a:cubicBezTo>
                <a:cubicBezTo>
                  <a:pt x="9" y="547"/>
                  <a:pt x="0" y="692"/>
                  <a:pt x="86" y="705"/>
                </a:cubicBezTo>
                <a:cubicBezTo>
                  <a:pt x="593" y="797"/>
                  <a:pt x="1125" y="839"/>
                  <a:pt x="1667" y="839"/>
                </a:cubicBezTo>
                <a:cubicBezTo>
                  <a:pt x="3117" y="839"/>
                  <a:pt x="4636" y="540"/>
                  <a:pt x="5938" y="106"/>
                </a:cubicBezTo>
                <a:cubicBezTo>
                  <a:pt x="6002" y="87"/>
                  <a:pt x="5977" y="1"/>
                  <a:pt x="59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400" kern="0" dirty="0">
              <a:solidFill>
                <a:srgbClr val="000000"/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0" name="Google Shape;350;p34"/>
          <p:cNvSpPr/>
          <p:nvPr/>
        </p:nvSpPr>
        <p:spPr>
          <a:xfrm>
            <a:off x="4375786" y="3642874"/>
            <a:ext cx="10889" cy="93576"/>
          </a:xfrm>
          <a:custGeom>
            <a:avLst/>
            <a:gdLst/>
            <a:ahLst/>
            <a:cxnLst/>
            <a:rect l="l" t="t" r="r" b="b"/>
            <a:pathLst>
              <a:path w="307" h="2638" extrusionOk="0">
                <a:moveTo>
                  <a:pt x="113" y="0"/>
                </a:moveTo>
                <a:cubicBezTo>
                  <a:pt x="70" y="0"/>
                  <a:pt x="27" y="31"/>
                  <a:pt x="25" y="90"/>
                </a:cubicBezTo>
                <a:cubicBezTo>
                  <a:pt x="0" y="508"/>
                  <a:pt x="41" y="925"/>
                  <a:pt x="45" y="1341"/>
                </a:cubicBezTo>
                <a:cubicBezTo>
                  <a:pt x="52" y="1758"/>
                  <a:pt x="11" y="2182"/>
                  <a:pt x="76" y="2595"/>
                </a:cubicBezTo>
                <a:cubicBezTo>
                  <a:pt x="80" y="2622"/>
                  <a:pt x="106" y="2638"/>
                  <a:pt x="130" y="2638"/>
                </a:cubicBezTo>
                <a:cubicBezTo>
                  <a:pt x="150" y="2638"/>
                  <a:pt x="168" y="2627"/>
                  <a:pt x="170" y="2602"/>
                </a:cubicBezTo>
                <a:cubicBezTo>
                  <a:pt x="245" y="1782"/>
                  <a:pt x="307" y="901"/>
                  <a:pt x="200" y="80"/>
                </a:cubicBezTo>
                <a:cubicBezTo>
                  <a:pt x="192" y="26"/>
                  <a:pt x="152" y="0"/>
                  <a:pt x="11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400" kern="0" dirty="0">
              <a:solidFill>
                <a:srgbClr val="000000"/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1" name="Google Shape;351;p34"/>
          <p:cNvSpPr/>
          <p:nvPr/>
        </p:nvSpPr>
        <p:spPr>
          <a:xfrm>
            <a:off x="5229098" y="3600592"/>
            <a:ext cx="23267" cy="24405"/>
          </a:xfrm>
          <a:custGeom>
            <a:avLst/>
            <a:gdLst/>
            <a:ahLst/>
            <a:cxnLst/>
            <a:rect l="l" t="t" r="r" b="b"/>
            <a:pathLst>
              <a:path w="656" h="688" extrusionOk="0">
                <a:moveTo>
                  <a:pt x="328" y="1"/>
                </a:moveTo>
                <a:cubicBezTo>
                  <a:pt x="149" y="1"/>
                  <a:pt x="0" y="153"/>
                  <a:pt x="0" y="342"/>
                </a:cubicBezTo>
                <a:cubicBezTo>
                  <a:pt x="0" y="532"/>
                  <a:pt x="149" y="687"/>
                  <a:pt x="328" y="687"/>
                </a:cubicBezTo>
                <a:cubicBezTo>
                  <a:pt x="511" y="687"/>
                  <a:pt x="655" y="532"/>
                  <a:pt x="655" y="342"/>
                </a:cubicBezTo>
                <a:cubicBezTo>
                  <a:pt x="655" y="153"/>
                  <a:pt x="511" y="1"/>
                  <a:pt x="32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400" kern="0" dirty="0">
              <a:solidFill>
                <a:srgbClr val="000000"/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2" name="Google Shape;352;p34"/>
          <p:cNvSpPr/>
          <p:nvPr/>
        </p:nvSpPr>
        <p:spPr>
          <a:xfrm>
            <a:off x="2530615" y="4437265"/>
            <a:ext cx="6114989" cy="1134140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8575" dist="19050" dir="198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sz="1400" kern="0" dirty="0">
              <a:solidFill>
                <a:srgbClr val="000000"/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3" name="Google Shape;353;p34"/>
          <p:cNvSpPr txBox="1">
            <a:spLocks noGrp="1"/>
          </p:cNvSpPr>
          <p:nvPr>
            <p:ph type="ctrTitle"/>
          </p:nvPr>
        </p:nvSpPr>
        <p:spPr>
          <a:xfrm>
            <a:off x="1879683" y="4557321"/>
            <a:ext cx="7246800" cy="9676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6600" b="1" dirty="0">
                <a:solidFill>
                  <a:srgbClr val="FF0000"/>
                </a:solidFill>
              </a:rPr>
              <a:t>F R I E N D S</a:t>
            </a:r>
            <a:endParaRPr sz="6600" b="1" dirty="0">
              <a:solidFill>
                <a:srgbClr val="FF0000"/>
              </a:solidFill>
            </a:endParaRPr>
          </a:p>
        </p:txBody>
      </p:sp>
      <p:sp>
        <p:nvSpPr>
          <p:cNvPr id="354" name="Google Shape;354;p34"/>
          <p:cNvSpPr txBox="1">
            <a:spLocks noGrp="1"/>
          </p:cNvSpPr>
          <p:nvPr>
            <p:ph type="subTitle" idx="1"/>
          </p:nvPr>
        </p:nvSpPr>
        <p:spPr>
          <a:xfrm>
            <a:off x="3057157" y="5824277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" sz="3600" b="1" dirty="0">
                <a:solidFill>
                  <a:srgbClr val="00B0F0"/>
                </a:solidFill>
              </a:rPr>
              <a:t>Lesson 6: Skills 2</a:t>
            </a:r>
            <a:endParaRPr sz="3600" b="1" dirty="0">
              <a:solidFill>
                <a:srgbClr val="00B0F0"/>
              </a:solidFill>
            </a:endParaRPr>
          </a:p>
        </p:txBody>
      </p:sp>
      <p:sp>
        <p:nvSpPr>
          <p:cNvPr id="355" name="Google Shape;355;p34"/>
          <p:cNvSpPr txBox="1"/>
          <p:nvPr/>
        </p:nvSpPr>
        <p:spPr>
          <a:xfrm>
            <a:off x="1864615" y="3400922"/>
            <a:ext cx="2947131" cy="4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 sz="2800" u="sng" kern="0" dirty="0">
                <a:solidFill>
                  <a:srgbClr val="00FF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 </a:t>
            </a:r>
            <a:r>
              <a:rPr lang="en" sz="4400" b="1" u="sng" kern="0" dirty="0">
                <a:solidFill>
                  <a:srgbClr val="00FF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U N I T 3</a:t>
            </a:r>
            <a:endParaRPr sz="2800" b="1" u="sng" kern="0" dirty="0">
              <a:solidFill>
                <a:srgbClr val="00FF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grpSp>
        <p:nvGrpSpPr>
          <p:cNvPr id="357" name="Google Shape;357;p34"/>
          <p:cNvGrpSpPr/>
          <p:nvPr/>
        </p:nvGrpSpPr>
        <p:grpSpPr>
          <a:xfrm>
            <a:off x="4211954" y="4213355"/>
            <a:ext cx="84176" cy="114973"/>
            <a:chOff x="2717803" y="3283889"/>
            <a:chExt cx="45567" cy="62238"/>
          </a:xfrm>
        </p:grpSpPr>
        <p:sp>
          <p:nvSpPr>
            <p:cNvPr id="358" name="Google Shape;358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0" name="Google Shape;360;p34"/>
          <p:cNvGrpSpPr/>
          <p:nvPr/>
        </p:nvGrpSpPr>
        <p:grpSpPr>
          <a:xfrm>
            <a:off x="5161041" y="4207968"/>
            <a:ext cx="84176" cy="114973"/>
            <a:chOff x="2717803" y="3283889"/>
            <a:chExt cx="45567" cy="62238"/>
          </a:xfrm>
        </p:grpSpPr>
        <p:sp>
          <p:nvSpPr>
            <p:cNvPr id="361" name="Google Shape;361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3" name="Google Shape;363;p34"/>
          <p:cNvGrpSpPr/>
          <p:nvPr/>
        </p:nvGrpSpPr>
        <p:grpSpPr>
          <a:xfrm>
            <a:off x="5644096" y="4215265"/>
            <a:ext cx="84176" cy="114973"/>
            <a:chOff x="2717803" y="3283889"/>
            <a:chExt cx="45567" cy="62238"/>
          </a:xfrm>
        </p:grpSpPr>
        <p:sp>
          <p:nvSpPr>
            <p:cNvPr id="364" name="Google Shape;364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6" name="Google Shape;366;p34"/>
          <p:cNvGrpSpPr/>
          <p:nvPr/>
        </p:nvGrpSpPr>
        <p:grpSpPr>
          <a:xfrm>
            <a:off x="6278598" y="4211574"/>
            <a:ext cx="84176" cy="114973"/>
            <a:chOff x="2717803" y="3283889"/>
            <a:chExt cx="45567" cy="62238"/>
          </a:xfrm>
        </p:grpSpPr>
        <p:sp>
          <p:nvSpPr>
            <p:cNvPr id="367" name="Google Shape;367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34"/>
          <p:cNvGrpSpPr/>
          <p:nvPr/>
        </p:nvGrpSpPr>
        <p:grpSpPr>
          <a:xfrm>
            <a:off x="6997363" y="4215043"/>
            <a:ext cx="84176" cy="114973"/>
            <a:chOff x="2717803" y="3283889"/>
            <a:chExt cx="45567" cy="62238"/>
          </a:xfrm>
        </p:grpSpPr>
        <p:sp>
          <p:nvSpPr>
            <p:cNvPr id="370" name="Google Shape;370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2" name="Google Shape;372;p34"/>
          <p:cNvGrpSpPr/>
          <p:nvPr/>
        </p:nvGrpSpPr>
        <p:grpSpPr>
          <a:xfrm>
            <a:off x="7713698" y="4210898"/>
            <a:ext cx="84176" cy="114973"/>
            <a:chOff x="2717803" y="3283889"/>
            <a:chExt cx="45567" cy="62238"/>
          </a:xfrm>
        </p:grpSpPr>
        <p:sp>
          <p:nvSpPr>
            <p:cNvPr id="373" name="Google Shape;373;p34"/>
            <p:cNvSpPr/>
            <p:nvPr/>
          </p:nvSpPr>
          <p:spPr>
            <a:xfrm rot="-1118622">
              <a:off x="2726733" y="3285433"/>
              <a:ext cx="19350" cy="59050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34"/>
            <p:cNvSpPr/>
            <p:nvPr/>
          </p:nvSpPr>
          <p:spPr>
            <a:xfrm rot="491943">
              <a:off x="2739907" y="3286001"/>
              <a:ext cx="19349" cy="59048"/>
            </a:xfrm>
            <a:custGeom>
              <a:avLst/>
              <a:gdLst/>
              <a:ahLst/>
              <a:cxnLst/>
              <a:rect l="l" t="t" r="r" b="b"/>
              <a:pathLst>
                <a:path w="686" h="1158" extrusionOk="0">
                  <a:moveTo>
                    <a:pt x="342" y="1"/>
                  </a:moveTo>
                  <a:cubicBezTo>
                    <a:pt x="151" y="1"/>
                    <a:pt x="0" y="262"/>
                    <a:pt x="0" y="579"/>
                  </a:cubicBezTo>
                  <a:cubicBezTo>
                    <a:pt x="0" y="899"/>
                    <a:pt x="151" y="1158"/>
                    <a:pt x="342" y="1158"/>
                  </a:cubicBezTo>
                  <a:cubicBezTo>
                    <a:pt x="531" y="1158"/>
                    <a:pt x="685" y="899"/>
                    <a:pt x="685" y="579"/>
                  </a:cubicBezTo>
                  <a:cubicBezTo>
                    <a:pt x="685" y="262"/>
                    <a:pt x="531" y="1"/>
                    <a:pt x="3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</a:pPr>
              <a:endParaRPr sz="1400" kern="0" dirty="0">
                <a:solidFill>
                  <a:srgbClr val="000000"/>
                </a:solidFill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85" y="74840"/>
            <a:ext cx="627229" cy="6815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2351313" y="191307"/>
            <a:ext cx="77832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What are the students doing in each picture?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265028" y="1133370"/>
            <a:ext cx="3403975" cy="2371830"/>
            <a:chOff x="-530146" y="1252371"/>
            <a:chExt cx="3403975" cy="237183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370" y="1252371"/>
              <a:ext cx="2982199" cy="2371830"/>
            </a:xfrm>
            <a:prstGeom prst="rect">
              <a:avLst/>
            </a:prstGeom>
          </p:spPr>
        </p:pic>
        <p:sp>
          <p:nvSpPr>
            <p:cNvPr id="17" name="Oval 16"/>
            <p:cNvSpPr/>
            <p:nvPr/>
          </p:nvSpPr>
          <p:spPr>
            <a:xfrm>
              <a:off x="-530146" y="1475812"/>
              <a:ext cx="400376" cy="402336"/>
            </a:xfrm>
            <a:prstGeom prst="ellipse">
              <a:avLst/>
            </a:prstGeom>
            <a:solidFill>
              <a:srgbClr val="EDE4BC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srgbClr val="0070C0"/>
                  </a:solidFill>
                  <a:latin typeface="Calibri"/>
                </a:rPr>
                <a:t>a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37510" y="3766457"/>
            <a:ext cx="3538248" cy="2555500"/>
            <a:chOff x="2570116" y="250372"/>
            <a:chExt cx="3538248" cy="25555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943" y="250372"/>
              <a:ext cx="3288421" cy="2555500"/>
            </a:xfrm>
            <a:prstGeom prst="rect">
              <a:avLst/>
            </a:prstGeom>
          </p:spPr>
        </p:pic>
        <p:sp>
          <p:nvSpPr>
            <p:cNvPr id="18" name="Oval 17"/>
            <p:cNvSpPr/>
            <p:nvPr/>
          </p:nvSpPr>
          <p:spPr>
            <a:xfrm>
              <a:off x="2570116" y="611522"/>
              <a:ext cx="400376" cy="402336"/>
            </a:xfrm>
            <a:prstGeom prst="ellipse">
              <a:avLst/>
            </a:prstGeom>
            <a:solidFill>
              <a:srgbClr val="EDE4BC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srgbClr val="0070C0"/>
                  </a:solidFill>
                  <a:latin typeface="Calibri"/>
                </a:rPr>
                <a:t>b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317110" y="3505200"/>
            <a:ext cx="2341727" cy="2933224"/>
            <a:chOff x="6293851" y="-17914"/>
            <a:chExt cx="2341727" cy="293322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5744" y="-17914"/>
              <a:ext cx="1989834" cy="2933224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6293851" y="356043"/>
              <a:ext cx="400376" cy="402336"/>
            </a:xfrm>
            <a:prstGeom prst="ellipse">
              <a:avLst/>
            </a:prstGeom>
            <a:solidFill>
              <a:srgbClr val="EDE4BC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srgbClr val="0070C0"/>
                  </a:solidFill>
                  <a:latin typeface="Calibri"/>
                </a:rPr>
                <a:t>c</a:t>
              </a:r>
            </a:p>
          </p:txBody>
        </p:sp>
      </p:grpSp>
      <p:sp>
        <p:nvSpPr>
          <p:cNvPr id="7" name="Google Shape;355;p34">
            <a:extLst>
              <a:ext uri="{FF2B5EF4-FFF2-40B4-BE49-F238E27FC236}">
                <a16:creationId xmlns:a16="http://schemas.microsoft.com/office/drawing/2014/main" id="{50A3BF96-0CBA-DCD9-5AAA-BE939A43ACA0}"/>
              </a:ext>
            </a:extLst>
          </p:cNvPr>
          <p:cNvSpPr txBox="1"/>
          <p:nvPr/>
        </p:nvSpPr>
        <p:spPr>
          <a:xfrm>
            <a:off x="1063851" y="800216"/>
            <a:ext cx="3790203" cy="681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 sz="2800" kern="0" dirty="0">
                <a:solidFill>
                  <a:srgbClr val="302F3D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 </a:t>
            </a:r>
            <a:r>
              <a:rPr lang="en" sz="4000" b="1" kern="0" dirty="0">
                <a:solidFill>
                  <a:srgbClr val="C0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GUESSING</a:t>
            </a:r>
            <a:endParaRPr sz="2800" b="1" kern="0" dirty="0">
              <a:solidFill>
                <a:srgbClr val="C0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1DBA67-EE7F-DC1B-420D-F8ECC6B6E0F1}"/>
              </a:ext>
            </a:extLst>
          </p:cNvPr>
          <p:cNvSpPr txBox="1"/>
          <p:nvPr/>
        </p:nvSpPr>
        <p:spPr>
          <a:xfrm>
            <a:off x="1382705" y="2038320"/>
            <a:ext cx="3471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+mn-ea"/>
              </a:rPr>
              <a:t>They are talking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421FE7-981E-D3B2-DAD7-DA4BA5418482}"/>
              </a:ext>
            </a:extLst>
          </p:cNvPr>
          <p:cNvSpPr txBox="1"/>
          <p:nvPr/>
        </p:nvSpPr>
        <p:spPr>
          <a:xfrm>
            <a:off x="1063851" y="6136831"/>
            <a:ext cx="57931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+mn-ea"/>
              </a:rPr>
              <a:t>They are playing football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14E8FE-04C0-728C-70C2-27B1929640F0}"/>
              </a:ext>
            </a:extLst>
          </p:cNvPr>
          <p:cNvSpPr txBox="1"/>
          <p:nvPr/>
        </p:nvSpPr>
        <p:spPr>
          <a:xfrm>
            <a:off x="7256002" y="3105835"/>
            <a:ext cx="3507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+mn-ea"/>
              </a:rPr>
              <a:t>They are walking</a:t>
            </a:r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633" y="980970"/>
            <a:ext cx="3699121" cy="3031472"/>
          </a:xfrm>
          <a:prstGeom prst="rect">
            <a:avLst/>
          </a:prstGeom>
        </p:spPr>
      </p:pic>
      <p:sp>
        <p:nvSpPr>
          <p:cNvPr id="14" name="Google Shape;355;p34">
            <a:extLst>
              <a:ext uri="{FF2B5EF4-FFF2-40B4-BE49-F238E27FC236}">
                <a16:creationId xmlns:a16="http://schemas.microsoft.com/office/drawing/2014/main" id="{EE4D5152-359E-C984-9411-C0D8E7EA354E}"/>
              </a:ext>
            </a:extLst>
          </p:cNvPr>
          <p:cNvSpPr txBox="1"/>
          <p:nvPr/>
        </p:nvSpPr>
        <p:spPr>
          <a:xfrm>
            <a:off x="1610972" y="3901866"/>
            <a:ext cx="1654856" cy="681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 sz="2800" kern="0" dirty="0">
                <a:solidFill>
                  <a:srgbClr val="302F3D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 </a:t>
            </a:r>
            <a:r>
              <a:rPr lang="en" sz="4000" b="1" kern="0" dirty="0">
                <a:solidFill>
                  <a:srgbClr val="C0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MINH</a:t>
            </a:r>
            <a:endParaRPr sz="2800" b="1" kern="0" dirty="0">
              <a:solidFill>
                <a:srgbClr val="C0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sp>
        <p:nvSpPr>
          <p:cNvPr id="15" name="Google Shape;355;p34">
            <a:extLst>
              <a:ext uri="{FF2B5EF4-FFF2-40B4-BE49-F238E27FC236}">
                <a16:creationId xmlns:a16="http://schemas.microsoft.com/office/drawing/2014/main" id="{114DCC38-5ADF-23A7-204C-E81D1BD14A56}"/>
              </a:ext>
            </a:extLst>
          </p:cNvPr>
          <p:cNvSpPr txBox="1"/>
          <p:nvPr/>
        </p:nvSpPr>
        <p:spPr>
          <a:xfrm>
            <a:off x="3644488" y="3901866"/>
            <a:ext cx="1654856" cy="681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 sz="2800" kern="0" dirty="0">
                <a:solidFill>
                  <a:srgbClr val="302F3D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 </a:t>
            </a:r>
            <a:r>
              <a:rPr lang="en" sz="4000" b="1" kern="0" dirty="0">
                <a:solidFill>
                  <a:srgbClr val="C0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MI</a:t>
            </a:r>
            <a:endParaRPr sz="2800" b="1" kern="0" dirty="0">
              <a:solidFill>
                <a:srgbClr val="C0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539C8AB-5E48-41D1-30B2-6A20E2BF0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092" y="1259687"/>
            <a:ext cx="3143692" cy="3773169"/>
          </a:xfrm>
          <a:prstGeom prst="rect">
            <a:avLst/>
          </a:prstGeom>
        </p:spPr>
      </p:pic>
      <p:sp>
        <p:nvSpPr>
          <p:cNvPr id="20" name="Cloud 19">
            <a:extLst>
              <a:ext uri="{FF2B5EF4-FFF2-40B4-BE49-F238E27FC236}">
                <a16:creationId xmlns:a16="http://schemas.microsoft.com/office/drawing/2014/main" id="{818F47D0-2337-ECEE-1860-211C5FD87D1F}"/>
              </a:ext>
            </a:extLst>
          </p:cNvPr>
          <p:cNvSpPr/>
          <p:nvPr/>
        </p:nvSpPr>
        <p:spPr>
          <a:xfrm>
            <a:off x="5312674" y="1657714"/>
            <a:ext cx="2161419" cy="203146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white"/>
                </a:solidFill>
                <a:latin typeface="Calibri"/>
              </a:rPr>
              <a:t>TALKING ABOUT</a:t>
            </a:r>
          </a:p>
        </p:txBody>
      </p:sp>
    </p:spTree>
    <p:extLst>
      <p:ext uri="{BB962C8B-B14F-4D97-AF65-F5344CB8AC3E}">
        <p14:creationId xmlns:p14="http://schemas.microsoft.com/office/powerpoint/2010/main" val="29882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85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2351313" y="52009"/>
            <a:ext cx="7906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Listen to Mi and Minh talking about their best friends.  Look at the picture below and say which one is Lan and which one is Chi.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402" y="1632858"/>
            <a:ext cx="3870928" cy="4646023"/>
          </a:xfrm>
          <a:prstGeom prst="rect">
            <a:avLst/>
          </a:prstGeom>
        </p:spPr>
      </p:pic>
      <p:pic>
        <p:nvPicPr>
          <p:cNvPr id="3" name="Bản sao của B1_20">
            <a:hlinkClick r:id="" action="ppaction://media"/>
            <a:extLst>
              <a:ext uri="{FF2B5EF4-FFF2-40B4-BE49-F238E27FC236}">
                <a16:creationId xmlns:a16="http://schemas.microsoft.com/office/drawing/2014/main" id="{693898EC-4A89-4FDF-8330-35B3D48D3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31055" y="1145495"/>
            <a:ext cx="487363" cy="4873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3F9B48-CADF-49FA-8B54-F9DE00917A62}"/>
              </a:ext>
            </a:extLst>
          </p:cNvPr>
          <p:cNvSpPr txBox="1"/>
          <p:nvPr/>
        </p:nvSpPr>
        <p:spPr>
          <a:xfrm>
            <a:off x="5779008" y="2629659"/>
            <a:ext cx="43717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Lan is the girl wearing a red and white jacket and a red cap.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9E04E0-6329-4F19-8F50-272B9F83ED76}"/>
              </a:ext>
            </a:extLst>
          </p:cNvPr>
          <p:cNvSpPr txBox="1"/>
          <p:nvPr/>
        </p:nvSpPr>
        <p:spPr>
          <a:xfrm>
            <a:off x="6061006" y="3657730"/>
            <a:ext cx="40547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+mn-ea"/>
              </a:rPr>
              <a:t>Chi is the girl wearing a white T-shirt and a blue skirt.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D268F2-35BB-450A-95B5-822C79F73163}"/>
              </a:ext>
            </a:extLst>
          </p:cNvPr>
          <p:cNvSpPr txBox="1"/>
          <p:nvPr/>
        </p:nvSpPr>
        <p:spPr>
          <a:xfrm>
            <a:off x="1915514" y="1604824"/>
            <a:ext cx="1108102" cy="523220"/>
          </a:xfrm>
          <a:prstGeom prst="rect">
            <a:avLst/>
          </a:prstGeom>
          <a:solidFill>
            <a:srgbClr val="F16649">
              <a:alpha val="94000"/>
            </a:srgbClr>
          </a:solidFill>
          <a:ln>
            <a:solidFill>
              <a:srgbClr val="A3E7FF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  <a:ea typeface="+mn-ea"/>
              </a:rPr>
              <a:t>Lan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6AB3A6-31B3-4E6D-B263-9E89317C05D7}"/>
              </a:ext>
            </a:extLst>
          </p:cNvPr>
          <p:cNvSpPr txBox="1"/>
          <p:nvPr/>
        </p:nvSpPr>
        <p:spPr>
          <a:xfrm>
            <a:off x="4831874" y="2106438"/>
            <a:ext cx="820456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  <a:ea typeface="+mn-ea"/>
              </a:rPr>
              <a:t>Chi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08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0" grpId="0"/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6706" y="804441"/>
            <a:ext cx="8398588" cy="5249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3907188" y="2709209"/>
            <a:ext cx="6617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38100">
                  <a:solidFill>
                    <a:prstClr val="black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 LẤY CÁ VOI</a:t>
            </a:r>
          </a:p>
        </p:txBody>
      </p:sp>
      <p:pic>
        <p:nvPicPr>
          <p:cNvPr id="2" name="Row_Row_Row_Your_Boat">
            <a:hlinkClick r:id="" action="ppaction://media"/>
            <a:extLst>
              <a:ext uri="{FF2B5EF4-FFF2-40B4-BE49-F238E27FC236}">
                <a16:creationId xmlns:a16="http://schemas.microsoft.com/office/drawing/2014/main" id="{68C22E7F-BCFD-40BD-B340-0423A581B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81399" y="-670309"/>
            <a:ext cx="487363" cy="48736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FA0DF7-513A-4C62-A2F0-98EE848F07ED}"/>
              </a:ext>
            </a:extLst>
          </p:cNvPr>
          <p:cNvSpPr/>
          <p:nvPr/>
        </p:nvSpPr>
        <p:spPr>
          <a:xfrm>
            <a:off x="5410200" y="1828800"/>
            <a:ext cx="47309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F00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Whale Rescue Story</a:t>
            </a:r>
          </a:p>
        </p:txBody>
      </p:sp>
    </p:spTree>
    <p:extLst>
      <p:ext uri="{BB962C8B-B14F-4D97-AF65-F5344CB8AC3E}">
        <p14:creationId xmlns:p14="http://schemas.microsoft.com/office/powerpoint/2010/main" val="167013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2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DFDA359-3DE7-4AF9-AAA1-6A54026F4B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33"/>
          <a:stretch/>
        </p:blipFill>
        <p:spPr>
          <a:xfrm>
            <a:off x="234946" y="3465603"/>
            <a:ext cx="5159367" cy="3269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946" y="122991"/>
            <a:ext cx="5155349" cy="322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F65EE3-0067-4F6E-9424-E1CEE26AC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3" t="48904" r="35431"/>
          <a:stretch/>
        </p:blipFill>
        <p:spPr>
          <a:xfrm>
            <a:off x="5612446" y="122991"/>
            <a:ext cx="5155349" cy="322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202297" y="122991"/>
            <a:ext cx="5155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ĐÊM QUA, MỘT C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BÃO LỚN ĐÃ XẢY RA N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VÙNG BIỂN CỦA CHÚ CÁ VOI.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935D0E-30F9-4500-BB0C-45938586AF33}"/>
              </a:ext>
            </a:extLst>
          </p:cNvPr>
          <p:cNvSpPr txBox="1"/>
          <p:nvPr/>
        </p:nvSpPr>
        <p:spPr>
          <a:xfrm>
            <a:off x="5577719" y="122991"/>
            <a:ext cx="5155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BÃO ĐÃ CUỐN CHÚ CÁ VOI ĐI XA VÀ SÁNG DẬY CHÚ BỊ MẮC CẠN TRÊN BÃI BIỂN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68BF051-B132-4C33-B573-E012D46AEA8D}"/>
              </a:ext>
            </a:extLst>
          </p:cNvPr>
          <p:cNvSpPr txBox="1"/>
          <p:nvPr/>
        </p:nvSpPr>
        <p:spPr>
          <a:xfrm>
            <a:off x="202429" y="3465603"/>
            <a:ext cx="5187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000000"/>
                </a:highligh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ĐÁM MÂY MƯA HỨA SẼ GIÚP CHÚ NẾU CÓ NGƯỜI GIẢI ĐƯỢC CÂU ĐỐ CỦA MÂY MƯA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CA658F-60A8-47E0-BE57-AFDB22CB9A79}"/>
              </a:ext>
            </a:extLst>
          </p:cNvPr>
          <p:cNvSpPr/>
          <p:nvPr/>
        </p:nvSpPr>
        <p:spPr>
          <a:xfrm rot="20914512">
            <a:off x="6106473" y="4088738"/>
            <a:ext cx="4074289" cy="20881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EM TRẢ LỜI THẬT ĐÚNG ĐỂ GIÚP CHÚ CÁ VOI TỘI NGHIỆP VỀ NHÀ NHÉ !</a:t>
            </a:r>
          </a:p>
        </p:txBody>
      </p:sp>
      <p:sp>
        <p:nvSpPr>
          <p:cNvPr id="15" name="Heart 14">
            <a:extLst>
              <a:ext uri="{FF2B5EF4-FFF2-40B4-BE49-F238E27FC236}">
                <a16:creationId xmlns:a16="http://schemas.microsoft.com/office/drawing/2014/main" id="{9A30F12C-D688-4088-ACDE-BEF73795F0F3}"/>
              </a:ext>
            </a:extLst>
          </p:cNvPr>
          <p:cNvSpPr/>
          <p:nvPr/>
        </p:nvSpPr>
        <p:spPr>
          <a:xfrm>
            <a:off x="10379722" y="4653909"/>
            <a:ext cx="957766" cy="957766"/>
          </a:xfrm>
          <a:prstGeom prst="hear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Slow_Times_Over_Here">
            <a:hlinkClick r:id="" action="ppaction://media"/>
            <a:extLst>
              <a:ext uri="{FF2B5EF4-FFF2-40B4-BE49-F238E27FC236}">
                <a16:creationId xmlns:a16="http://schemas.microsoft.com/office/drawing/2014/main" id="{F5204339-7B0F-4C2B-A1D9-10F6FDF7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56255" y="-5734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4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8522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522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3272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272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22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22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2772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/>
      <p:bldP spid="28" grpId="0"/>
      <p:bldP spid="31" grpId="0"/>
      <p:bldP spid="14" grpId="0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94" y="489810"/>
            <a:ext cx="58740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2470303" y="415593"/>
            <a:ext cx="77208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ea typeface="+mn-ea"/>
                <a:cs typeface="Arial" panose="020B0604020202020204" pitchFamily="34" charset="0"/>
              </a:rPr>
              <a:t>Listen to the talk again. Fill each blank with a word / number you hear.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70303" y="1834588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1.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45134" y="1782391"/>
            <a:ext cx="4111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Mi and Lan are studying in class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967490" y="2113580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70303" y="2553262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2.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70303" y="332090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3.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45134" y="3312254"/>
            <a:ext cx="7219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Lan is active and                .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5145656" y="3648534"/>
            <a:ext cx="1005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70303" y="417449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4.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45133" y="4165841"/>
            <a:ext cx="677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Chi’s hair is long and black, and her nose is                 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70303" y="487848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Calibri"/>
                <a:ea typeface="+mn-ea"/>
              </a:rPr>
              <a:t>5.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45134" y="4878489"/>
            <a:ext cx="894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Chi is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3695884" y="5214769"/>
            <a:ext cx="1005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309314" y="4496857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45134" y="2501065"/>
            <a:ext cx="612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Lan has short               hair and a small              .</a:t>
            </a:r>
            <a:endParaRPr lang="en-US" sz="2400" b="1" dirty="0">
              <a:solidFill>
                <a:srgbClr val="0070C0"/>
              </a:solidFill>
              <a:latin typeface="Calibri"/>
              <a:ea typeface="+mn-ea"/>
            </a:endParaRP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4739654" y="2848574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7667911" y="2834205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58C3A90-7B56-4C0F-BF1E-6B9624563DF2}"/>
              </a:ext>
            </a:extLst>
          </p:cNvPr>
          <p:cNvSpPr txBox="1"/>
          <p:nvPr/>
        </p:nvSpPr>
        <p:spPr>
          <a:xfrm>
            <a:off x="7818965" y="1784733"/>
            <a:ext cx="306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D8E57E9-617E-4E2E-A620-043AF5F557AB}"/>
              </a:ext>
            </a:extLst>
          </p:cNvPr>
          <p:cNvSpPr txBox="1"/>
          <p:nvPr/>
        </p:nvSpPr>
        <p:spPr>
          <a:xfrm>
            <a:off x="9336340" y="4174494"/>
            <a:ext cx="3061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76730D5-17E5-42C7-BE98-2D0031A92211}"/>
              </a:ext>
            </a:extLst>
          </p:cNvPr>
          <p:cNvSpPr txBox="1"/>
          <p:nvPr/>
        </p:nvSpPr>
        <p:spPr>
          <a:xfrm>
            <a:off x="4640355" y="4874823"/>
            <a:ext cx="1253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/>
                <a:ea typeface="+mn-ea"/>
              </a:rPr>
              <a:t>to Minh.</a:t>
            </a:r>
          </a:p>
        </p:txBody>
      </p:sp>
      <p:pic>
        <p:nvPicPr>
          <p:cNvPr id="2" name="Bản sao của B1_21">
            <a:hlinkClick r:id="" action="ppaction://media"/>
            <a:extLst>
              <a:ext uri="{FF2B5EF4-FFF2-40B4-BE49-F238E27FC236}">
                <a16:creationId xmlns:a16="http://schemas.microsoft.com/office/drawing/2014/main" id="{90321332-1BAA-4054-93C5-DA362D825B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72215" y="57134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9.0&quot;&gt;&lt;object type=&quot;1&quot; unique_id=&quot;10001&quot;&gt;&lt;object type=&quot;2&quot; unique_id=&quot;35935&quot;&gt;&lt;object type=&quot;3&quot; unique_id=&quot;35936&quot;&gt;&lt;property id=&quot;20148&quot; value=&quot;5&quot;/&gt;&lt;property id=&quot;20300&quot; value=&quot;Slide 1&quot;/&gt;&lt;property id=&quot;20307&quot; value=&quot;256&quot;/&gt;&lt;/object&gt;&lt;object type=&quot;3&quot; unique_id=&quot;35937&quot;&gt;&lt;property id=&quot;20148&quot; value=&quot;5&quot;/&gt;&lt;property id=&quot;20300&quot; value=&quot;Slide 2&quot;/&gt;&lt;property id=&quot;20307&quot; value=&quot;277&quot;/&gt;&lt;/object&gt;&lt;object type=&quot;3&quot; unique_id=&quot;35939&quot;&gt;&lt;property id=&quot;20148&quot; value=&quot;5&quot;/&gt;&lt;property id=&quot;20300&quot; value=&quot;Slide 4&quot;/&gt;&lt;property id=&quot;20307&quot; value=&quot;257&quot;/&gt;&lt;/object&gt;&lt;object type=&quot;3&quot; unique_id=&quot;35940&quot;&gt;&lt;property id=&quot;20148&quot; value=&quot;5&quot;/&gt;&lt;property id=&quot;20300&quot; value=&quot;Slide 5&quot;/&gt;&lt;property id=&quot;20307&quot; value=&quot;279&quot;/&gt;&lt;/object&gt;&lt;object type=&quot;3&quot; unique_id=&quot;35941&quot;&gt;&lt;property id=&quot;20148&quot; value=&quot;5&quot;/&gt;&lt;property id=&quot;20300&quot; value=&quot;Slide 6&quot;/&gt;&lt;property id=&quot;20307&quot; value=&quot;258&quot;/&gt;&lt;/object&gt;&lt;object type=&quot;3&quot; unique_id=&quot;35942&quot;&gt;&lt;property id=&quot;20148&quot; value=&quot;5&quot;/&gt;&lt;property id=&quot;20300&quot; value=&quot;Slide 7&quot;/&gt;&lt;property id=&quot;20307&quot; value=&quot;260&quot;/&gt;&lt;/object&gt;&lt;object type=&quot;3&quot; unique_id=&quot;35943&quot;&gt;&lt;property id=&quot;20148&quot; value=&quot;5&quot;/&gt;&lt;property id=&quot;20300&quot; value=&quot;Slide 8&quot;/&gt;&lt;property id=&quot;20307&quot; value=&quot;261&quot;/&gt;&lt;/object&gt;&lt;object type=&quot;3&quot; unique_id=&quot;35944&quot;&gt;&lt;property id=&quot;20148&quot; value=&quot;5&quot;/&gt;&lt;property id=&quot;20300&quot; value=&quot;Slide 10 - &amp;quot;Game: Get starfruits pay gold&amp;quot;&quot;/&gt;&lt;property id=&quot;20307&quot; value=&quot;280&quot;/&gt;&lt;/object&gt;&lt;object type=&quot;3&quot; unique_id=&quot;35945&quot;&gt;&lt;property id=&quot;20148&quot; value=&quot;5&quot;/&gt;&lt;property id=&quot;20300&quot; value=&quot;Slide 11&quot;/&gt;&lt;property id=&quot;20307&quot; value=&quot;281&quot;/&gt;&lt;/object&gt;&lt;object type=&quot;3&quot; unique_id=&quot;35946&quot;&gt;&lt;property id=&quot;20148&quot; value=&quot;5&quot;/&gt;&lt;property id=&quot;20300&quot; value=&quot;Slide 12&quot;/&gt;&lt;property id=&quot;20307&quot; value=&quot;282&quot;/&gt;&lt;/object&gt;&lt;object type=&quot;3&quot; unique_id=&quot;35947&quot;&gt;&lt;property id=&quot;20148&quot; value=&quot;5&quot;/&gt;&lt;property id=&quot;20300&quot; value=&quot;Slide 13 - &amp;quot;Question 1:&amp;quot;&quot;/&gt;&lt;property id=&quot;20307&quot; value=&quot;283&quot;/&gt;&lt;/object&gt;&lt;object type=&quot;3&quot; unique_id=&quot;35948&quot;&gt;&lt;property id=&quot;20148&quot; value=&quot;5&quot;/&gt;&lt;property id=&quot;20300&quot; value=&quot;Slide 14 - &amp;quot;Question 2:&amp;quot;&quot;/&gt;&lt;property id=&quot;20307&quot; value=&quot;284&quot;/&gt;&lt;/object&gt;&lt;object type=&quot;3&quot; unique_id=&quot;35949&quot;&gt;&lt;property id=&quot;20148&quot; value=&quot;5&quot;/&gt;&lt;property id=&quot;20300&quot; value=&quot;Slide 15 - &amp;quot;Question: 3&amp;quot;&quot;/&gt;&lt;property id=&quot;20307&quot; value=&quot;285&quot;/&gt;&lt;/object&gt;&lt;object type=&quot;3&quot; unique_id=&quot;35950&quot;&gt;&lt;property id=&quot;20148&quot; value=&quot;5&quot;/&gt;&lt;property id=&quot;20300&quot; value=&quot;Slide 16 - &amp;quot;Question: 4&amp;quot;&quot;/&gt;&lt;property id=&quot;20307&quot; value=&quot;286&quot;/&gt;&lt;/object&gt;&lt;object type=&quot;3&quot; unique_id=&quot;35951&quot;&gt;&lt;property id=&quot;20148&quot; value=&quot;5&quot;/&gt;&lt;property id=&quot;20300&quot; value=&quot;Slide 17 - &amp;quot;Question: 5&amp;quot;&quot;/&gt;&lt;property id=&quot;20307&quot; value=&quot;287&quot;/&gt;&lt;/object&gt;&lt;object type=&quot;3&quot; unique_id=&quot;35952&quot;&gt;&lt;property id=&quot;20148&quot; value=&quot;5&quot;/&gt;&lt;property id=&quot;20300&quot; value=&quot;Slide 18&quot;/&gt;&lt;property id=&quot;20307&quot; value=&quot;271&quot;/&gt;&lt;/object&gt;&lt;object type=&quot;3&quot; unique_id=&quot;35953&quot;&gt;&lt;property id=&quot;20148&quot; value=&quot;5&quot;/&gt;&lt;property id=&quot;20300&quot; value=&quot;Slide 19&quot;/&gt;&lt;property id=&quot;20307&quot; value=&quot;272&quot;/&gt;&lt;/object&gt;&lt;object type=&quot;3&quot; unique_id=&quot;35954&quot;&gt;&lt;property id=&quot;20148&quot; value=&quot;5&quot;/&gt;&lt;property id=&quot;20300&quot; value=&quot;Slide 20&quot;/&gt;&lt;property id=&quot;20307&quot; value=&quot;275&quot;/&gt;&lt;/object&gt;&lt;object type=&quot;3&quot; unique_id=&quot;35955&quot;&gt;&lt;property id=&quot;20148&quot; value=&quot;5&quot;/&gt;&lt;property id=&quot;20300&quot; value=&quot;Slide 21&quot;/&gt;&lt;property id=&quot;20307&quot; value=&quot;273&quot;/&gt;&lt;/object&gt;&lt;object type=&quot;3&quot; unique_id=&quot;35956&quot;&gt;&lt;property id=&quot;20148&quot; value=&quot;5&quot;/&gt;&lt;property id=&quot;20300&quot; value=&quot;Slide 22&quot;/&gt;&lt;property id=&quot;20307&quot; value=&quot;274&quot;/&gt;&lt;/object&gt;&lt;object type=&quot;3&quot; unique_id=&quot;35957&quot;&gt;&lt;property id=&quot;20148&quot; value=&quot;5&quot;/&gt;&lt;property id=&quot;20300&quot; value=&quot;Slide 23&quot;/&gt;&lt;property id=&quot;20307&quot; value=&quot;276&quot;/&gt;&lt;/object&gt;&lt;object type=&quot;3&quot; unique_id=&quot;36085&quot;&gt;&lt;property id=&quot;20148&quot; value=&quot;5&quot;/&gt;&lt;property id=&quot;20300&quot; value=&quot;Slide 3&quot;/&gt;&lt;property id=&quot;20307&quot; value=&quot;288&quot;/&gt;&lt;/object&gt;&lt;object type=&quot;3&quot; unique_id=&quot;36086&quot;&gt;&lt;property id=&quot;20148&quot; value=&quot;5&quot;/&gt;&lt;property id=&quot;20300&quot; value=&quot;Slide 9&quot;/&gt;&lt;property id=&quot;20307&quot; value=&quot;289&quot;/&gt;&lt;/object&gt;&lt;/object&gt;&lt;object type=&quot;8&quot; unique_id=&quot;35981&quot;&gt;&lt;/object&gt;&lt;/object&gt;&lt;/database&gt;"/>
  <p:tag name="SECTOMILLISECCONVERTED" val="1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iết kế: Thạch Trương Thảo (0987 039 863)">
  <a:themeElements>
    <a:clrScheme name="Thiết kế: Thạch Trương Thảo (0987 039 863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iết kế: Thạch Trương Thảo (0987 039 863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Thiết kế: Thạch Trương Thảo (0987 039 863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ld Buddies The Meeting by Slidesgo">
  <a:themeElements>
    <a:clrScheme name="Simple Light">
      <a:dk1>
        <a:srgbClr val="D0E0E3"/>
      </a:dk1>
      <a:lt1>
        <a:srgbClr val="6D9EEB"/>
      </a:lt1>
      <a:dk2>
        <a:srgbClr val="302F3D"/>
      </a:dk2>
      <a:lt2>
        <a:srgbClr val="F3F3F3"/>
      </a:lt2>
      <a:accent1>
        <a:srgbClr val="F44B4B"/>
      </a:accent1>
      <a:accent2>
        <a:srgbClr val="FF8368"/>
      </a:accent2>
      <a:accent3>
        <a:srgbClr val="134F5C"/>
      </a:accent3>
      <a:accent4>
        <a:srgbClr val="FEB01B"/>
      </a:accent4>
      <a:accent5>
        <a:srgbClr val="FFFFFF"/>
      </a:accent5>
      <a:accent6>
        <a:srgbClr val="FFFFFF"/>
      </a:accent6>
      <a:hlink>
        <a:srgbClr val="302F3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Thiết kế: Thạch Trương Thảo (0987 039 863)">
  <a:themeElements>
    <a:clrScheme name="Thiết kế: Thạch Trương Thảo (0987 039 863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iết kế: Thạch Trương Thảo (0987 039 863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Thiết kế: Thạch Trương Thảo (0987 039 863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4457</TotalTime>
  <Words>975</Words>
  <Application>Microsoft Office PowerPoint</Application>
  <PresentationFormat>Widescreen</PresentationFormat>
  <Paragraphs>154</Paragraphs>
  <Slides>23</Slides>
  <Notes>2</Notes>
  <HiddenSlides>0</HiddenSlides>
  <MMClips>7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23</vt:i4>
      </vt:variant>
    </vt:vector>
  </HeadingPairs>
  <TitlesOfParts>
    <vt:vector size="44" baseType="lpstr">
      <vt:lpstr>.VnBodoni</vt:lpstr>
      <vt:lpstr>Arial</vt:lpstr>
      <vt:lpstr>Calibri</vt:lpstr>
      <vt:lpstr>Calibri Light</vt:lpstr>
      <vt:lpstr>Comic Sans MS</vt:lpstr>
      <vt:lpstr>Covered By Your Grace</vt:lpstr>
      <vt:lpstr>Didact Gothic</vt:lpstr>
      <vt:lpstr>Lucida Sans Unicode</vt:lpstr>
      <vt:lpstr>Roboto Condensed Light</vt:lpstr>
      <vt:lpstr>Tahoma</vt:lpstr>
      <vt:lpstr>Times New Roman</vt:lpstr>
      <vt:lpstr>Verdana</vt:lpstr>
      <vt:lpstr>VNI-Ariston</vt:lpstr>
      <vt:lpstr>Wingdings 2</vt:lpstr>
      <vt:lpstr>Wingdings 3</vt:lpstr>
      <vt:lpstr>Thiết kế: Thạch Trương Thảo (0987 039 863)</vt:lpstr>
      <vt:lpstr>Office Theme</vt:lpstr>
      <vt:lpstr>Old Buddies The Meeting by Slidesgo</vt:lpstr>
      <vt:lpstr>Concourse</vt:lpstr>
      <vt:lpstr>1_Thiết kế: Thạch Trương Thảo (0987 039 863)</vt:lpstr>
      <vt:lpstr>1_Office Theme</vt:lpstr>
      <vt:lpstr>PowerPoint Presentation</vt:lpstr>
      <vt:lpstr>PowerPoint Presentation</vt:lpstr>
      <vt:lpstr>F R I E N D 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Thanh An</dc:creator>
  <cp:lastModifiedBy>Administrator</cp:lastModifiedBy>
  <cp:revision>522</cp:revision>
  <dcterms:created xsi:type="dcterms:W3CDTF">2013-10-30T09:23:56Z</dcterms:created>
  <dcterms:modified xsi:type="dcterms:W3CDTF">2024-10-23T02:24:54Z</dcterms:modified>
</cp:coreProperties>
</file>