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 id="2147483706" r:id="rId4"/>
    <p:sldMasterId id="2147483719" r:id="rId5"/>
    <p:sldMasterId id="2147483733" r:id="rId6"/>
    <p:sldMasterId id="2147483746" r:id="rId7"/>
  </p:sldMasterIdLst>
  <p:notesMasterIdLst>
    <p:notesMasterId r:id="rId24"/>
  </p:notesMasterIdLst>
  <p:sldIdLst>
    <p:sldId id="257" r:id="rId8"/>
    <p:sldId id="505" r:id="rId9"/>
    <p:sldId id="368" r:id="rId10"/>
    <p:sldId id="588" r:id="rId11"/>
    <p:sldId id="386" r:id="rId12"/>
    <p:sldId id="600" r:id="rId13"/>
    <p:sldId id="591" r:id="rId14"/>
    <p:sldId id="602" r:id="rId15"/>
    <p:sldId id="607" r:id="rId16"/>
    <p:sldId id="606" r:id="rId17"/>
    <p:sldId id="330" r:id="rId18"/>
    <p:sldId id="599" r:id="rId19"/>
    <p:sldId id="333" r:id="rId20"/>
    <p:sldId id="603" r:id="rId21"/>
    <p:sldId id="604" r:id="rId22"/>
    <p:sldId id="605" r:id="rId23"/>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78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D9D917E1-8DED-4D01-8EA6-C5BCA9FBF1B3}" type="datetimeFigureOut">
              <a:rPr lang="en-US" smtClean="0"/>
              <a:t>14/11/2023</a:t>
            </a:fld>
            <a:endParaRPr lang="en-US"/>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F444EB73-F699-44FF-9F0A-51155798FC5D}" type="slidenum">
              <a:rPr lang="en-US" smtClean="0"/>
              <a:t>‹#›</a:t>
            </a:fld>
            <a:endParaRPr lang="en-US"/>
          </a:p>
        </p:txBody>
      </p:sp>
    </p:spTree>
    <p:extLst>
      <p:ext uri="{BB962C8B-B14F-4D97-AF65-F5344CB8AC3E}">
        <p14:creationId xmlns:p14="http://schemas.microsoft.com/office/powerpoint/2010/main" val="38757387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5B904D2F-D20E-4382-B1FB-A1CC6AB47A1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0017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p1:notes"/>
          <p:cNvSpPr>
            <a:spLocks noGrp="1" noRot="1" noChangeAspect="1"/>
          </p:cNvSpPr>
          <p:nvPr>
            <p:ph type="sldImg" idx="2"/>
          </p:nvPr>
        </p:nvSpPr>
        <p:spPr>
          <a:xfrm>
            <a:off x="79375" y="739775"/>
            <a:ext cx="6577013" cy="37004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 name="Google Shape;42;p1:notes"/>
          <p:cNvSpPr txBox="1">
            <a:spLocks noGrp="1"/>
          </p:cNvSpPr>
          <p:nvPr>
            <p:ph type="body" idx="1"/>
          </p:nvPr>
        </p:nvSpPr>
        <p:spPr>
          <a:xfrm>
            <a:off x="673577" y="4686499"/>
            <a:ext cx="5388610" cy="4439841"/>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049226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2023/11/14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220577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2023/11/14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30159788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6"/>
            <a:ext cx="7734300" cy="581183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2023/11/14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50401093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5374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274505F-0C82-4D6D-B004-FC5C444DBA51}" type="datetimeFigureOut">
              <a:rPr lang="en-US" smtClean="0">
                <a:solidFill>
                  <a:prstClr val="black">
                    <a:tint val="75000"/>
                  </a:prstClr>
                </a:solidFill>
              </a:rPr>
              <a:pPr/>
              <a:t>14/11/2023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BE436F-7EAC-4517-A803-86530C5630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64704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74505F-0C82-4D6D-B004-FC5C444DBA51}" type="datetimeFigureOut">
              <a:rPr lang="en-US" smtClean="0">
                <a:solidFill>
                  <a:prstClr val="black">
                    <a:tint val="75000"/>
                  </a:prstClr>
                </a:solidFill>
              </a:rPr>
              <a:pPr/>
              <a:t>14/11/2023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BE436F-7EAC-4517-A803-86530C5630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76312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274505F-0C82-4D6D-B004-FC5C444DBA51}" type="datetimeFigureOut">
              <a:rPr lang="en-US" smtClean="0">
                <a:solidFill>
                  <a:prstClr val="black">
                    <a:tint val="75000"/>
                  </a:prstClr>
                </a:solidFill>
              </a:rPr>
              <a:pPr/>
              <a:t>14/11/2023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BE436F-7EAC-4517-A803-86530C5630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73695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274505F-0C82-4D6D-B004-FC5C444DBA51}" type="datetimeFigureOut">
              <a:rPr lang="en-US" smtClean="0">
                <a:solidFill>
                  <a:prstClr val="black">
                    <a:tint val="75000"/>
                  </a:prstClr>
                </a:solidFill>
              </a:rPr>
              <a:pPr/>
              <a:t>14/11/2023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BE436F-7EAC-4517-A803-86530C5630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00109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274505F-0C82-4D6D-B004-FC5C444DBA51}" type="datetimeFigureOut">
              <a:rPr lang="en-US" smtClean="0">
                <a:solidFill>
                  <a:prstClr val="black">
                    <a:tint val="75000"/>
                  </a:prstClr>
                </a:solidFill>
              </a:rPr>
              <a:pPr/>
              <a:t>14/11/2023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3BE436F-7EAC-4517-A803-86530C5630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97382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274505F-0C82-4D6D-B004-FC5C444DBA51}" type="datetimeFigureOut">
              <a:rPr lang="en-US" smtClean="0">
                <a:solidFill>
                  <a:prstClr val="black">
                    <a:tint val="75000"/>
                  </a:prstClr>
                </a:solidFill>
              </a:rPr>
              <a:pPr/>
              <a:t>14/11/2023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3BE436F-7EAC-4517-A803-86530C5630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41485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74505F-0C82-4D6D-B004-FC5C444DBA51}" type="datetimeFigureOut">
              <a:rPr lang="en-US" smtClean="0">
                <a:solidFill>
                  <a:prstClr val="black">
                    <a:tint val="75000"/>
                  </a:prstClr>
                </a:solidFill>
              </a:rPr>
              <a:pPr/>
              <a:t>14/11/2023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3BE436F-7EAC-4517-A803-86530C5630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9226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2023/11/14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95473038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74505F-0C82-4D6D-B004-FC5C444DBA51}" type="datetimeFigureOut">
              <a:rPr lang="en-US" smtClean="0">
                <a:solidFill>
                  <a:prstClr val="black">
                    <a:tint val="75000"/>
                  </a:prstClr>
                </a:solidFill>
              </a:rPr>
              <a:pPr/>
              <a:t>14/11/2023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BE436F-7EAC-4517-A803-86530C5630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7532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74505F-0C82-4D6D-B004-FC5C444DBA51}" type="datetimeFigureOut">
              <a:rPr lang="en-US" smtClean="0">
                <a:solidFill>
                  <a:prstClr val="black">
                    <a:tint val="75000"/>
                  </a:prstClr>
                </a:solidFill>
              </a:rPr>
              <a:pPr/>
              <a:t>14/11/2023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BE436F-7EAC-4517-A803-86530C5630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05760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74505F-0C82-4D6D-B004-FC5C444DBA51}" type="datetimeFigureOut">
              <a:rPr lang="en-US" smtClean="0">
                <a:solidFill>
                  <a:prstClr val="black">
                    <a:tint val="75000"/>
                  </a:prstClr>
                </a:solidFill>
              </a:rPr>
              <a:pPr/>
              <a:t>14/11/2023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BE436F-7EAC-4517-A803-86530C5630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88280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274505F-0C82-4D6D-B004-FC5C444DBA51}" type="datetimeFigureOut">
              <a:rPr lang="en-US" smtClean="0">
                <a:solidFill>
                  <a:prstClr val="black">
                    <a:tint val="75000"/>
                  </a:prstClr>
                </a:solidFill>
              </a:rPr>
              <a:pPr/>
              <a:t>14/11/2023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BE436F-7EAC-4517-A803-86530C5630E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50075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2E836-F117-4A63-AC0F-5F8D42DE105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35DDDD5-1CDB-4460-AB24-4BADD3F6CE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EE247C4-D6B7-4A9E-922A-191D3793D164}"/>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14/11/2023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3CDB655E-5F8D-44F1-BA06-D2EDD1B38E6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7E9B112-609D-448D-BFFA-6ECD997B0411}"/>
              </a:ext>
            </a:extLst>
          </p:cNvPr>
          <p:cNvSpPr>
            <a:spLocks noGrp="1"/>
          </p:cNvSpPr>
          <p:nvPr>
            <p:ph type="sldNum" sz="quarter" idx="12"/>
          </p:nvPr>
        </p:nvSpPr>
        <p:spPr/>
        <p:txBody>
          <a:bodyPr/>
          <a:lstStyle/>
          <a:p>
            <a:fld id="{05CEC4EA-6FC5-4DE6-A89F-9BE9420BE9D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10429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180A1-12DA-426C-AC44-2781155820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226B60-8ABC-4B61-9F57-B2E9C3872C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B2EF28-89B8-4530-8D8F-C034014A0523}"/>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14/11/2023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BEB5488F-8264-44B9-B075-16B9338BC74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E5B39AD0-DD47-442F-9082-854250B1E73A}"/>
              </a:ext>
            </a:extLst>
          </p:cNvPr>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4926245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A977E-BAEC-4A80-83F0-3A79213C1F2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15CB32-2984-45EE-BB6C-A921DF3B13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CE333C9-3F6C-4674-8749-AF6617E1C534}"/>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14/11/2023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1C611B6-F542-414C-B36D-39B5A06037B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0999627F-3033-4432-8E23-02CB914E1313}"/>
              </a:ext>
            </a:extLst>
          </p:cNvPr>
          <p:cNvSpPr>
            <a:spLocks noGrp="1"/>
          </p:cNvSpPr>
          <p:nvPr>
            <p:ph type="sldNum" sz="quarter" idx="12"/>
          </p:nvPr>
        </p:nvSpPr>
        <p:spPr/>
        <p:txBody>
          <a:bodyPr/>
          <a:lstStyle/>
          <a:p>
            <a:fld id="{1F4A9CD3-C45F-429F-95A8-837E324DFBF4}"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187158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B1134-2C89-47E2-ADBD-3D567F66A8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69C5D22-2E5D-428E-922B-42C70B7BA6A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47DCE5C-545B-4E06-A445-BA4A3900AC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CD5495-1FFE-4ABD-92F1-D7207B37433D}"/>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14/11/2023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B6971984-370A-4E7F-8051-A5D8023BA70C}"/>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ADF68516-FC6A-4282-87DB-F7966F4E9858}"/>
              </a:ext>
            </a:extLst>
          </p:cNvPr>
          <p:cNvSpPr>
            <a:spLocks noGrp="1"/>
          </p:cNvSpPr>
          <p:nvPr>
            <p:ph type="sldNum" sz="quarter" idx="12"/>
          </p:nvPr>
        </p:nvSpPr>
        <p:spPr/>
        <p:txBody>
          <a:bodyPr/>
          <a:lstStyle/>
          <a:p>
            <a:fld id="{675D9ACE-5CFE-4AE7-B658-6CF8073D42FF}"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9333134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7FF43-F6B6-4F9E-AA90-5789C55C655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91E5EB1-82C7-4664-BD2D-497464FD1A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CE5624-2A51-4948-AC3D-153D42058FE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9ED164-9C2D-4EB6-B0AD-17C508ADAE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144964-CD5F-4E78-90DB-C981DB2B3CD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DBCCED-49EE-42D1-9B59-4AA315A1D33C}"/>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14/11/2023</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3F68084A-01A0-4D6B-8C6C-7E7868B29D2E}"/>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8D96E189-85E6-4005-A45C-0FEF735AA9FD}"/>
              </a:ext>
            </a:extLst>
          </p:cNvPr>
          <p:cNvSpPr>
            <a:spLocks noGrp="1"/>
          </p:cNvSpPr>
          <p:nvPr>
            <p:ph type="sldNum" sz="quarter" idx="12"/>
          </p:nvPr>
        </p:nvSpPr>
        <p:spPr/>
        <p:txBody>
          <a:bodyPr/>
          <a:lstStyle/>
          <a:p>
            <a:fld id="{343B58A8-918D-487E-A68E-E1147EC4186D}"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3047827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CD912-3180-4FF4-9FD2-83F58EFC7F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1B440E1-0A5A-4D65-BB15-2504A1B03590}"/>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14/11/2023</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4A36212F-0EDE-49C8-A895-7D927172028A}"/>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A3D58708-3F55-4574-AB81-02D9C9791B81}"/>
              </a:ext>
            </a:extLst>
          </p:cNvPr>
          <p:cNvSpPr>
            <a:spLocks noGrp="1"/>
          </p:cNvSpPr>
          <p:nvPr>
            <p:ph type="sldNum" sz="quarter" idx="12"/>
          </p:nvPr>
        </p:nvSpPr>
        <p:spPr/>
        <p:txBody>
          <a:bodyPr/>
          <a:lstStyle/>
          <a:p>
            <a:fld id="{BC9B6E0E-12E8-4F60-AA4C-2D244E5456EC}"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09062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2023/11/14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85068887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F3DD58-9276-410C-AF6C-7D5D1EBFD590}"/>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14/11/2023</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4AF32367-9DC6-460C-AB8E-A7891D7256F3}"/>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066418EF-E8B5-4976-B327-89696CF5A604}"/>
              </a:ext>
            </a:extLst>
          </p:cNvPr>
          <p:cNvSpPr>
            <a:spLocks noGrp="1"/>
          </p:cNvSpPr>
          <p:nvPr>
            <p:ph type="sldNum" sz="quarter" idx="12"/>
          </p:nvPr>
        </p:nvSpPr>
        <p:spPr/>
        <p:txBody>
          <a:bodyPr/>
          <a:lstStyle/>
          <a:p>
            <a:fld id="{236E7B28-9747-4E84-B604-46E657738A9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5286289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BA44A-5ED3-4475-AED9-C9EA2B899B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259986-40EC-43F4-B9A3-BA9464C323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5F9401-3A32-4777-80C5-2970CC1065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687432-0049-40BB-8096-0E3F713538DC}"/>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14/11/2023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B48DB4A5-8C20-463C-9636-D42B52BE066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69B6976F-B1E2-4994-8F41-545902D69D2F}"/>
              </a:ext>
            </a:extLst>
          </p:cNvPr>
          <p:cNvSpPr>
            <a:spLocks noGrp="1"/>
          </p:cNvSpPr>
          <p:nvPr>
            <p:ph type="sldNum" sz="quarter" idx="12"/>
          </p:nvPr>
        </p:nvSpPr>
        <p:spPr/>
        <p:txBody>
          <a:bodyPr/>
          <a:lstStyle/>
          <a:p>
            <a:fld id="{C34BCE46-A05B-4D33-91D8-6AE2484A13E9}"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3135902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D0E99-C51D-4E04-AA44-5410D8C718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F0FA9D7-92C5-4932-8BD7-C9983459F3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5A2976-D5BB-4A41-9312-155E4E5378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815652-DFC4-444D-879B-2A6372F464CB}"/>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14/11/2023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DCE3DCA6-62AA-4911-9858-06FA49089EDE}"/>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5F147248-5AEE-47AB-9F7F-FAB2F396AC58}"/>
              </a:ext>
            </a:extLst>
          </p:cNvPr>
          <p:cNvSpPr>
            <a:spLocks noGrp="1"/>
          </p:cNvSpPr>
          <p:nvPr>
            <p:ph type="sldNum" sz="quarter" idx="12"/>
          </p:nvPr>
        </p:nvSpPr>
        <p:spPr/>
        <p:txBody>
          <a:bodyPr/>
          <a:lstStyle/>
          <a:p>
            <a:fld id="{FC5C8A20-F7A3-41F1-BDEB-FDFA73989A6D}"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8829694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108B5-811A-4196-9CD7-0B5BCC4B2EA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1A6677E-F470-4938-B1A5-FB308A3110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485A05-ACA6-4C3B-8A27-82D89B1D5498}"/>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14/11/2023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3E6EF5E8-962A-42AD-A420-FE011F14DA5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70A104B0-F5E9-4C99-9EFA-E97BC759BAFD}"/>
              </a:ext>
            </a:extLst>
          </p:cNvPr>
          <p:cNvSpPr>
            <a:spLocks noGrp="1"/>
          </p:cNvSpPr>
          <p:nvPr>
            <p:ph type="sldNum" sz="quarter" idx="12"/>
          </p:nvPr>
        </p:nvSpPr>
        <p:spPr/>
        <p:txBody>
          <a:bodyPr/>
          <a:lstStyle/>
          <a:p>
            <a:fld id="{4CA50655-6099-49A5-A5B3-294E30F1778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1160142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D943C10-B4B0-4CC7-83CA-1E90E32DAA7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18C8B11-D57D-4C8D-A4A3-53B0AC46BE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05FE77-960F-4044-9C6F-685A5B7BCA63}"/>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14/11/2023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4A85B594-C5C6-479C-91AF-9764975BF3B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F1FDE4F1-D15D-4E04-9E27-6010CE2A98BC}"/>
              </a:ext>
            </a:extLst>
          </p:cNvPr>
          <p:cNvSpPr>
            <a:spLocks noGrp="1"/>
          </p:cNvSpPr>
          <p:nvPr>
            <p:ph type="sldNum" sz="quarter" idx="12"/>
          </p:nvPr>
        </p:nvSpPr>
        <p:spPr/>
        <p:txBody>
          <a:bodyPr/>
          <a:lstStyle/>
          <a:p>
            <a:fld id="{D25CD138-390D-42D6-A3F9-214C2077893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3858027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69B0A-7CE1-49BC-A256-E48FA3D35C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8DAD948-487D-4787-899D-27EABA14C5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83D2B5B4-A6B7-491F-9C17-4098256873EC}"/>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14-11-2023</a:t>
            </a:fld>
            <a:endParaRPr lang="en-IN">
              <a:solidFill>
                <a:prstClr val="black">
                  <a:tint val="75000"/>
                </a:prstClr>
              </a:solidFill>
            </a:endParaRPr>
          </a:p>
        </p:txBody>
      </p:sp>
      <p:sp>
        <p:nvSpPr>
          <p:cNvPr id="5" name="Footer Placeholder 4">
            <a:extLst>
              <a:ext uri="{FF2B5EF4-FFF2-40B4-BE49-F238E27FC236}">
                <a16:creationId xmlns:a16="http://schemas.microsoft.com/office/drawing/2014/main" id="{FBF1F753-2A2A-489F-BD6B-A7F6E7475FFF}"/>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a16="http://schemas.microsoft.com/office/drawing/2014/main" id="{068F653D-D0D5-4C8A-9E33-C05A87904590}"/>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2265637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2D809-2C26-4D21-B837-E14356E0078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DCA08709-63D7-43CB-B2F4-4F7F55A15F9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8547F56-1BF2-4351-9DD0-C8CF17B92A7B}"/>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14-11-2023</a:t>
            </a:fld>
            <a:endParaRPr lang="en-IN">
              <a:solidFill>
                <a:prstClr val="black">
                  <a:tint val="75000"/>
                </a:prstClr>
              </a:solidFill>
            </a:endParaRPr>
          </a:p>
        </p:txBody>
      </p:sp>
      <p:sp>
        <p:nvSpPr>
          <p:cNvPr id="5" name="Footer Placeholder 4">
            <a:extLst>
              <a:ext uri="{FF2B5EF4-FFF2-40B4-BE49-F238E27FC236}">
                <a16:creationId xmlns:a16="http://schemas.microsoft.com/office/drawing/2014/main" id="{127EB02F-4EA7-4602-AE67-E60818D31952}"/>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a16="http://schemas.microsoft.com/office/drawing/2014/main" id="{4B00ED4C-2D44-438F-B010-54C98D37D008}"/>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1700386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3806E-37A8-4B43-9CB6-DBC0BAEABCE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2E3D48DD-7EA7-40AF-B4B0-581CFCEFD8A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F2EA413-7CC5-445D-8144-A19C7A304DFE}"/>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14-11-2023</a:t>
            </a:fld>
            <a:endParaRPr lang="en-IN">
              <a:solidFill>
                <a:prstClr val="black">
                  <a:tint val="75000"/>
                </a:prstClr>
              </a:solidFill>
            </a:endParaRPr>
          </a:p>
        </p:txBody>
      </p:sp>
      <p:sp>
        <p:nvSpPr>
          <p:cNvPr id="5" name="Footer Placeholder 4">
            <a:extLst>
              <a:ext uri="{FF2B5EF4-FFF2-40B4-BE49-F238E27FC236}">
                <a16:creationId xmlns:a16="http://schemas.microsoft.com/office/drawing/2014/main" id="{8A0DF15A-5497-439F-B6D8-150BEADFA4B7}"/>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a16="http://schemas.microsoft.com/office/drawing/2014/main" id="{A2EE97A9-1B61-46D9-B63E-764F575817B8}"/>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608063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440C1-5033-42C0-9230-E1E6D609EF3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E0F3F97-280D-4727-B13B-B353884EB19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DEC6825-994B-4D30-8280-3F1D05F16FE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762D5667-92E2-4532-B09B-D07C3AD8916E}"/>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14-11-2023</a:t>
            </a:fld>
            <a:endParaRPr lang="en-IN">
              <a:solidFill>
                <a:prstClr val="black">
                  <a:tint val="75000"/>
                </a:prstClr>
              </a:solidFill>
            </a:endParaRPr>
          </a:p>
        </p:txBody>
      </p:sp>
      <p:sp>
        <p:nvSpPr>
          <p:cNvPr id="6" name="Footer Placeholder 5">
            <a:extLst>
              <a:ext uri="{FF2B5EF4-FFF2-40B4-BE49-F238E27FC236}">
                <a16:creationId xmlns:a16="http://schemas.microsoft.com/office/drawing/2014/main" id="{1D2255F6-84A6-4420-81B1-EBBCF85617D4}"/>
              </a:ext>
            </a:extLst>
          </p:cNvPr>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a:extLst>
              <a:ext uri="{FF2B5EF4-FFF2-40B4-BE49-F238E27FC236}">
                <a16:creationId xmlns:a16="http://schemas.microsoft.com/office/drawing/2014/main" id="{050FEAD3-5834-409C-B211-E0C06249C04F}"/>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987587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51F3F-8F8D-4651-82F5-3045A9062C51}"/>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AC3FB5F3-B34C-41D2-A9C2-2C5EB182DA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C2B0899-430F-44C3-8728-FEC8CAFFD13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78490A7B-4EE5-4D88-BD51-B9275F8779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DAD1AD2-C464-4901-A8A6-78E0552FB0B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587244B-D31C-4F0D-B07A-6301694D3386}"/>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14-11-2023</a:t>
            </a:fld>
            <a:endParaRPr lang="en-IN">
              <a:solidFill>
                <a:prstClr val="black">
                  <a:tint val="75000"/>
                </a:prstClr>
              </a:solidFill>
            </a:endParaRPr>
          </a:p>
        </p:txBody>
      </p:sp>
      <p:sp>
        <p:nvSpPr>
          <p:cNvPr id="8" name="Footer Placeholder 7">
            <a:extLst>
              <a:ext uri="{FF2B5EF4-FFF2-40B4-BE49-F238E27FC236}">
                <a16:creationId xmlns:a16="http://schemas.microsoft.com/office/drawing/2014/main" id="{109C03C3-2B03-4F17-8CF8-3DD5AA1142A0}"/>
              </a:ext>
            </a:extLst>
          </p:cNvPr>
          <p:cNvSpPr>
            <a:spLocks noGrp="1"/>
          </p:cNvSpPr>
          <p:nvPr>
            <p:ph type="ftr" sz="quarter" idx="11"/>
          </p:nvPr>
        </p:nvSpPr>
        <p:spPr/>
        <p:txBody>
          <a:bodyPr/>
          <a:lstStyle/>
          <a:p>
            <a:endParaRPr lang="en-IN">
              <a:solidFill>
                <a:prstClr val="black">
                  <a:tint val="75000"/>
                </a:prstClr>
              </a:solidFill>
            </a:endParaRPr>
          </a:p>
        </p:txBody>
      </p:sp>
      <p:sp>
        <p:nvSpPr>
          <p:cNvPr id="9" name="Slide Number Placeholder 8">
            <a:extLst>
              <a:ext uri="{FF2B5EF4-FFF2-40B4-BE49-F238E27FC236}">
                <a16:creationId xmlns:a16="http://schemas.microsoft.com/office/drawing/2014/main" id="{25A82AC1-2992-4BDB-A119-2F99429C2545}"/>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539577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2023/11/14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66316669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8E4E2-C46A-49C4-8ABD-606DE637BC8D}"/>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406BFD8E-4294-433E-A520-109F237AFDA8}"/>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14-11-2023</a:t>
            </a:fld>
            <a:endParaRPr lang="en-IN">
              <a:solidFill>
                <a:prstClr val="black">
                  <a:tint val="75000"/>
                </a:prstClr>
              </a:solidFill>
            </a:endParaRPr>
          </a:p>
        </p:txBody>
      </p:sp>
      <p:sp>
        <p:nvSpPr>
          <p:cNvPr id="4" name="Footer Placeholder 3">
            <a:extLst>
              <a:ext uri="{FF2B5EF4-FFF2-40B4-BE49-F238E27FC236}">
                <a16:creationId xmlns:a16="http://schemas.microsoft.com/office/drawing/2014/main" id="{8AB96176-1D5B-4EDB-9331-407A68E17BED}"/>
              </a:ext>
            </a:extLst>
          </p:cNvPr>
          <p:cNvSpPr>
            <a:spLocks noGrp="1"/>
          </p:cNvSpPr>
          <p:nvPr>
            <p:ph type="ftr" sz="quarter" idx="11"/>
          </p:nvPr>
        </p:nvSpPr>
        <p:spPr/>
        <p:txBody>
          <a:bodyPr/>
          <a:lstStyle/>
          <a:p>
            <a:endParaRPr lang="en-IN">
              <a:solidFill>
                <a:prstClr val="black">
                  <a:tint val="75000"/>
                </a:prstClr>
              </a:solidFill>
            </a:endParaRPr>
          </a:p>
        </p:txBody>
      </p:sp>
      <p:sp>
        <p:nvSpPr>
          <p:cNvPr id="5" name="Slide Number Placeholder 4">
            <a:extLst>
              <a:ext uri="{FF2B5EF4-FFF2-40B4-BE49-F238E27FC236}">
                <a16:creationId xmlns:a16="http://schemas.microsoft.com/office/drawing/2014/main" id="{23679753-5D54-43FD-AFCA-69543D9DF4C6}"/>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7637167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1C5B6E3-59A3-4032-BDDD-5C297964C306}"/>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14-11-2023</a:t>
            </a:fld>
            <a:endParaRPr lang="en-IN">
              <a:solidFill>
                <a:prstClr val="black">
                  <a:tint val="75000"/>
                </a:prstClr>
              </a:solidFill>
            </a:endParaRPr>
          </a:p>
        </p:txBody>
      </p:sp>
      <p:sp>
        <p:nvSpPr>
          <p:cNvPr id="3" name="Footer Placeholder 2">
            <a:extLst>
              <a:ext uri="{FF2B5EF4-FFF2-40B4-BE49-F238E27FC236}">
                <a16:creationId xmlns:a16="http://schemas.microsoft.com/office/drawing/2014/main" id="{F851AC23-3462-4779-868C-9F7F48AFF9CE}"/>
              </a:ext>
            </a:extLst>
          </p:cNvPr>
          <p:cNvSpPr>
            <a:spLocks noGrp="1"/>
          </p:cNvSpPr>
          <p:nvPr>
            <p:ph type="ftr" sz="quarter" idx="11"/>
          </p:nvPr>
        </p:nvSpPr>
        <p:spPr/>
        <p:txBody>
          <a:bodyPr/>
          <a:lstStyle/>
          <a:p>
            <a:endParaRPr lang="en-IN">
              <a:solidFill>
                <a:prstClr val="black">
                  <a:tint val="75000"/>
                </a:prstClr>
              </a:solidFill>
            </a:endParaRPr>
          </a:p>
        </p:txBody>
      </p:sp>
      <p:sp>
        <p:nvSpPr>
          <p:cNvPr id="4" name="Slide Number Placeholder 3">
            <a:extLst>
              <a:ext uri="{FF2B5EF4-FFF2-40B4-BE49-F238E27FC236}">
                <a16:creationId xmlns:a16="http://schemas.microsoft.com/office/drawing/2014/main" id="{5F406D23-9A26-4BF1-98C1-1A556FB3941C}"/>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66360774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D69AF-CD5B-412C-97CB-43F101A173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11AB5181-AF67-458E-BB6A-1D682CEE031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F635AB0-05B8-41F0-9F2A-61D87964AE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DB678E-6C86-4A27-8DD8-3401730B44FE}"/>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14-11-2023</a:t>
            </a:fld>
            <a:endParaRPr lang="en-IN">
              <a:solidFill>
                <a:prstClr val="black">
                  <a:tint val="75000"/>
                </a:prstClr>
              </a:solidFill>
            </a:endParaRPr>
          </a:p>
        </p:txBody>
      </p:sp>
      <p:sp>
        <p:nvSpPr>
          <p:cNvPr id="6" name="Footer Placeholder 5">
            <a:extLst>
              <a:ext uri="{FF2B5EF4-FFF2-40B4-BE49-F238E27FC236}">
                <a16:creationId xmlns:a16="http://schemas.microsoft.com/office/drawing/2014/main" id="{D00ADA6F-7133-4448-BA6F-EFFA2D11EEE9}"/>
              </a:ext>
            </a:extLst>
          </p:cNvPr>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a:extLst>
              <a:ext uri="{FF2B5EF4-FFF2-40B4-BE49-F238E27FC236}">
                <a16:creationId xmlns:a16="http://schemas.microsoft.com/office/drawing/2014/main" id="{A68E487A-5940-4F6B-80C5-257BD77B6FA9}"/>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41862373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7AA8F-E46F-4F5D-A512-72ACE9E21E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551FF312-0381-47A3-B48C-7001F40043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07EEFA1B-DBDA-4523-B3B6-64717662BD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9C95088-2B68-48F3-AD2E-C00B097A3038}"/>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14-11-2023</a:t>
            </a:fld>
            <a:endParaRPr lang="en-IN">
              <a:solidFill>
                <a:prstClr val="black">
                  <a:tint val="75000"/>
                </a:prstClr>
              </a:solidFill>
            </a:endParaRPr>
          </a:p>
        </p:txBody>
      </p:sp>
      <p:sp>
        <p:nvSpPr>
          <p:cNvPr id="6" name="Footer Placeholder 5">
            <a:extLst>
              <a:ext uri="{FF2B5EF4-FFF2-40B4-BE49-F238E27FC236}">
                <a16:creationId xmlns:a16="http://schemas.microsoft.com/office/drawing/2014/main" id="{61A90072-F9CA-4D2B-A0B2-0A19EBEBE568}"/>
              </a:ext>
            </a:extLst>
          </p:cNvPr>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a:extLst>
              <a:ext uri="{FF2B5EF4-FFF2-40B4-BE49-F238E27FC236}">
                <a16:creationId xmlns:a16="http://schemas.microsoft.com/office/drawing/2014/main" id="{2FCED981-B3B9-4E75-9AF3-414A1EA3DFF4}"/>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41881151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1BE28-E49B-4BFC-8F4C-74A19A912A27}"/>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7AE18AF-5C24-4B0E-8CAF-0B4A3AF1E01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69DBCB89-E751-4C8E-AD0B-98FDD05F90DC}"/>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14-11-2023</a:t>
            </a:fld>
            <a:endParaRPr lang="en-IN">
              <a:solidFill>
                <a:prstClr val="black">
                  <a:tint val="75000"/>
                </a:prstClr>
              </a:solidFill>
            </a:endParaRPr>
          </a:p>
        </p:txBody>
      </p:sp>
      <p:sp>
        <p:nvSpPr>
          <p:cNvPr id="5" name="Footer Placeholder 4">
            <a:extLst>
              <a:ext uri="{FF2B5EF4-FFF2-40B4-BE49-F238E27FC236}">
                <a16:creationId xmlns:a16="http://schemas.microsoft.com/office/drawing/2014/main" id="{5F48DF5D-D9E2-453C-AABE-FA430CFECC3C}"/>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a16="http://schemas.microsoft.com/office/drawing/2014/main" id="{94D66BE1-1321-4608-9442-8ADCA6A07983}"/>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1342083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CF13C3F-C14A-40E5-8FB6-12B792BBB33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DF94EE81-CF18-4436-9EDF-3E2156674A4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36524CE-914B-41B7-AEC2-AC61B6B85433}"/>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14-11-2023</a:t>
            </a:fld>
            <a:endParaRPr lang="en-IN">
              <a:solidFill>
                <a:prstClr val="black">
                  <a:tint val="75000"/>
                </a:prstClr>
              </a:solidFill>
            </a:endParaRPr>
          </a:p>
        </p:txBody>
      </p:sp>
      <p:sp>
        <p:nvSpPr>
          <p:cNvPr id="5" name="Footer Placeholder 4">
            <a:extLst>
              <a:ext uri="{FF2B5EF4-FFF2-40B4-BE49-F238E27FC236}">
                <a16:creationId xmlns:a16="http://schemas.microsoft.com/office/drawing/2014/main" id="{A4A9622C-E965-46E0-880C-AE24F2EE10F8}"/>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a16="http://schemas.microsoft.com/office/drawing/2014/main" id="{1C2B8C69-2FB7-4506-AB74-2D344CC3E669}"/>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80214182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1"/>
        <p:cNvGrpSpPr/>
        <p:nvPr/>
      </p:nvGrpSpPr>
      <p:grpSpPr>
        <a:xfrm>
          <a:off x="0" y="0"/>
          <a:ext cx="0" cy="0"/>
          <a:chOff x="0" y="0"/>
          <a:chExt cx="0" cy="0"/>
        </a:xfrm>
      </p:grpSpPr>
      <p:pic>
        <p:nvPicPr>
          <p:cNvPr id="22" name="Google Shape;22;p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23" name="Google Shape;23;p6"/>
          <p:cNvPicPr preferRelativeResize="0"/>
          <p:nvPr/>
        </p:nvPicPr>
        <p:blipFill rotWithShape="1">
          <a:blip r:embed="rId3">
            <a:alphaModFix/>
          </a:blip>
          <a:src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415831202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E14C4357-4527-4A6F-8FC0-A5E3D696D97B}"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73437546"/>
      </p:ext>
    </p:extLst>
  </p:cSld>
  <p:clrMapOvr>
    <a:masterClrMapping/>
  </p:clrMapOvr>
  <p:transition>
    <p:randomBar dir="ver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0FE2CF07-AA09-4F84-AF7C-19256C76E821}"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388135863"/>
      </p:ext>
    </p:extLst>
  </p:cSld>
  <p:clrMapOvr>
    <a:masterClrMapping/>
  </p:clrMapOvr>
  <p:transition>
    <p:randomBar dir="ver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396516AC-313E-4608-9742-C335A814F6E1}"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24260908"/>
      </p:ext>
    </p:extLst>
  </p:cSld>
  <p:clrMapOvr>
    <a:masterClrMapping/>
  </p:clrMapOvr>
  <p:transition>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CE5B826-6809-49B3-9B4B-177D412235B0}" type="datetimeFigureOut">
              <a:rPr lang="zh-CN" altLang="en-US" smtClean="0"/>
              <a:t>2023/11/14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2136159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5DF0C99E-C4F9-4DAB-AB94-365632577A06}"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51638208"/>
      </p:ext>
    </p:extLst>
  </p:cSld>
  <p:clrMapOvr>
    <a:masterClrMapping/>
  </p:clrMapOvr>
  <p:transition>
    <p:randomBar dir="ver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5DDDF32A-0D3B-4C75-8DD7-AA48D6922FA1}"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49215480"/>
      </p:ext>
    </p:extLst>
  </p:cSld>
  <p:clrMapOvr>
    <a:masterClrMapping/>
  </p:clrMapOvr>
  <p:transition>
    <p:randomBar dir="ver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1043E404-FC01-4AA8-BA2C-0B43F9F46548}"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618799906"/>
      </p:ext>
    </p:extLst>
  </p:cSld>
  <p:clrMapOvr>
    <a:masterClrMapping/>
  </p:clrMapOvr>
  <p:transition>
    <p:randomBar dir="ver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4C82B273-D1F6-4A9F-B39B-4CB0975525D5}"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71290292"/>
      </p:ext>
    </p:extLst>
  </p:cSld>
  <p:clrMapOvr>
    <a:masterClrMapping/>
  </p:clrMapOvr>
  <p:transition>
    <p:randomBar dir="ver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D172FB2E-4EC8-4834-B1D2-76071FCAAD5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810647836"/>
      </p:ext>
    </p:extLst>
  </p:cSld>
  <p:clrMapOvr>
    <a:masterClrMapping/>
  </p:clrMapOvr>
  <p:transition>
    <p:randomBar dir="ver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F1ADDCB5-33A6-452D-A1F1-9622C8FF3C4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785986190"/>
      </p:ext>
    </p:extLst>
  </p:cSld>
  <p:clrMapOvr>
    <a:masterClrMapping/>
  </p:clrMapOvr>
  <p:transition>
    <p:randomBar dir="ver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6F6D1EBA-6041-4BF5-8ECE-C912A55FA93E}"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38513611"/>
      </p:ext>
    </p:extLst>
  </p:cSld>
  <p:clrMapOvr>
    <a:masterClrMapping/>
  </p:clrMapOvr>
  <p:transition>
    <p:randomBar dir="vert"/>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5735837B-5167-4CAC-B53D-C2801750461D}"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840058481"/>
      </p:ext>
    </p:extLst>
  </p:cSld>
  <p:clrMapOvr>
    <a:masterClrMapping/>
  </p:clrMapOvr>
  <p:transition>
    <p:randomBar dir="vert"/>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ct val="0"/>
              </a:spcBef>
              <a:spcAft>
                <a:spcPts val="0"/>
              </a:spcAft>
              <a:buClrTx/>
              <a:buSzTx/>
              <a:buFontTx/>
              <a:buNone/>
              <a:tabLst/>
              <a:defRPr/>
            </a:pPr>
            <a:fld id="{9C187384-1631-427A-8C6B-43ABBF2F17CC}"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53306038"/>
      </p:ext>
    </p:extLst>
  </p:cSld>
  <p:clrMapOvr>
    <a:masterClrMapping/>
  </p:clrMapOvr>
  <p:transition>
    <p:randomBar dir="vert"/>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313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CE5B826-6809-49B3-9B4B-177D412235B0}" type="datetimeFigureOut">
              <a:rPr lang="zh-CN" altLang="en-US" smtClean="0"/>
              <a:t>2023/11/14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73479367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877CB125-156C-434B-9535-2869C4C617AA}" type="datetimeFigureOut">
              <a:rPr lang="en-US">
                <a:solidFill>
                  <a:prstClr val="black">
                    <a:tint val="75000"/>
                  </a:prstClr>
                </a:solidFill>
              </a:rPr>
              <a:pPr>
                <a:defRPr/>
              </a:pPr>
              <a:t>14/11/2023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F06A4C49-959D-4749-8908-C533971F75A5}" type="slidenum">
              <a:rPr lang="en-US" altLang="en-US"/>
              <a:pPr/>
              <a:t>‹#›</a:t>
            </a:fld>
            <a:endParaRPr lang="en-US" altLang="en-US"/>
          </a:p>
        </p:txBody>
      </p:sp>
    </p:spTree>
    <p:extLst>
      <p:ext uri="{BB962C8B-B14F-4D97-AF65-F5344CB8AC3E}">
        <p14:creationId xmlns:p14="http://schemas.microsoft.com/office/powerpoint/2010/main" val="22091789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77B256A8-20A0-4F05-B1C2-72E4EB8A23F4}" type="datetimeFigureOut">
              <a:rPr lang="en-US">
                <a:solidFill>
                  <a:prstClr val="black">
                    <a:tint val="75000"/>
                  </a:prstClr>
                </a:solidFill>
              </a:rPr>
              <a:pPr>
                <a:defRPr/>
              </a:pPr>
              <a:t>14/11/2023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EB440D5B-FA80-4B80-AC56-49C1AEECAB84}" type="slidenum">
              <a:rPr lang="en-US" altLang="en-US"/>
              <a:pPr/>
              <a:t>‹#›</a:t>
            </a:fld>
            <a:endParaRPr lang="en-US" altLang="en-US"/>
          </a:p>
        </p:txBody>
      </p:sp>
    </p:spTree>
    <p:extLst>
      <p:ext uri="{BB962C8B-B14F-4D97-AF65-F5344CB8AC3E}">
        <p14:creationId xmlns:p14="http://schemas.microsoft.com/office/powerpoint/2010/main" val="386836507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298DE059-884F-471B-88AB-59523B6A2712}" type="datetimeFigureOut">
              <a:rPr lang="en-US">
                <a:solidFill>
                  <a:prstClr val="black">
                    <a:tint val="75000"/>
                  </a:prstClr>
                </a:solidFill>
              </a:rPr>
              <a:pPr>
                <a:defRPr/>
              </a:pPr>
              <a:t>14/11/2023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8705438C-6673-479D-94BC-C0807E6BCC7F}" type="slidenum">
              <a:rPr lang="en-US" altLang="en-US"/>
              <a:pPr/>
              <a:t>‹#›</a:t>
            </a:fld>
            <a:endParaRPr lang="en-US" altLang="en-US"/>
          </a:p>
        </p:txBody>
      </p:sp>
    </p:spTree>
    <p:extLst>
      <p:ext uri="{BB962C8B-B14F-4D97-AF65-F5344CB8AC3E}">
        <p14:creationId xmlns:p14="http://schemas.microsoft.com/office/powerpoint/2010/main" val="336016320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2"/>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2"/>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8A1C50F0-350E-491C-A10B-82378630CC2C}" type="datetimeFigureOut">
              <a:rPr lang="en-US">
                <a:solidFill>
                  <a:prstClr val="black">
                    <a:tint val="75000"/>
                  </a:prstClr>
                </a:solidFill>
              </a:rPr>
              <a:pPr>
                <a:defRPr/>
              </a:pPr>
              <a:t>14/11/2023</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2B6FD943-519E-499B-B643-BBDC036516C9}" type="slidenum">
              <a:rPr lang="en-US" altLang="en-US"/>
              <a:pPr/>
              <a:t>‹#›</a:t>
            </a:fld>
            <a:endParaRPr lang="en-US" altLang="en-US"/>
          </a:p>
        </p:txBody>
      </p:sp>
    </p:spTree>
    <p:extLst>
      <p:ext uri="{BB962C8B-B14F-4D97-AF65-F5344CB8AC3E}">
        <p14:creationId xmlns:p14="http://schemas.microsoft.com/office/powerpoint/2010/main" val="156775051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4"/>
            <a:ext cx="5386917" cy="63976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114"/>
            <a:ext cx="5389033" cy="63976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D131F68D-8B5F-4C75-B60A-A9375820D23D}" type="datetimeFigureOut">
              <a:rPr lang="en-US">
                <a:solidFill>
                  <a:prstClr val="black">
                    <a:tint val="75000"/>
                  </a:prstClr>
                </a:solidFill>
              </a:rPr>
              <a:pPr>
                <a:defRPr/>
              </a:pPr>
              <a:t>14/11/2023</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3DD99F32-F7B3-4B9D-894B-C0B0C508A3DD}" type="slidenum">
              <a:rPr lang="en-US" altLang="en-US"/>
              <a:pPr/>
              <a:t>‹#›</a:t>
            </a:fld>
            <a:endParaRPr lang="en-US" altLang="en-US"/>
          </a:p>
        </p:txBody>
      </p:sp>
    </p:spTree>
    <p:extLst>
      <p:ext uri="{BB962C8B-B14F-4D97-AF65-F5344CB8AC3E}">
        <p14:creationId xmlns:p14="http://schemas.microsoft.com/office/powerpoint/2010/main" val="2777274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9447797-2723-4F4F-92BC-EDB395B2DE51}" type="datetimeFigureOut">
              <a:rPr lang="en-US">
                <a:solidFill>
                  <a:prstClr val="black">
                    <a:tint val="75000"/>
                  </a:prstClr>
                </a:solidFill>
              </a:rPr>
              <a:pPr>
                <a:defRPr/>
              </a:pPr>
              <a:t>14/11/2023</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46981622-4E9E-4625-B563-7BF35D14BD5B}" type="slidenum">
              <a:rPr lang="en-US" altLang="en-US"/>
              <a:pPr/>
              <a:t>‹#›</a:t>
            </a:fld>
            <a:endParaRPr lang="en-US" altLang="en-US"/>
          </a:p>
        </p:txBody>
      </p:sp>
    </p:spTree>
    <p:extLst>
      <p:ext uri="{BB962C8B-B14F-4D97-AF65-F5344CB8AC3E}">
        <p14:creationId xmlns:p14="http://schemas.microsoft.com/office/powerpoint/2010/main" val="27124403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D44F8D0-1DDF-499E-8A13-E9BC0133F056}" type="datetimeFigureOut">
              <a:rPr lang="en-US">
                <a:solidFill>
                  <a:prstClr val="black">
                    <a:tint val="75000"/>
                  </a:prstClr>
                </a:solidFill>
              </a:rPr>
              <a:pPr>
                <a:defRPr/>
              </a:pPr>
              <a:t>14/11/2023</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CAC6EBD7-B575-4605-8782-B66AA41EB481}" type="slidenum">
              <a:rPr lang="en-US" altLang="en-US"/>
              <a:pPr/>
              <a:t>‹#›</a:t>
            </a:fld>
            <a:endParaRPr lang="en-US" altLang="en-US"/>
          </a:p>
        </p:txBody>
      </p:sp>
    </p:spTree>
    <p:extLst>
      <p:ext uri="{BB962C8B-B14F-4D97-AF65-F5344CB8AC3E}">
        <p14:creationId xmlns:p14="http://schemas.microsoft.com/office/powerpoint/2010/main" val="147922528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4766733" y="273054"/>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BB8BB27-83D8-4859-BAF2-852A8B203EB5}" type="datetimeFigureOut">
              <a:rPr lang="en-US">
                <a:solidFill>
                  <a:prstClr val="black">
                    <a:tint val="75000"/>
                  </a:prstClr>
                </a:solidFill>
              </a:rPr>
              <a:pPr>
                <a:defRPr/>
              </a:pPr>
              <a:t>14/11/2023</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C73BCC82-0AE5-492F-8947-0F085D04CB87}" type="slidenum">
              <a:rPr lang="en-US" altLang="en-US"/>
              <a:pPr/>
              <a:t>‹#›</a:t>
            </a:fld>
            <a:endParaRPr lang="en-US" altLang="en-US"/>
          </a:p>
        </p:txBody>
      </p:sp>
    </p:spTree>
    <p:extLst>
      <p:ext uri="{BB962C8B-B14F-4D97-AF65-F5344CB8AC3E}">
        <p14:creationId xmlns:p14="http://schemas.microsoft.com/office/powerpoint/2010/main" val="37747338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B98FC25-CFC4-474E-ABE2-F748F34389F9}" type="datetimeFigureOut">
              <a:rPr lang="en-US">
                <a:solidFill>
                  <a:prstClr val="black">
                    <a:tint val="75000"/>
                  </a:prstClr>
                </a:solidFill>
              </a:rPr>
              <a:pPr>
                <a:defRPr/>
              </a:pPr>
              <a:t>14/11/2023</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5DF92CEE-29AE-448E-8734-0FFB89BDA29F}" type="slidenum">
              <a:rPr lang="en-US" altLang="en-US"/>
              <a:pPr/>
              <a:t>‹#›</a:t>
            </a:fld>
            <a:endParaRPr lang="en-US" altLang="en-US"/>
          </a:p>
        </p:txBody>
      </p:sp>
    </p:spTree>
    <p:extLst>
      <p:ext uri="{BB962C8B-B14F-4D97-AF65-F5344CB8AC3E}">
        <p14:creationId xmlns:p14="http://schemas.microsoft.com/office/powerpoint/2010/main" val="383413474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2E318A5-9CC9-49A7-A7A2-C9A44FD5780A}" type="datetimeFigureOut">
              <a:rPr lang="en-US">
                <a:solidFill>
                  <a:prstClr val="black">
                    <a:tint val="75000"/>
                  </a:prstClr>
                </a:solidFill>
              </a:rPr>
              <a:pPr>
                <a:defRPr/>
              </a:pPr>
              <a:t>14/11/2023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180E6A5A-0DF1-47AE-9A78-B7BD36C0FC99}" type="slidenum">
              <a:rPr lang="en-US" altLang="en-US"/>
              <a:pPr/>
              <a:t>‹#›</a:t>
            </a:fld>
            <a:endParaRPr lang="en-US" altLang="en-US"/>
          </a:p>
        </p:txBody>
      </p:sp>
    </p:spTree>
    <p:extLst>
      <p:ext uri="{BB962C8B-B14F-4D97-AF65-F5344CB8AC3E}">
        <p14:creationId xmlns:p14="http://schemas.microsoft.com/office/powerpoint/2010/main" val="1498009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2023/11/14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84027862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52D7A457-79E7-4135-831A-AC08BCFE32A8}" type="datetimeFigureOut">
              <a:rPr lang="en-US">
                <a:solidFill>
                  <a:prstClr val="black">
                    <a:tint val="75000"/>
                  </a:prstClr>
                </a:solidFill>
              </a:rPr>
              <a:pPr>
                <a:defRPr/>
              </a:pPr>
              <a:t>14/11/2023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A69E1883-66DA-43C6-B761-D62DF3D18DE3}" type="slidenum">
              <a:rPr lang="en-US" altLang="en-US"/>
              <a:pPr/>
              <a:t>‹#›</a:t>
            </a:fld>
            <a:endParaRPr lang="en-US" altLang="en-US"/>
          </a:p>
        </p:txBody>
      </p:sp>
    </p:spTree>
    <p:extLst>
      <p:ext uri="{BB962C8B-B14F-4D97-AF65-F5344CB8AC3E}">
        <p14:creationId xmlns:p14="http://schemas.microsoft.com/office/powerpoint/2010/main" val="402505819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48"/>
            <a:ext cx="12192000" cy="6851904"/>
          </a:xfrm>
          <a:prstGeom prst="rect">
            <a:avLst/>
          </a:prstGeom>
        </p:spPr>
      </p:pic>
    </p:spTree>
    <p:extLst>
      <p:ext uri="{BB962C8B-B14F-4D97-AF65-F5344CB8AC3E}">
        <p14:creationId xmlns:p14="http://schemas.microsoft.com/office/powerpoint/2010/main" val="3291150741"/>
      </p:ext>
    </p:extLst>
  </p:cSld>
  <p:clrMapOvr>
    <a:masterClrMapping/>
  </p:clrMapOvr>
  <p:transition spd="slow" advTm="0">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14/11/2023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7654972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14/11/2023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1011540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14/11/2023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3790058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14/11/2023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0336369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14/11/2023</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3907057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14/11/2023</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9148713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14/11/2023</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19922741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5971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2023/11/14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9748432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14/11/2023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666684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14/11/2023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4152058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14/11/2023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02452422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14/11/2023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7229844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7607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2023/11/14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84123915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image" Target="../media/image4.jpg"/><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E5B826-6809-49B3-9B4B-177D412235B0}" type="datetimeFigureOut">
              <a:rPr lang="zh-CN" altLang="en-US" smtClean="0"/>
              <a:t>2023/11/14</a:t>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0546687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fld id="{2D62F3A7-F91C-46B6-B2B1-7906CC0FF129}" type="datetimeFigureOut">
              <a:rPr lang="en-US" smtClean="0">
                <a:solidFill>
                  <a:prstClr val="black">
                    <a:tint val="75000"/>
                  </a:prstClr>
                </a:solidFill>
              </a:rPr>
              <a:pPr fontAlgn="base">
                <a:spcBef>
                  <a:spcPct val="0"/>
                </a:spcBef>
                <a:spcAft>
                  <a:spcPct val="0"/>
                </a:spcAft>
                <a:defRPr/>
              </a:pPr>
              <a:t>14/11/2023</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22A3C82A-F5C5-442C-A4A2-3E6E5E4359E8}" type="slidenum">
              <a:rPr lang="en-US" smtClean="0">
                <a:solidFill>
                  <a:prstClr val="black">
                    <a:tint val="75000"/>
                  </a:prstClr>
                </a:solidFill>
              </a:rPr>
              <a:pPr fontAlgn="base">
                <a:spcBef>
                  <a:spcPct val="0"/>
                </a:spcBef>
                <a:spcAft>
                  <a:spcPct val="0"/>
                </a:spcAft>
                <a:defRPr/>
              </a:pPr>
              <a:t>‹#›</a:t>
            </a:fld>
            <a:endParaRPr lang="en-US">
              <a:solidFill>
                <a:prstClr val="black">
                  <a:tint val="75000"/>
                </a:prstClr>
              </a:solidFill>
            </a:endParaRPr>
          </a:p>
        </p:txBody>
      </p:sp>
    </p:spTree>
    <p:extLst>
      <p:ext uri="{BB962C8B-B14F-4D97-AF65-F5344CB8AC3E}">
        <p14:creationId xmlns:p14="http://schemas.microsoft.com/office/powerpoint/2010/main" val="144344108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B88E0A-A312-48B2-AD45-C33801621B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49F5AB2-FA1E-4D1E-B88D-468CFA9A0E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C58F2F-0EC0-4A27-89F0-4F10D21EF8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14D2AB-DD58-4746-B875-8D90D23E26D2}" type="datetimeFigureOut">
              <a:rPr lang="en-US" smtClean="0">
                <a:solidFill>
                  <a:prstClr val="black">
                    <a:tint val="75000"/>
                  </a:prstClr>
                </a:solidFill>
              </a:rPr>
              <a:pPr/>
              <a:t>14/11/2023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E73429DF-F118-4ED8-A695-98CA0DBD16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0923011-8E1E-4F13-86FE-11FCBA42B3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C8CFE3-553D-4D67-B17E-45793350FDE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444411722"/>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7C6423B-D8E8-42F1-8BC5-EE111AB399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78B9B9FB-6E24-435A-A703-F5478933D8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E4FA9A2-F58F-483A-B49B-009C0D956A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2CE5DB-37D1-401F-B3C9-412EB17FC619}" type="datetimeFigureOut">
              <a:rPr lang="en-IN" smtClean="0">
                <a:solidFill>
                  <a:prstClr val="black">
                    <a:tint val="75000"/>
                  </a:prstClr>
                </a:solidFill>
              </a:rPr>
              <a:pPr/>
              <a:t>14-11-2023</a:t>
            </a:fld>
            <a:endParaRPr lang="en-IN">
              <a:solidFill>
                <a:prstClr val="black">
                  <a:tint val="75000"/>
                </a:prstClr>
              </a:solidFill>
            </a:endParaRPr>
          </a:p>
        </p:txBody>
      </p:sp>
      <p:sp>
        <p:nvSpPr>
          <p:cNvPr id="5" name="Footer Placeholder 4">
            <a:extLst>
              <a:ext uri="{FF2B5EF4-FFF2-40B4-BE49-F238E27FC236}">
                <a16:creationId xmlns:a16="http://schemas.microsoft.com/office/drawing/2014/main" id="{33B5CF15-B3CF-474D-BAA4-C2208338BF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solidFill>
                <a:prstClr val="black">
                  <a:tint val="75000"/>
                </a:prstClr>
              </a:solidFill>
            </a:endParaRPr>
          </a:p>
        </p:txBody>
      </p:sp>
      <p:sp>
        <p:nvSpPr>
          <p:cNvPr id="6" name="Slide Number Placeholder 5">
            <a:extLst>
              <a:ext uri="{FF2B5EF4-FFF2-40B4-BE49-F238E27FC236}">
                <a16:creationId xmlns:a16="http://schemas.microsoft.com/office/drawing/2014/main" id="{5A1966FE-D496-49FB-9074-47ACFE7EAE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667391492"/>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5060"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FontTx/>
              <a:buNone/>
              <a:defRPr sz="1400">
                <a:latin typeface="Arial"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5061"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buFontTx/>
              <a:buNone/>
              <a:defRPr sz="1400">
                <a:latin typeface="Arial"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5062"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1400"/>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C1FB1BA9-448A-466D-888E-000648E11133}" type="slidenum">
              <a:rPr kumimoji="0" lang="en-US" altLang="en-US" sz="14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785478706"/>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Lst>
  <p:transition>
    <p:randomBar dir="ver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9"/>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600202"/>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cs typeface="+mn-cs"/>
              </a:defRPr>
            </a:lvl1pPr>
          </a:lstStyle>
          <a:p>
            <a:pPr>
              <a:defRPr/>
            </a:pPr>
            <a:fld id="{65C5C9BF-A721-41F1-92BD-FAD26F1849FF}" type="datetimeFigureOut">
              <a:rPr lang="en-US">
                <a:solidFill>
                  <a:prstClr val="black">
                    <a:tint val="75000"/>
                  </a:prstClr>
                </a:solidFill>
              </a:rPr>
              <a:pPr>
                <a:defRPr/>
              </a:pPr>
              <a:t>14/11/2023</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fontAlgn="auto">
              <a:spcBef>
                <a:spcPts val="0"/>
              </a:spcBef>
              <a:spcAft>
                <a:spcPts val="0"/>
              </a:spcAft>
              <a:defRPr sz="900">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latin typeface="Calibri" panose="020F0502020204030204" pitchFamily="34" charset="0"/>
              </a:defRPr>
            </a:lvl1pPr>
          </a:lstStyle>
          <a:p>
            <a:pPr fontAlgn="base">
              <a:spcBef>
                <a:spcPct val="0"/>
              </a:spcBef>
              <a:spcAft>
                <a:spcPct val="0"/>
              </a:spcAft>
            </a:pPr>
            <a:fld id="{026F4E6E-518E-4480-9CAF-D5C60D0A1FE6}" type="slidenum">
              <a:rPr lang="en-US" altLang="en-US" smtClean="0">
                <a:cs typeface="Arial" panose="020B0604020202020204" pitchFamily="34" charset="0"/>
              </a:rPr>
              <a:pPr fontAlgn="base">
                <a:spcBef>
                  <a:spcPct val="0"/>
                </a:spcBef>
                <a:spcAft>
                  <a:spcPct val="0"/>
                </a:spcAft>
              </a:pPr>
              <a:t>‹#›</a:t>
            </a:fld>
            <a:endParaRPr lang="en-US" altLang="en-US">
              <a:cs typeface="Arial" panose="020B0604020202020204" pitchFamily="34" charset="0"/>
            </a:endParaRPr>
          </a:p>
        </p:txBody>
      </p:sp>
    </p:spTree>
    <p:extLst>
      <p:ext uri="{BB962C8B-B14F-4D97-AF65-F5344CB8AC3E}">
        <p14:creationId xmlns:p14="http://schemas.microsoft.com/office/powerpoint/2010/main" val="1310555010"/>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itchFamily="34" charset="0"/>
        </a:defRPr>
      </a:lvl2pPr>
      <a:lvl3pPr algn="ctr" rtl="0" eaLnBrk="0" fontAlgn="base" hangingPunct="0">
        <a:spcBef>
          <a:spcPct val="0"/>
        </a:spcBef>
        <a:spcAft>
          <a:spcPct val="0"/>
        </a:spcAft>
        <a:defRPr sz="3300">
          <a:solidFill>
            <a:schemeClr val="tx1"/>
          </a:solidFill>
          <a:latin typeface="Calibri" pitchFamily="34" charset="0"/>
        </a:defRPr>
      </a:lvl3pPr>
      <a:lvl4pPr algn="ctr" rtl="0" eaLnBrk="0" fontAlgn="base" hangingPunct="0">
        <a:spcBef>
          <a:spcPct val="0"/>
        </a:spcBef>
        <a:spcAft>
          <a:spcPct val="0"/>
        </a:spcAft>
        <a:defRPr sz="3300">
          <a:solidFill>
            <a:schemeClr val="tx1"/>
          </a:solidFill>
          <a:latin typeface="Calibri" pitchFamily="34" charset="0"/>
        </a:defRPr>
      </a:lvl4pPr>
      <a:lvl5pPr algn="ctr" rtl="0" eaLnBrk="0" fontAlgn="base" hangingPunct="0">
        <a:spcBef>
          <a:spcPct val="0"/>
        </a:spcBef>
        <a:spcAft>
          <a:spcPct val="0"/>
        </a:spcAft>
        <a:defRPr sz="3300">
          <a:solidFill>
            <a:schemeClr val="tx1"/>
          </a:solidFill>
          <a:latin typeface="Calibri" pitchFamily="34"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14/11/2023</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69107542"/>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9.jpg"/><Relationship Id="rId4" Type="http://schemas.microsoft.com/office/2007/relationships/hdphoto" Target="../media/hdphoto1.wdp"/><Relationship Id="rId9" Type="http://schemas.microsoft.com/office/2007/relationships/hdphoto" Target="../media/hdphoto3.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1.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5.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2.png"/><Relationship Id="rId1" Type="http://schemas.openxmlformats.org/officeDocument/2006/relationships/slideLayout" Target="../slideLayouts/slideLayout48.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l="4322" t="3095" r="2797"/>
          <a:stretch/>
        </p:blipFill>
        <p:spPr>
          <a:xfrm flipV="1">
            <a:off x="-19352" y="4862782"/>
            <a:ext cx="12211352" cy="2095215"/>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2639" y="-751417"/>
            <a:ext cx="6877353" cy="6075793"/>
          </a:xfrm>
          <a:prstGeom prst="rect">
            <a:avLst/>
          </a:prstGeom>
        </p:spPr>
      </p:pic>
      <p:pic>
        <p:nvPicPr>
          <p:cNvPr id="4" name="图片 3"/>
          <p:cNvPicPr>
            <a:picLocks noChangeAspect="1"/>
          </p:cNvPicPr>
          <p:nvPr/>
        </p:nvPicPr>
        <p:blipFill>
          <a:blip r:embed="rId6" cstate="print">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tretch>
            <a:fillRect/>
          </a:stretch>
        </p:blipFill>
        <p:spPr>
          <a:xfrm>
            <a:off x="7354339" y="909823"/>
            <a:ext cx="4460724" cy="4256184"/>
          </a:xfrm>
          <a:prstGeom prst="rect">
            <a:avLst/>
          </a:prstGeom>
        </p:spPr>
      </p:pic>
      <p:pic>
        <p:nvPicPr>
          <p:cNvPr id="7" name="图片 6"/>
          <p:cNvPicPr>
            <a:picLocks noChangeAspect="1"/>
          </p:cNvPicPr>
          <p:nvPr/>
        </p:nvPicPr>
        <p:blipFill>
          <a:blip r:embed="rId8" cstate="print">
            <a:extLst>
              <a:ext uri="{BEBA8EAE-BF5A-486C-A8C5-ECC9F3942E4B}">
                <a14:imgProps xmlns:a14="http://schemas.microsoft.com/office/drawing/2010/main">
                  <a14:imgLayer r:embed="rId9">
                    <a14:imgEffect>
                      <a14:saturation sat="400000"/>
                    </a14:imgEffect>
                  </a14:imgLayer>
                </a14:imgProps>
              </a:ext>
              <a:ext uri="{28A0092B-C50C-407E-A947-70E740481C1C}">
                <a14:useLocalDpi xmlns:a14="http://schemas.microsoft.com/office/drawing/2010/main" val="0"/>
              </a:ext>
            </a:extLst>
          </a:blip>
          <a:stretch>
            <a:fillRect/>
          </a:stretch>
        </p:blipFill>
        <p:spPr>
          <a:xfrm>
            <a:off x="7024916" y="2596849"/>
            <a:ext cx="5167085" cy="4361147"/>
          </a:xfrm>
          <a:prstGeom prst="rect">
            <a:avLst/>
          </a:prstGeom>
        </p:spPr>
      </p:pic>
      <p:sp>
        <p:nvSpPr>
          <p:cNvPr id="9" name="文本框 8"/>
          <p:cNvSpPr txBox="1"/>
          <p:nvPr/>
        </p:nvSpPr>
        <p:spPr>
          <a:xfrm>
            <a:off x="1091686" y="813819"/>
            <a:ext cx="1611339" cy="769441"/>
          </a:xfrm>
          <a:prstGeom prst="rect">
            <a:avLst/>
          </a:prstGeom>
          <a:noFill/>
        </p:spPr>
        <p:txBody>
          <a:bodyPr wrap="none" rtlCol="0">
            <a:spAutoFit/>
          </a:bodyPr>
          <a:lstStyle/>
          <a:p>
            <a:pPr defTabSz="914377"/>
            <a:r>
              <a:rPr lang="en-US" altLang="zh-CN" sz="4400" b="1" dirty="0">
                <a:solidFill>
                  <a:srgbClr val="0070C0"/>
                </a:solidFill>
                <a:latin typeface="Times New Roman" panose="02020603050405020304" pitchFamily="18" charset="0"/>
                <a:ea typeface="微软雅黑"/>
                <a:cs typeface="Times New Roman" panose="02020603050405020304" pitchFamily="18" charset="0"/>
              </a:rPr>
              <a:t>BÀI 4</a:t>
            </a:r>
            <a:endParaRPr lang="zh-CN" altLang="en-US" sz="4400" b="1" dirty="0">
              <a:solidFill>
                <a:srgbClr val="0070C0"/>
              </a:solidFill>
              <a:latin typeface="Times New Roman" panose="02020603050405020304" pitchFamily="18" charset="0"/>
              <a:ea typeface="微软雅黑"/>
              <a:cs typeface="Times New Roman" panose="02020603050405020304" pitchFamily="18" charset="0"/>
            </a:endParaRPr>
          </a:p>
        </p:txBody>
      </p:sp>
      <p:sp>
        <p:nvSpPr>
          <p:cNvPr id="2" name="TextBox 1">
            <a:extLst>
              <a:ext uri="{FF2B5EF4-FFF2-40B4-BE49-F238E27FC236}">
                <a16:creationId xmlns:a16="http://schemas.microsoft.com/office/drawing/2014/main" id="{62E69B29-3759-40FC-AA37-67C0295D1028}"/>
              </a:ext>
            </a:extLst>
          </p:cNvPr>
          <p:cNvSpPr txBox="1"/>
          <p:nvPr/>
        </p:nvSpPr>
        <p:spPr>
          <a:xfrm rot="21401794">
            <a:off x="1104732" y="1179828"/>
            <a:ext cx="5313179" cy="1323439"/>
          </a:xfrm>
          <a:prstGeom prst="rect">
            <a:avLst/>
          </a:prstGeom>
          <a:noFill/>
        </p:spPr>
        <p:txBody>
          <a:bodyPr wrap="square" rtlCol="0">
            <a:spAutoFit/>
          </a:bodyPr>
          <a:lstStyle/>
          <a:p>
            <a:pPr algn="ctr"/>
            <a:r>
              <a:rPr lang="en-US" sz="4000" b="1" dirty="0">
                <a:ln w="9525">
                  <a:solidFill>
                    <a:schemeClr val="bg1"/>
                  </a:solidFill>
                  <a:prstDash val="solid"/>
                </a:ln>
                <a:solidFill>
                  <a:srgbClr val="00B05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HỌC TẬP TỰ GIÁC</a:t>
            </a:r>
          </a:p>
          <a:p>
            <a:pPr algn="ctr"/>
            <a:r>
              <a:rPr lang="en-US" sz="4000" b="1" dirty="0">
                <a:ln w="9525">
                  <a:solidFill>
                    <a:schemeClr val="bg1"/>
                  </a:solidFill>
                  <a:prstDash val="solid"/>
                </a:ln>
                <a:solidFill>
                  <a:srgbClr val="00B05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TÍCH CỰC</a:t>
            </a:r>
            <a:endParaRPr lang="vi-VN" sz="4000" b="1" dirty="0">
              <a:ln w="9525">
                <a:solidFill>
                  <a:schemeClr val="bg1"/>
                </a:solidFill>
                <a:prstDash val="solid"/>
              </a:ln>
              <a:solidFill>
                <a:srgbClr val="00B050"/>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F620E4ED-7535-4C9E-BD79-65B112AE72B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527" t="-1269" r="8734" b="-761"/>
          <a:stretch/>
        </p:blipFill>
        <p:spPr>
          <a:xfrm>
            <a:off x="11275811" y="0"/>
            <a:ext cx="733550" cy="696584"/>
          </a:xfrm>
          <a:prstGeom prst="ellipse">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9683763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871729" y="1564247"/>
            <a:ext cx="8448541" cy="5293753"/>
          </a:xfrm>
          <a:prstGeom prst="rect">
            <a:avLst/>
          </a:prstGeom>
          <a:noFill/>
          <a:ln>
            <a:noFill/>
          </a:ln>
        </p:spPr>
        <p:txBody>
          <a:bodyPr wrap="square" lIns="121917" tIns="60958" rIns="121917" bIns="60958" rtlCol="0">
            <a:spAutoFit/>
          </a:bodyPr>
          <a:lstStyle/>
          <a:p>
            <a:r>
              <a:rPr lang="nl-NL" sz="2400" b="1" dirty="0">
                <a:latin typeface="Times New Roman" panose="02020603050405020304" pitchFamily="18" charset="0"/>
                <a:cs typeface="Times New Roman" panose="02020603050405020304" pitchFamily="18" charset="0"/>
              </a:rPr>
              <a:t>4. </a:t>
            </a:r>
            <a:r>
              <a:rPr lang="vi-VN" sz="2400" b="1" dirty="0">
                <a:latin typeface="Times New Roman" panose="02020603050405020304" pitchFamily="18" charset="0"/>
                <a:cs typeface="Times New Roman" panose="02020603050405020304" pitchFamily="18" charset="0"/>
              </a:rPr>
              <a:t>Bài tập </a:t>
            </a:r>
            <a:r>
              <a:rPr lang="nl-NL" sz="2400" b="1" dirty="0">
                <a:latin typeface="Times New Roman" panose="02020603050405020304" pitchFamily="18" charset="0"/>
                <a:cs typeface="Times New Roman" panose="02020603050405020304" pitchFamily="18" charset="0"/>
              </a:rPr>
              <a:t>4/</a:t>
            </a:r>
            <a:r>
              <a:rPr lang="nl-NL" sz="2400" dirty="0">
                <a:latin typeface="Times New Roman" panose="02020603050405020304" pitchFamily="18" charset="0"/>
                <a:cs typeface="Times New Roman" panose="02020603050405020304" pitchFamily="18" charset="0"/>
              </a:rPr>
              <a:t> SGK</a:t>
            </a:r>
            <a:r>
              <a:rPr lang="vi-VN" sz="2400" dirty="0">
                <a:latin typeface="Times New Roman" panose="02020603050405020304" pitchFamily="18" charset="0"/>
                <a:cs typeface="Times New Roman" panose="02020603050405020304" pitchFamily="18" charset="0"/>
              </a:rPr>
              <a:t> tr14</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a. Nhận xét:</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H là người biết học tập chủ động, tích cực, chịu khó làm thêm bài tập nâng cao để rèn luyện tư duy. Vì vậy, chắc chắn kết quả học của H sẽ được nâng cao.</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Ngược lại A không chủ động học tập tự giác, tích cực, chỉ làm các bài tập dễ cô giao mà bỏ qua các bài tập khó, không những vậy còn thuyết phục H đi chơi đừng làm bài tập.</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b. Nếu em là H, em sẽ khuyên A rằng nếu muốn nâng cao thành tích học tập thì chỉ làm những bài tập dễ cô giao thôi là không đủ. Khi làm thêm những bài tập nâng cao không những giúp ôn luyện lại kiến thức đã học, giúp hiểu sâu và nắm vững kiến thức, mà còn giúp rèn luyện tư duy, khả năng sáng tạo và tính kiên trì. </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6225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91744" y="873713"/>
            <a:ext cx="5256584" cy="3491393"/>
          </a:xfrm>
          <a:prstGeom prst="rect">
            <a:avLst/>
          </a:prstGeom>
        </p:spPr>
      </p:pic>
      <p:sp>
        <p:nvSpPr>
          <p:cNvPr id="30" name="TextBox 68"/>
          <p:cNvSpPr txBox="1">
            <a:spLocks/>
          </p:cNvSpPr>
          <p:nvPr/>
        </p:nvSpPr>
        <p:spPr>
          <a:xfrm>
            <a:off x="6007469" y="2902674"/>
            <a:ext cx="2608813" cy="1620125"/>
          </a:xfrm>
          <a:prstGeom prst="rect">
            <a:avLst/>
          </a:prstGeom>
        </p:spPr>
        <p:txBody>
          <a:bodyPr vert="horz" wrap="square" lIns="0" tIns="72000" rIns="0" bIns="0" anchor="t" anchorCtr="1">
            <a:norm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000000">
                  <a:lumMod val="75000"/>
                  <a:lumOff val="25000"/>
                </a:srgbClr>
              </a:solidFill>
              <a:effectLst/>
              <a:uLnTx/>
              <a:uFillTx/>
              <a:latin typeface="Calibri"/>
              <a:ea typeface="宋体" panose="02010600030101010101" pitchFamily="2" charset="-122"/>
              <a:cs typeface="+mn-cs"/>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3789041"/>
            <a:ext cx="3941366" cy="225639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5480" y="873711"/>
            <a:ext cx="2452528" cy="2452528"/>
          </a:xfrm>
          <a:prstGeom prst="rect">
            <a:avLst/>
          </a:prstGeom>
        </p:spPr>
      </p:pic>
      <p:sp>
        <p:nvSpPr>
          <p:cNvPr id="2" name="TextBox 1">
            <a:extLst>
              <a:ext uri="{FF2B5EF4-FFF2-40B4-BE49-F238E27FC236}">
                <a16:creationId xmlns:a16="http://schemas.microsoft.com/office/drawing/2014/main" id="{65CDB1A3-9A7A-4425-A5F7-336080DB8C40}"/>
              </a:ext>
            </a:extLst>
          </p:cNvPr>
          <p:cNvSpPr txBox="1"/>
          <p:nvPr/>
        </p:nvSpPr>
        <p:spPr>
          <a:xfrm>
            <a:off x="4972957" y="1788412"/>
            <a:ext cx="310047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FF0000"/>
                </a:solidFill>
                <a:effectLst/>
                <a:uLnTx/>
                <a:uFillTx/>
                <a:latin typeface="Algerian" panose="04020705040A02060702" pitchFamily="82" charset="0"/>
                <a:ea typeface="微软雅黑" panose="020B0503020204020204" pitchFamily="34" charset="-122"/>
                <a:cs typeface="Arial" panose="020B0604020202020204" pitchFamily="34" charset="0"/>
              </a:rPr>
              <a:t>VẬN DỤNG</a:t>
            </a:r>
          </a:p>
        </p:txBody>
      </p:sp>
      <p:pic>
        <p:nvPicPr>
          <p:cNvPr id="7" name="Picture 6">
            <a:extLst>
              <a:ext uri="{FF2B5EF4-FFF2-40B4-BE49-F238E27FC236}">
                <a16:creationId xmlns:a16="http://schemas.microsoft.com/office/drawing/2014/main" id="{90DE3E3E-8FD6-48AA-91D3-B4E1E40EE984}"/>
              </a:ext>
            </a:extLst>
          </p:cNvPr>
          <p:cNvPicPr>
            <a:picLocks noChangeAspect="1"/>
          </p:cNvPicPr>
          <p:nvPr/>
        </p:nvPicPr>
        <p:blipFill>
          <a:blip r:embed="rId5"/>
          <a:stretch>
            <a:fillRect/>
          </a:stretch>
        </p:blipFill>
        <p:spPr>
          <a:xfrm>
            <a:off x="11033660" y="0"/>
            <a:ext cx="1158340" cy="1048603"/>
          </a:xfrm>
          <a:prstGeom prst="rect">
            <a:avLst/>
          </a:prstGeom>
        </p:spPr>
      </p:pic>
    </p:spTree>
    <p:extLst>
      <p:ext uri="{BB962C8B-B14F-4D97-AF65-F5344CB8AC3E}">
        <p14:creationId xmlns:p14="http://schemas.microsoft.com/office/powerpoint/2010/main" val="41578378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nodePh="1">
                                  <p:stCondLst>
                                    <p:cond delay="0"/>
                                  </p:stCondLst>
                                  <p:endCondLst>
                                    <p:cond evt="begin" delay="0">
                                      <p:tn val="5"/>
                                    </p:cond>
                                  </p:end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
            <a:extLst>
              <a:ext uri="{FF2B5EF4-FFF2-40B4-BE49-F238E27FC236}">
                <a16:creationId xmlns:a16="http://schemas.microsoft.com/office/drawing/2014/main" id="{8D054DAA-598A-45C3-8124-9575502FA773}"/>
              </a:ext>
            </a:extLst>
          </p:cNvPr>
          <p:cNvGrpSpPr/>
          <p:nvPr/>
        </p:nvGrpSpPr>
        <p:grpSpPr>
          <a:xfrm>
            <a:off x="928983" y="754792"/>
            <a:ext cx="4920038" cy="3824119"/>
            <a:chOff x="1949253" y="1627716"/>
            <a:chExt cx="3271491" cy="2309600"/>
          </a:xfrm>
        </p:grpSpPr>
        <p:grpSp>
          <p:nvGrpSpPr>
            <p:cNvPr id="7" name="组合 135">
              <a:extLst>
                <a:ext uri="{FF2B5EF4-FFF2-40B4-BE49-F238E27FC236}">
                  <a16:creationId xmlns:a16="http://schemas.microsoft.com/office/drawing/2014/main" id="{D58AED1F-ABF0-45D8-9A7E-839BE7D8990D}"/>
                </a:ext>
              </a:extLst>
            </p:cNvPr>
            <p:cNvGrpSpPr/>
            <p:nvPr/>
          </p:nvGrpSpPr>
          <p:grpSpPr>
            <a:xfrm>
              <a:off x="1949253" y="1627716"/>
              <a:ext cx="3271491" cy="2309600"/>
              <a:chOff x="3246438" y="1068388"/>
              <a:chExt cx="5711825" cy="4678363"/>
            </a:xfrm>
            <a:solidFill>
              <a:schemeClr val="tx1"/>
            </a:solidFill>
          </p:grpSpPr>
          <p:sp>
            <p:nvSpPr>
              <p:cNvPr id="9" name="Freeform 5">
                <a:extLst>
                  <a:ext uri="{FF2B5EF4-FFF2-40B4-BE49-F238E27FC236}">
                    <a16:creationId xmlns:a16="http://schemas.microsoft.com/office/drawing/2014/main" id="{2FBD4893-B88F-4FBC-BD03-0254E284235F}"/>
                  </a:ext>
                </a:extLst>
              </p:cNvPr>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 name="Freeform 6">
                <a:extLst>
                  <a:ext uri="{FF2B5EF4-FFF2-40B4-BE49-F238E27FC236}">
                    <a16:creationId xmlns:a16="http://schemas.microsoft.com/office/drawing/2014/main" id="{D4EB34A4-A035-404A-B799-4CCDE9F07F69}"/>
                  </a:ext>
                </a:extLst>
              </p:cNvPr>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1" name="Freeform 7">
                <a:extLst>
                  <a:ext uri="{FF2B5EF4-FFF2-40B4-BE49-F238E27FC236}">
                    <a16:creationId xmlns:a16="http://schemas.microsoft.com/office/drawing/2014/main" id="{72C4CA55-130E-4123-8B78-6588168C47FC}"/>
                  </a:ext>
                </a:extLst>
              </p:cNvPr>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2" name="Freeform 8">
                <a:extLst>
                  <a:ext uri="{FF2B5EF4-FFF2-40B4-BE49-F238E27FC236}">
                    <a16:creationId xmlns:a16="http://schemas.microsoft.com/office/drawing/2014/main" id="{A28C9912-2B57-4F8E-899C-E4FD9C7BD1F5}"/>
                  </a:ext>
                </a:extLst>
              </p:cNvPr>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3" name="Freeform 9">
                <a:extLst>
                  <a:ext uri="{FF2B5EF4-FFF2-40B4-BE49-F238E27FC236}">
                    <a16:creationId xmlns:a16="http://schemas.microsoft.com/office/drawing/2014/main" id="{D1EF031C-073B-4CEF-A06F-2BFE289DC182}"/>
                  </a:ext>
                </a:extLst>
              </p:cNvPr>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4" name="Freeform 10">
                <a:extLst>
                  <a:ext uri="{FF2B5EF4-FFF2-40B4-BE49-F238E27FC236}">
                    <a16:creationId xmlns:a16="http://schemas.microsoft.com/office/drawing/2014/main" id="{EA57F0DF-82AF-42A0-8BF2-38A854DA78BF}"/>
                  </a:ext>
                </a:extLst>
              </p:cNvPr>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5" name="Freeform 11">
                <a:extLst>
                  <a:ext uri="{FF2B5EF4-FFF2-40B4-BE49-F238E27FC236}">
                    <a16:creationId xmlns:a16="http://schemas.microsoft.com/office/drawing/2014/main" id="{85528011-66C8-4818-905B-A5119A0B998B}"/>
                  </a:ext>
                </a:extLst>
              </p:cNvPr>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grpSp>
            <p:nvGrpSpPr>
              <p:cNvPr id="16" name="组合 143">
                <a:extLst>
                  <a:ext uri="{FF2B5EF4-FFF2-40B4-BE49-F238E27FC236}">
                    <a16:creationId xmlns:a16="http://schemas.microsoft.com/office/drawing/2014/main" id="{11BF4EF0-1B05-417E-9563-07561244CB09}"/>
                  </a:ext>
                </a:extLst>
              </p:cNvPr>
              <p:cNvGrpSpPr/>
              <p:nvPr/>
            </p:nvGrpSpPr>
            <p:grpSpPr>
              <a:xfrm>
                <a:off x="3517901" y="1225551"/>
                <a:ext cx="5260975" cy="4090987"/>
                <a:chOff x="3517901" y="1225551"/>
                <a:chExt cx="5260975" cy="4090987"/>
              </a:xfrm>
              <a:grpFill/>
            </p:grpSpPr>
            <p:sp>
              <p:nvSpPr>
                <p:cNvPr id="17" name="Freeform 12">
                  <a:extLst>
                    <a:ext uri="{FF2B5EF4-FFF2-40B4-BE49-F238E27FC236}">
                      <a16:creationId xmlns:a16="http://schemas.microsoft.com/office/drawing/2014/main" id="{078A2F5E-DDEF-4ED9-8CEE-E6D8A2EA2912}"/>
                    </a:ext>
                  </a:extLst>
                </p:cNvPr>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8" name="Freeform 13">
                  <a:extLst>
                    <a:ext uri="{FF2B5EF4-FFF2-40B4-BE49-F238E27FC236}">
                      <a16:creationId xmlns:a16="http://schemas.microsoft.com/office/drawing/2014/main" id="{2C153CBA-C459-4691-9A24-566F8B93692B}"/>
                    </a:ext>
                  </a:extLst>
                </p:cNvPr>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9" name="Freeform 14">
                  <a:extLst>
                    <a:ext uri="{FF2B5EF4-FFF2-40B4-BE49-F238E27FC236}">
                      <a16:creationId xmlns:a16="http://schemas.microsoft.com/office/drawing/2014/main" id="{DF8BD1EE-340A-48FA-8E6F-A96CC67B7DFA}"/>
                    </a:ext>
                  </a:extLst>
                </p:cNvPr>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0" name="Freeform 15">
                  <a:extLst>
                    <a:ext uri="{FF2B5EF4-FFF2-40B4-BE49-F238E27FC236}">
                      <a16:creationId xmlns:a16="http://schemas.microsoft.com/office/drawing/2014/main" id="{8507A91A-E4A8-4490-B57F-FA838B66CE63}"/>
                    </a:ext>
                  </a:extLst>
                </p:cNvPr>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1" name="Freeform 16">
                  <a:extLst>
                    <a:ext uri="{FF2B5EF4-FFF2-40B4-BE49-F238E27FC236}">
                      <a16:creationId xmlns:a16="http://schemas.microsoft.com/office/drawing/2014/main" id="{C70852DC-F006-4DC0-B237-6F210206F90F}"/>
                    </a:ext>
                  </a:extLst>
                </p:cNvPr>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2" name="Freeform 17">
                  <a:extLst>
                    <a:ext uri="{FF2B5EF4-FFF2-40B4-BE49-F238E27FC236}">
                      <a16:creationId xmlns:a16="http://schemas.microsoft.com/office/drawing/2014/main" id="{95FF7DF2-0A5B-49A4-A849-C73B5133BC57}"/>
                    </a:ext>
                  </a:extLst>
                </p:cNvPr>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3" name="Freeform 18">
                  <a:extLst>
                    <a:ext uri="{FF2B5EF4-FFF2-40B4-BE49-F238E27FC236}">
                      <a16:creationId xmlns:a16="http://schemas.microsoft.com/office/drawing/2014/main" id="{9B65670F-5131-4554-904D-000E1C3DDBA0}"/>
                    </a:ext>
                  </a:extLst>
                </p:cNvPr>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4" name="Freeform 19">
                  <a:extLst>
                    <a:ext uri="{FF2B5EF4-FFF2-40B4-BE49-F238E27FC236}">
                      <a16:creationId xmlns:a16="http://schemas.microsoft.com/office/drawing/2014/main" id="{08D22F81-B21D-4282-A456-82C4DF2A2414}"/>
                    </a:ext>
                  </a:extLst>
                </p:cNvPr>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5" name="Freeform 20">
                  <a:extLst>
                    <a:ext uri="{FF2B5EF4-FFF2-40B4-BE49-F238E27FC236}">
                      <a16:creationId xmlns:a16="http://schemas.microsoft.com/office/drawing/2014/main" id="{ECF0E66D-ACED-47C4-BFDA-CE90499A7C07}"/>
                    </a:ext>
                  </a:extLst>
                </p:cNvPr>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6" name="Freeform 21">
                  <a:extLst>
                    <a:ext uri="{FF2B5EF4-FFF2-40B4-BE49-F238E27FC236}">
                      <a16:creationId xmlns:a16="http://schemas.microsoft.com/office/drawing/2014/main" id="{102F4BF2-A344-400F-985E-84A23364F0BE}"/>
                    </a:ext>
                  </a:extLst>
                </p:cNvPr>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7" name="Freeform 22">
                  <a:extLst>
                    <a:ext uri="{FF2B5EF4-FFF2-40B4-BE49-F238E27FC236}">
                      <a16:creationId xmlns:a16="http://schemas.microsoft.com/office/drawing/2014/main" id="{9D460B84-51DF-4FD8-BB46-A781506F8DDA}"/>
                    </a:ext>
                  </a:extLst>
                </p:cNvPr>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8" name="Freeform 23">
                  <a:extLst>
                    <a:ext uri="{FF2B5EF4-FFF2-40B4-BE49-F238E27FC236}">
                      <a16:creationId xmlns:a16="http://schemas.microsoft.com/office/drawing/2014/main" id="{5C14206F-BDF1-45E4-BD48-FF34C9871B8E}"/>
                    </a:ext>
                  </a:extLst>
                </p:cNvPr>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29" name="Freeform 24">
                  <a:extLst>
                    <a:ext uri="{FF2B5EF4-FFF2-40B4-BE49-F238E27FC236}">
                      <a16:creationId xmlns:a16="http://schemas.microsoft.com/office/drawing/2014/main" id="{507B968D-20D0-4516-89A9-DC4415AE8B3F}"/>
                    </a:ext>
                  </a:extLst>
                </p:cNvPr>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0" name="Freeform 25">
                  <a:extLst>
                    <a:ext uri="{FF2B5EF4-FFF2-40B4-BE49-F238E27FC236}">
                      <a16:creationId xmlns:a16="http://schemas.microsoft.com/office/drawing/2014/main" id="{0D362F8F-453F-4FA2-ABC9-CCB92CFF9645}"/>
                    </a:ext>
                  </a:extLst>
                </p:cNvPr>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1" name="Freeform 26">
                  <a:extLst>
                    <a:ext uri="{FF2B5EF4-FFF2-40B4-BE49-F238E27FC236}">
                      <a16:creationId xmlns:a16="http://schemas.microsoft.com/office/drawing/2014/main" id="{7BF0C9C7-C262-4992-B6D3-9631F6081820}"/>
                    </a:ext>
                  </a:extLst>
                </p:cNvPr>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2" name="Freeform 27">
                  <a:extLst>
                    <a:ext uri="{FF2B5EF4-FFF2-40B4-BE49-F238E27FC236}">
                      <a16:creationId xmlns:a16="http://schemas.microsoft.com/office/drawing/2014/main" id="{8876E981-D179-44BA-B61D-36004548C27E}"/>
                    </a:ext>
                  </a:extLst>
                </p:cNvPr>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3" name="Freeform 28">
                  <a:extLst>
                    <a:ext uri="{FF2B5EF4-FFF2-40B4-BE49-F238E27FC236}">
                      <a16:creationId xmlns:a16="http://schemas.microsoft.com/office/drawing/2014/main" id="{77C5A5ED-995B-42F6-B616-4B53BCE2D2A2}"/>
                    </a:ext>
                  </a:extLst>
                </p:cNvPr>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4" name="Freeform 29">
                  <a:extLst>
                    <a:ext uri="{FF2B5EF4-FFF2-40B4-BE49-F238E27FC236}">
                      <a16:creationId xmlns:a16="http://schemas.microsoft.com/office/drawing/2014/main" id="{8730ABBD-359A-470F-A3F3-24B73819BA3B}"/>
                    </a:ext>
                  </a:extLst>
                </p:cNvPr>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5" name="Freeform 30">
                  <a:extLst>
                    <a:ext uri="{FF2B5EF4-FFF2-40B4-BE49-F238E27FC236}">
                      <a16:creationId xmlns:a16="http://schemas.microsoft.com/office/drawing/2014/main" id="{7748A976-902F-49DE-9572-926959E28644}"/>
                    </a:ext>
                  </a:extLst>
                </p:cNvPr>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6" name="Freeform 31">
                  <a:extLst>
                    <a:ext uri="{FF2B5EF4-FFF2-40B4-BE49-F238E27FC236}">
                      <a16:creationId xmlns:a16="http://schemas.microsoft.com/office/drawing/2014/main" id="{47827897-CAC0-4E5E-A3D8-2831F1F43CAF}"/>
                    </a:ext>
                  </a:extLst>
                </p:cNvPr>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7" name="Freeform 32">
                  <a:extLst>
                    <a:ext uri="{FF2B5EF4-FFF2-40B4-BE49-F238E27FC236}">
                      <a16:creationId xmlns:a16="http://schemas.microsoft.com/office/drawing/2014/main" id="{E773F939-CB07-4596-9FDD-B9238A8E055C}"/>
                    </a:ext>
                  </a:extLst>
                </p:cNvPr>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8" name="Freeform 33">
                  <a:extLst>
                    <a:ext uri="{FF2B5EF4-FFF2-40B4-BE49-F238E27FC236}">
                      <a16:creationId xmlns:a16="http://schemas.microsoft.com/office/drawing/2014/main" id="{D3FF9045-86AC-42C3-AC0C-808A19F00B9D}"/>
                    </a:ext>
                  </a:extLst>
                </p:cNvPr>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39" name="Freeform 34">
                  <a:extLst>
                    <a:ext uri="{FF2B5EF4-FFF2-40B4-BE49-F238E27FC236}">
                      <a16:creationId xmlns:a16="http://schemas.microsoft.com/office/drawing/2014/main" id="{4810AD40-77E8-4C96-955D-A8AC4897FEF8}"/>
                    </a:ext>
                  </a:extLst>
                </p:cNvPr>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0" name="Freeform 35">
                  <a:extLst>
                    <a:ext uri="{FF2B5EF4-FFF2-40B4-BE49-F238E27FC236}">
                      <a16:creationId xmlns:a16="http://schemas.microsoft.com/office/drawing/2014/main" id="{F62D7822-0794-42AB-BC1B-1B79FAA3D11D}"/>
                    </a:ext>
                  </a:extLst>
                </p:cNvPr>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1" name="Freeform 36">
                  <a:extLst>
                    <a:ext uri="{FF2B5EF4-FFF2-40B4-BE49-F238E27FC236}">
                      <a16:creationId xmlns:a16="http://schemas.microsoft.com/office/drawing/2014/main" id="{74C67D56-3290-4233-B7D4-80AB3549D85D}"/>
                    </a:ext>
                  </a:extLst>
                </p:cNvPr>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2" name="Freeform 37">
                  <a:extLst>
                    <a:ext uri="{FF2B5EF4-FFF2-40B4-BE49-F238E27FC236}">
                      <a16:creationId xmlns:a16="http://schemas.microsoft.com/office/drawing/2014/main" id="{B08A9991-16D5-4310-8175-32877E073FD3}"/>
                    </a:ext>
                  </a:extLst>
                </p:cNvPr>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3" name="Freeform 38">
                  <a:extLst>
                    <a:ext uri="{FF2B5EF4-FFF2-40B4-BE49-F238E27FC236}">
                      <a16:creationId xmlns:a16="http://schemas.microsoft.com/office/drawing/2014/main" id="{4AAA0EEE-06B0-4EAC-A16A-26D01F993B4D}"/>
                    </a:ext>
                  </a:extLst>
                </p:cNvPr>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4" name="Freeform 39">
                  <a:extLst>
                    <a:ext uri="{FF2B5EF4-FFF2-40B4-BE49-F238E27FC236}">
                      <a16:creationId xmlns:a16="http://schemas.microsoft.com/office/drawing/2014/main" id="{0E610C5D-2436-4FA4-B7E9-5374807435B6}"/>
                    </a:ext>
                  </a:extLst>
                </p:cNvPr>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5" name="Freeform 40">
                  <a:extLst>
                    <a:ext uri="{FF2B5EF4-FFF2-40B4-BE49-F238E27FC236}">
                      <a16:creationId xmlns:a16="http://schemas.microsoft.com/office/drawing/2014/main" id="{23A96C75-3B18-49D5-9ED8-3A423B50DC88}"/>
                    </a:ext>
                  </a:extLst>
                </p:cNvPr>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6" name="Freeform 41">
                  <a:extLst>
                    <a:ext uri="{FF2B5EF4-FFF2-40B4-BE49-F238E27FC236}">
                      <a16:creationId xmlns:a16="http://schemas.microsoft.com/office/drawing/2014/main" id="{740E3DD9-1D2C-45E7-8926-B69EBDD78E9F}"/>
                    </a:ext>
                  </a:extLst>
                </p:cNvPr>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7" name="Freeform 42">
                  <a:extLst>
                    <a:ext uri="{FF2B5EF4-FFF2-40B4-BE49-F238E27FC236}">
                      <a16:creationId xmlns:a16="http://schemas.microsoft.com/office/drawing/2014/main" id="{720AE166-A88B-42C0-B870-AC61CA4C00AE}"/>
                    </a:ext>
                  </a:extLst>
                </p:cNvPr>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8" name="Freeform 43">
                  <a:extLst>
                    <a:ext uri="{FF2B5EF4-FFF2-40B4-BE49-F238E27FC236}">
                      <a16:creationId xmlns:a16="http://schemas.microsoft.com/office/drawing/2014/main" id="{D239EE26-C665-4D57-B02D-D5F2D9A1BBA7}"/>
                    </a:ext>
                  </a:extLst>
                </p:cNvPr>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49" name="Freeform 44">
                  <a:extLst>
                    <a:ext uri="{FF2B5EF4-FFF2-40B4-BE49-F238E27FC236}">
                      <a16:creationId xmlns:a16="http://schemas.microsoft.com/office/drawing/2014/main" id="{5E431BA4-5FA5-42DD-877F-B8D56B2496CC}"/>
                    </a:ext>
                  </a:extLst>
                </p:cNvPr>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0" name="Freeform 45">
                  <a:extLst>
                    <a:ext uri="{FF2B5EF4-FFF2-40B4-BE49-F238E27FC236}">
                      <a16:creationId xmlns:a16="http://schemas.microsoft.com/office/drawing/2014/main" id="{E30B3B95-3C44-42DB-B2C1-7B09F705DBF7}"/>
                    </a:ext>
                  </a:extLst>
                </p:cNvPr>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1" name="Freeform 46">
                  <a:extLst>
                    <a:ext uri="{FF2B5EF4-FFF2-40B4-BE49-F238E27FC236}">
                      <a16:creationId xmlns:a16="http://schemas.microsoft.com/office/drawing/2014/main" id="{D367A7FF-8C78-4355-A197-4117A3B21E74}"/>
                    </a:ext>
                  </a:extLst>
                </p:cNvPr>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2" name="Freeform 47">
                  <a:extLst>
                    <a:ext uri="{FF2B5EF4-FFF2-40B4-BE49-F238E27FC236}">
                      <a16:creationId xmlns:a16="http://schemas.microsoft.com/office/drawing/2014/main" id="{C1BFD2A0-ECA2-4438-9162-3A6E2B9E91D0}"/>
                    </a:ext>
                  </a:extLst>
                </p:cNvPr>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3" name="Freeform 48">
                  <a:extLst>
                    <a:ext uri="{FF2B5EF4-FFF2-40B4-BE49-F238E27FC236}">
                      <a16:creationId xmlns:a16="http://schemas.microsoft.com/office/drawing/2014/main" id="{A613BF4C-321C-45DF-AD04-74ACAF334416}"/>
                    </a:ext>
                  </a:extLst>
                </p:cNvPr>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4" name="Freeform 49">
                  <a:extLst>
                    <a:ext uri="{FF2B5EF4-FFF2-40B4-BE49-F238E27FC236}">
                      <a16:creationId xmlns:a16="http://schemas.microsoft.com/office/drawing/2014/main" id="{371393D0-2847-4F8D-8B0F-A6CAFCD4001D}"/>
                    </a:ext>
                  </a:extLst>
                </p:cNvPr>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5" name="Freeform 50">
                  <a:extLst>
                    <a:ext uri="{FF2B5EF4-FFF2-40B4-BE49-F238E27FC236}">
                      <a16:creationId xmlns:a16="http://schemas.microsoft.com/office/drawing/2014/main" id="{13B9E13F-C245-43E2-BB6B-58D2AA62A314}"/>
                    </a:ext>
                  </a:extLst>
                </p:cNvPr>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6" name="Freeform 51">
                  <a:extLst>
                    <a:ext uri="{FF2B5EF4-FFF2-40B4-BE49-F238E27FC236}">
                      <a16:creationId xmlns:a16="http://schemas.microsoft.com/office/drawing/2014/main" id="{CD2E4A88-2213-4213-B091-0F9023152C4F}"/>
                    </a:ext>
                  </a:extLst>
                </p:cNvPr>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7" name="Freeform 52">
                  <a:extLst>
                    <a:ext uri="{FF2B5EF4-FFF2-40B4-BE49-F238E27FC236}">
                      <a16:creationId xmlns:a16="http://schemas.microsoft.com/office/drawing/2014/main" id="{37D4605B-835C-4A96-AC84-92734A6ACF1D}"/>
                    </a:ext>
                  </a:extLst>
                </p:cNvPr>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8" name="Freeform 53">
                  <a:extLst>
                    <a:ext uri="{FF2B5EF4-FFF2-40B4-BE49-F238E27FC236}">
                      <a16:creationId xmlns:a16="http://schemas.microsoft.com/office/drawing/2014/main" id="{2332D1D1-627B-4ABF-9A4D-D844C0AB1E9D}"/>
                    </a:ext>
                  </a:extLst>
                </p:cNvPr>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59" name="Freeform 54">
                  <a:extLst>
                    <a:ext uri="{FF2B5EF4-FFF2-40B4-BE49-F238E27FC236}">
                      <a16:creationId xmlns:a16="http://schemas.microsoft.com/office/drawing/2014/main" id="{DFC98597-F6F8-413B-873B-0582015BF1E6}"/>
                    </a:ext>
                  </a:extLst>
                </p:cNvPr>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0" name="Freeform 55">
                  <a:extLst>
                    <a:ext uri="{FF2B5EF4-FFF2-40B4-BE49-F238E27FC236}">
                      <a16:creationId xmlns:a16="http://schemas.microsoft.com/office/drawing/2014/main" id="{AEACEEE6-A713-4806-A186-C865F4748B18}"/>
                    </a:ext>
                  </a:extLst>
                </p:cNvPr>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1" name="Freeform 56">
                  <a:extLst>
                    <a:ext uri="{FF2B5EF4-FFF2-40B4-BE49-F238E27FC236}">
                      <a16:creationId xmlns:a16="http://schemas.microsoft.com/office/drawing/2014/main" id="{D0BE59FC-6B1D-499D-8CC1-8801320C0E4D}"/>
                    </a:ext>
                  </a:extLst>
                </p:cNvPr>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2" name="Freeform 57">
                  <a:extLst>
                    <a:ext uri="{FF2B5EF4-FFF2-40B4-BE49-F238E27FC236}">
                      <a16:creationId xmlns:a16="http://schemas.microsoft.com/office/drawing/2014/main" id="{3389736A-83C4-41B8-A3E5-8F3B8EC0E882}"/>
                    </a:ext>
                  </a:extLst>
                </p:cNvPr>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3" name="Freeform 58">
                  <a:extLst>
                    <a:ext uri="{FF2B5EF4-FFF2-40B4-BE49-F238E27FC236}">
                      <a16:creationId xmlns:a16="http://schemas.microsoft.com/office/drawing/2014/main" id="{10FFE8F2-0A7D-45BD-B850-EFF5D7314C91}"/>
                    </a:ext>
                  </a:extLst>
                </p:cNvPr>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4" name="Freeform 59">
                  <a:extLst>
                    <a:ext uri="{FF2B5EF4-FFF2-40B4-BE49-F238E27FC236}">
                      <a16:creationId xmlns:a16="http://schemas.microsoft.com/office/drawing/2014/main" id="{76F9DE01-0CB1-4233-ACF8-7C194D3373C5}"/>
                    </a:ext>
                  </a:extLst>
                </p:cNvPr>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5" name="Freeform 60">
                  <a:extLst>
                    <a:ext uri="{FF2B5EF4-FFF2-40B4-BE49-F238E27FC236}">
                      <a16:creationId xmlns:a16="http://schemas.microsoft.com/office/drawing/2014/main" id="{E1ADEA28-A5A3-46E4-B784-470F380C84A8}"/>
                    </a:ext>
                  </a:extLst>
                </p:cNvPr>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6" name="Freeform 61">
                  <a:extLst>
                    <a:ext uri="{FF2B5EF4-FFF2-40B4-BE49-F238E27FC236}">
                      <a16:creationId xmlns:a16="http://schemas.microsoft.com/office/drawing/2014/main" id="{883E643E-FA87-4897-AB60-68E6766E3327}"/>
                    </a:ext>
                  </a:extLst>
                </p:cNvPr>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7" name="Freeform 62">
                  <a:extLst>
                    <a:ext uri="{FF2B5EF4-FFF2-40B4-BE49-F238E27FC236}">
                      <a16:creationId xmlns:a16="http://schemas.microsoft.com/office/drawing/2014/main" id="{AF39DB9A-25BE-4B01-BC5A-978942C02467}"/>
                    </a:ext>
                  </a:extLst>
                </p:cNvPr>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8" name="Freeform 63">
                  <a:extLst>
                    <a:ext uri="{FF2B5EF4-FFF2-40B4-BE49-F238E27FC236}">
                      <a16:creationId xmlns:a16="http://schemas.microsoft.com/office/drawing/2014/main" id="{39975B54-5C53-4FD1-BBE1-2CFD328F20CE}"/>
                    </a:ext>
                  </a:extLst>
                </p:cNvPr>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69" name="Freeform 64">
                  <a:extLst>
                    <a:ext uri="{FF2B5EF4-FFF2-40B4-BE49-F238E27FC236}">
                      <a16:creationId xmlns:a16="http://schemas.microsoft.com/office/drawing/2014/main" id="{33C9685E-20BD-4783-9FAC-AA7483338A02}"/>
                    </a:ext>
                  </a:extLst>
                </p:cNvPr>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0" name="Freeform 65">
                  <a:extLst>
                    <a:ext uri="{FF2B5EF4-FFF2-40B4-BE49-F238E27FC236}">
                      <a16:creationId xmlns:a16="http://schemas.microsoft.com/office/drawing/2014/main" id="{3C5F0C41-B90A-4493-B0EA-D4E5022D4AB4}"/>
                    </a:ext>
                  </a:extLst>
                </p:cNvPr>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1" name="Freeform 66">
                  <a:extLst>
                    <a:ext uri="{FF2B5EF4-FFF2-40B4-BE49-F238E27FC236}">
                      <a16:creationId xmlns:a16="http://schemas.microsoft.com/office/drawing/2014/main" id="{1552B270-1C03-4BEB-B9D5-4A1898C22B42}"/>
                    </a:ext>
                  </a:extLst>
                </p:cNvPr>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2" name="Freeform 67">
                  <a:extLst>
                    <a:ext uri="{FF2B5EF4-FFF2-40B4-BE49-F238E27FC236}">
                      <a16:creationId xmlns:a16="http://schemas.microsoft.com/office/drawing/2014/main" id="{8CA014FC-367A-41CE-99A3-C948AF287337}"/>
                    </a:ext>
                  </a:extLst>
                </p:cNvPr>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3" name="Freeform 68">
                  <a:extLst>
                    <a:ext uri="{FF2B5EF4-FFF2-40B4-BE49-F238E27FC236}">
                      <a16:creationId xmlns:a16="http://schemas.microsoft.com/office/drawing/2014/main" id="{E41AF02E-241D-476E-87A2-574DB8B17A43}"/>
                    </a:ext>
                  </a:extLst>
                </p:cNvPr>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4" name="Freeform 69">
                  <a:extLst>
                    <a:ext uri="{FF2B5EF4-FFF2-40B4-BE49-F238E27FC236}">
                      <a16:creationId xmlns:a16="http://schemas.microsoft.com/office/drawing/2014/main" id="{00CFF0C6-B4D8-4D67-A702-2FC093082BBE}"/>
                    </a:ext>
                  </a:extLst>
                </p:cNvPr>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5" name="Freeform 70">
                  <a:extLst>
                    <a:ext uri="{FF2B5EF4-FFF2-40B4-BE49-F238E27FC236}">
                      <a16:creationId xmlns:a16="http://schemas.microsoft.com/office/drawing/2014/main" id="{48DD892B-09D6-4017-8069-CD99A934DFE4}"/>
                    </a:ext>
                  </a:extLst>
                </p:cNvPr>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6" name="Freeform 71">
                  <a:extLst>
                    <a:ext uri="{FF2B5EF4-FFF2-40B4-BE49-F238E27FC236}">
                      <a16:creationId xmlns:a16="http://schemas.microsoft.com/office/drawing/2014/main" id="{16278466-0AC4-417A-A95C-A55D1F24EECA}"/>
                    </a:ext>
                  </a:extLst>
                </p:cNvPr>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7" name="Freeform 72">
                  <a:extLst>
                    <a:ext uri="{FF2B5EF4-FFF2-40B4-BE49-F238E27FC236}">
                      <a16:creationId xmlns:a16="http://schemas.microsoft.com/office/drawing/2014/main" id="{45BCE868-6757-4A1C-B055-14BF7947CFE0}"/>
                    </a:ext>
                  </a:extLst>
                </p:cNvPr>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8" name="Freeform 73">
                  <a:extLst>
                    <a:ext uri="{FF2B5EF4-FFF2-40B4-BE49-F238E27FC236}">
                      <a16:creationId xmlns:a16="http://schemas.microsoft.com/office/drawing/2014/main" id="{4715512D-2B04-4CB6-9564-89504E4B3F6C}"/>
                    </a:ext>
                  </a:extLst>
                </p:cNvPr>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79" name="Freeform 74">
                  <a:extLst>
                    <a:ext uri="{FF2B5EF4-FFF2-40B4-BE49-F238E27FC236}">
                      <a16:creationId xmlns:a16="http://schemas.microsoft.com/office/drawing/2014/main" id="{711A7AB7-A430-4710-8295-B0D932A26A63}"/>
                    </a:ext>
                  </a:extLst>
                </p:cNvPr>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0" name="Freeform 75">
                  <a:extLst>
                    <a:ext uri="{FF2B5EF4-FFF2-40B4-BE49-F238E27FC236}">
                      <a16:creationId xmlns:a16="http://schemas.microsoft.com/office/drawing/2014/main" id="{6255BAE5-6F8E-46D8-BF2E-1C070916AD56}"/>
                    </a:ext>
                  </a:extLst>
                </p:cNvPr>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1" name="Freeform 76">
                  <a:extLst>
                    <a:ext uri="{FF2B5EF4-FFF2-40B4-BE49-F238E27FC236}">
                      <a16:creationId xmlns:a16="http://schemas.microsoft.com/office/drawing/2014/main" id="{A45FEC60-4FF0-46EB-8EAF-37C82117C964}"/>
                    </a:ext>
                  </a:extLst>
                </p:cNvPr>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2" name="Freeform 77">
                  <a:extLst>
                    <a:ext uri="{FF2B5EF4-FFF2-40B4-BE49-F238E27FC236}">
                      <a16:creationId xmlns:a16="http://schemas.microsoft.com/office/drawing/2014/main" id="{EC013A5A-1403-4A69-BCE8-27253D75ADD7}"/>
                    </a:ext>
                  </a:extLst>
                </p:cNvPr>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3" name="Freeform 78">
                  <a:extLst>
                    <a:ext uri="{FF2B5EF4-FFF2-40B4-BE49-F238E27FC236}">
                      <a16:creationId xmlns:a16="http://schemas.microsoft.com/office/drawing/2014/main" id="{DC5CC0DD-C766-4149-9FED-22A44D357C6D}"/>
                    </a:ext>
                  </a:extLst>
                </p:cNvPr>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4" name="Freeform 79">
                  <a:extLst>
                    <a:ext uri="{FF2B5EF4-FFF2-40B4-BE49-F238E27FC236}">
                      <a16:creationId xmlns:a16="http://schemas.microsoft.com/office/drawing/2014/main" id="{6B173FAD-BF75-4904-8C0E-1E7F2F2481EC}"/>
                    </a:ext>
                  </a:extLst>
                </p:cNvPr>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5" name="Freeform 80">
                  <a:extLst>
                    <a:ext uri="{FF2B5EF4-FFF2-40B4-BE49-F238E27FC236}">
                      <a16:creationId xmlns:a16="http://schemas.microsoft.com/office/drawing/2014/main" id="{6B395EA2-ACF3-4ACE-8584-07CDF8722EFE}"/>
                    </a:ext>
                  </a:extLst>
                </p:cNvPr>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6" name="Freeform 81">
                  <a:extLst>
                    <a:ext uri="{FF2B5EF4-FFF2-40B4-BE49-F238E27FC236}">
                      <a16:creationId xmlns:a16="http://schemas.microsoft.com/office/drawing/2014/main" id="{5CC9C077-0EA0-4772-923C-F378EB0BFADA}"/>
                    </a:ext>
                  </a:extLst>
                </p:cNvPr>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7" name="Freeform 82">
                  <a:extLst>
                    <a:ext uri="{FF2B5EF4-FFF2-40B4-BE49-F238E27FC236}">
                      <a16:creationId xmlns:a16="http://schemas.microsoft.com/office/drawing/2014/main" id="{9F596560-6226-422E-8C5A-6AF41D67F860}"/>
                    </a:ext>
                  </a:extLst>
                </p:cNvPr>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8" name="Freeform 83">
                  <a:extLst>
                    <a:ext uri="{FF2B5EF4-FFF2-40B4-BE49-F238E27FC236}">
                      <a16:creationId xmlns:a16="http://schemas.microsoft.com/office/drawing/2014/main" id="{F23CCCC9-D0D7-40AD-8900-A0020D00E818}"/>
                    </a:ext>
                  </a:extLst>
                </p:cNvPr>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89" name="Freeform 84">
                  <a:extLst>
                    <a:ext uri="{FF2B5EF4-FFF2-40B4-BE49-F238E27FC236}">
                      <a16:creationId xmlns:a16="http://schemas.microsoft.com/office/drawing/2014/main" id="{EC1840F2-B0DB-47CF-B055-EFF687350676}"/>
                    </a:ext>
                  </a:extLst>
                </p:cNvPr>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0" name="Freeform 85">
                  <a:extLst>
                    <a:ext uri="{FF2B5EF4-FFF2-40B4-BE49-F238E27FC236}">
                      <a16:creationId xmlns:a16="http://schemas.microsoft.com/office/drawing/2014/main" id="{7E0F32F5-849E-4778-B286-7341FFE836B1}"/>
                    </a:ext>
                  </a:extLst>
                </p:cNvPr>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1" name="Freeform 86">
                  <a:extLst>
                    <a:ext uri="{FF2B5EF4-FFF2-40B4-BE49-F238E27FC236}">
                      <a16:creationId xmlns:a16="http://schemas.microsoft.com/office/drawing/2014/main" id="{43892C67-FC08-4A95-95AE-F7E280CEBFD9}"/>
                    </a:ext>
                  </a:extLst>
                </p:cNvPr>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2" name="Freeform 87">
                  <a:extLst>
                    <a:ext uri="{FF2B5EF4-FFF2-40B4-BE49-F238E27FC236}">
                      <a16:creationId xmlns:a16="http://schemas.microsoft.com/office/drawing/2014/main" id="{BC773F19-5210-4400-9550-E31E6002F662}"/>
                    </a:ext>
                  </a:extLst>
                </p:cNvPr>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3" name="Freeform 88">
                  <a:extLst>
                    <a:ext uri="{FF2B5EF4-FFF2-40B4-BE49-F238E27FC236}">
                      <a16:creationId xmlns:a16="http://schemas.microsoft.com/office/drawing/2014/main" id="{AD136FB3-362D-4F4D-9E4C-FF9A0793C52E}"/>
                    </a:ext>
                  </a:extLst>
                </p:cNvPr>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4" name="Freeform 89">
                  <a:extLst>
                    <a:ext uri="{FF2B5EF4-FFF2-40B4-BE49-F238E27FC236}">
                      <a16:creationId xmlns:a16="http://schemas.microsoft.com/office/drawing/2014/main" id="{E996F4B1-C266-4C90-B6A3-FCD5B7490943}"/>
                    </a:ext>
                  </a:extLst>
                </p:cNvPr>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5" name="Freeform 90">
                  <a:extLst>
                    <a:ext uri="{FF2B5EF4-FFF2-40B4-BE49-F238E27FC236}">
                      <a16:creationId xmlns:a16="http://schemas.microsoft.com/office/drawing/2014/main" id="{EB8A27F0-3E0F-4690-9326-18E62A067130}"/>
                    </a:ext>
                  </a:extLst>
                </p:cNvPr>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6" name="Freeform 91">
                  <a:extLst>
                    <a:ext uri="{FF2B5EF4-FFF2-40B4-BE49-F238E27FC236}">
                      <a16:creationId xmlns:a16="http://schemas.microsoft.com/office/drawing/2014/main" id="{ACF132F0-BB5B-47D1-BF32-B3053BBB1FD2}"/>
                    </a:ext>
                  </a:extLst>
                </p:cNvPr>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97" name="Freeform 92">
                  <a:extLst>
                    <a:ext uri="{FF2B5EF4-FFF2-40B4-BE49-F238E27FC236}">
                      <a16:creationId xmlns:a16="http://schemas.microsoft.com/office/drawing/2014/main" id="{F5960859-D2F7-46DD-8A3F-1F0611859686}"/>
                    </a:ext>
                  </a:extLst>
                </p:cNvPr>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grpSp>
        </p:grpSp>
        <p:sp>
          <p:nvSpPr>
            <p:cNvPr id="8" name="文本框 49">
              <a:extLst>
                <a:ext uri="{FF2B5EF4-FFF2-40B4-BE49-F238E27FC236}">
                  <a16:creationId xmlns:a16="http://schemas.microsoft.com/office/drawing/2014/main" id="{35C8638A-8528-4341-AD1C-62AF34756379}"/>
                </a:ext>
              </a:extLst>
            </p:cNvPr>
            <p:cNvSpPr txBox="1">
              <a:spLocks noChangeArrowheads="1"/>
            </p:cNvSpPr>
            <p:nvPr/>
          </p:nvSpPr>
          <p:spPr bwMode="auto">
            <a:xfrm>
              <a:off x="2034273" y="2096548"/>
              <a:ext cx="2925908" cy="9925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3" rIns="91407" bIns="45703">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9pPr>
            </a:lstStyle>
            <a:p>
              <a:pPr lvl="0" algn="ctr">
                <a:buNone/>
                <a:defRPr/>
              </a:pPr>
              <a:r>
                <a:rPr kumimoji="0" lang="en-US" sz="28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rPr>
                <a:t>1, </a:t>
              </a:r>
              <a:r>
                <a:rPr lang="en-US" dirty="0" err="1">
                  <a:latin typeface="Times New Roman" panose="02020603050405020304" pitchFamily="18" charset="0"/>
                  <a:cs typeface="Times New Roman" panose="02020603050405020304" pitchFamily="18" charset="0"/>
                </a:rPr>
                <a:t>Em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hãy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lập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kế</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hoạch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rèn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luyện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tính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học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tập</a:t>
              </a:r>
              <a:r>
                <a:rPr lang="en-US" dirty="0">
                  <a:latin typeface="Times New Roman" panose="02020603050405020304" pitchFamily="18" charset="0"/>
                  <a:cs typeface="Times New Roman" panose="02020603050405020304" pitchFamily="18" charset="0"/>
                </a:rPr>
                <a:t>.</a:t>
              </a:r>
              <a:endParaRPr kumimoji="0" lang="en-US" sz="2800" b="0" i="0" u="none" strike="noStrike" kern="1200" cap="none" spc="0" normalizeH="0" baseline="0" noProof="0" dirty="0">
                <a:ln>
                  <a:noFill/>
                </a:ln>
                <a:effectLst/>
                <a:uLnTx/>
                <a:uFillTx/>
                <a:latin typeface="Times New Roman" panose="02020603050405020304" pitchFamily="18" charset="0"/>
                <a:cs typeface="Times New Roman" panose="02020603050405020304" pitchFamily="18" charset="0"/>
              </a:endParaRPr>
            </a:p>
          </p:txBody>
        </p:sp>
      </p:grpSp>
      <p:grpSp>
        <p:nvGrpSpPr>
          <p:cNvPr id="98" name="组合 3">
            <a:extLst>
              <a:ext uri="{FF2B5EF4-FFF2-40B4-BE49-F238E27FC236}">
                <a16:creationId xmlns:a16="http://schemas.microsoft.com/office/drawing/2014/main" id="{38D25246-65BA-4855-A3D9-A8EC1F3632CF}"/>
              </a:ext>
            </a:extLst>
          </p:cNvPr>
          <p:cNvGrpSpPr/>
          <p:nvPr/>
        </p:nvGrpSpPr>
        <p:grpSpPr>
          <a:xfrm>
            <a:off x="5602544" y="613653"/>
            <a:ext cx="6570616" cy="5415707"/>
            <a:chOff x="7522624" y="1711467"/>
            <a:chExt cx="2698523" cy="1980244"/>
          </a:xfrm>
        </p:grpSpPr>
        <p:grpSp>
          <p:nvGrpSpPr>
            <p:cNvPr id="99" name="组合 225">
              <a:extLst>
                <a:ext uri="{FF2B5EF4-FFF2-40B4-BE49-F238E27FC236}">
                  <a16:creationId xmlns:a16="http://schemas.microsoft.com/office/drawing/2014/main" id="{3E1C6EDD-57C8-41B1-91C8-7F0CD50A933A}"/>
                </a:ext>
              </a:extLst>
            </p:cNvPr>
            <p:cNvGrpSpPr/>
            <p:nvPr/>
          </p:nvGrpSpPr>
          <p:grpSpPr>
            <a:xfrm flipH="1">
              <a:off x="7522624" y="1711467"/>
              <a:ext cx="2698523" cy="1980244"/>
              <a:chOff x="3246438" y="1068388"/>
              <a:chExt cx="5711825" cy="4678363"/>
            </a:xfrm>
            <a:solidFill>
              <a:schemeClr val="tx1"/>
            </a:solidFill>
          </p:grpSpPr>
          <p:sp>
            <p:nvSpPr>
              <p:cNvPr id="101" name="Freeform 5">
                <a:extLst>
                  <a:ext uri="{FF2B5EF4-FFF2-40B4-BE49-F238E27FC236}">
                    <a16:creationId xmlns:a16="http://schemas.microsoft.com/office/drawing/2014/main" id="{138F6791-500E-4672-9473-80AC1694AB88}"/>
                  </a:ext>
                </a:extLst>
              </p:cNvPr>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2" name="Freeform 6">
                <a:extLst>
                  <a:ext uri="{FF2B5EF4-FFF2-40B4-BE49-F238E27FC236}">
                    <a16:creationId xmlns:a16="http://schemas.microsoft.com/office/drawing/2014/main" id="{C8EE571C-BE94-4368-98EF-27D423DF6DB3}"/>
                  </a:ext>
                </a:extLst>
              </p:cNvPr>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3" name="Freeform 7">
                <a:extLst>
                  <a:ext uri="{FF2B5EF4-FFF2-40B4-BE49-F238E27FC236}">
                    <a16:creationId xmlns:a16="http://schemas.microsoft.com/office/drawing/2014/main" id="{C1AD819C-F0EC-487E-AD04-E2C3F97676B9}"/>
                  </a:ext>
                </a:extLst>
              </p:cNvPr>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4" name="Freeform 8">
                <a:extLst>
                  <a:ext uri="{FF2B5EF4-FFF2-40B4-BE49-F238E27FC236}">
                    <a16:creationId xmlns:a16="http://schemas.microsoft.com/office/drawing/2014/main" id="{FAB47E01-9665-455C-9CA4-FB75E51DE670}"/>
                  </a:ext>
                </a:extLst>
              </p:cNvPr>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5" name="Freeform 9">
                <a:extLst>
                  <a:ext uri="{FF2B5EF4-FFF2-40B4-BE49-F238E27FC236}">
                    <a16:creationId xmlns:a16="http://schemas.microsoft.com/office/drawing/2014/main" id="{732BA37F-0C87-4610-9517-3706A35D938F}"/>
                  </a:ext>
                </a:extLst>
              </p:cNvPr>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6" name="Freeform 10">
                <a:extLst>
                  <a:ext uri="{FF2B5EF4-FFF2-40B4-BE49-F238E27FC236}">
                    <a16:creationId xmlns:a16="http://schemas.microsoft.com/office/drawing/2014/main" id="{F3C507FD-3D22-46F6-9BB4-A4643AED8E41}"/>
                  </a:ext>
                </a:extLst>
              </p:cNvPr>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07" name="Freeform 11">
                <a:extLst>
                  <a:ext uri="{FF2B5EF4-FFF2-40B4-BE49-F238E27FC236}">
                    <a16:creationId xmlns:a16="http://schemas.microsoft.com/office/drawing/2014/main" id="{E66FE954-408D-4E0D-A552-8AD26413F42F}"/>
                  </a:ext>
                </a:extLst>
              </p:cNvPr>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grpSp>
            <p:nvGrpSpPr>
              <p:cNvPr id="108" name="组合 233">
                <a:extLst>
                  <a:ext uri="{FF2B5EF4-FFF2-40B4-BE49-F238E27FC236}">
                    <a16:creationId xmlns:a16="http://schemas.microsoft.com/office/drawing/2014/main" id="{39B4C5E4-DC5F-44F5-B216-6241B87E7B64}"/>
                  </a:ext>
                </a:extLst>
              </p:cNvPr>
              <p:cNvGrpSpPr/>
              <p:nvPr/>
            </p:nvGrpSpPr>
            <p:grpSpPr>
              <a:xfrm>
                <a:off x="3517901" y="1225551"/>
                <a:ext cx="5260975" cy="4090987"/>
                <a:chOff x="3517901" y="1225551"/>
                <a:chExt cx="5260975" cy="4090987"/>
              </a:xfrm>
              <a:grpFill/>
            </p:grpSpPr>
            <p:sp>
              <p:nvSpPr>
                <p:cNvPr id="109" name="Freeform 12">
                  <a:extLst>
                    <a:ext uri="{FF2B5EF4-FFF2-40B4-BE49-F238E27FC236}">
                      <a16:creationId xmlns:a16="http://schemas.microsoft.com/office/drawing/2014/main" id="{1CC1FB4F-B2CF-47C3-9CCD-80CD8B4CD99B}"/>
                    </a:ext>
                  </a:extLst>
                </p:cNvPr>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10" name="Freeform 13">
                  <a:extLst>
                    <a:ext uri="{FF2B5EF4-FFF2-40B4-BE49-F238E27FC236}">
                      <a16:creationId xmlns:a16="http://schemas.microsoft.com/office/drawing/2014/main" id="{7C133459-1916-4948-BB53-75F3ED57D23B}"/>
                    </a:ext>
                  </a:extLst>
                </p:cNvPr>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11" name="Freeform 14">
                  <a:extLst>
                    <a:ext uri="{FF2B5EF4-FFF2-40B4-BE49-F238E27FC236}">
                      <a16:creationId xmlns:a16="http://schemas.microsoft.com/office/drawing/2014/main" id="{3AA93844-824F-45BB-A6B2-9D0AB648370F}"/>
                    </a:ext>
                  </a:extLst>
                </p:cNvPr>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12" name="Freeform 15">
                  <a:extLst>
                    <a:ext uri="{FF2B5EF4-FFF2-40B4-BE49-F238E27FC236}">
                      <a16:creationId xmlns:a16="http://schemas.microsoft.com/office/drawing/2014/main" id="{6EAB2814-52AC-40B4-A6B6-8B81CD2EB8CA}"/>
                    </a:ext>
                  </a:extLst>
                </p:cNvPr>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13" name="Freeform 16">
                  <a:extLst>
                    <a:ext uri="{FF2B5EF4-FFF2-40B4-BE49-F238E27FC236}">
                      <a16:creationId xmlns:a16="http://schemas.microsoft.com/office/drawing/2014/main" id="{F143E963-4EF0-4CA1-A15E-F39081093ED2}"/>
                    </a:ext>
                  </a:extLst>
                </p:cNvPr>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14" name="Freeform 17">
                  <a:extLst>
                    <a:ext uri="{FF2B5EF4-FFF2-40B4-BE49-F238E27FC236}">
                      <a16:creationId xmlns:a16="http://schemas.microsoft.com/office/drawing/2014/main" id="{C9DDCA32-C0E3-4D59-BEB4-40C9C09803B8}"/>
                    </a:ext>
                  </a:extLst>
                </p:cNvPr>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15" name="Freeform 18">
                  <a:extLst>
                    <a:ext uri="{FF2B5EF4-FFF2-40B4-BE49-F238E27FC236}">
                      <a16:creationId xmlns:a16="http://schemas.microsoft.com/office/drawing/2014/main" id="{5C4D6D36-804E-467D-9CD0-84A58C8A687E}"/>
                    </a:ext>
                  </a:extLst>
                </p:cNvPr>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16" name="Freeform 19">
                  <a:extLst>
                    <a:ext uri="{FF2B5EF4-FFF2-40B4-BE49-F238E27FC236}">
                      <a16:creationId xmlns:a16="http://schemas.microsoft.com/office/drawing/2014/main" id="{CDBE172D-007E-4CE4-B3B6-18DF211AE603}"/>
                    </a:ext>
                  </a:extLst>
                </p:cNvPr>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17" name="Freeform 20">
                  <a:extLst>
                    <a:ext uri="{FF2B5EF4-FFF2-40B4-BE49-F238E27FC236}">
                      <a16:creationId xmlns:a16="http://schemas.microsoft.com/office/drawing/2014/main" id="{65919255-C9E6-4279-BFA2-EACEAD6BB356}"/>
                    </a:ext>
                  </a:extLst>
                </p:cNvPr>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18" name="Freeform 21">
                  <a:extLst>
                    <a:ext uri="{FF2B5EF4-FFF2-40B4-BE49-F238E27FC236}">
                      <a16:creationId xmlns:a16="http://schemas.microsoft.com/office/drawing/2014/main" id="{8262A73B-76DF-46F6-A017-2DB28844E466}"/>
                    </a:ext>
                  </a:extLst>
                </p:cNvPr>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19" name="Freeform 22">
                  <a:extLst>
                    <a:ext uri="{FF2B5EF4-FFF2-40B4-BE49-F238E27FC236}">
                      <a16:creationId xmlns:a16="http://schemas.microsoft.com/office/drawing/2014/main" id="{2166994C-8017-472E-924E-AC6D0B12B2FB}"/>
                    </a:ext>
                  </a:extLst>
                </p:cNvPr>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20" name="Freeform 23">
                  <a:extLst>
                    <a:ext uri="{FF2B5EF4-FFF2-40B4-BE49-F238E27FC236}">
                      <a16:creationId xmlns:a16="http://schemas.microsoft.com/office/drawing/2014/main" id="{F045F14A-16A9-4917-975D-C2DFE2F31B1C}"/>
                    </a:ext>
                  </a:extLst>
                </p:cNvPr>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21" name="Freeform 24">
                  <a:extLst>
                    <a:ext uri="{FF2B5EF4-FFF2-40B4-BE49-F238E27FC236}">
                      <a16:creationId xmlns:a16="http://schemas.microsoft.com/office/drawing/2014/main" id="{EE62BF87-937C-49F2-8594-789C0228B247}"/>
                    </a:ext>
                  </a:extLst>
                </p:cNvPr>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22" name="Freeform 25">
                  <a:extLst>
                    <a:ext uri="{FF2B5EF4-FFF2-40B4-BE49-F238E27FC236}">
                      <a16:creationId xmlns:a16="http://schemas.microsoft.com/office/drawing/2014/main" id="{35100BBB-E0AC-43DC-9C0C-B49CC2F80E72}"/>
                    </a:ext>
                  </a:extLst>
                </p:cNvPr>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23" name="Freeform 26">
                  <a:extLst>
                    <a:ext uri="{FF2B5EF4-FFF2-40B4-BE49-F238E27FC236}">
                      <a16:creationId xmlns:a16="http://schemas.microsoft.com/office/drawing/2014/main" id="{A4250710-0030-41C4-A118-42702E39265E}"/>
                    </a:ext>
                  </a:extLst>
                </p:cNvPr>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24" name="Freeform 27">
                  <a:extLst>
                    <a:ext uri="{FF2B5EF4-FFF2-40B4-BE49-F238E27FC236}">
                      <a16:creationId xmlns:a16="http://schemas.microsoft.com/office/drawing/2014/main" id="{01237B13-6F7F-491D-9747-64988C355B2A}"/>
                    </a:ext>
                  </a:extLst>
                </p:cNvPr>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25" name="Freeform 28">
                  <a:extLst>
                    <a:ext uri="{FF2B5EF4-FFF2-40B4-BE49-F238E27FC236}">
                      <a16:creationId xmlns:a16="http://schemas.microsoft.com/office/drawing/2014/main" id="{48998569-D0E7-4FE7-AD34-C6804B15784F}"/>
                    </a:ext>
                  </a:extLst>
                </p:cNvPr>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26" name="Freeform 29">
                  <a:extLst>
                    <a:ext uri="{FF2B5EF4-FFF2-40B4-BE49-F238E27FC236}">
                      <a16:creationId xmlns:a16="http://schemas.microsoft.com/office/drawing/2014/main" id="{5911464F-C5E6-40F0-87AF-CC6DC3E2DA19}"/>
                    </a:ext>
                  </a:extLst>
                </p:cNvPr>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27" name="Freeform 30">
                  <a:extLst>
                    <a:ext uri="{FF2B5EF4-FFF2-40B4-BE49-F238E27FC236}">
                      <a16:creationId xmlns:a16="http://schemas.microsoft.com/office/drawing/2014/main" id="{2A901C36-7899-488A-8774-FC22B73A5E2C}"/>
                    </a:ext>
                  </a:extLst>
                </p:cNvPr>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28" name="Freeform 31">
                  <a:extLst>
                    <a:ext uri="{FF2B5EF4-FFF2-40B4-BE49-F238E27FC236}">
                      <a16:creationId xmlns:a16="http://schemas.microsoft.com/office/drawing/2014/main" id="{3BF0A5E6-C302-4853-9DC9-91DDD3D53BB2}"/>
                    </a:ext>
                  </a:extLst>
                </p:cNvPr>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29" name="Freeform 32">
                  <a:extLst>
                    <a:ext uri="{FF2B5EF4-FFF2-40B4-BE49-F238E27FC236}">
                      <a16:creationId xmlns:a16="http://schemas.microsoft.com/office/drawing/2014/main" id="{7862D852-3291-40B6-AAEC-8E02BF4424BA}"/>
                    </a:ext>
                  </a:extLst>
                </p:cNvPr>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30" name="Freeform 33">
                  <a:extLst>
                    <a:ext uri="{FF2B5EF4-FFF2-40B4-BE49-F238E27FC236}">
                      <a16:creationId xmlns:a16="http://schemas.microsoft.com/office/drawing/2014/main" id="{A9D89ED5-817A-46F9-98EE-2D5196B8E3DB}"/>
                    </a:ext>
                  </a:extLst>
                </p:cNvPr>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31" name="Freeform 34">
                  <a:extLst>
                    <a:ext uri="{FF2B5EF4-FFF2-40B4-BE49-F238E27FC236}">
                      <a16:creationId xmlns:a16="http://schemas.microsoft.com/office/drawing/2014/main" id="{997C34EF-41BB-4774-A449-9B320C7AAF71}"/>
                    </a:ext>
                  </a:extLst>
                </p:cNvPr>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32" name="Freeform 35">
                  <a:extLst>
                    <a:ext uri="{FF2B5EF4-FFF2-40B4-BE49-F238E27FC236}">
                      <a16:creationId xmlns:a16="http://schemas.microsoft.com/office/drawing/2014/main" id="{B46FB9B3-3F48-44ED-938B-34042FD21629}"/>
                    </a:ext>
                  </a:extLst>
                </p:cNvPr>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33" name="Freeform 36">
                  <a:extLst>
                    <a:ext uri="{FF2B5EF4-FFF2-40B4-BE49-F238E27FC236}">
                      <a16:creationId xmlns:a16="http://schemas.microsoft.com/office/drawing/2014/main" id="{1F008D06-40D3-4FF0-AF4E-760FC38E5297}"/>
                    </a:ext>
                  </a:extLst>
                </p:cNvPr>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34" name="Freeform 37">
                  <a:extLst>
                    <a:ext uri="{FF2B5EF4-FFF2-40B4-BE49-F238E27FC236}">
                      <a16:creationId xmlns:a16="http://schemas.microsoft.com/office/drawing/2014/main" id="{E89D109A-09FB-47BF-95C7-DEB7A295F555}"/>
                    </a:ext>
                  </a:extLst>
                </p:cNvPr>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35" name="Freeform 38">
                  <a:extLst>
                    <a:ext uri="{FF2B5EF4-FFF2-40B4-BE49-F238E27FC236}">
                      <a16:creationId xmlns:a16="http://schemas.microsoft.com/office/drawing/2014/main" id="{EE77FF00-5C58-44E9-BB0B-45BD2474FDC6}"/>
                    </a:ext>
                  </a:extLst>
                </p:cNvPr>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36" name="Freeform 39">
                  <a:extLst>
                    <a:ext uri="{FF2B5EF4-FFF2-40B4-BE49-F238E27FC236}">
                      <a16:creationId xmlns:a16="http://schemas.microsoft.com/office/drawing/2014/main" id="{0A70D915-7975-4B26-8215-ADC77D1C8C16}"/>
                    </a:ext>
                  </a:extLst>
                </p:cNvPr>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37" name="Freeform 40">
                  <a:extLst>
                    <a:ext uri="{FF2B5EF4-FFF2-40B4-BE49-F238E27FC236}">
                      <a16:creationId xmlns:a16="http://schemas.microsoft.com/office/drawing/2014/main" id="{3A10452F-9644-45D9-92BE-70CC51ABC589}"/>
                    </a:ext>
                  </a:extLst>
                </p:cNvPr>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38" name="Freeform 41">
                  <a:extLst>
                    <a:ext uri="{FF2B5EF4-FFF2-40B4-BE49-F238E27FC236}">
                      <a16:creationId xmlns:a16="http://schemas.microsoft.com/office/drawing/2014/main" id="{CE14F9EA-6686-4B47-B127-E1C0C764F9B0}"/>
                    </a:ext>
                  </a:extLst>
                </p:cNvPr>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39" name="Freeform 42">
                  <a:extLst>
                    <a:ext uri="{FF2B5EF4-FFF2-40B4-BE49-F238E27FC236}">
                      <a16:creationId xmlns:a16="http://schemas.microsoft.com/office/drawing/2014/main" id="{5BAA95B5-C22D-4B49-9C42-ADF80D3AFBBC}"/>
                    </a:ext>
                  </a:extLst>
                </p:cNvPr>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40" name="Freeform 43">
                  <a:extLst>
                    <a:ext uri="{FF2B5EF4-FFF2-40B4-BE49-F238E27FC236}">
                      <a16:creationId xmlns:a16="http://schemas.microsoft.com/office/drawing/2014/main" id="{1140603F-DDF7-4CC2-99B4-88685E6A63A7}"/>
                    </a:ext>
                  </a:extLst>
                </p:cNvPr>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41" name="Freeform 44">
                  <a:extLst>
                    <a:ext uri="{FF2B5EF4-FFF2-40B4-BE49-F238E27FC236}">
                      <a16:creationId xmlns:a16="http://schemas.microsoft.com/office/drawing/2014/main" id="{0AC024F1-DC05-49BA-9A81-05953DDF0082}"/>
                    </a:ext>
                  </a:extLst>
                </p:cNvPr>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42" name="Freeform 45">
                  <a:extLst>
                    <a:ext uri="{FF2B5EF4-FFF2-40B4-BE49-F238E27FC236}">
                      <a16:creationId xmlns:a16="http://schemas.microsoft.com/office/drawing/2014/main" id="{7B9E12D0-5B37-4E6D-A404-AB9D23C7B605}"/>
                    </a:ext>
                  </a:extLst>
                </p:cNvPr>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43" name="Freeform 46">
                  <a:extLst>
                    <a:ext uri="{FF2B5EF4-FFF2-40B4-BE49-F238E27FC236}">
                      <a16:creationId xmlns:a16="http://schemas.microsoft.com/office/drawing/2014/main" id="{07BFA8B6-CB7F-4A04-9867-07A652FE30EB}"/>
                    </a:ext>
                  </a:extLst>
                </p:cNvPr>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44" name="Freeform 47">
                  <a:extLst>
                    <a:ext uri="{FF2B5EF4-FFF2-40B4-BE49-F238E27FC236}">
                      <a16:creationId xmlns:a16="http://schemas.microsoft.com/office/drawing/2014/main" id="{C5629273-BD2C-4770-A38F-5B0D2FEA784B}"/>
                    </a:ext>
                  </a:extLst>
                </p:cNvPr>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45" name="Freeform 48">
                  <a:extLst>
                    <a:ext uri="{FF2B5EF4-FFF2-40B4-BE49-F238E27FC236}">
                      <a16:creationId xmlns:a16="http://schemas.microsoft.com/office/drawing/2014/main" id="{76586D56-42EF-40DE-940B-1B930962816F}"/>
                    </a:ext>
                  </a:extLst>
                </p:cNvPr>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46" name="Freeform 49">
                  <a:extLst>
                    <a:ext uri="{FF2B5EF4-FFF2-40B4-BE49-F238E27FC236}">
                      <a16:creationId xmlns:a16="http://schemas.microsoft.com/office/drawing/2014/main" id="{26B0524B-A76C-4DB4-88C2-16187AF308BF}"/>
                    </a:ext>
                  </a:extLst>
                </p:cNvPr>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47" name="Freeform 50">
                  <a:extLst>
                    <a:ext uri="{FF2B5EF4-FFF2-40B4-BE49-F238E27FC236}">
                      <a16:creationId xmlns:a16="http://schemas.microsoft.com/office/drawing/2014/main" id="{21B9EA90-4C1D-4167-9A44-F568EF4DD17C}"/>
                    </a:ext>
                  </a:extLst>
                </p:cNvPr>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48" name="Freeform 51">
                  <a:extLst>
                    <a:ext uri="{FF2B5EF4-FFF2-40B4-BE49-F238E27FC236}">
                      <a16:creationId xmlns:a16="http://schemas.microsoft.com/office/drawing/2014/main" id="{D66D5AB6-570D-4152-A01F-D16F0FC607A9}"/>
                    </a:ext>
                  </a:extLst>
                </p:cNvPr>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49" name="Freeform 52">
                  <a:extLst>
                    <a:ext uri="{FF2B5EF4-FFF2-40B4-BE49-F238E27FC236}">
                      <a16:creationId xmlns:a16="http://schemas.microsoft.com/office/drawing/2014/main" id="{2DAD9EA2-3613-4DDC-AD81-749D1D9BDA38}"/>
                    </a:ext>
                  </a:extLst>
                </p:cNvPr>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50" name="Freeform 53">
                  <a:extLst>
                    <a:ext uri="{FF2B5EF4-FFF2-40B4-BE49-F238E27FC236}">
                      <a16:creationId xmlns:a16="http://schemas.microsoft.com/office/drawing/2014/main" id="{43C07C96-020C-46C1-97FB-5B4F05F927F3}"/>
                    </a:ext>
                  </a:extLst>
                </p:cNvPr>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51" name="Freeform 54">
                  <a:extLst>
                    <a:ext uri="{FF2B5EF4-FFF2-40B4-BE49-F238E27FC236}">
                      <a16:creationId xmlns:a16="http://schemas.microsoft.com/office/drawing/2014/main" id="{41917549-21FE-4767-8652-C8252389BBF5}"/>
                    </a:ext>
                  </a:extLst>
                </p:cNvPr>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52" name="Freeform 55">
                  <a:extLst>
                    <a:ext uri="{FF2B5EF4-FFF2-40B4-BE49-F238E27FC236}">
                      <a16:creationId xmlns:a16="http://schemas.microsoft.com/office/drawing/2014/main" id="{BCB4FF85-8A04-4C3C-9123-8CA7AD2F9112}"/>
                    </a:ext>
                  </a:extLst>
                </p:cNvPr>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53" name="Freeform 56">
                  <a:extLst>
                    <a:ext uri="{FF2B5EF4-FFF2-40B4-BE49-F238E27FC236}">
                      <a16:creationId xmlns:a16="http://schemas.microsoft.com/office/drawing/2014/main" id="{792143BC-6F5B-4250-BFF4-C4162C94197E}"/>
                    </a:ext>
                  </a:extLst>
                </p:cNvPr>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54" name="Freeform 57">
                  <a:extLst>
                    <a:ext uri="{FF2B5EF4-FFF2-40B4-BE49-F238E27FC236}">
                      <a16:creationId xmlns:a16="http://schemas.microsoft.com/office/drawing/2014/main" id="{34DC1236-58D2-4DDF-8D7F-CAD94CE9488D}"/>
                    </a:ext>
                  </a:extLst>
                </p:cNvPr>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55" name="Freeform 58">
                  <a:extLst>
                    <a:ext uri="{FF2B5EF4-FFF2-40B4-BE49-F238E27FC236}">
                      <a16:creationId xmlns:a16="http://schemas.microsoft.com/office/drawing/2014/main" id="{2998E4D6-6BA5-4B9A-9D49-D3E4B78CA340}"/>
                    </a:ext>
                  </a:extLst>
                </p:cNvPr>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56" name="Freeform 59">
                  <a:extLst>
                    <a:ext uri="{FF2B5EF4-FFF2-40B4-BE49-F238E27FC236}">
                      <a16:creationId xmlns:a16="http://schemas.microsoft.com/office/drawing/2014/main" id="{6541D4D3-056B-4DFB-8B65-C197D5C456C0}"/>
                    </a:ext>
                  </a:extLst>
                </p:cNvPr>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57" name="Freeform 60">
                  <a:extLst>
                    <a:ext uri="{FF2B5EF4-FFF2-40B4-BE49-F238E27FC236}">
                      <a16:creationId xmlns:a16="http://schemas.microsoft.com/office/drawing/2014/main" id="{B7B4A084-78B5-41A0-9590-81AF51899647}"/>
                    </a:ext>
                  </a:extLst>
                </p:cNvPr>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58" name="Freeform 61">
                  <a:extLst>
                    <a:ext uri="{FF2B5EF4-FFF2-40B4-BE49-F238E27FC236}">
                      <a16:creationId xmlns:a16="http://schemas.microsoft.com/office/drawing/2014/main" id="{75839296-7F04-4D21-9076-5A169350312D}"/>
                    </a:ext>
                  </a:extLst>
                </p:cNvPr>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59" name="Freeform 62">
                  <a:extLst>
                    <a:ext uri="{FF2B5EF4-FFF2-40B4-BE49-F238E27FC236}">
                      <a16:creationId xmlns:a16="http://schemas.microsoft.com/office/drawing/2014/main" id="{6DBA870F-E396-4BA5-B855-405F188CAD03}"/>
                    </a:ext>
                  </a:extLst>
                </p:cNvPr>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60" name="Freeform 63">
                  <a:extLst>
                    <a:ext uri="{FF2B5EF4-FFF2-40B4-BE49-F238E27FC236}">
                      <a16:creationId xmlns:a16="http://schemas.microsoft.com/office/drawing/2014/main" id="{D0C7CA47-F7D8-4A40-995A-7F4585E95A27}"/>
                    </a:ext>
                  </a:extLst>
                </p:cNvPr>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61" name="Freeform 64">
                  <a:extLst>
                    <a:ext uri="{FF2B5EF4-FFF2-40B4-BE49-F238E27FC236}">
                      <a16:creationId xmlns:a16="http://schemas.microsoft.com/office/drawing/2014/main" id="{6D8A8B14-CCA5-4E70-A70F-405229297ACE}"/>
                    </a:ext>
                  </a:extLst>
                </p:cNvPr>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62" name="Freeform 65">
                  <a:extLst>
                    <a:ext uri="{FF2B5EF4-FFF2-40B4-BE49-F238E27FC236}">
                      <a16:creationId xmlns:a16="http://schemas.microsoft.com/office/drawing/2014/main" id="{2C46D352-AFF9-4E41-AD2D-02D8CEC39792}"/>
                    </a:ext>
                  </a:extLst>
                </p:cNvPr>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63" name="Freeform 66">
                  <a:extLst>
                    <a:ext uri="{FF2B5EF4-FFF2-40B4-BE49-F238E27FC236}">
                      <a16:creationId xmlns:a16="http://schemas.microsoft.com/office/drawing/2014/main" id="{D9E44860-9C2F-4A6B-AA1F-18EBF15D4AFB}"/>
                    </a:ext>
                  </a:extLst>
                </p:cNvPr>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64" name="Freeform 67">
                  <a:extLst>
                    <a:ext uri="{FF2B5EF4-FFF2-40B4-BE49-F238E27FC236}">
                      <a16:creationId xmlns:a16="http://schemas.microsoft.com/office/drawing/2014/main" id="{BA575C10-FB46-4807-88A2-82EC68CE5A3D}"/>
                    </a:ext>
                  </a:extLst>
                </p:cNvPr>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65" name="Freeform 68">
                  <a:extLst>
                    <a:ext uri="{FF2B5EF4-FFF2-40B4-BE49-F238E27FC236}">
                      <a16:creationId xmlns:a16="http://schemas.microsoft.com/office/drawing/2014/main" id="{B12F8FB1-ABC3-4B38-B0E7-25D186856CB0}"/>
                    </a:ext>
                  </a:extLst>
                </p:cNvPr>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66" name="Freeform 69">
                  <a:extLst>
                    <a:ext uri="{FF2B5EF4-FFF2-40B4-BE49-F238E27FC236}">
                      <a16:creationId xmlns:a16="http://schemas.microsoft.com/office/drawing/2014/main" id="{DA438AF0-6E56-423C-8BCD-DF1F1DB325A3}"/>
                    </a:ext>
                  </a:extLst>
                </p:cNvPr>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67" name="Freeform 70">
                  <a:extLst>
                    <a:ext uri="{FF2B5EF4-FFF2-40B4-BE49-F238E27FC236}">
                      <a16:creationId xmlns:a16="http://schemas.microsoft.com/office/drawing/2014/main" id="{D27E61F2-39A4-4AD1-B705-ED5E45888F91}"/>
                    </a:ext>
                  </a:extLst>
                </p:cNvPr>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68" name="Freeform 71">
                  <a:extLst>
                    <a:ext uri="{FF2B5EF4-FFF2-40B4-BE49-F238E27FC236}">
                      <a16:creationId xmlns:a16="http://schemas.microsoft.com/office/drawing/2014/main" id="{56AB6D5D-986C-4DC0-ACD3-4FB129E86281}"/>
                    </a:ext>
                  </a:extLst>
                </p:cNvPr>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69" name="Freeform 72">
                  <a:extLst>
                    <a:ext uri="{FF2B5EF4-FFF2-40B4-BE49-F238E27FC236}">
                      <a16:creationId xmlns:a16="http://schemas.microsoft.com/office/drawing/2014/main" id="{516DA4F5-8AAE-4161-8897-E02DE6B12766}"/>
                    </a:ext>
                  </a:extLst>
                </p:cNvPr>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70" name="Freeform 73">
                  <a:extLst>
                    <a:ext uri="{FF2B5EF4-FFF2-40B4-BE49-F238E27FC236}">
                      <a16:creationId xmlns:a16="http://schemas.microsoft.com/office/drawing/2014/main" id="{7C2D6C3D-DDC6-48C5-8CE6-800AC2AC74F7}"/>
                    </a:ext>
                  </a:extLst>
                </p:cNvPr>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71" name="Freeform 74">
                  <a:extLst>
                    <a:ext uri="{FF2B5EF4-FFF2-40B4-BE49-F238E27FC236}">
                      <a16:creationId xmlns:a16="http://schemas.microsoft.com/office/drawing/2014/main" id="{9BA404AD-1970-4144-82DB-712EE103E16C}"/>
                    </a:ext>
                  </a:extLst>
                </p:cNvPr>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72" name="Freeform 75">
                  <a:extLst>
                    <a:ext uri="{FF2B5EF4-FFF2-40B4-BE49-F238E27FC236}">
                      <a16:creationId xmlns:a16="http://schemas.microsoft.com/office/drawing/2014/main" id="{DC9A9698-B5F9-4011-87A6-FBB7FED0B563}"/>
                    </a:ext>
                  </a:extLst>
                </p:cNvPr>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73" name="Freeform 76">
                  <a:extLst>
                    <a:ext uri="{FF2B5EF4-FFF2-40B4-BE49-F238E27FC236}">
                      <a16:creationId xmlns:a16="http://schemas.microsoft.com/office/drawing/2014/main" id="{CAB6EEA6-3020-461A-8CEE-B6355A940D79}"/>
                    </a:ext>
                  </a:extLst>
                </p:cNvPr>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74" name="Freeform 77">
                  <a:extLst>
                    <a:ext uri="{FF2B5EF4-FFF2-40B4-BE49-F238E27FC236}">
                      <a16:creationId xmlns:a16="http://schemas.microsoft.com/office/drawing/2014/main" id="{4FAD6DFB-BED5-4431-A55F-8F051E1AEABA}"/>
                    </a:ext>
                  </a:extLst>
                </p:cNvPr>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75" name="Freeform 78">
                  <a:extLst>
                    <a:ext uri="{FF2B5EF4-FFF2-40B4-BE49-F238E27FC236}">
                      <a16:creationId xmlns:a16="http://schemas.microsoft.com/office/drawing/2014/main" id="{9D035AC7-BCDF-4A3B-BB01-666EF57EB15C}"/>
                    </a:ext>
                  </a:extLst>
                </p:cNvPr>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76" name="Freeform 79">
                  <a:extLst>
                    <a:ext uri="{FF2B5EF4-FFF2-40B4-BE49-F238E27FC236}">
                      <a16:creationId xmlns:a16="http://schemas.microsoft.com/office/drawing/2014/main" id="{901DAD0C-E4D9-4E7B-B8F3-8C43AAB535A0}"/>
                    </a:ext>
                  </a:extLst>
                </p:cNvPr>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77" name="Freeform 80">
                  <a:extLst>
                    <a:ext uri="{FF2B5EF4-FFF2-40B4-BE49-F238E27FC236}">
                      <a16:creationId xmlns:a16="http://schemas.microsoft.com/office/drawing/2014/main" id="{7030CB47-E5EA-429C-9095-F39D3122ECBF}"/>
                    </a:ext>
                  </a:extLst>
                </p:cNvPr>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78" name="Freeform 81">
                  <a:extLst>
                    <a:ext uri="{FF2B5EF4-FFF2-40B4-BE49-F238E27FC236}">
                      <a16:creationId xmlns:a16="http://schemas.microsoft.com/office/drawing/2014/main" id="{028E487A-102D-4D24-B41E-F41475259626}"/>
                    </a:ext>
                  </a:extLst>
                </p:cNvPr>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79" name="Freeform 82">
                  <a:extLst>
                    <a:ext uri="{FF2B5EF4-FFF2-40B4-BE49-F238E27FC236}">
                      <a16:creationId xmlns:a16="http://schemas.microsoft.com/office/drawing/2014/main" id="{B49748B3-2631-4DB2-BA2B-40929909C616}"/>
                    </a:ext>
                  </a:extLst>
                </p:cNvPr>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80" name="Freeform 83">
                  <a:extLst>
                    <a:ext uri="{FF2B5EF4-FFF2-40B4-BE49-F238E27FC236}">
                      <a16:creationId xmlns:a16="http://schemas.microsoft.com/office/drawing/2014/main" id="{F6C39CC8-9FD5-475B-BA1E-7B0528EFDFB5}"/>
                    </a:ext>
                  </a:extLst>
                </p:cNvPr>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81" name="Freeform 84">
                  <a:extLst>
                    <a:ext uri="{FF2B5EF4-FFF2-40B4-BE49-F238E27FC236}">
                      <a16:creationId xmlns:a16="http://schemas.microsoft.com/office/drawing/2014/main" id="{9DAB5AF1-26C9-4ACF-B89B-9D324A364918}"/>
                    </a:ext>
                  </a:extLst>
                </p:cNvPr>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82" name="Freeform 85">
                  <a:extLst>
                    <a:ext uri="{FF2B5EF4-FFF2-40B4-BE49-F238E27FC236}">
                      <a16:creationId xmlns:a16="http://schemas.microsoft.com/office/drawing/2014/main" id="{C85816B1-8B16-4672-8F69-EFB0BA5222F8}"/>
                    </a:ext>
                  </a:extLst>
                </p:cNvPr>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83" name="Freeform 86">
                  <a:extLst>
                    <a:ext uri="{FF2B5EF4-FFF2-40B4-BE49-F238E27FC236}">
                      <a16:creationId xmlns:a16="http://schemas.microsoft.com/office/drawing/2014/main" id="{FC25FD9C-AA2D-4033-A268-4EF58D72478B}"/>
                    </a:ext>
                  </a:extLst>
                </p:cNvPr>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84" name="Freeform 87">
                  <a:extLst>
                    <a:ext uri="{FF2B5EF4-FFF2-40B4-BE49-F238E27FC236}">
                      <a16:creationId xmlns:a16="http://schemas.microsoft.com/office/drawing/2014/main" id="{48F21E75-CC89-4294-B9C1-847843872788}"/>
                    </a:ext>
                  </a:extLst>
                </p:cNvPr>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85" name="Freeform 88">
                  <a:extLst>
                    <a:ext uri="{FF2B5EF4-FFF2-40B4-BE49-F238E27FC236}">
                      <a16:creationId xmlns:a16="http://schemas.microsoft.com/office/drawing/2014/main" id="{DFA1DA33-CFE9-4D8C-B439-EF4D83169FFF}"/>
                    </a:ext>
                  </a:extLst>
                </p:cNvPr>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86" name="Freeform 89">
                  <a:extLst>
                    <a:ext uri="{FF2B5EF4-FFF2-40B4-BE49-F238E27FC236}">
                      <a16:creationId xmlns:a16="http://schemas.microsoft.com/office/drawing/2014/main" id="{191681FE-B991-4A6D-8800-1D15F08B5645}"/>
                    </a:ext>
                  </a:extLst>
                </p:cNvPr>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87" name="Freeform 90">
                  <a:extLst>
                    <a:ext uri="{FF2B5EF4-FFF2-40B4-BE49-F238E27FC236}">
                      <a16:creationId xmlns:a16="http://schemas.microsoft.com/office/drawing/2014/main" id="{1B26377A-3621-4AD6-B49D-E61F17470EB8}"/>
                    </a:ext>
                  </a:extLst>
                </p:cNvPr>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88" name="Freeform 91">
                  <a:extLst>
                    <a:ext uri="{FF2B5EF4-FFF2-40B4-BE49-F238E27FC236}">
                      <a16:creationId xmlns:a16="http://schemas.microsoft.com/office/drawing/2014/main" id="{E73381C5-8925-48C5-AF8B-7EE058B8A337}"/>
                    </a:ext>
                  </a:extLst>
                </p:cNvPr>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sp>
              <p:nvSpPr>
                <p:cNvPr id="189" name="Freeform 92">
                  <a:extLst>
                    <a:ext uri="{FF2B5EF4-FFF2-40B4-BE49-F238E27FC236}">
                      <a16:creationId xmlns:a16="http://schemas.microsoft.com/office/drawing/2014/main" id="{8DEE9A68-A3F7-41AA-B7E6-777579998DA7}"/>
                    </a:ext>
                  </a:extLst>
                </p:cNvPr>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07" tIns="45703" rIns="91407" bIns="45703"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方正静蕾简体" panose="02000000000000000000" pitchFamily="2" charset="-122"/>
                    <a:ea typeface="方正静蕾简体" panose="02000000000000000000" pitchFamily="2" charset="-122"/>
                    <a:cs typeface="+mn-cs"/>
                  </a:endParaRPr>
                </a:p>
              </p:txBody>
            </p:sp>
          </p:grpSp>
        </p:grpSp>
        <p:sp>
          <p:nvSpPr>
            <p:cNvPr id="100" name="文本框 49">
              <a:extLst>
                <a:ext uri="{FF2B5EF4-FFF2-40B4-BE49-F238E27FC236}">
                  <a16:creationId xmlns:a16="http://schemas.microsoft.com/office/drawing/2014/main" id="{CBBC6582-21DE-424C-8A09-2A31C8141ACA}"/>
                </a:ext>
              </a:extLst>
            </p:cNvPr>
            <p:cNvSpPr txBox="1">
              <a:spLocks noChangeArrowheads="1"/>
            </p:cNvSpPr>
            <p:nvPr/>
          </p:nvSpPr>
          <p:spPr bwMode="auto">
            <a:xfrm>
              <a:off x="7990767" y="2018766"/>
              <a:ext cx="1909517" cy="10060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3" rIns="91407" bIns="45703">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SimSun" panose="02010600030101010101" pitchFamily="2" charset="-122"/>
                </a:defRPr>
              </a:lvl9pPr>
            </a:lstStyle>
            <a:p>
              <a:pPr algn="ctr">
                <a:buNone/>
              </a:pPr>
              <a:r>
                <a:rPr kumimoji="0" lang="en-US" sz="3200" b="0" i="0" u="none" strike="noStrike" kern="1200" cap="none" spc="0" normalizeH="0" baseline="0" noProof="0" dirty="0">
                  <a:ln>
                    <a:noFill/>
                  </a:ln>
                  <a:solidFill>
                    <a:srgbClr val="00B05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200" b="0" i="0" u="none" strike="noStrike" kern="1200" cap="none" spc="0" normalizeH="0" baseline="0" noProof="0" dirty="0">
                  <a:ln>
                    <a:noFill/>
                  </a:ln>
                  <a:effectLst/>
                  <a:uLnTx/>
                  <a:uFillTx/>
                  <a:latin typeface="Times New Roman" panose="02020603050405020304" pitchFamily="18" charset="0"/>
                  <a:ea typeface="Times New Roman" panose="02020603050405020304" pitchFamily="18" charset="0"/>
                  <a:cs typeface="Times New Roman" panose="02020603050405020304" pitchFamily="18" charset="0"/>
                </a:rPr>
                <a:t>2.</a:t>
              </a:r>
              <a:r>
                <a:rPr lang="nl-NL" sz="3200" dirty="0"/>
                <a:t> </a:t>
              </a:r>
              <a:r>
                <a:rPr lang="nl-NL" sz="3200" dirty="0">
                  <a:latin typeface="Times New Roman" panose="02020603050405020304" pitchFamily="18" charset="0"/>
                  <a:cs typeface="Times New Roman" panose="02020603050405020304" pitchFamily="18" charset="0"/>
                </a:rPr>
                <a:t>Hs viết một thông điệp, làm tập san thể hiện tinh thần tự giác, tích cực trong học tập</a:t>
              </a:r>
              <a:r>
                <a:rPr kumimoji="0" lang="en-US" sz="3200" b="0" i="0" u="none" strike="noStrike" kern="1200" cap="none" spc="0" normalizeH="0" baseline="0" noProof="0" dirty="0">
                  <a:ln>
                    <a:noFill/>
                  </a:ln>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chia </a:t>
              </a:r>
              <a:r>
                <a:rPr lang="en-US" sz="3200" dirty="0" err="1">
                  <a:latin typeface="Times New Roman" panose="02020603050405020304" pitchFamily="18" charset="0"/>
                  <a:cs typeface="Times New Roman" panose="02020603050405020304" pitchFamily="18" charset="0"/>
                </a:rPr>
                <a:t>sẻ</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lợi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ích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động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bạn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2767025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40" y="121920"/>
            <a:ext cx="11109960" cy="6339840"/>
          </a:xfrm>
          <a:prstGeom prst="rect">
            <a:avLst/>
          </a:prstGeom>
        </p:spPr>
      </p:pic>
      <p:sp>
        <p:nvSpPr>
          <p:cNvPr id="6" name="Rectangle 5"/>
          <p:cNvSpPr/>
          <p:nvPr/>
        </p:nvSpPr>
        <p:spPr>
          <a:xfrm>
            <a:off x="4292926" y="2438401"/>
            <a:ext cx="4623060" cy="1177245"/>
          </a:xfrm>
          <a:prstGeom prst="rect">
            <a:avLst/>
          </a:prstGeom>
          <a:noFill/>
        </p:spPr>
        <p:txBody>
          <a:bodyPr wrap="none" lIns="68580" tIns="34290" rIns="68580" bIns="3429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solidFill>
                  <a:srgbClr val="ED1E28"/>
                </a:solidFill>
                <a:effectLst/>
                <a:uLnTx/>
                <a:uFillTx/>
                <a:latin typeface="Calibri" panose="020F0502020204030204"/>
                <a:ea typeface="+mn-ea"/>
                <a:cs typeface="+mn-cs"/>
              </a:rPr>
              <a:t>TẠM BIỆT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solidFill>
                  <a:srgbClr val="ED1E28"/>
                </a:solidFill>
                <a:effectLst/>
                <a:uLnTx/>
                <a:uFillTx/>
                <a:latin typeface="Calibri" panose="020F0502020204030204"/>
                <a:ea typeface="+mn-ea"/>
                <a:cs typeface="+mn-cs"/>
              </a:rPr>
              <a:t>CHÚC CÁC EM HỌC TỐT</a:t>
            </a:r>
          </a:p>
        </p:txBody>
      </p:sp>
    </p:spTree>
    <p:extLst>
      <p:ext uri="{BB962C8B-B14F-4D97-AF65-F5344CB8AC3E}">
        <p14:creationId xmlns:p14="http://schemas.microsoft.com/office/powerpoint/2010/main" val="78285473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2">
            <a:extLst>
              <a:ext uri="{FF2B5EF4-FFF2-40B4-BE49-F238E27FC236}">
                <a16:creationId xmlns:a16="http://schemas.microsoft.com/office/drawing/2014/main" id="{AC0D56D1-318D-4ABB-B235-FD78C5C541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1920" y="1155394"/>
            <a:ext cx="4645427" cy="2199067"/>
          </a:xfrm>
          <a:prstGeom prst="rect">
            <a:avLst/>
          </a:prstGeom>
        </p:spPr>
      </p:pic>
      <p:sp>
        <p:nvSpPr>
          <p:cNvPr id="7" name="文本框 5">
            <a:extLst>
              <a:ext uri="{FF2B5EF4-FFF2-40B4-BE49-F238E27FC236}">
                <a16:creationId xmlns:a16="http://schemas.microsoft.com/office/drawing/2014/main" id="{D37797BC-C2C8-4ECE-AD11-8738E60BCB33}"/>
              </a:ext>
            </a:extLst>
          </p:cNvPr>
          <p:cNvSpPr txBox="1"/>
          <p:nvPr/>
        </p:nvSpPr>
        <p:spPr>
          <a:xfrm>
            <a:off x="595152" y="1281473"/>
            <a:ext cx="3599206" cy="2000548"/>
          </a:xfrm>
          <a:prstGeom prst="rect">
            <a:avLst/>
          </a:prstGeom>
          <a:noFill/>
        </p:spPr>
        <p:txBody>
          <a:bodyPr wrap="square" rtlCol="0">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a:t>
            </a:r>
            <a:r>
              <a:rPr kumimoji="0" lang="pt-BR"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Học tập tự giác, tích cực là yếu tố quan trọng giúp chúng ta đạt được mơ ước của bản thân.</a:t>
            </a:r>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9Slide05 Brannboll Ny" panose="02000000000000000000" pitchFamily="2" charset="0"/>
              <a:ea typeface="+mn-ea"/>
              <a:cs typeface="+mn-cs"/>
            </a:endParaRPr>
          </a:p>
        </p:txBody>
      </p:sp>
      <p:pic>
        <p:nvPicPr>
          <p:cNvPr id="10" name="图片 10">
            <a:extLst>
              <a:ext uri="{FF2B5EF4-FFF2-40B4-BE49-F238E27FC236}">
                <a16:creationId xmlns:a16="http://schemas.microsoft.com/office/drawing/2014/main" id="{2B6C16A2-3D0A-41BE-A132-42FD363DD5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76316" y="6276541"/>
            <a:ext cx="2633472" cy="521208"/>
          </a:xfrm>
          <a:prstGeom prst="rect">
            <a:avLst/>
          </a:prstGeom>
        </p:spPr>
      </p:pic>
      <p:pic>
        <p:nvPicPr>
          <p:cNvPr id="11" name="图片 3">
            <a:extLst>
              <a:ext uri="{FF2B5EF4-FFF2-40B4-BE49-F238E27FC236}">
                <a16:creationId xmlns:a16="http://schemas.microsoft.com/office/drawing/2014/main" id="{9CA8E498-EC14-4D7D-AC17-4F95B346F42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00761" y="1022627"/>
            <a:ext cx="4632999" cy="2580971"/>
          </a:xfrm>
          <a:prstGeom prst="rect">
            <a:avLst/>
          </a:prstGeom>
        </p:spPr>
      </p:pic>
      <p:sp>
        <p:nvSpPr>
          <p:cNvPr id="12" name="Rectangle 11">
            <a:extLst>
              <a:ext uri="{FF2B5EF4-FFF2-40B4-BE49-F238E27FC236}">
                <a16:creationId xmlns:a16="http://schemas.microsoft.com/office/drawing/2014/main" id="{F7521CFF-1C87-4100-8227-4851E9999D8B}"/>
              </a:ext>
            </a:extLst>
          </p:cNvPr>
          <p:cNvSpPr/>
          <p:nvPr/>
        </p:nvSpPr>
        <p:spPr>
          <a:xfrm>
            <a:off x="7088823" y="1414069"/>
            <a:ext cx="2915532" cy="2246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pt-BR"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 Chỉ cần tự giác, tích cực với môn học mình yêu thích là được.</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9Slide05 Brannboll Ny" panose="02000000000000000000" pitchFamily="2" charset="0"/>
              <a:ea typeface="+mn-ea"/>
              <a:cs typeface="+mn-cs"/>
            </a:endParaRPr>
          </a:p>
        </p:txBody>
      </p:sp>
      <p:pic>
        <p:nvPicPr>
          <p:cNvPr id="13" name="图片 2">
            <a:extLst>
              <a:ext uri="{FF2B5EF4-FFF2-40B4-BE49-F238E27FC236}">
                <a16:creationId xmlns:a16="http://schemas.microsoft.com/office/drawing/2014/main" id="{01A40A67-0E79-4CEB-B802-C423879A866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1" y="3603598"/>
            <a:ext cx="5484130" cy="3003397"/>
          </a:xfrm>
          <a:prstGeom prst="rect">
            <a:avLst/>
          </a:prstGeom>
        </p:spPr>
      </p:pic>
      <p:pic>
        <p:nvPicPr>
          <p:cNvPr id="14" name="图片 2">
            <a:extLst>
              <a:ext uri="{FF2B5EF4-FFF2-40B4-BE49-F238E27FC236}">
                <a16:creationId xmlns:a16="http://schemas.microsoft.com/office/drawing/2014/main" id="{E871BC4A-C331-4420-BFEE-19C41A76E7A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00761" y="3590718"/>
            <a:ext cx="5163727" cy="3029156"/>
          </a:xfrm>
          <a:prstGeom prst="rect">
            <a:avLst/>
          </a:prstGeom>
        </p:spPr>
      </p:pic>
      <p:sp>
        <p:nvSpPr>
          <p:cNvPr id="15" name="Rectangle 14">
            <a:extLst>
              <a:ext uri="{FF2B5EF4-FFF2-40B4-BE49-F238E27FC236}">
                <a16:creationId xmlns:a16="http://schemas.microsoft.com/office/drawing/2014/main" id="{E4C0743F-F190-4A64-AF68-EC4F46755532}"/>
              </a:ext>
            </a:extLst>
          </p:cNvPr>
          <p:cNvSpPr/>
          <p:nvPr/>
        </p:nvSpPr>
        <p:spPr>
          <a:xfrm>
            <a:off x="1459963" y="4029772"/>
            <a:ext cx="3184286" cy="2246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 Trong bất kì hoàn cảnh nào cũng không nên điều chỉnh mục tiêu học tập đã đặt ra.</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6" name="Rectangle 15">
            <a:extLst>
              <a:ext uri="{FF2B5EF4-FFF2-40B4-BE49-F238E27FC236}">
                <a16:creationId xmlns:a16="http://schemas.microsoft.com/office/drawing/2014/main" id="{ACE3E4BD-29F1-4165-A3CF-532EB85174D3}"/>
              </a:ext>
            </a:extLst>
          </p:cNvPr>
          <p:cNvSpPr/>
          <p:nvPr/>
        </p:nvSpPr>
        <p:spPr>
          <a:xfrm>
            <a:off x="7557030" y="4308097"/>
            <a:ext cx="3723741" cy="156966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 Để mở rộng kiến thức, rèn luyện các kĩ năng cho bản thân, chúng ta cần phải học tập tự giác, tích cực.</a:t>
            </a:r>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7" name="TextBox 16">
            <a:extLst>
              <a:ext uri="{FF2B5EF4-FFF2-40B4-BE49-F238E27FC236}">
                <a16:creationId xmlns:a16="http://schemas.microsoft.com/office/drawing/2014/main" id="{F05FE60B-CEBA-4014-BD22-378D66BA4F28}"/>
              </a:ext>
            </a:extLst>
          </p:cNvPr>
          <p:cNvSpPr txBox="1"/>
          <p:nvPr/>
        </p:nvSpPr>
        <p:spPr>
          <a:xfrm>
            <a:off x="-28259" y="17048"/>
            <a:ext cx="10900766" cy="954107"/>
          </a:xfrm>
          <a:prstGeom prst="rect">
            <a:avLst/>
          </a:prstGeom>
          <a:solidFill>
            <a:schemeClr val="accent4">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tab pos="241300" algn="l"/>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3. </a:t>
            </a:r>
            <a:r>
              <a:rPr kumimoji="0" lang="pt-BR" sz="2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Em đồng tình hay không đồng tình với các ý kiến nào dưới đây? Vì sao?</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tab pos="241300" algn="l"/>
              </a:tabLst>
              <a:defRPr/>
            </a:pP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0" name="Shape 1">
            <a:extLst>
              <a:ext uri="{FF2B5EF4-FFF2-40B4-BE49-F238E27FC236}">
                <a16:creationId xmlns:a16="http://schemas.microsoft.com/office/drawing/2014/main" id="{AFCB5A16-2ECB-4CC7-994D-CC368DC3C5F1}"/>
              </a:ext>
            </a:extLst>
          </p:cNvPr>
          <p:cNvPicPr/>
          <p:nvPr/>
        </p:nvPicPr>
        <p:blipFill>
          <a:blip r:embed="rId4"/>
          <a:stretch/>
        </p:blipFill>
        <p:spPr>
          <a:xfrm>
            <a:off x="11033760" y="0"/>
            <a:ext cx="1158240" cy="1048385"/>
          </a:xfrm>
          <a:prstGeom prst="rect">
            <a:avLst/>
          </a:prstGeom>
          <a:noFill/>
          <a:ln>
            <a:noFill/>
          </a:ln>
        </p:spPr>
      </p:pic>
    </p:spTree>
    <p:extLst>
      <p:ext uri="{BB962C8B-B14F-4D97-AF65-F5344CB8AC3E}">
        <p14:creationId xmlns:p14="http://schemas.microsoft.com/office/powerpoint/2010/main" val="1660934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2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952030" y="1245911"/>
            <a:ext cx="7533030" cy="3077762"/>
          </a:xfrm>
          <a:prstGeom prst="rect">
            <a:avLst/>
          </a:prstGeom>
          <a:noFill/>
          <a:ln>
            <a:noFill/>
          </a:ln>
        </p:spPr>
        <p:txBody>
          <a:bodyPr wrap="square" lIns="121917" tIns="60958" rIns="121917" bIns="6095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Bài tập 3/</a:t>
            </a:r>
            <a:r>
              <a:rPr kumimoji="0" lang="nl-NL"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SGK</a:t>
            </a:r>
            <a:r>
              <a:rPr kumimoji="0" lang="vi-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tr14</a:t>
            </a:r>
            <a:r>
              <a:rPr kumimoji="0" lang="nl-NL"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Em đồng tình với các ý kiến:</a:t>
            </a:r>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 vì mọi việc trên đời nếu muốn thành công đều cần đến kiến thức. Kiến thức càng nhiều thì làm mọi việc càng thành công và thuận lợi. Mà muốn trau dồi được nhiều kiến thức bổ ích thì cần phải chủ động học tập tự giác, tích cực.</a:t>
            </a:r>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 vì đây chính là ý nghĩa của việc học tập tự giác, tích cực.</a:t>
            </a:r>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780091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952030" y="1284547"/>
            <a:ext cx="7533030" cy="4185757"/>
          </a:xfrm>
          <a:prstGeom prst="rect">
            <a:avLst/>
          </a:prstGeom>
          <a:noFill/>
          <a:ln>
            <a:noFill/>
          </a:ln>
        </p:spPr>
        <p:txBody>
          <a:bodyPr wrap="square" lIns="121917" tIns="60958" rIns="121917" bIns="6095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*Em không đồng tình với các ý kiến:</a:t>
            </a:r>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B. vì mỗi môn hoc đều đem lại những kiến thức khác nhau, có ích cho cuộc sống và tương lai. Chúng ta cần phải học tập đầy đủ tất cả các môn để có thể trang bị những kiến thức cần thiết cho cuộc sống.</a:t>
            </a:r>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 vì trong cuộc sống có rất nhiều sự kiện xảy ra đột xuất, làm thay đổi hoàn cảnh của con người. Vì vậy tùy thuộc vào mỗi tình huống khác nhau mà cần phải điều chỉnh mục tiêu đã đề ra trở nên phù hợp với năng lực và hoàn cảnh hiện tại. Nếu mục tiêu không phù hợp với khả năng của bản thân thì sẽ dễ đem lại kết quả tiêu cực.</a:t>
            </a:r>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434153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95460"/>
            <a:ext cx="12192000" cy="6162540"/>
          </a:xfrm>
          <a:prstGeom prst="rect">
            <a:avLst/>
          </a:prstGeom>
        </p:spPr>
      </p:pic>
    </p:spTree>
    <p:extLst>
      <p:ext uri="{BB962C8B-B14F-4D97-AF65-F5344CB8AC3E}">
        <p14:creationId xmlns:p14="http://schemas.microsoft.com/office/powerpoint/2010/main" val="3748823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1">
            <a:extLst>
              <a:ext uri="{FF2B5EF4-FFF2-40B4-BE49-F238E27FC236}">
                <a16:creationId xmlns:a16="http://schemas.microsoft.com/office/drawing/2014/main" id="{49368C2B-08BB-4567-BA27-2402FAA3C31F}"/>
              </a:ext>
            </a:extLst>
          </p:cNvPr>
          <p:cNvSpPr/>
          <p:nvPr/>
        </p:nvSpPr>
        <p:spPr>
          <a:xfrm>
            <a:off x="2493848" y="126190"/>
            <a:ext cx="6888480" cy="1136017"/>
          </a:xfrm>
          <a:prstGeom prst="roundRect">
            <a:avLst/>
          </a:prstGeom>
          <a:solidFill>
            <a:schemeClr val="accent2">
              <a:lumMod val="20000"/>
              <a:lumOff val="80000"/>
            </a:schemeClr>
          </a:soli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PHIẾU BÀI TẬP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(THẢO LUẬN NHÓM </a:t>
            </a:r>
            <a:r>
              <a:rPr lang="en-US" sz="32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BÀN</a:t>
            </a: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9Slide05 Brannboll Ny" panose="02000000000000000000" pitchFamily="2" charset="0"/>
                <a:ea typeface="Times New Roman" panose="02020603050405020304" pitchFamily="18" charset="0"/>
                <a:cs typeface="Times New Roman" pitchFamily="18" charset="0"/>
              </a:rPr>
              <a:t> </a:t>
            </a:r>
          </a:p>
        </p:txBody>
      </p:sp>
      <p:cxnSp>
        <p:nvCxnSpPr>
          <p:cNvPr id="7" name="Straight Arrow Connector 6">
            <a:extLst>
              <a:ext uri="{FF2B5EF4-FFF2-40B4-BE49-F238E27FC236}">
                <a16:creationId xmlns:a16="http://schemas.microsoft.com/office/drawing/2014/main" id="{9661016A-ACC6-42C5-A502-28ED3A37D021}"/>
              </a:ext>
            </a:extLst>
          </p:cNvPr>
          <p:cNvCxnSpPr>
            <a:cxnSpLocks/>
          </p:cNvCxnSpPr>
          <p:nvPr/>
        </p:nvCxnSpPr>
        <p:spPr>
          <a:xfrm>
            <a:off x="9212897" y="1214173"/>
            <a:ext cx="729822" cy="312169"/>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Rounded Corners 13">
            <a:extLst>
              <a:ext uri="{FF2B5EF4-FFF2-40B4-BE49-F238E27FC236}">
                <a16:creationId xmlns:a16="http://schemas.microsoft.com/office/drawing/2014/main" id="{D57A15F4-FE97-4AD2-BA74-AA0DC8068413}"/>
              </a:ext>
            </a:extLst>
          </p:cNvPr>
          <p:cNvSpPr/>
          <p:nvPr/>
        </p:nvSpPr>
        <p:spPr>
          <a:xfrm>
            <a:off x="290484" y="1426031"/>
            <a:ext cx="3648889" cy="1120331"/>
          </a:xfrm>
          <a:prstGeom prst="roundRect">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endParaRPr kumimoji="0" lang="en-US" sz="2000" b="0"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p:txBody>
      </p:sp>
      <p:sp>
        <p:nvSpPr>
          <p:cNvPr id="9" name="Rectangle: Rounded Corners 15">
            <a:extLst>
              <a:ext uri="{FF2B5EF4-FFF2-40B4-BE49-F238E27FC236}">
                <a16:creationId xmlns:a16="http://schemas.microsoft.com/office/drawing/2014/main" id="{F00E3249-ACD5-4D11-8D94-2D016D6532E8}"/>
              </a:ext>
            </a:extLst>
          </p:cNvPr>
          <p:cNvSpPr/>
          <p:nvPr/>
        </p:nvSpPr>
        <p:spPr>
          <a:xfrm>
            <a:off x="7952018" y="1512987"/>
            <a:ext cx="4148809" cy="910745"/>
          </a:xfrm>
          <a:prstGeom prst="roundRect">
            <a:avLst/>
          </a:prstGeom>
          <a:solidFill>
            <a:srgbClr val="CCFFCC"/>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0000"/>
              </a:solidFill>
              <a:effectLst/>
              <a:uLnTx/>
              <a:uFillTx/>
              <a:latin typeface="#9Slide05 Brannboll Ny" panose="02000000000000000000" pitchFamily="2" charset="0"/>
              <a:ea typeface="Times New Roman" panose="02020603050405020304" pitchFamily="18" charset="0"/>
              <a:cs typeface="+mn-cs"/>
            </a:endParaRPr>
          </a:p>
        </p:txBody>
      </p:sp>
      <p:sp>
        <p:nvSpPr>
          <p:cNvPr id="11" name="Rectangle: Rounded Corners 23">
            <a:extLst>
              <a:ext uri="{FF2B5EF4-FFF2-40B4-BE49-F238E27FC236}">
                <a16:creationId xmlns:a16="http://schemas.microsoft.com/office/drawing/2014/main" id="{7FC44327-CEE4-4E8B-92C5-96305680DC6A}"/>
              </a:ext>
            </a:extLst>
          </p:cNvPr>
          <p:cNvSpPr/>
          <p:nvPr/>
        </p:nvSpPr>
        <p:spPr>
          <a:xfrm>
            <a:off x="100561" y="2789738"/>
            <a:ext cx="3564226" cy="3942072"/>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000" b="1" i="1">
                <a:solidFill>
                  <a:srgbClr val="000000"/>
                </a:solidFill>
                <a:latin typeface="Times New Roman" panose="02020603050405020304" pitchFamily="18" charset="0"/>
                <a:ea typeface="Times New Roman" panose="02020603050405020304" pitchFamily="18" charset="0"/>
              </a:rPr>
              <a:t>................................................................................................................................................................................................................................................................................................................................................................................................................................................................................................................................................................................................................</a:t>
            </a:r>
            <a:endParaRPr kumimoji="0" lang="en-US" sz="2000" b="1" i="1"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p:txBody>
      </p:sp>
      <p:sp>
        <p:nvSpPr>
          <p:cNvPr id="13" name="Rectangle: Rounded Corners 25">
            <a:extLst>
              <a:ext uri="{FF2B5EF4-FFF2-40B4-BE49-F238E27FC236}">
                <a16:creationId xmlns:a16="http://schemas.microsoft.com/office/drawing/2014/main" id="{80C22BBF-9AA1-43CF-8D6D-95361CBA2933}"/>
              </a:ext>
            </a:extLst>
          </p:cNvPr>
          <p:cNvSpPr/>
          <p:nvPr/>
        </p:nvSpPr>
        <p:spPr>
          <a:xfrm>
            <a:off x="8075031" y="2741354"/>
            <a:ext cx="3898584" cy="3990456"/>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000" b="1" i="1">
                <a:solidFill>
                  <a:srgbClr val="000000"/>
                </a:solidFill>
                <a:latin typeface="Times New Roman" panose="02020603050405020304" pitchFamily="18" charset="0"/>
                <a:ea typeface="Times New Roman" panose="02020603050405020304" pitchFamily="18" charset="0"/>
              </a:rPr>
              <a:t>....................................................................................................................................................................................................................................................................................................................................................................................................................................................................................................................................................................................................................................................................................................</a:t>
            </a:r>
            <a:endParaRPr lang="en-US" sz="2000" b="1" i="1" dirty="0">
              <a:solidFill>
                <a:srgbClr val="000000"/>
              </a:solidFill>
              <a:latin typeface="Times New Roman" panose="02020603050405020304" pitchFamily="18" charset="0"/>
              <a:ea typeface="Times New Roman" panose="02020603050405020304" pitchFamily="18" charset="0"/>
            </a:endParaRPr>
          </a:p>
        </p:txBody>
      </p:sp>
      <p:cxnSp>
        <p:nvCxnSpPr>
          <p:cNvPr id="14" name="Straight Arrow Connector 13">
            <a:extLst>
              <a:ext uri="{FF2B5EF4-FFF2-40B4-BE49-F238E27FC236}">
                <a16:creationId xmlns:a16="http://schemas.microsoft.com/office/drawing/2014/main" id="{22708614-0FF2-4E62-A678-E089C72AC34F}"/>
              </a:ext>
            </a:extLst>
          </p:cNvPr>
          <p:cNvCxnSpPr>
            <a:cxnSpLocks/>
          </p:cNvCxnSpPr>
          <p:nvPr/>
        </p:nvCxnSpPr>
        <p:spPr>
          <a:xfrm flipH="1">
            <a:off x="2718985" y="1348728"/>
            <a:ext cx="621951" cy="91673"/>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8EAD728-281A-4CBC-B6CB-AC46CE78C292}"/>
              </a:ext>
            </a:extLst>
          </p:cNvPr>
          <p:cNvCxnSpPr>
            <a:cxnSpLocks/>
          </p:cNvCxnSpPr>
          <p:nvPr/>
        </p:nvCxnSpPr>
        <p:spPr>
          <a:xfrm>
            <a:off x="5997863" y="3908904"/>
            <a:ext cx="0" cy="670559"/>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5" name="Rectangle: Rounded Corners 13">
            <a:extLst>
              <a:ext uri="{FF2B5EF4-FFF2-40B4-BE49-F238E27FC236}">
                <a16:creationId xmlns:a16="http://schemas.microsoft.com/office/drawing/2014/main" id="{B82CE674-D7FC-49D9-AF84-6CF2F5AC507D}"/>
              </a:ext>
            </a:extLst>
          </p:cNvPr>
          <p:cNvSpPr/>
          <p:nvPr/>
        </p:nvSpPr>
        <p:spPr>
          <a:xfrm>
            <a:off x="4040963" y="1503502"/>
            <a:ext cx="3822412" cy="910745"/>
          </a:xfrm>
          <a:prstGeom prst="roundRect">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lumMod val="95000"/>
                  <a:lumOff val="5000"/>
                </a:prstClr>
              </a:solidFill>
              <a:effectLst/>
              <a:uLnTx/>
              <a:uFillTx/>
              <a:latin typeface="#9Slide05 Brannboll Ny" panose="02000000000000000000" pitchFamily="2" charset="0"/>
              <a:ea typeface="+mn-ea"/>
              <a:cs typeface="Times New Roman" pitchFamily="18" charset="0"/>
            </a:endParaRPr>
          </a:p>
        </p:txBody>
      </p:sp>
      <p:sp>
        <p:nvSpPr>
          <p:cNvPr id="19" name="Rectangle: Rounded Corners 23">
            <a:extLst>
              <a:ext uri="{FF2B5EF4-FFF2-40B4-BE49-F238E27FC236}">
                <a16:creationId xmlns:a16="http://schemas.microsoft.com/office/drawing/2014/main" id="{C8AB731C-B5A9-4087-9248-FB90CEB654D6}"/>
              </a:ext>
            </a:extLst>
          </p:cNvPr>
          <p:cNvSpPr/>
          <p:nvPr/>
        </p:nvSpPr>
        <p:spPr>
          <a:xfrm>
            <a:off x="4029506" y="2789738"/>
            <a:ext cx="3680806" cy="3942072"/>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000" b="1" i="1">
                <a:solidFill>
                  <a:srgbClr val="000000"/>
                </a:solidFill>
                <a:latin typeface="Times New Roman" panose="02020603050405020304" pitchFamily="18" charset="0"/>
                <a:ea typeface="Times New Roman" panose="02020603050405020304" pitchFamily="18" charset="0"/>
              </a:rPr>
              <a:t>.............................................................................................................................................................................................................................................................................................................................................................................................................................................................................................................................................................................................................................................................</a:t>
            </a:r>
            <a:endParaRPr kumimoji="0" lang="en-US" sz="2000" b="1" i="1"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p:txBody>
      </p:sp>
      <p:cxnSp>
        <p:nvCxnSpPr>
          <p:cNvPr id="21" name="Straight Arrow Connector 20">
            <a:extLst>
              <a:ext uri="{FF2B5EF4-FFF2-40B4-BE49-F238E27FC236}">
                <a16:creationId xmlns:a16="http://schemas.microsoft.com/office/drawing/2014/main" id="{EC42D1DB-6186-445C-9000-B473B780E42B}"/>
              </a:ext>
            </a:extLst>
          </p:cNvPr>
          <p:cNvCxnSpPr>
            <a:cxnSpLocks/>
          </p:cNvCxnSpPr>
          <p:nvPr/>
        </p:nvCxnSpPr>
        <p:spPr>
          <a:xfrm>
            <a:off x="5978180" y="1185432"/>
            <a:ext cx="0" cy="369653"/>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1E409D2-E3DE-4886-8549-9C8F4153E281}"/>
              </a:ext>
            </a:extLst>
          </p:cNvPr>
          <p:cNvSpPr txBox="1"/>
          <p:nvPr/>
        </p:nvSpPr>
        <p:spPr>
          <a:xfrm>
            <a:off x="276804" y="1512987"/>
            <a:ext cx="3441970" cy="1631216"/>
          </a:xfrm>
          <a:prstGeom prst="rect">
            <a:avLst/>
          </a:prstGeom>
          <a:noFill/>
        </p:spPr>
        <p:txBody>
          <a:bodyPr wrap="square" rtlCol="0">
            <a:spAutoFit/>
          </a:bodyPr>
          <a:lstStyle/>
          <a:p>
            <a:pPr algn="just"/>
            <a:r>
              <a:rPr lang="en-US" sz="2000" b="1" u="sng" dirty="0" err="1">
                <a:solidFill>
                  <a:srgbClr val="002060"/>
                </a:solidFill>
                <a:latin typeface="Times New Roman" panose="02020603050405020304" pitchFamily="18" charset="0"/>
                <a:cs typeface="Times New Roman" panose="02020603050405020304" pitchFamily="18" charset="0"/>
              </a:rPr>
              <a:t>Câu</a:t>
            </a:r>
            <a:r>
              <a:rPr lang="en-US" sz="2000" b="1" u="sng" dirty="0">
                <a:solidFill>
                  <a:srgbClr val="002060"/>
                </a:solidFill>
                <a:latin typeface="Times New Roman" panose="02020603050405020304" pitchFamily="18" charset="0"/>
                <a:cs typeface="Times New Roman" panose="02020603050405020304" pitchFamily="18" charset="0"/>
              </a:rPr>
              <a:t> 1</a:t>
            </a:r>
            <a:r>
              <a:rPr lang="en-US" sz="2000" b="1" dirty="0">
                <a:solidFill>
                  <a:srgbClr val="002060"/>
                </a:solidFill>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Theo </a:t>
            </a:r>
            <a:r>
              <a:rPr lang="en-US" sz="2000" i="1" dirty="0" err="1">
                <a:latin typeface="Times New Roman" panose="02020603050405020304" pitchFamily="18" charset="0"/>
                <a:cs typeface="Times New Roman" panose="02020603050405020304" pitchFamily="18" charset="0"/>
              </a:rPr>
              <a:t>em</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vì</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sao</a:t>
            </a:r>
            <a:r>
              <a:rPr lang="en-US" sz="2000" i="1" dirty="0">
                <a:latin typeface="Times New Roman" panose="02020603050405020304" pitchFamily="18" charset="0"/>
                <a:cs typeface="Times New Roman" panose="02020603050405020304" pitchFamily="18" charset="0"/>
              </a:rPr>
              <a:t> Minh </a:t>
            </a:r>
            <a:r>
              <a:rPr lang="en-US" sz="2000" i="1" dirty="0" err="1">
                <a:latin typeface="Times New Roman" panose="02020603050405020304" pitchFamily="18" charset="0"/>
                <a:cs typeface="Times New Roman" panose="02020603050405020304" pitchFamily="18" charset="0"/>
              </a:rPr>
              <a:t>đạt</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được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những</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thành</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tích</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xuất</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sắc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trong</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học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tập</a:t>
            </a:r>
            <a:r>
              <a:rPr lang="en-US" sz="2000" i="1"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pPr algn="just"/>
            <a:endParaRPr lang="en-US" sz="2000" b="1" dirty="0">
              <a:solidFill>
                <a:srgbClr val="002060"/>
              </a:solidFill>
              <a:latin typeface="Times New Roman" panose="02020603050405020304" pitchFamily="18" charset="0"/>
              <a:cs typeface="Times New Roman" panose="02020603050405020304" pitchFamily="18" charset="0"/>
            </a:endParaRPr>
          </a:p>
          <a:p>
            <a:pPr algn="just"/>
            <a:endParaRPr lang="en-US" sz="2000" b="1" dirty="0"/>
          </a:p>
        </p:txBody>
      </p:sp>
      <p:sp>
        <p:nvSpPr>
          <p:cNvPr id="4" name="TextBox 3">
            <a:extLst>
              <a:ext uri="{FF2B5EF4-FFF2-40B4-BE49-F238E27FC236}">
                <a16:creationId xmlns:a16="http://schemas.microsoft.com/office/drawing/2014/main" id="{1C1FC843-4F84-4080-A46C-767EEBD3EF88}"/>
              </a:ext>
            </a:extLst>
          </p:cNvPr>
          <p:cNvSpPr txBox="1"/>
          <p:nvPr/>
        </p:nvSpPr>
        <p:spPr>
          <a:xfrm>
            <a:off x="4304092" y="1451254"/>
            <a:ext cx="3504001" cy="1323439"/>
          </a:xfrm>
          <a:prstGeom prst="rect">
            <a:avLst/>
          </a:prstGeom>
          <a:noFill/>
        </p:spPr>
        <p:txBody>
          <a:bodyPr wrap="square" rtlCol="0">
            <a:spAutoFit/>
          </a:bodyPr>
          <a:lstStyle/>
          <a:p>
            <a:pPr algn="just"/>
            <a:r>
              <a:rPr lang="en-US" sz="2000" b="1" u="sng" dirty="0" err="1">
                <a:solidFill>
                  <a:prstClr val="black"/>
                </a:solidFill>
                <a:latin typeface="Times New Roman" panose="02020603050405020304" pitchFamily="18" charset="0"/>
                <a:cs typeface="Times New Roman" panose="02020603050405020304" pitchFamily="18" charset="0"/>
              </a:rPr>
              <a:t>Câu</a:t>
            </a:r>
            <a:r>
              <a:rPr lang="en-US" sz="2000" b="1" u="sng" dirty="0">
                <a:solidFill>
                  <a:prstClr val="black"/>
                </a:solidFill>
                <a:latin typeface="Times New Roman" panose="02020603050405020304" pitchFamily="18" charset="0"/>
                <a:cs typeface="Times New Roman" panose="02020603050405020304" pitchFamily="18" charset="0"/>
              </a:rPr>
              <a:t> 2</a:t>
            </a:r>
            <a:r>
              <a:rPr lang="en-US" sz="2000" b="1" dirty="0">
                <a:solidFill>
                  <a:prstClr val="black"/>
                </a:solidFill>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Theo </a:t>
            </a:r>
            <a:r>
              <a:rPr lang="en-US" sz="2000" i="1" dirty="0" err="1">
                <a:latin typeface="Times New Roman" panose="02020603050405020304" pitchFamily="18" charset="0"/>
                <a:cs typeface="Times New Roman" panose="02020603050405020304" pitchFamily="18" charset="0"/>
              </a:rPr>
              <a:t>em</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vì</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sao</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Nga</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đạt</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được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những</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thành</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tích</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xuất</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sắc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trong</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học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tập</a:t>
            </a:r>
            <a:r>
              <a:rPr lang="en-US" sz="2000" i="1"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pPr algn="just"/>
            <a:r>
              <a:rPr lang="en-US" sz="2000" b="1" dirty="0">
                <a:solidFill>
                  <a:prstClr val="black"/>
                </a:solidFill>
                <a:latin typeface="Times New Roman" panose="02020603050405020304" pitchFamily="18" charset="0"/>
                <a:cs typeface="Times New Roman" panose="02020603050405020304" pitchFamily="18" charset="0"/>
              </a:rPr>
              <a:t> </a:t>
            </a:r>
            <a:endParaRPr lang="en-US" sz="2000" b="1"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B16AA8ED-D71F-48E6-B2A0-45675FC817C5}"/>
              </a:ext>
            </a:extLst>
          </p:cNvPr>
          <p:cNvSpPr txBox="1"/>
          <p:nvPr/>
        </p:nvSpPr>
        <p:spPr>
          <a:xfrm>
            <a:off x="8155198" y="1597386"/>
            <a:ext cx="3931949" cy="707886"/>
          </a:xfrm>
          <a:prstGeom prst="rect">
            <a:avLst/>
          </a:prstGeom>
          <a:noFill/>
        </p:spPr>
        <p:txBody>
          <a:bodyPr wrap="square" rtlCol="0">
            <a:spAutoFit/>
          </a:bodyPr>
          <a:lstStyle/>
          <a:p>
            <a:pPr algn="just"/>
            <a:r>
              <a:rPr lang="en-US" sz="2000" b="1" u="sng" dirty="0" err="1">
                <a:latin typeface="Times New Roman" panose="02020603050405020304" pitchFamily="18" charset="0"/>
                <a:cs typeface="Times New Roman" panose="02020603050405020304" pitchFamily="18" charset="0"/>
              </a:rPr>
              <a:t>Câu</a:t>
            </a:r>
            <a:r>
              <a:rPr lang="en-US" sz="2000" b="1" u="sng" dirty="0">
                <a:latin typeface="Times New Roman" panose="02020603050405020304" pitchFamily="18" charset="0"/>
                <a:cs typeface="Times New Roman" panose="02020603050405020304" pitchFamily="18" charset="0"/>
              </a:rPr>
              <a:t> 3: </a:t>
            </a:r>
            <a:r>
              <a:rPr lang="en-US" sz="2000" i="1" dirty="0" err="1">
                <a:latin typeface="Times New Roman" panose="02020603050405020304" pitchFamily="18" charset="0"/>
                <a:cs typeface="Times New Roman" panose="02020603050405020304" pitchFamily="18" charset="0"/>
              </a:rPr>
              <a:t>Em</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hãy</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rút</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ra</a:t>
            </a:r>
            <a:r>
              <a:rPr lang="en-US" sz="2000" i="1" dirty="0">
                <a:latin typeface="Times New Roman" panose="02020603050405020304" pitchFamily="18" charset="0"/>
                <a:cs typeface="Times New Roman" panose="02020603050405020304" pitchFamily="18" charset="0"/>
              </a:rPr>
              <a:t> ý </a:t>
            </a:r>
            <a:r>
              <a:rPr lang="en-US" sz="2000" i="1" dirty="0" err="1">
                <a:latin typeface="Times New Roman" panose="02020603050405020304" pitchFamily="18" charset="0"/>
                <a:cs typeface="Times New Roman" panose="02020603050405020304" pitchFamily="18" charset="0"/>
              </a:rPr>
              <a:t>nghĩa</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của</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việc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học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tập</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tự</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giác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tích</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cực</a:t>
            </a:r>
            <a:r>
              <a:rPr lang="en-US" sz="2000" i="1" dirty="0">
                <a:latin typeface="Times New Roman" panose="02020603050405020304" pitchFamily="18" charset="0"/>
                <a:cs typeface="Times New Roman" panose="02020603050405020304" pitchFamily="18" charset="0"/>
              </a:rPr>
              <a:t>.</a:t>
            </a: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47475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circle(in)">
                                      <p:cBhvr>
                                        <p:cTn id="19" dur="20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ircle(in)">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circle(in)">
                                      <p:cBhvr>
                                        <p:cTn id="29" dur="20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circle(in)">
                                      <p:cBhvr>
                                        <p:cTn id="34" dur="20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circle(in)">
                                      <p:cBhvr>
                                        <p:cTn id="39" dur="2000"/>
                                        <p:tgtEl>
                                          <p:spTgt spid="9"/>
                                        </p:tgtEl>
                                      </p:cBhvr>
                                    </p:animEffect>
                                  </p:childTnLst>
                                </p:cTn>
                              </p:par>
                              <p:par>
                                <p:cTn id="40" presetID="6" presetClass="entr" presetSubtype="16" fill="hold" nodeType="with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circle(in)">
                                      <p:cBhvr>
                                        <p:cTn id="42" dur="2000"/>
                                        <p:tgtEl>
                                          <p:spTgt spid="3">
                                            <p:txEl>
                                              <p:pRg st="0" end="0"/>
                                            </p:txEl>
                                          </p:spTgt>
                                        </p:tgtEl>
                                      </p:cBhvr>
                                    </p:animEffect>
                                  </p:childTnLst>
                                </p:cTn>
                              </p:par>
                              <p:par>
                                <p:cTn id="43" presetID="6" presetClass="entr" presetSubtype="16" fill="hold" nodeType="withEffect">
                                  <p:stCondLst>
                                    <p:cond delay="0"/>
                                  </p:stCondLst>
                                  <p:childTnLst>
                                    <p:set>
                                      <p:cBhvr>
                                        <p:cTn id="44" dur="1" fill="hold">
                                          <p:stCondLst>
                                            <p:cond delay="0"/>
                                          </p:stCondLst>
                                        </p:cTn>
                                        <p:tgtEl>
                                          <p:spTgt spid="4">
                                            <p:txEl>
                                              <p:pRg st="0" end="0"/>
                                            </p:txEl>
                                          </p:spTgt>
                                        </p:tgtEl>
                                        <p:attrNameLst>
                                          <p:attrName>style.visibility</p:attrName>
                                        </p:attrNameLst>
                                      </p:cBhvr>
                                      <p:to>
                                        <p:strVal val="visible"/>
                                      </p:to>
                                    </p:set>
                                    <p:animEffect transition="in" filter="circle(in)">
                                      <p:cBhvr>
                                        <p:cTn id="45" dur="2000"/>
                                        <p:tgtEl>
                                          <p:spTgt spid="4">
                                            <p:txEl>
                                              <p:pRg st="0" end="0"/>
                                            </p:txEl>
                                          </p:spTgt>
                                        </p:tgtEl>
                                      </p:cBhvr>
                                    </p:animEffect>
                                  </p:childTnLst>
                                </p:cTn>
                              </p:par>
                              <p:par>
                                <p:cTn id="46" presetID="6" presetClass="entr" presetSubtype="16" fill="hold" nodeType="withEffect">
                                  <p:stCondLst>
                                    <p:cond delay="0"/>
                                  </p:stCondLst>
                                  <p:childTnLst>
                                    <p:set>
                                      <p:cBhvr>
                                        <p:cTn id="47" dur="1" fill="hold">
                                          <p:stCondLst>
                                            <p:cond delay="0"/>
                                          </p:stCondLst>
                                        </p:cTn>
                                        <p:tgtEl>
                                          <p:spTgt spid="4">
                                            <p:txEl>
                                              <p:pRg st="1" end="1"/>
                                            </p:txEl>
                                          </p:spTgt>
                                        </p:tgtEl>
                                        <p:attrNameLst>
                                          <p:attrName>style.visibility</p:attrName>
                                        </p:attrNameLst>
                                      </p:cBhvr>
                                      <p:to>
                                        <p:strVal val="visible"/>
                                      </p:to>
                                    </p:set>
                                    <p:animEffect transition="in" filter="circle(in)">
                                      <p:cBhvr>
                                        <p:cTn id="48" dur="2000"/>
                                        <p:tgtEl>
                                          <p:spTgt spid="4">
                                            <p:txEl>
                                              <p:pRg st="1" end="1"/>
                                            </p:txEl>
                                          </p:spTgt>
                                        </p:tgtEl>
                                      </p:cBhvr>
                                    </p:animEffect>
                                  </p:childTnLst>
                                </p:cTn>
                              </p:par>
                              <p:par>
                                <p:cTn id="49" presetID="6" presetClass="entr" presetSubtype="16" fill="hold" nodeType="withEffect">
                                  <p:stCondLst>
                                    <p:cond delay="0"/>
                                  </p:stCondLst>
                                  <p:childTnLst>
                                    <p:set>
                                      <p:cBhvr>
                                        <p:cTn id="50" dur="1" fill="hold">
                                          <p:stCondLst>
                                            <p:cond delay="0"/>
                                          </p:stCondLst>
                                        </p:cTn>
                                        <p:tgtEl>
                                          <p:spTgt spid="5">
                                            <p:txEl>
                                              <p:pRg st="0" end="0"/>
                                            </p:txEl>
                                          </p:spTgt>
                                        </p:tgtEl>
                                        <p:attrNameLst>
                                          <p:attrName>style.visibility</p:attrName>
                                        </p:attrNameLst>
                                      </p:cBhvr>
                                      <p:to>
                                        <p:strVal val="visible"/>
                                      </p:to>
                                    </p:set>
                                    <p:animEffect transition="in" filter="circle(in)">
                                      <p:cBhvr>
                                        <p:cTn id="51" dur="2000"/>
                                        <p:tgtEl>
                                          <p:spTgt spid="5">
                                            <p:txEl>
                                              <p:pRg st="0" end="0"/>
                                            </p:txEl>
                                          </p:spTgt>
                                        </p:tgtEl>
                                      </p:cBhvr>
                                    </p:animEffect>
                                  </p:childTnLst>
                                </p:cTn>
                              </p:par>
                              <p:par>
                                <p:cTn id="52" presetID="6" presetClass="entr" presetSubtype="16"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circle(in)">
                                      <p:cBhvr>
                                        <p:cTn id="54" dur="20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circle(in)">
                                      <p:cBhvr>
                                        <p:cTn id="59" dur="2000"/>
                                        <p:tgtEl>
                                          <p:spTgt spid="11"/>
                                        </p:tgtEl>
                                      </p:cBhvr>
                                    </p:animEffect>
                                  </p:childTnLst>
                                </p:cTn>
                              </p:par>
                              <p:par>
                                <p:cTn id="60" presetID="6"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circle(in)">
                                      <p:cBhvr>
                                        <p:cTn id="62" dur="2000"/>
                                        <p:tgtEl>
                                          <p:spTgt spid="19"/>
                                        </p:tgtEl>
                                      </p:cBhvr>
                                    </p:animEffect>
                                  </p:childTnLst>
                                </p:cTn>
                              </p:par>
                              <p:par>
                                <p:cTn id="63" presetID="6" presetClass="entr" presetSubtype="16"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circle(in)">
                                      <p:cBhvr>
                                        <p:cTn id="65"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3" grpId="0" animBg="1"/>
      <p:bldP spid="15"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1">
            <a:extLst>
              <a:ext uri="{FF2B5EF4-FFF2-40B4-BE49-F238E27FC236}">
                <a16:creationId xmlns:a16="http://schemas.microsoft.com/office/drawing/2014/main" id="{49368C2B-08BB-4567-BA27-2402FAA3C31F}"/>
              </a:ext>
            </a:extLst>
          </p:cNvPr>
          <p:cNvSpPr/>
          <p:nvPr/>
        </p:nvSpPr>
        <p:spPr>
          <a:xfrm>
            <a:off x="2419003" y="194888"/>
            <a:ext cx="6888480" cy="1300480"/>
          </a:xfrm>
          <a:prstGeom prst="roundRect">
            <a:avLst/>
          </a:prstGeom>
          <a:solidFill>
            <a:schemeClr val="accent2">
              <a:lumMod val="20000"/>
              <a:lumOff val="80000"/>
            </a:schemeClr>
          </a:soli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PHIẾU BÀI TẬP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(THẢO LUẬN </a:t>
            </a: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NHÓM </a:t>
            </a:r>
            <a:r>
              <a:rPr lang="en-US" sz="32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BÀN</a:t>
            </a: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p>
        </p:txBody>
      </p:sp>
      <p:cxnSp>
        <p:nvCxnSpPr>
          <p:cNvPr id="7" name="Straight Arrow Connector 6">
            <a:extLst>
              <a:ext uri="{FF2B5EF4-FFF2-40B4-BE49-F238E27FC236}">
                <a16:creationId xmlns:a16="http://schemas.microsoft.com/office/drawing/2014/main" id="{9661016A-ACC6-42C5-A502-28ED3A37D021}"/>
              </a:ext>
            </a:extLst>
          </p:cNvPr>
          <p:cNvCxnSpPr>
            <a:cxnSpLocks/>
          </p:cNvCxnSpPr>
          <p:nvPr/>
        </p:nvCxnSpPr>
        <p:spPr>
          <a:xfrm>
            <a:off x="6259483" y="1500448"/>
            <a:ext cx="3513514" cy="610917"/>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Rounded Corners 13">
            <a:extLst>
              <a:ext uri="{FF2B5EF4-FFF2-40B4-BE49-F238E27FC236}">
                <a16:creationId xmlns:a16="http://schemas.microsoft.com/office/drawing/2014/main" id="{D57A15F4-FE97-4AD2-BA74-AA0DC8068413}"/>
              </a:ext>
            </a:extLst>
          </p:cNvPr>
          <p:cNvSpPr/>
          <p:nvPr/>
        </p:nvSpPr>
        <p:spPr>
          <a:xfrm>
            <a:off x="397179" y="2186247"/>
            <a:ext cx="2955602" cy="1242753"/>
          </a:xfrm>
          <a:prstGeom prst="roundRect">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
        <p:nvSpPr>
          <p:cNvPr id="9" name="Rectangle: Rounded Corners 15">
            <a:extLst>
              <a:ext uri="{FF2B5EF4-FFF2-40B4-BE49-F238E27FC236}">
                <a16:creationId xmlns:a16="http://schemas.microsoft.com/office/drawing/2014/main" id="{F00E3249-ACD5-4D11-8D94-2D016D6532E8}"/>
              </a:ext>
            </a:extLst>
          </p:cNvPr>
          <p:cNvSpPr/>
          <p:nvPr/>
        </p:nvSpPr>
        <p:spPr>
          <a:xfrm>
            <a:off x="7933654" y="2145608"/>
            <a:ext cx="4148809" cy="993913"/>
          </a:xfrm>
          <a:prstGeom prst="roundRect">
            <a:avLst/>
          </a:prstGeom>
          <a:solidFill>
            <a:srgbClr val="CCFFCC"/>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0000"/>
              </a:solidFill>
              <a:effectLst/>
              <a:uLnTx/>
              <a:uFillTx/>
              <a:latin typeface="#9Slide05 Brannboll Ny" panose="02000000000000000000" pitchFamily="2" charset="0"/>
              <a:ea typeface="Times New Roman" panose="02020603050405020304" pitchFamily="18" charset="0"/>
              <a:cs typeface="+mn-cs"/>
            </a:endParaRPr>
          </a:p>
        </p:txBody>
      </p:sp>
      <p:sp>
        <p:nvSpPr>
          <p:cNvPr id="11" name="Rectangle: Rounded Corners 23">
            <a:extLst>
              <a:ext uri="{FF2B5EF4-FFF2-40B4-BE49-F238E27FC236}">
                <a16:creationId xmlns:a16="http://schemas.microsoft.com/office/drawing/2014/main" id="{7FC44327-CEE4-4E8B-92C5-96305680DC6A}"/>
              </a:ext>
            </a:extLst>
          </p:cNvPr>
          <p:cNvSpPr/>
          <p:nvPr/>
        </p:nvSpPr>
        <p:spPr>
          <a:xfrm>
            <a:off x="206319" y="3962822"/>
            <a:ext cx="3378199" cy="2150619"/>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1"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p:txBody>
      </p:sp>
      <p:sp>
        <p:nvSpPr>
          <p:cNvPr id="13" name="Rectangle: Rounded Corners 25">
            <a:extLst>
              <a:ext uri="{FF2B5EF4-FFF2-40B4-BE49-F238E27FC236}">
                <a16:creationId xmlns:a16="http://schemas.microsoft.com/office/drawing/2014/main" id="{80C22BBF-9AA1-43CF-8D6D-95361CBA2933}"/>
              </a:ext>
            </a:extLst>
          </p:cNvPr>
          <p:cNvSpPr/>
          <p:nvPr/>
        </p:nvSpPr>
        <p:spPr>
          <a:xfrm>
            <a:off x="7615243" y="3866699"/>
            <a:ext cx="4603728" cy="2189834"/>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rPr>
              <a:t>.</a:t>
            </a:r>
          </a:p>
        </p:txBody>
      </p:sp>
      <p:cxnSp>
        <p:nvCxnSpPr>
          <p:cNvPr id="14" name="Straight Arrow Connector 13">
            <a:extLst>
              <a:ext uri="{FF2B5EF4-FFF2-40B4-BE49-F238E27FC236}">
                <a16:creationId xmlns:a16="http://schemas.microsoft.com/office/drawing/2014/main" id="{22708614-0FF2-4E62-A678-E089C72AC34F}"/>
              </a:ext>
            </a:extLst>
          </p:cNvPr>
          <p:cNvCxnSpPr>
            <a:cxnSpLocks/>
          </p:cNvCxnSpPr>
          <p:nvPr/>
        </p:nvCxnSpPr>
        <p:spPr>
          <a:xfrm flipH="1">
            <a:off x="2116380" y="1576886"/>
            <a:ext cx="3078118" cy="548163"/>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76D9141-C5C8-4EDF-8BAE-38C3C91A0D8B}"/>
              </a:ext>
            </a:extLst>
          </p:cNvPr>
          <p:cNvCxnSpPr>
            <a:cxnSpLocks/>
          </p:cNvCxnSpPr>
          <p:nvPr/>
        </p:nvCxnSpPr>
        <p:spPr>
          <a:xfrm>
            <a:off x="1837343" y="3959168"/>
            <a:ext cx="0" cy="670559"/>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a:extLst>
              <a:ext uri="{FF2B5EF4-FFF2-40B4-BE49-F238E27FC236}">
                <a16:creationId xmlns:a16="http://schemas.microsoft.com/office/drawing/2014/main" id="{18EAD728-281A-4CBC-B6CB-AC46CE78C292}"/>
              </a:ext>
            </a:extLst>
          </p:cNvPr>
          <p:cNvCxnSpPr>
            <a:cxnSpLocks/>
          </p:cNvCxnSpPr>
          <p:nvPr/>
        </p:nvCxnSpPr>
        <p:spPr>
          <a:xfrm>
            <a:off x="5723543" y="3908904"/>
            <a:ext cx="0" cy="670559"/>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a:extLst>
              <a:ext uri="{FF2B5EF4-FFF2-40B4-BE49-F238E27FC236}">
                <a16:creationId xmlns:a16="http://schemas.microsoft.com/office/drawing/2014/main" id="{06C6F0E5-34EA-4A9B-B75B-08619F47AE1E}"/>
              </a:ext>
            </a:extLst>
          </p:cNvPr>
          <p:cNvCxnSpPr>
            <a:cxnSpLocks/>
          </p:cNvCxnSpPr>
          <p:nvPr/>
        </p:nvCxnSpPr>
        <p:spPr>
          <a:xfrm>
            <a:off x="10052974" y="4025207"/>
            <a:ext cx="0" cy="554256"/>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5" name="Rectangle: Rounded Corners 13">
            <a:extLst>
              <a:ext uri="{FF2B5EF4-FFF2-40B4-BE49-F238E27FC236}">
                <a16:creationId xmlns:a16="http://schemas.microsoft.com/office/drawing/2014/main" id="{B82CE674-D7FC-49D9-AF84-6CF2F5AC507D}"/>
              </a:ext>
            </a:extLst>
          </p:cNvPr>
          <p:cNvSpPr/>
          <p:nvPr/>
        </p:nvSpPr>
        <p:spPr>
          <a:xfrm>
            <a:off x="3927365" y="2206529"/>
            <a:ext cx="3822412" cy="993914"/>
          </a:xfrm>
          <a:prstGeom prst="roundRect">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lumMod val="95000"/>
                  <a:lumOff val="5000"/>
                </a:prstClr>
              </a:solidFill>
              <a:effectLst/>
              <a:uLnTx/>
              <a:uFillTx/>
              <a:latin typeface="#9Slide05 Brannboll Ny" panose="02000000000000000000" pitchFamily="2" charset="0"/>
              <a:ea typeface="+mn-ea"/>
              <a:cs typeface="Times New Roman" pitchFamily="18" charset="0"/>
            </a:endParaRPr>
          </a:p>
        </p:txBody>
      </p:sp>
      <p:sp>
        <p:nvSpPr>
          <p:cNvPr id="19" name="Rectangle: Rounded Corners 23">
            <a:extLst>
              <a:ext uri="{FF2B5EF4-FFF2-40B4-BE49-F238E27FC236}">
                <a16:creationId xmlns:a16="http://schemas.microsoft.com/office/drawing/2014/main" id="{C8AB731C-B5A9-4087-9248-FB90CEB654D6}"/>
              </a:ext>
            </a:extLst>
          </p:cNvPr>
          <p:cNvSpPr/>
          <p:nvPr/>
        </p:nvSpPr>
        <p:spPr>
          <a:xfrm>
            <a:off x="3711991" y="3895652"/>
            <a:ext cx="3680806" cy="2217790"/>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1"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p:txBody>
      </p:sp>
      <p:cxnSp>
        <p:nvCxnSpPr>
          <p:cNvPr id="21" name="Straight Arrow Connector 20">
            <a:extLst>
              <a:ext uri="{FF2B5EF4-FFF2-40B4-BE49-F238E27FC236}">
                <a16:creationId xmlns:a16="http://schemas.microsoft.com/office/drawing/2014/main" id="{EC42D1DB-6186-445C-9000-B473B780E42B}"/>
              </a:ext>
            </a:extLst>
          </p:cNvPr>
          <p:cNvCxnSpPr>
            <a:cxnSpLocks/>
          </p:cNvCxnSpPr>
          <p:nvPr/>
        </p:nvCxnSpPr>
        <p:spPr>
          <a:xfrm>
            <a:off x="5729857" y="1576886"/>
            <a:ext cx="0" cy="568683"/>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1E409D2-E3DE-4886-8549-9C8F4153E281}"/>
              </a:ext>
            </a:extLst>
          </p:cNvPr>
          <p:cNvSpPr txBox="1"/>
          <p:nvPr/>
        </p:nvSpPr>
        <p:spPr>
          <a:xfrm>
            <a:off x="397178" y="2342044"/>
            <a:ext cx="3388946" cy="1323439"/>
          </a:xfrm>
          <a:prstGeom prst="rect">
            <a:avLst/>
          </a:prstGeom>
          <a:noFill/>
        </p:spPr>
        <p:txBody>
          <a:bodyPr wrap="square" rtlCol="0">
            <a:spAutoFit/>
          </a:bodyPr>
          <a:lstStyle/>
          <a:p>
            <a:pPr algn="just">
              <a:defRPr/>
            </a:pPr>
            <a:r>
              <a:rPr kumimoji="0" lang="en-US" sz="2000" b="1" i="0" u="sng"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Câu</a:t>
            </a:r>
            <a:r>
              <a:rPr kumimoji="0" lang="en-US" sz="20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1</a:t>
            </a:r>
            <a:r>
              <a:rPr kumimoji="0" lang="en-US" sz="2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Theo </a:t>
            </a:r>
            <a:r>
              <a:rPr lang="en-US" sz="2000" i="1" dirty="0" err="1">
                <a:latin typeface="Times New Roman" panose="02020603050405020304" pitchFamily="18" charset="0"/>
                <a:cs typeface="Times New Roman" panose="02020603050405020304" pitchFamily="18" charset="0"/>
              </a:rPr>
              <a:t>em</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vì</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sao</a:t>
            </a:r>
            <a:r>
              <a:rPr lang="en-US" sz="2000" i="1" dirty="0">
                <a:latin typeface="Times New Roman" panose="02020603050405020304" pitchFamily="18" charset="0"/>
                <a:cs typeface="Times New Roman" panose="02020603050405020304" pitchFamily="18" charset="0"/>
              </a:rPr>
              <a:t> Minh </a:t>
            </a:r>
            <a:r>
              <a:rPr lang="en-US" sz="2000" i="1" dirty="0" err="1">
                <a:latin typeface="Times New Roman" panose="02020603050405020304" pitchFamily="18" charset="0"/>
                <a:cs typeface="Times New Roman" panose="02020603050405020304" pitchFamily="18" charset="0"/>
              </a:rPr>
              <a:t>đạt</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được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những</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thành</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tích</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xuất</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sắc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trong</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học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tập</a:t>
            </a:r>
            <a:r>
              <a:rPr lang="en-US" sz="2000" i="1"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endPar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1C1FC843-4F84-4080-A46C-767EEBD3EF88}"/>
              </a:ext>
            </a:extLst>
          </p:cNvPr>
          <p:cNvSpPr txBox="1"/>
          <p:nvPr/>
        </p:nvSpPr>
        <p:spPr>
          <a:xfrm>
            <a:off x="4111242" y="2235482"/>
            <a:ext cx="3504001" cy="1631216"/>
          </a:xfrm>
          <a:prstGeom prst="rect">
            <a:avLst/>
          </a:prstGeom>
          <a:noFill/>
        </p:spPr>
        <p:txBody>
          <a:bodyPr wrap="square" rtlCol="0">
            <a:spAutoFit/>
          </a:bodyPr>
          <a:lstStyle/>
          <a:p>
            <a:pPr algn="just"/>
            <a:r>
              <a:rPr kumimoji="0" lang="en-US" sz="2000" b="1" i="0" u="sng"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Câu</a:t>
            </a:r>
            <a:r>
              <a:rPr kumimoji="0" lang="en-US" sz="2000" b="1" i="0" u="sng"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a:t>
            </a:r>
            <a:r>
              <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Theo </a:t>
            </a:r>
            <a:r>
              <a:rPr lang="en-US" sz="2000" i="1" dirty="0" err="1">
                <a:latin typeface="Times New Roman" panose="02020603050405020304" pitchFamily="18" charset="0"/>
                <a:cs typeface="Times New Roman" panose="02020603050405020304" pitchFamily="18" charset="0"/>
              </a:rPr>
              <a:t>em</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vì</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sao</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Nga</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đạt</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được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những</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thành</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tích</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xuất</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sắc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trong</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học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tập</a:t>
            </a:r>
            <a:r>
              <a:rPr lang="en-US" sz="2000" i="1"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pPr algn="just"/>
            <a:r>
              <a:rPr lang="en-US" sz="2000" b="1" dirty="0">
                <a:solidFill>
                  <a:prstClr val="black"/>
                </a:solidFill>
                <a:latin typeface="Times New Roman" panose="02020603050405020304" pitchFamily="18" charset="0"/>
                <a:cs typeface="Times New Roman" panose="02020603050405020304" pitchFamily="18" charset="0"/>
              </a:rPr>
              <a:t> </a:t>
            </a:r>
            <a:endParaRPr lang="en-US" sz="2000" b="1" dirty="0">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000" b="1" i="0"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 name="TextBox 4">
            <a:extLst>
              <a:ext uri="{FF2B5EF4-FFF2-40B4-BE49-F238E27FC236}">
                <a16:creationId xmlns:a16="http://schemas.microsoft.com/office/drawing/2014/main" id="{B16AA8ED-D71F-48E6-B2A0-45675FC817C5}"/>
              </a:ext>
            </a:extLst>
          </p:cNvPr>
          <p:cNvSpPr txBox="1"/>
          <p:nvPr/>
        </p:nvSpPr>
        <p:spPr>
          <a:xfrm>
            <a:off x="8031450" y="2231968"/>
            <a:ext cx="3931949"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Câu</a:t>
            </a:r>
            <a:r>
              <a:rPr kumimoji="0" lang="en-US" sz="2000" b="1" i="0" u="sng"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3</a:t>
            </a:r>
            <a:r>
              <a:rPr lang="en-US" sz="2000" b="1" u="sng" dirty="0">
                <a:solidFill>
                  <a:prstClr val="black"/>
                </a:solidFill>
                <a:latin typeface="Times New Roman" panose="02020603050405020304" pitchFamily="18" charset="0"/>
                <a:cs typeface="Times New Roman" panose="02020603050405020304" pitchFamily="18" charset="0"/>
              </a:rPr>
              <a:t>:   </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0" name="TextBox 9">
            <a:extLst>
              <a:ext uri="{FF2B5EF4-FFF2-40B4-BE49-F238E27FC236}">
                <a16:creationId xmlns:a16="http://schemas.microsoft.com/office/drawing/2014/main" id="{4D48860E-7B9B-463F-8409-50D493229FE3}"/>
              </a:ext>
            </a:extLst>
          </p:cNvPr>
          <p:cNvSpPr txBox="1"/>
          <p:nvPr/>
        </p:nvSpPr>
        <p:spPr>
          <a:xfrm>
            <a:off x="215693" y="4072509"/>
            <a:ext cx="3378199" cy="2031325"/>
          </a:xfrm>
          <a:prstGeom prst="rect">
            <a:avLst/>
          </a:prstGeom>
          <a:noFill/>
        </p:spPr>
        <p:txBody>
          <a:bodyPr wrap="square" rtlCol="0">
            <a:spAutoFit/>
          </a:bodyPr>
          <a:lstStyle/>
          <a:p>
            <a:pPr algn="just"/>
            <a:r>
              <a:rPr lang="nl-NL" dirty="0">
                <a:latin typeface="Times New Roman" panose="02020603050405020304" pitchFamily="18" charset="0"/>
                <a:cs typeface="Times New Roman" panose="02020603050405020304" pitchFamily="18" charset="0"/>
              </a:rPr>
              <a:t>Minh đạt được thành tích xuất sắc trong học tập nhờ tinh thần học tập tự giác, tích cực; lên kế hoạch học tập hợp lí, chủ động tìm tòi và học hỏi kiến thức mới, không nản chí khi gặp bài khó mà quyết tâm tìm ra cách giải sáng tạo.</a:t>
            </a:r>
            <a:endParaRPr lang="en-US" b="1" dirty="0">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ABF1411A-8604-4472-92B7-3C1739E48445}"/>
              </a:ext>
            </a:extLst>
          </p:cNvPr>
          <p:cNvSpPr txBox="1"/>
          <p:nvPr/>
        </p:nvSpPr>
        <p:spPr>
          <a:xfrm>
            <a:off x="3674687" y="3972626"/>
            <a:ext cx="3680806" cy="2031325"/>
          </a:xfrm>
          <a:prstGeom prst="rect">
            <a:avLst/>
          </a:prstGeom>
          <a:noFill/>
        </p:spPr>
        <p:txBody>
          <a:bodyPr wrap="square" rtlCol="0">
            <a:spAutoFit/>
          </a:bodyPr>
          <a:lstStyle/>
          <a:p>
            <a:r>
              <a:rPr lang="nl-NL" dirty="0">
                <a:latin typeface="Times New Roman" panose="02020603050405020304" pitchFamily="18" charset="0"/>
                <a:cs typeface="Times New Roman" panose="02020603050405020304" pitchFamily="18" charset="0"/>
              </a:rPr>
              <a:t>Nga đạt được thành tích xuất sắc trong học tập nhờ tinh thần học tập tự giác, tích cực; quyết tâm theo đuổi đam mê tiếng Anh, xác định mục tiêu rõ ràng, lên kế hoạch học tập hợp lí; dù hoàn cảnh khó khăn cũng không nản chí, quyết vươn lên trong học tập.</a:t>
            </a:r>
            <a:endParaRPr lang="en-US" dirty="0">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F660CDDA-B476-40CB-AB0F-BD8F515C7ACB}"/>
              </a:ext>
            </a:extLst>
          </p:cNvPr>
          <p:cNvSpPr txBox="1"/>
          <p:nvPr/>
        </p:nvSpPr>
        <p:spPr>
          <a:xfrm>
            <a:off x="7642214" y="3866698"/>
            <a:ext cx="4549786" cy="2031325"/>
          </a:xfrm>
          <a:prstGeom prst="rect">
            <a:avLst/>
          </a:prstGeom>
          <a:noFill/>
        </p:spPr>
        <p:txBody>
          <a:bodyPr wrap="square" rtlCol="0">
            <a:spAutoFit/>
          </a:bodyPr>
          <a:lstStyle/>
          <a:p>
            <a:r>
              <a:rPr lang="nl-NL" dirty="0">
                <a:latin typeface="Times New Roman" panose="02020603050405020304" pitchFamily="18" charset="0"/>
                <a:cs typeface="Times New Roman" panose="02020603050405020304" pitchFamily="18" charset="0"/>
              </a:rPr>
              <a:t>- Tự giác, tích cực trong học tập giúp chúng ta chủ động, sáng tạo và không ngừng tiến bộ trong học tập.</a:t>
            </a:r>
            <a:endParaRPr lang="en-US" dirty="0">
              <a:latin typeface="Times New Roman" panose="02020603050405020304" pitchFamily="18" charset="0"/>
              <a:cs typeface="Times New Roman" panose="02020603050405020304" pitchFamily="18" charset="0"/>
            </a:endParaRPr>
          </a:p>
          <a:p>
            <a:r>
              <a:rPr lang="nl-NL" dirty="0">
                <a:latin typeface="Times New Roman" panose="02020603050405020304" pitchFamily="18" charset="0"/>
                <a:cs typeface="Times New Roman" panose="02020603050405020304" pitchFamily="18" charset="0"/>
              </a:rPr>
              <a:t>- Đạt được kết quả và mục tiêu học tập đã đề ra.</a:t>
            </a:r>
            <a:endParaRPr lang="en-US" dirty="0">
              <a:latin typeface="Times New Roman" panose="02020603050405020304" pitchFamily="18" charset="0"/>
              <a:cs typeface="Times New Roman" panose="02020603050405020304" pitchFamily="18" charset="0"/>
            </a:endParaRPr>
          </a:p>
          <a:p>
            <a:r>
              <a:rPr lang="nl-NL" dirty="0">
                <a:latin typeface="Times New Roman" panose="02020603050405020304" pitchFamily="18" charset="0"/>
                <a:cs typeface="Times New Roman" panose="02020603050405020304" pitchFamily="18" charset="0"/>
              </a:rPr>
              <a:t>- Được mọi người tin tưởng, tôn trọng và quý mến.</a:t>
            </a:r>
            <a:endParaRPr lang="en-US" sz="2000" b="1" dirty="0">
              <a:latin typeface="Times New Roman" panose="02020603050405020304" pitchFamily="18" charset="0"/>
              <a:cs typeface="Times New Roman" panose="02020603050405020304" pitchFamily="18" charset="0"/>
            </a:endParaRPr>
          </a:p>
        </p:txBody>
      </p:sp>
      <p:sp>
        <p:nvSpPr>
          <p:cNvPr id="22" name="TextBox 21">
            <a:extLst>
              <a:ext uri="{FF2B5EF4-FFF2-40B4-BE49-F238E27FC236}">
                <a16:creationId xmlns:a16="http://schemas.microsoft.com/office/drawing/2014/main" id="{B16AA8ED-D71F-48E6-B2A0-45675FC817C5}"/>
              </a:ext>
            </a:extLst>
          </p:cNvPr>
          <p:cNvSpPr txBox="1"/>
          <p:nvPr/>
        </p:nvSpPr>
        <p:spPr>
          <a:xfrm>
            <a:off x="8031450" y="2231968"/>
            <a:ext cx="3931949" cy="707886"/>
          </a:xfrm>
          <a:prstGeom prst="rect">
            <a:avLst/>
          </a:prstGeom>
          <a:noFill/>
        </p:spPr>
        <p:txBody>
          <a:bodyPr wrap="square" rtlCol="0">
            <a:spAutoFit/>
          </a:bodyPr>
          <a:lstStyle/>
          <a:p>
            <a:pPr algn="just"/>
            <a:r>
              <a:rPr lang="en-US" sz="2000" b="1" u="sng" dirty="0" err="1">
                <a:latin typeface="Times New Roman" panose="02020603050405020304" pitchFamily="18" charset="0"/>
                <a:cs typeface="Times New Roman" panose="02020603050405020304" pitchFamily="18" charset="0"/>
              </a:rPr>
              <a:t>Câu</a:t>
            </a:r>
            <a:r>
              <a:rPr lang="en-US" sz="2000" b="1" u="sng"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Em</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hãy</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rút</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ra</a:t>
            </a:r>
            <a:r>
              <a:rPr lang="en-US" sz="2000" i="1" dirty="0">
                <a:latin typeface="Times New Roman" panose="02020603050405020304" pitchFamily="18" charset="0"/>
                <a:cs typeface="Times New Roman" panose="02020603050405020304" pitchFamily="18" charset="0"/>
              </a:rPr>
              <a:t> ý </a:t>
            </a:r>
            <a:r>
              <a:rPr lang="en-US" sz="2000" i="1" dirty="0" err="1">
                <a:latin typeface="Times New Roman" panose="02020603050405020304" pitchFamily="18" charset="0"/>
                <a:cs typeface="Times New Roman" panose="02020603050405020304" pitchFamily="18" charset="0"/>
              </a:rPr>
              <a:t>nghĩa</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của</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việc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học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tập</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tự</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giác</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tích</a:t>
            </a:r>
            <a:r>
              <a:rPr lang="en-US" sz="2000" i="1" dirty="0">
                <a:latin typeface="Times New Roman" panose="02020603050405020304" pitchFamily="18" charset="0"/>
                <a:cs typeface="Times New Roman" panose="02020603050405020304" pitchFamily="18" charset="0"/>
              </a:rPr>
              <a:t> </a:t>
            </a:r>
            <a:r>
              <a:rPr lang="en-US" sz="2000" i="1" dirty="0" err="1">
                <a:latin typeface="Times New Roman" panose="02020603050405020304" pitchFamily="18" charset="0"/>
                <a:cs typeface="Times New Roman" panose="02020603050405020304" pitchFamily="18" charset="0"/>
              </a:rPr>
              <a:t>cực</a:t>
            </a:r>
            <a:r>
              <a:rPr lang="en-US" sz="2000" i="1" dirty="0">
                <a:latin typeface="Times New Roman" panose="02020603050405020304" pitchFamily="18" charset="0"/>
                <a:cs typeface="Times New Roman" panose="02020603050405020304" pitchFamily="18" charset="0"/>
              </a:rPr>
              <a:t>.</a:t>
            </a:r>
            <a:endParaRPr 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65094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circle(in)">
                                      <p:cBhvr>
                                        <p:cTn id="13" dur="2000"/>
                                        <p:tgtEl>
                                          <p:spTgt spid="4">
                                            <p:txEl>
                                              <p:pRg st="0" end="0"/>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circle(in)">
                                      <p:cBhvr>
                                        <p:cTn id="16" dur="2000"/>
                                        <p:tgtEl>
                                          <p:spTgt spid="4">
                                            <p:txEl>
                                              <p:pRg st="1" end="1"/>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circle(in)">
                                      <p:cBhvr>
                                        <p:cTn id="19" dur="2000"/>
                                        <p:tgtEl>
                                          <p:spTgt spid="4">
                                            <p:txEl>
                                              <p:pRg st="2" end="2"/>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circle(in)">
                                      <p:cBhvr>
                                        <p:cTn id="22" dur="2000"/>
                                        <p:tgtEl>
                                          <p:spTgt spid="5">
                                            <p:txEl>
                                              <p:pRg st="0" end="0"/>
                                            </p:txEl>
                                          </p:spTgt>
                                        </p:tgtEl>
                                      </p:cBhvr>
                                    </p:animEffect>
                                  </p:childTnLst>
                                </p:cTn>
                              </p:par>
                              <p:par>
                                <p:cTn id="23" presetID="6" presetClass="entr" presetSubtype="16" fill="hold" nodeType="withEffect">
                                  <p:stCondLst>
                                    <p:cond delay="0"/>
                                  </p:stCondLst>
                                  <p:childTnLst>
                                    <p:set>
                                      <p:cBhvr>
                                        <p:cTn id="24" dur="1" fill="hold">
                                          <p:stCondLst>
                                            <p:cond delay="0"/>
                                          </p:stCondLst>
                                        </p:cTn>
                                        <p:tgtEl>
                                          <p:spTgt spid="22">
                                            <p:txEl>
                                              <p:pRg st="0" end="0"/>
                                            </p:txEl>
                                          </p:spTgt>
                                        </p:tgtEl>
                                        <p:attrNameLst>
                                          <p:attrName>style.visibility</p:attrName>
                                        </p:attrNameLst>
                                      </p:cBhvr>
                                      <p:to>
                                        <p:strVal val="visible"/>
                                      </p:to>
                                    </p:set>
                                    <p:animEffect transition="in" filter="circle(in)">
                                      <p:cBhvr>
                                        <p:cTn id="25" dur="2000"/>
                                        <p:tgtEl>
                                          <p:spTgt spid="22">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circle(in)">
                                      <p:cBhvr>
                                        <p:cTn id="30" dur="2000"/>
                                        <p:tgtEl>
                                          <p:spTgt spid="16"/>
                                        </p:tgtEl>
                                      </p:cBhvr>
                                    </p:animEffect>
                                  </p:childTnLst>
                                </p:cTn>
                              </p:par>
                              <p:par>
                                <p:cTn id="31" presetID="6" presetClass="entr" presetSubtype="16"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circle(in)">
                                      <p:cBhvr>
                                        <p:cTn id="33" dur="2000"/>
                                        <p:tgtEl>
                                          <p:spTgt spid="17"/>
                                        </p:tgtEl>
                                      </p:cBhvr>
                                    </p:animEffect>
                                  </p:childTnLst>
                                </p:cTn>
                              </p:par>
                              <p:par>
                                <p:cTn id="34" presetID="6"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circle(in)">
                                      <p:cBhvr>
                                        <p:cTn id="36" dur="2000"/>
                                        <p:tgtEl>
                                          <p:spTgt spid="18"/>
                                        </p:tgtEl>
                                      </p:cBhvr>
                                    </p:animEffect>
                                  </p:childTnLst>
                                </p:cTn>
                              </p:par>
                              <p:par>
                                <p:cTn id="37" presetID="6" presetClass="entr" presetSubtype="16"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circle(in)">
                                      <p:cBhvr>
                                        <p:cTn id="39" dur="2000"/>
                                        <p:tgtEl>
                                          <p:spTgt spid="19"/>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circle(in)">
                                      <p:cBhvr>
                                        <p:cTn id="42" dur="2000"/>
                                        <p:tgtEl>
                                          <p:spTgt spid="13"/>
                                        </p:tgtEl>
                                      </p:cBhvr>
                                    </p:animEffect>
                                  </p:childTnLst>
                                </p:cTn>
                              </p:par>
                              <p:par>
                                <p:cTn id="43" presetID="6" presetClass="entr" presetSubtype="16"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circle(in)">
                                      <p:cBhvr>
                                        <p:cTn id="45" dur="20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circle(in)">
                                      <p:cBhvr>
                                        <p:cTn id="50" dur="20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circle(in)">
                                      <p:cBhvr>
                                        <p:cTn id="55" dur="20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6" presetClass="entr" presetSubtype="16"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circle(in)">
                                      <p:cBhvr>
                                        <p:cTn id="60"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9" grpId="0" animBg="1"/>
      <p:bldP spid="10" grpId="0"/>
      <p:bldP spid="12"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16" name="Rectangle 189"/>
          <p:cNvSpPr>
            <a:spLocks noChangeArrowheads="1"/>
          </p:cNvSpPr>
          <p:nvPr/>
        </p:nvSpPr>
        <p:spPr bwMode="auto">
          <a:xfrm>
            <a:off x="626072" y="596342"/>
            <a:ext cx="5509685" cy="5016758"/>
          </a:xfrm>
          <a:prstGeom prst="rect">
            <a:avLst/>
          </a:prstGeom>
          <a:noFill/>
          <a:ln>
            <a:noFill/>
          </a:ln>
          <a:effectLst/>
        </p:spPr>
        <p:txBody>
          <a:bodyPr wrap="square" anchor="ctr">
            <a:spAutoFit/>
          </a:bodyPr>
          <a:lstStyle/>
          <a:p>
            <a:r>
              <a:rPr kumimoji="0" lang="en-US" altLang="zh-CN" sz="3200" b="1" i="0" u="none" strike="noStrike" kern="0" cap="none" spc="0" normalizeH="0" baseline="0" noProof="0" dirty="0">
                <a:ln>
                  <a:noFill/>
                </a:ln>
                <a:solidFill>
                  <a:srgbClr val="0000FF"/>
                </a:solidFill>
                <a:effectLst/>
                <a:uLnTx/>
                <a:uFillTx/>
                <a:latin typeface="Times New Roman" panose="02020603050405020304" pitchFamily="18" charset="0"/>
                <a:ea typeface="微软雅黑" pitchFamily="34" charset="-122"/>
                <a:cs typeface="Times New Roman" panose="02020603050405020304" pitchFamily="18" charset="0"/>
              </a:rPr>
              <a:t> </a:t>
            </a:r>
            <a:r>
              <a:rPr lang="en-US" sz="3200" b="1" dirty="0">
                <a:latin typeface="Times New Roman" panose="02020603050405020304" pitchFamily="18" charset="0"/>
                <a:cs typeface="Times New Roman" panose="02020603050405020304" pitchFamily="18" charset="0"/>
              </a:rPr>
              <a:t>2. </a:t>
            </a:r>
            <a:r>
              <a:rPr lang="nl-NL" sz="3200" b="1" dirty="0">
                <a:latin typeface="Times New Roman" panose="02020603050405020304" pitchFamily="18" charset="0"/>
                <a:cs typeface="Times New Roman" panose="02020603050405020304" pitchFamily="18" charset="0"/>
              </a:rPr>
              <a:t>Ý nghĩa của học tập tự giác, tích cực</a:t>
            </a:r>
          </a:p>
          <a:p>
            <a:r>
              <a:rPr lang="nl-NL" sz="3200" dirty="0">
                <a:latin typeface="Times New Roman" panose="02020603050405020304" pitchFamily="18" charset="0"/>
                <a:cs typeface="Times New Roman" panose="02020603050405020304" pitchFamily="18" charset="0"/>
              </a:rPr>
              <a:t>- Tự giác, tích cực trong học tập giúp chúng ta chủ động, sáng tạo và không ngừng tiến bộ trong học tập.</a:t>
            </a:r>
            <a:endParaRPr lang="en-US" sz="3200" dirty="0">
              <a:latin typeface="Times New Roman" panose="02020603050405020304" pitchFamily="18" charset="0"/>
              <a:cs typeface="Times New Roman" panose="02020603050405020304" pitchFamily="18" charset="0"/>
            </a:endParaRPr>
          </a:p>
          <a:p>
            <a:r>
              <a:rPr lang="nl-NL" sz="3200" dirty="0">
                <a:latin typeface="Times New Roman" panose="02020603050405020304" pitchFamily="18" charset="0"/>
                <a:cs typeface="Times New Roman" panose="02020603050405020304" pitchFamily="18" charset="0"/>
              </a:rPr>
              <a:t>- Đạt được kết quả và mục tiêu học tập đã đề ra.</a:t>
            </a:r>
            <a:endParaRPr lang="en-US" sz="3200" dirty="0">
              <a:latin typeface="Times New Roman" panose="02020603050405020304" pitchFamily="18" charset="0"/>
              <a:cs typeface="Times New Roman" panose="02020603050405020304" pitchFamily="18" charset="0"/>
            </a:endParaRPr>
          </a:p>
          <a:p>
            <a:r>
              <a:rPr lang="nl-NL" sz="3200" dirty="0">
                <a:latin typeface="Times New Roman" panose="02020603050405020304" pitchFamily="18" charset="0"/>
                <a:cs typeface="Times New Roman" panose="02020603050405020304" pitchFamily="18" charset="0"/>
              </a:rPr>
              <a:t>- Được mọi người tin tưởng, tôn trọng và quý mến.</a:t>
            </a:r>
            <a:endParaRPr lang="en-US" sz="3200" dirty="0">
              <a:latin typeface="Times New Roman" panose="02020603050405020304" pitchFamily="18" charset="0"/>
              <a:cs typeface="Times New Roman" panose="02020603050405020304" pitchFamily="18" charset="0"/>
            </a:endParaRPr>
          </a:p>
        </p:txBody>
      </p:sp>
      <p:pic>
        <p:nvPicPr>
          <p:cNvPr id="17" name="Shape 1"/>
          <p:cNvPicPr/>
          <p:nvPr/>
        </p:nvPicPr>
        <p:blipFill>
          <a:blip r:embed="rId3"/>
          <a:stretch/>
        </p:blipFill>
        <p:spPr>
          <a:xfrm>
            <a:off x="10614660" y="5461000"/>
            <a:ext cx="1158240" cy="1048385"/>
          </a:xfrm>
          <a:prstGeom prst="rect">
            <a:avLst/>
          </a:prstGeom>
          <a:noFill/>
          <a:ln>
            <a:noFill/>
          </a:ln>
        </p:spPr>
      </p:pic>
    </p:spTree>
    <p:extLst>
      <p:ext uri="{BB962C8B-B14F-4D97-AF65-F5344CB8AC3E}">
        <p14:creationId xmlns:p14="http://schemas.microsoft.com/office/powerpoint/2010/main" val="347018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rot="16200000">
            <a:off x="3906099" y="-1550687"/>
            <a:ext cx="5553283" cy="10317478"/>
          </a:xfrm>
          <a:prstGeom prst="rect">
            <a:avLst/>
          </a:prstGeom>
          <a:gradFill>
            <a:gsLst>
              <a:gs pos="73000">
                <a:schemeClr val="accent1">
                  <a:lumMod val="5000"/>
                  <a:lumOff val="95000"/>
                </a:schemeClr>
              </a:gs>
              <a:gs pos="0">
                <a:schemeClr val="bg1"/>
              </a:gs>
              <a:gs pos="50000">
                <a:srgbClr val="DFF1FA"/>
              </a:gs>
              <a:gs pos="97000">
                <a:srgbClr val="C7E8F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2" name="Straight Connector 11"/>
          <p:cNvCxnSpPr/>
          <p:nvPr/>
        </p:nvCxnSpPr>
        <p:spPr>
          <a:xfrm>
            <a:off x="5329864" y="152401"/>
            <a:ext cx="0" cy="4319581"/>
          </a:xfrm>
          <a:prstGeom prst="line">
            <a:avLst/>
          </a:prstGeom>
          <a:ln w="127000"/>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3082172" y="473306"/>
            <a:ext cx="4357122" cy="4015913"/>
            <a:chOff x="3623426" y="-498558"/>
            <a:chExt cx="5809496" cy="5354551"/>
          </a:xfrm>
        </p:grpSpPr>
        <p:pic>
          <p:nvPicPr>
            <p:cNvPr id="9" name="图片 6"/>
            <p:cNvPicPr>
              <a:picLocks noChangeAspect="1"/>
            </p:cNvPicPr>
            <p:nvPr/>
          </p:nvPicPr>
          <p:blipFill>
            <a:blip r:embed="rId2" cstate="print">
              <a:extLst>
                <a:ext uri="{BEBA8EAE-BF5A-486C-A8C5-ECC9F3942E4B}">
                  <a14:imgProps xmlns:a14="http://schemas.microsoft.com/office/drawing/2010/main">
                    <a14:imgLayer r:embed="rId3">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623426" y="977174"/>
              <a:ext cx="5809496" cy="1403988"/>
            </a:xfrm>
            <a:prstGeom prst="rect">
              <a:avLst/>
            </a:prstGeom>
          </p:spPr>
        </p:pic>
        <p:sp>
          <p:nvSpPr>
            <p:cNvPr id="10" name="Arc 9"/>
            <p:cNvSpPr/>
            <p:nvPr/>
          </p:nvSpPr>
          <p:spPr>
            <a:xfrm rot="5400000">
              <a:off x="3891954" y="-478274"/>
              <a:ext cx="5354551" cy="5313984"/>
            </a:xfrm>
            <a:prstGeom prst="arc">
              <a:avLst>
                <a:gd name="adj1" fmla="val 16200000"/>
                <a:gd name="adj2" fmla="val 5386426"/>
              </a:avLst>
            </a:prstGeom>
            <a:solidFill>
              <a:srgbClr val="00B0F0"/>
            </a:solidFill>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p:cNvSpPr/>
          <p:nvPr/>
        </p:nvSpPr>
        <p:spPr>
          <a:xfrm>
            <a:off x="3901766" y="2644953"/>
            <a:ext cx="3052759" cy="692497"/>
          </a:xfrm>
          <a:prstGeom prst="rect">
            <a:avLst/>
          </a:prstGeom>
          <a:noFill/>
          <a:effectLst>
            <a:innerShdw blurRad="63500" dist="50800" dir="2700000">
              <a:prstClr val="black">
                <a:alpha val="50000"/>
              </a:prstClr>
            </a:innerShdw>
          </a:effectLst>
          <a:scene3d>
            <a:camera prst="orthographicFront"/>
            <a:lightRig rig="soft" dir="t">
              <a:rot lat="0" lon="0" rev="15600000"/>
            </a:lightRig>
          </a:scene3d>
          <a:sp3d>
            <a:bevelT w="82550" h="82550"/>
          </a:sp3d>
        </p:spPr>
        <p:txBody>
          <a:bodyPr wrap="none" lIns="68580" tIns="34290" rIns="68580" bIns="34290">
            <a:spAutoFit/>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dirty="0">
                <a:ln/>
                <a:solidFill>
                  <a:prstClr val="white"/>
                </a:solidFill>
                <a:effectLst/>
                <a:uLnTx/>
                <a:uFillTx/>
                <a:latin typeface="Tahoma" panose="020B0604030504040204" pitchFamily="34" charset="0"/>
                <a:ea typeface="+mn-ea"/>
                <a:cs typeface="Tahoma" panose="020B0604030504040204" pitchFamily="34" charset="0"/>
              </a:rPr>
              <a:t>LUYỆN TẬP</a:t>
            </a:r>
          </a:p>
        </p:txBody>
      </p:sp>
      <p:sp>
        <p:nvSpPr>
          <p:cNvPr id="18" name="5-Point Star 17"/>
          <p:cNvSpPr/>
          <p:nvPr/>
        </p:nvSpPr>
        <p:spPr>
          <a:xfrm>
            <a:off x="1974658" y="1240429"/>
            <a:ext cx="546424" cy="564550"/>
          </a:xfrm>
          <a:prstGeom prst="star5">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5-Point Star 18"/>
          <p:cNvSpPr/>
          <p:nvPr/>
        </p:nvSpPr>
        <p:spPr>
          <a:xfrm>
            <a:off x="344823" y="2305340"/>
            <a:ext cx="1791411" cy="1585616"/>
          </a:xfrm>
          <a:prstGeom prst="star5">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5-Point Star 19"/>
          <p:cNvSpPr/>
          <p:nvPr/>
        </p:nvSpPr>
        <p:spPr>
          <a:xfrm>
            <a:off x="9963865" y="1584219"/>
            <a:ext cx="546424" cy="564550"/>
          </a:xfrm>
          <a:prstGeom prst="star5">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5-Point Star 20"/>
          <p:cNvSpPr/>
          <p:nvPr/>
        </p:nvSpPr>
        <p:spPr>
          <a:xfrm>
            <a:off x="9176145" y="2864451"/>
            <a:ext cx="546424" cy="564550"/>
          </a:xfrm>
          <a:prstGeom prst="star5">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5-Point Star 21"/>
          <p:cNvSpPr/>
          <p:nvPr/>
        </p:nvSpPr>
        <p:spPr>
          <a:xfrm>
            <a:off x="7912754" y="4592628"/>
            <a:ext cx="514517" cy="416693"/>
          </a:xfrm>
          <a:prstGeom prst="star5">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5-Point Star 22"/>
          <p:cNvSpPr/>
          <p:nvPr/>
        </p:nvSpPr>
        <p:spPr>
          <a:xfrm>
            <a:off x="8916717" y="4337191"/>
            <a:ext cx="913539" cy="861691"/>
          </a:xfrm>
          <a:prstGeom prst="star5">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4-Point Star 25"/>
          <p:cNvSpPr/>
          <p:nvPr/>
        </p:nvSpPr>
        <p:spPr>
          <a:xfrm flipH="1">
            <a:off x="3692905" y="2017813"/>
            <a:ext cx="211226" cy="224660"/>
          </a:xfrm>
          <a:prstGeom prst="star4">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4-Point Star 26"/>
          <p:cNvSpPr/>
          <p:nvPr/>
        </p:nvSpPr>
        <p:spPr>
          <a:xfrm>
            <a:off x="9176146" y="1398265"/>
            <a:ext cx="193869" cy="181841"/>
          </a:xfrm>
          <a:prstGeom prst="star4">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4-Point Star 28"/>
          <p:cNvSpPr/>
          <p:nvPr/>
        </p:nvSpPr>
        <p:spPr>
          <a:xfrm flipH="1">
            <a:off x="2953514" y="4560565"/>
            <a:ext cx="658953" cy="700862"/>
          </a:xfrm>
          <a:prstGeom prst="star4">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5-Point Star 29"/>
          <p:cNvSpPr/>
          <p:nvPr/>
        </p:nvSpPr>
        <p:spPr>
          <a:xfrm>
            <a:off x="1664124" y="4678616"/>
            <a:ext cx="957325" cy="1082378"/>
          </a:xfrm>
          <a:prstGeom prst="star5">
            <a:avLst/>
          </a:prstGeom>
          <a:gradFill>
            <a:gsLst>
              <a:gs pos="100000">
                <a:srgbClr val="00B0F0"/>
              </a:gs>
              <a:gs pos="0">
                <a:schemeClr val="bg1"/>
              </a:gs>
              <a:gs pos="50000">
                <a:srgbClr val="DFF1FA"/>
              </a:gs>
              <a:gs pos="97000">
                <a:srgbClr val="C7E8F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4-Point Star 30"/>
          <p:cNvSpPr/>
          <p:nvPr/>
        </p:nvSpPr>
        <p:spPr>
          <a:xfrm flipH="1">
            <a:off x="4613021" y="3681370"/>
            <a:ext cx="707003" cy="551903"/>
          </a:xfrm>
          <a:prstGeom prst="star4">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5-Point Star 31"/>
          <p:cNvSpPr/>
          <p:nvPr/>
        </p:nvSpPr>
        <p:spPr>
          <a:xfrm>
            <a:off x="5693457" y="5458722"/>
            <a:ext cx="313057" cy="302273"/>
          </a:xfrm>
          <a:prstGeom prst="star5">
            <a:avLst>
              <a:gd name="adj" fmla="val 12022"/>
              <a:gd name="hf" fmla="val 105146"/>
              <a:gd name="vf" fmla="val 110557"/>
            </a:avLst>
          </a:prstGeom>
          <a:gradFill flip="none" rotWithShape="1">
            <a:gsLst>
              <a:gs pos="0">
                <a:schemeClr val="accent1">
                  <a:lumMod val="0"/>
                  <a:lumOff val="100000"/>
                </a:schemeClr>
              </a:gs>
              <a:gs pos="23000">
                <a:schemeClr val="accent1">
                  <a:lumMod val="0"/>
                  <a:lumOff val="100000"/>
                </a:schemeClr>
              </a:gs>
              <a:gs pos="100000">
                <a:schemeClr val="accent1">
                  <a:lumMod val="10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5-Point Star 32"/>
          <p:cNvSpPr/>
          <p:nvPr/>
        </p:nvSpPr>
        <p:spPr>
          <a:xfrm>
            <a:off x="9683302" y="4999558"/>
            <a:ext cx="951154" cy="870596"/>
          </a:xfrm>
          <a:prstGeom prst="star5">
            <a:avLst/>
          </a:prstGeom>
          <a:gradFill flip="none" rotWithShape="1">
            <a:gsLst>
              <a:gs pos="0">
                <a:schemeClr val="accent1">
                  <a:lumMod val="0"/>
                  <a:lumOff val="100000"/>
                </a:schemeClr>
              </a:gs>
              <a:gs pos="23000">
                <a:schemeClr val="accent1">
                  <a:lumMod val="0"/>
                  <a:lumOff val="100000"/>
                </a:schemeClr>
              </a:gs>
              <a:gs pos="100000">
                <a:schemeClr val="accent1">
                  <a:lumMod val="10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Up Arrow 34"/>
          <p:cNvSpPr/>
          <p:nvPr/>
        </p:nvSpPr>
        <p:spPr>
          <a:xfrm>
            <a:off x="1556924" y="4970199"/>
            <a:ext cx="682994" cy="981404"/>
          </a:xfrm>
          <a:prstGeom prst="upArrow">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Up Arrow 35"/>
          <p:cNvSpPr/>
          <p:nvPr/>
        </p:nvSpPr>
        <p:spPr>
          <a:xfrm>
            <a:off x="2092223" y="5555757"/>
            <a:ext cx="401813" cy="395847"/>
          </a:xfrm>
          <a:prstGeom prst="upArrow">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9" name="Up Arrow 58"/>
          <p:cNvSpPr/>
          <p:nvPr/>
        </p:nvSpPr>
        <p:spPr>
          <a:xfrm>
            <a:off x="2270299" y="5222306"/>
            <a:ext cx="555802" cy="778445"/>
          </a:xfrm>
          <a:prstGeom prst="upArrow">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0" name="Up Arrow 59"/>
          <p:cNvSpPr/>
          <p:nvPr/>
        </p:nvSpPr>
        <p:spPr>
          <a:xfrm>
            <a:off x="2615669" y="5555757"/>
            <a:ext cx="401813" cy="395847"/>
          </a:xfrm>
          <a:prstGeom prst="upArrow">
            <a:avLst/>
          </a:prstGeom>
          <a:solidFill>
            <a:srgbClr val="C7E8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8" name="Picture 27"/>
          <p:cNvPicPr>
            <a:picLocks noChangeAspect="1"/>
          </p:cNvPicPr>
          <p:nvPr/>
        </p:nvPicPr>
        <p:blipFill rotWithShape="1">
          <a:blip r:embed="rId4">
            <a:extLst>
              <a:ext uri="{28A0092B-C50C-407E-A947-70E740481C1C}">
                <a14:useLocalDpi xmlns:a14="http://schemas.microsoft.com/office/drawing/2010/main" val="0"/>
              </a:ext>
            </a:extLst>
          </a:blip>
          <a:srcRect l="8527" t="-1269" r="8734" b="-761"/>
          <a:stretch/>
        </p:blipFill>
        <p:spPr>
          <a:xfrm>
            <a:off x="9847804" y="805572"/>
            <a:ext cx="786653" cy="747011"/>
          </a:xfrm>
          <a:prstGeom prst="ellipse">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413205383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6"/>
                                        </p:tgtEl>
                                        <p:attrNameLst>
                                          <p:attrName>style.visibility</p:attrName>
                                        </p:attrNameLst>
                                      </p:cBhvr>
                                      <p:to>
                                        <p:strVal val="visible"/>
                                      </p:to>
                                    </p:set>
                                    <p:anim by="(-#ppt_w*2)" calcmode="lin" valueType="num">
                                      <p:cBhvr rctx="PPT">
                                        <p:cTn id="16" dur="375" autoRev="1" fill="hold">
                                          <p:stCondLst>
                                            <p:cond delay="0"/>
                                          </p:stCondLst>
                                        </p:cTn>
                                        <p:tgtEl>
                                          <p:spTgt spid="16"/>
                                        </p:tgtEl>
                                        <p:attrNameLst>
                                          <p:attrName>ppt_w</p:attrName>
                                        </p:attrNameLst>
                                      </p:cBhvr>
                                    </p:anim>
                                    <p:anim by="(#ppt_w*0.50)" calcmode="lin" valueType="num">
                                      <p:cBhvr>
                                        <p:cTn id="17" dur="375" decel="50000" autoRev="1" fill="hold">
                                          <p:stCondLst>
                                            <p:cond delay="0"/>
                                          </p:stCondLst>
                                        </p:cTn>
                                        <p:tgtEl>
                                          <p:spTgt spid="16"/>
                                        </p:tgtEl>
                                        <p:attrNameLst>
                                          <p:attrName>ppt_x</p:attrName>
                                        </p:attrNameLst>
                                      </p:cBhvr>
                                    </p:anim>
                                    <p:anim from="(-#ppt_h/2)" to="(#ppt_y)" calcmode="lin" valueType="num">
                                      <p:cBhvr>
                                        <p:cTn id="18" dur="750" fill="hold">
                                          <p:stCondLst>
                                            <p:cond delay="0"/>
                                          </p:stCondLst>
                                        </p:cTn>
                                        <p:tgtEl>
                                          <p:spTgt spid="16"/>
                                        </p:tgtEl>
                                        <p:attrNameLst>
                                          <p:attrName>ppt_y</p:attrName>
                                        </p:attrNameLst>
                                      </p:cBhvr>
                                    </p:anim>
                                    <p:animRot by="21600000">
                                      <p:cBhvr>
                                        <p:cTn id="19" dur="75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AF44C1-8297-42E0-ADD1-3971ADEFA7EA}"/>
              </a:ext>
            </a:extLst>
          </p:cNvPr>
          <p:cNvSpPr txBox="1"/>
          <p:nvPr/>
        </p:nvSpPr>
        <p:spPr>
          <a:xfrm>
            <a:off x="2895600" y="32269"/>
            <a:ext cx="5974080" cy="584775"/>
          </a:xfrm>
          <a:prstGeom prst="rect">
            <a:avLst/>
          </a:prstGeom>
          <a:noFill/>
        </p:spPr>
        <p:txBody>
          <a:bodyPr wrap="square" rtlCol="0">
            <a:spAutoFit/>
          </a:bodyPr>
          <a:lstStyle/>
          <a:p>
            <a:pPr algn="ctr"/>
            <a:r>
              <a:rPr lang="en-US" sz="3200" b="1" dirty="0">
                <a:solidFill>
                  <a:srgbClr val="00B0F0"/>
                </a:solidFill>
                <a:latin typeface="Algerian" panose="04020705040A02060702" pitchFamily="82" charset="0"/>
              </a:rPr>
              <a:t>BÀI TẬP 1</a:t>
            </a:r>
          </a:p>
        </p:txBody>
      </p:sp>
      <p:sp>
        <p:nvSpPr>
          <p:cNvPr id="5" name="Rectangle 4"/>
          <p:cNvSpPr/>
          <p:nvPr/>
        </p:nvSpPr>
        <p:spPr>
          <a:xfrm>
            <a:off x="5977217" y="3244334"/>
            <a:ext cx="237566" cy="369332"/>
          </a:xfrm>
          <a:prstGeom prst="rect">
            <a:avLst/>
          </a:prstGeom>
        </p:spPr>
        <p:txBody>
          <a:bodyPr wrap="none">
            <a:spAutoFit/>
          </a:bodyPr>
          <a:lstStyle/>
          <a:p>
            <a:r>
              <a:rPr lang="en-US" dirty="0"/>
              <a:t> </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83" y="617044"/>
            <a:ext cx="12192000" cy="2162509"/>
          </a:xfrm>
          <a:prstGeom prst="rect">
            <a:avLst/>
          </a:prstGeom>
        </p:spPr>
      </p:pic>
      <p:sp>
        <p:nvSpPr>
          <p:cNvPr id="8" name="TextBox 7">
            <a:extLst>
              <a:ext uri="{FF2B5EF4-FFF2-40B4-BE49-F238E27FC236}">
                <a16:creationId xmlns:a16="http://schemas.microsoft.com/office/drawing/2014/main" id="{E455DE43-60A8-4889-8474-4E0D07CA3E0F}"/>
              </a:ext>
            </a:extLst>
          </p:cNvPr>
          <p:cNvSpPr txBox="1"/>
          <p:nvPr/>
        </p:nvSpPr>
        <p:spPr>
          <a:xfrm>
            <a:off x="412834" y="2677664"/>
            <a:ext cx="11366332" cy="4031873"/>
          </a:xfrm>
          <a:prstGeom prst="rect">
            <a:avLst/>
          </a:prstGeom>
          <a:noFill/>
        </p:spPr>
        <p:txBody>
          <a:bodyPr wrap="square" rtlCol="0">
            <a:spAutoFit/>
          </a:bodyPr>
          <a:lstStyle/>
          <a:p>
            <a:r>
              <a:rPr lang="nl-NL" sz="2000" b="1" dirty="0">
                <a:latin typeface="Times New Roman" panose="02020603050405020304" pitchFamily="18" charset="0"/>
                <a:cs typeface="Times New Roman" panose="02020603050405020304" pitchFamily="18" charset="0"/>
              </a:rPr>
              <a:t>1. </a:t>
            </a:r>
            <a:r>
              <a:rPr lang="vi-VN" sz="2000" b="1" dirty="0">
                <a:latin typeface="Times New Roman" panose="02020603050405020304" pitchFamily="18" charset="0"/>
                <a:cs typeface="Times New Roman" panose="02020603050405020304" pitchFamily="18" charset="0"/>
              </a:rPr>
              <a:t>Bài tập </a:t>
            </a:r>
            <a:r>
              <a:rPr lang="nl-NL" sz="2000" b="1" dirty="0">
                <a:latin typeface="Times New Roman" panose="02020603050405020304" pitchFamily="18" charset="0"/>
                <a:cs typeface="Times New Roman" panose="02020603050405020304" pitchFamily="18" charset="0"/>
              </a:rPr>
              <a:t>1/</a:t>
            </a:r>
            <a:r>
              <a:rPr lang="nl-NL" sz="2000" dirty="0">
                <a:latin typeface="Times New Roman" panose="02020603050405020304" pitchFamily="18" charset="0"/>
                <a:cs typeface="Times New Roman" panose="02020603050405020304" pitchFamily="18" charset="0"/>
              </a:rPr>
              <a:t> SGK</a:t>
            </a:r>
            <a:r>
              <a:rPr lang="vi-VN" sz="2000" dirty="0">
                <a:latin typeface="Times New Roman" panose="02020603050405020304" pitchFamily="18" charset="0"/>
                <a:cs typeface="Times New Roman" panose="02020603050405020304" pitchFamily="18" charset="0"/>
              </a:rPr>
              <a:t> tr</a:t>
            </a:r>
            <a:r>
              <a:rPr lang="nl-NL" sz="2000" dirty="0">
                <a:latin typeface="Times New Roman" panose="02020603050405020304" pitchFamily="18" charset="0"/>
                <a:cs typeface="Times New Roman" panose="02020603050405020304" pitchFamily="18" charset="0"/>
              </a:rPr>
              <a:t> 23</a:t>
            </a:r>
            <a:endParaRPr lang="en-US" sz="2000" dirty="0">
              <a:latin typeface="Times New Roman" panose="02020603050405020304" pitchFamily="18" charset="0"/>
              <a:cs typeface="Times New Roman" panose="02020603050405020304" pitchFamily="18" charset="0"/>
            </a:endParaRPr>
          </a:p>
          <a:p>
            <a:r>
              <a:rPr lang="nl-NL" sz="2000" b="1" dirty="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a:p>
            <a:r>
              <a:rPr lang="nl-NL" sz="2000" b="1" dirty="0">
                <a:latin typeface="Times New Roman" panose="02020603050405020304" pitchFamily="18" charset="0"/>
                <a:cs typeface="Times New Roman" panose="02020603050405020304" pitchFamily="18" charset="0"/>
              </a:rPr>
              <a:t>* Mục tiêu phấn đấu trong năm học:</a:t>
            </a:r>
            <a:endParaRPr lang="en-US" sz="2000" dirty="0">
              <a:latin typeface="Times New Roman" panose="02020603050405020304" pitchFamily="18" charset="0"/>
              <a:cs typeface="Times New Roman" panose="02020603050405020304" pitchFamily="18" charset="0"/>
            </a:endParaRPr>
          </a:p>
          <a:p>
            <a:r>
              <a:rPr lang="nl-NL" sz="2000" dirty="0">
                <a:latin typeface="Times New Roman" panose="02020603050405020304" pitchFamily="18" charset="0"/>
                <a:cs typeface="Times New Roman" panose="02020603050405020304" pitchFamily="18" charset="0"/>
              </a:rPr>
              <a:t>- Làm hết bài tập về nhà được giao trong thời gian quy định.</a:t>
            </a:r>
            <a:endParaRPr lang="en-US" sz="2000" dirty="0">
              <a:latin typeface="Times New Roman" panose="02020603050405020304" pitchFamily="18" charset="0"/>
              <a:cs typeface="Times New Roman" panose="02020603050405020304" pitchFamily="18" charset="0"/>
            </a:endParaRPr>
          </a:p>
          <a:p>
            <a:r>
              <a:rPr lang="nl-NL" sz="2000" dirty="0">
                <a:latin typeface="Times New Roman" panose="02020603050405020304" pitchFamily="18" charset="0"/>
                <a:cs typeface="Times New Roman" panose="02020603050405020304" pitchFamily="18" charset="0"/>
              </a:rPr>
              <a:t>- Đạt điểm cao trong các bài kiểm tra, các kì thi.</a:t>
            </a:r>
            <a:endParaRPr lang="en-US" sz="2000" dirty="0">
              <a:latin typeface="Times New Roman" panose="02020603050405020304" pitchFamily="18" charset="0"/>
              <a:cs typeface="Times New Roman" panose="02020603050405020304" pitchFamily="18" charset="0"/>
            </a:endParaRPr>
          </a:p>
          <a:p>
            <a:r>
              <a:rPr lang="nl-NL" sz="2000" dirty="0">
                <a:latin typeface="Times New Roman" panose="02020603050405020304" pitchFamily="18" charset="0"/>
                <a:cs typeface="Times New Roman" panose="02020603050405020304" pitchFamily="18" charset="0"/>
              </a:rPr>
              <a:t>- Đạt giải cao trong kì thi học sinh giỏi.</a:t>
            </a:r>
            <a:endParaRPr lang="en-US" sz="2000" dirty="0">
              <a:latin typeface="Times New Roman" panose="02020603050405020304" pitchFamily="18" charset="0"/>
              <a:cs typeface="Times New Roman" panose="02020603050405020304" pitchFamily="18" charset="0"/>
            </a:endParaRPr>
          </a:p>
          <a:p>
            <a:r>
              <a:rPr lang="nl-NL" sz="2000" dirty="0">
                <a:latin typeface="Times New Roman" panose="02020603050405020304" pitchFamily="18" charset="0"/>
                <a:cs typeface="Times New Roman" panose="02020603050405020304" pitchFamily="18" charset="0"/>
              </a:rPr>
              <a:t>- Đạt danh hiệu Học sinh Giỏi.</a:t>
            </a:r>
            <a:endParaRPr lang="en-US" sz="2000" dirty="0">
              <a:latin typeface="Times New Roman" panose="02020603050405020304" pitchFamily="18" charset="0"/>
              <a:cs typeface="Times New Roman" panose="02020603050405020304" pitchFamily="18" charset="0"/>
            </a:endParaRPr>
          </a:p>
          <a:p>
            <a:r>
              <a:rPr lang="nl-NL" sz="2000" b="1" dirty="0">
                <a:latin typeface="Times New Roman" panose="02020603050405020304" pitchFamily="18" charset="0"/>
                <a:cs typeface="Times New Roman" panose="02020603050405020304" pitchFamily="18" charset="0"/>
              </a:rPr>
              <a:t>* Cách thức đạt được mục tiêu:</a:t>
            </a:r>
            <a:endParaRPr lang="en-US" sz="2000" dirty="0">
              <a:latin typeface="Times New Roman" panose="02020603050405020304" pitchFamily="18" charset="0"/>
              <a:cs typeface="Times New Roman" panose="02020603050405020304" pitchFamily="18" charset="0"/>
            </a:endParaRPr>
          </a:p>
          <a:p>
            <a:r>
              <a:rPr lang="nl-NL" sz="2000" dirty="0">
                <a:latin typeface="Times New Roman" panose="02020603050405020304" pitchFamily="18" charset="0"/>
                <a:cs typeface="Times New Roman" panose="02020603050405020304" pitchFamily="18" charset="0"/>
              </a:rPr>
              <a:t>- Mỗi ngày dành ra 3 giờ đồng hồ để tự học: hoàn thiện bài tập về nhà được giao, ôn tập lại kiến thức cũ và đọc trước kiến thức mới.</a:t>
            </a:r>
            <a:endParaRPr lang="en-US" sz="2000" dirty="0">
              <a:latin typeface="Times New Roman" panose="02020603050405020304" pitchFamily="18" charset="0"/>
              <a:cs typeface="Times New Roman" panose="02020603050405020304" pitchFamily="18" charset="0"/>
            </a:endParaRPr>
          </a:p>
          <a:p>
            <a:pPr marL="285750" indent="-285750">
              <a:buFontTx/>
              <a:buChar char="-"/>
            </a:pPr>
            <a:r>
              <a:rPr lang="nl-NL" sz="2000" dirty="0">
                <a:latin typeface="Times New Roman" panose="02020603050405020304" pitchFamily="18" charset="0"/>
                <a:cs typeface="Times New Roman" panose="02020603050405020304" pitchFamily="18" charset="0"/>
              </a:rPr>
              <a:t>Ngoài thời gian tự học, đọc thêm sách để học hỏi kiến thức mới.</a:t>
            </a:r>
          </a:p>
          <a:p>
            <a:pPr marL="285750" indent="-285750">
              <a:buFontTx/>
              <a:buChar char="-"/>
            </a:pPr>
            <a:r>
              <a:rPr lang="nl-NL" sz="2000" dirty="0">
                <a:latin typeface="Times New Roman" panose="02020603050405020304" pitchFamily="18" charset="0"/>
                <a:cs typeface="Times New Roman" panose="02020603050405020304" pitchFamily="18" charset="0"/>
              </a:rPr>
              <a:t>Tự tìm tòi làm các bài tập khó, nghĩ ra nhiều cách giải khác nhau.</a:t>
            </a:r>
            <a:endParaRPr lang="en-US" sz="2000" dirty="0">
              <a:latin typeface="Times New Roman" panose="02020603050405020304" pitchFamily="18" charset="0"/>
              <a:cs typeface="Times New Roman" panose="02020603050405020304" pitchFamily="18" charset="0"/>
            </a:endParaRPr>
          </a:p>
          <a:p>
            <a:pPr marL="285750" indent="-285750">
              <a:buFontTx/>
              <a:buChar char="-"/>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5567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842004" y="977992"/>
            <a:ext cx="7533030" cy="5293753"/>
          </a:xfrm>
          <a:prstGeom prst="rect">
            <a:avLst/>
          </a:prstGeom>
          <a:noFill/>
          <a:ln>
            <a:noFill/>
          </a:ln>
        </p:spPr>
        <p:txBody>
          <a:bodyPr wrap="square" lIns="121917" tIns="60958" rIns="121917" bIns="60958" rtlCol="0">
            <a:spAutoFit/>
          </a:bodyPr>
          <a:lstStyle/>
          <a:p>
            <a:r>
              <a:rPr lang="nl-NL" sz="2400" b="1" dirty="0"/>
              <a:t>2</a:t>
            </a:r>
            <a:r>
              <a:rPr lang="nl-NL"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Bài tập </a:t>
            </a:r>
            <a:r>
              <a:rPr lang="nl-NL" sz="2400" b="1" dirty="0">
                <a:latin typeface="Times New Roman" panose="02020603050405020304" pitchFamily="18" charset="0"/>
                <a:cs typeface="Times New Roman" panose="02020603050405020304" pitchFamily="18" charset="0"/>
              </a:rPr>
              <a:t>2/</a:t>
            </a:r>
            <a:r>
              <a:rPr lang="nl-NL" sz="2400" dirty="0">
                <a:latin typeface="Times New Roman" panose="02020603050405020304" pitchFamily="18" charset="0"/>
                <a:cs typeface="Times New Roman" panose="02020603050405020304" pitchFamily="18" charset="0"/>
              </a:rPr>
              <a:t> SGK</a:t>
            </a:r>
            <a:r>
              <a:rPr lang="vi-VN" sz="2400" dirty="0">
                <a:latin typeface="Times New Roman" panose="02020603050405020304" pitchFamily="18" charset="0"/>
                <a:cs typeface="Times New Roman" panose="02020603050405020304" pitchFamily="18" charset="0"/>
              </a:rPr>
              <a:t> </a:t>
            </a:r>
            <a:r>
              <a:rPr lang="vi-VN" sz="2400">
                <a:latin typeface="Times New Roman" panose="02020603050405020304" pitchFamily="18" charset="0"/>
                <a:cs typeface="Times New Roman" panose="02020603050405020304" pitchFamily="18" charset="0"/>
              </a:rPr>
              <a:t>tr </a:t>
            </a:r>
            <a:r>
              <a:rPr lang="en-US" sz="2400">
                <a:latin typeface="Times New Roman" panose="02020603050405020304" pitchFamily="18" charset="0"/>
                <a:cs typeface="Times New Roman" panose="02020603050405020304" pitchFamily="18" charset="0"/>
              </a:rPr>
              <a:t>23</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a:t>
            </a:r>
            <a:r>
              <a:rPr lang="nl-NL" sz="2400" b="1" dirty="0">
                <a:latin typeface="Times New Roman" panose="02020603050405020304" pitchFamily="18" charset="0"/>
                <a:cs typeface="Times New Roman" panose="02020603050405020304" pitchFamily="18" charset="0"/>
              </a:rPr>
              <a:t>Việc làm thể hiện không tự giác, tích cực trong học tập:</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Khi gặp bài khó nghĩ không ra sẽ lên mạng chép giải hoặc chép bài của bạn.</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Nhiều khi vì mải xem một bộ phim hay mà không chịu học bài đúng giờ.</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Chỉ ôn tập kiến thức trước khi có bài kiểm tra hoặc trước kì thi.</a:t>
            </a:r>
            <a:endParaRPr lang="en-US" sz="2400" dirty="0">
              <a:latin typeface="Times New Roman" panose="02020603050405020304" pitchFamily="18" charset="0"/>
              <a:cs typeface="Times New Roman" panose="02020603050405020304" pitchFamily="18" charset="0"/>
            </a:endParaRPr>
          </a:p>
          <a:p>
            <a:r>
              <a:rPr lang="nl-NL" sz="2400" b="1" dirty="0">
                <a:latin typeface="Times New Roman" panose="02020603050405020304" pitchFamily="18" charset="0"/>
                <a:cs typeface="Times New Roman" panose="02020603050405020304" pitchFamily="18" charset="0"/>
              </a:rPr>
              <a:t>* Cách khắc phục:</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Lập kế hoạch học tập rõ ràng, chi tiết, phù hợp với năng lực bản thân.</a:t>
            </a:r>
            <a:endParaRPr lang="en-US" sz="2400" dirty="0">
              <a:latin typeface="Times New Roman" panose="02020603050405020304" pitchFamily="18" charset="0"/>
              <a:cs typeface="Times New Roman" panose="02020603050405020304" pitchFamily="18" charset="0"/>
            </a:endParaRPr>
          </a:p>
          <a:p>
            <a:r>
              <a:rPr lang="nl-NL" sz="2400" dirty="0">
                <a:latin typeface="Times New Roman" panose="02020603050405020304" pitchFamily="18" charset="0"/>
                <a:cs typeface="Times New Roman" panose="02020603050405020304" pitchFamily="18" charset="0"/>
              </a:rPr>
              <a:t>- Tự đặt ra phần thưởng cho bản thân khi đạt được mục tiêu học tập và hình phạt khi không đạt được mục tiêu.</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9064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76B1B-2A68-6211-D82D-C54777939540}"/>
              </a:ext>
            </a:extLst>
          </p:cNvPr>
          <p:cNvSpPr>
            <a:spLocks noGrp="1"/>
          </p:cNvSpPr>
          <p:nvPr>
            <p:ph type="title"/>
          </p:nvPr>
        </p:nvSpPr>
        <p:spPr/>
        <p:txBody>
          <a:bodyPr/>
          <a:lstStyle/>
          <a:p>
            <a:r>
              <a:rPr lang="en-US"/>
              <a:t>Bài 4. HS suy nghĩ làm việc cá nhân</a:t>
            </a:r>
          </a:p>
        </p:txBody>
      </p:sp>
      <p:sp>
        <p:nvSpPr>
          <p:cNvPr id="3" name="Content Placeholder 2">
            <a:extLst>
              <a:ext uri="{FF2B5EF4-FFF2-40B4-BE49-F238E27FC236}">
                <a16:creationId xmlns:a16="http://schemas.microsoft.com/office/drawing/2014/main" id="{2B03366C-580D-09B2-C639-6FA3D31C3816}"/>
              </a:ext>
            </a:extLst>
          </p:cNvPr>
          <p:cNvSpPr>
            <a:spLocks noGrp="1"/>
          </p:cNvSpPr>
          <p:nvPr>
            <p:ph idx="1"/>
          </p:nvPr>
        </p:nvSpPr>
        <p:spPr/>
        <p:txBody>
          <a:bodyPr/>
          <a:lstStyle/>
          <a:p>
            <a:endParaRPr lang="en-US"/>
          </a:p>
        </p:txBody>
      </p:sp>
      <p:sp>
        <p:nvSpPr>
          <p:cNvPr id="4" name="Footer Placeholder 3">
            <a:extLst>
              <a:ext uri="{FF2B5EF4-FFF2-40B4-BE49-F238E27FC236}">
                <a16:creationId xmlns:a16="http://schemas.microsoft.com/office/drawing/2014/main" id="{15043131-50B0-ACF2-694E-BAF5883712CB}"/>
              </a:ext>
            </a:extLst>
          </p:cNvPr>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325886363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Thiết kế: Thạch Trương Thảo (0987 039 863)">
  <a:themeElements>
    <a:clrScheme name="Thiết kế: Thạch Trương Thảo (0987 039 86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hiết kế: Thạch Trương Thảo (0987 039 86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 typeface="Wingdings" pitchFamily="2" charset="2"/>
          <a:buNone/>
          <a:tabLst/>
          <a:defRPr kumimoji="0" lang="en-US" sz="3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 typeface="Wingdings" pitchFamily="2" charset="2"/>
          <a:buNone/>
          <a:tabLst/>
          <a:defRPr kumimoji="0" lang="en-US" sz="3200" b="0" i="0" u="none" strike="noStrike" cap="none" normalizeH="0" baseline="0" smtClean="0">
            <a:ln>
              <a:noFill/>
            </a:ln>
            <a:solidFill>
              <a:schemeClr val="tx1"/>
            </a:solidFill>
            <a:effectLst/>
            <a:latin typeface="Arial" charset="0"/>
          </a:defRPr>
        </a:defPPr>
      </a:lstStyle>
    </a:lnDef>
  </a:objectDefaults>
  <a:extraClrSchemeLst>
    <a:extraClrScheme>
      <a:clrScheme name="Thiết kế: Thạch Trương Thảo (0987 039 86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hiết kế: Thạch Trương Thảo (0987 039 86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hiết kế: Thạch Trương Thảo (0987 039 86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hiết kế: Thạch Trương Thảo (0987 039 86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hiết kế: Thạch Trương Thảo (0987 039 86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hiết kế: Thạch Trương Thảo (0987 039 86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hiết kế: Thạch Trương Thảo (0987 039 86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hiết kế: Thạch Trương Thảo (0987 039 86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hiết kế: Thạch Trương Thảo (0987 039 86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hiết kế: Thạch Trương Thảo (0987 039 86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hiết kế: Thạch Trương Thảo (0987 039 86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hiết kế: Thạch Trương Thảo (0987 039 86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752</TotalTime>
  <Words>1282</Words>
  <Application>Microsoft Office PowerPoint</Application>
  <PresentationFormat>Widescreen</PresentationFormat>
  <Paragraphs>81</Paragraphs>
  <Slides>16</Slides>
  <Notes>2</Notes>
  <HiddenSlides>0</HiddenSlides>
  <MMClips>0</MMClips>
  <ScaleCrop>false</ScaleCrop>
  <HeadingPairs>
    <vt:vector size="6" baseType="variant">
      <vt:variant>
        <vt:lpstr>Fonts Used</vt:lpstr>
      </vt:variant>
      <vt:variant>
        <vt:i4>11</vt:i4>
      </vt:variant>
      <vt:variant>
        <vt:lpstr>Theme</vt:lpstr>
      </vt:variant>
      <vt:variant>
        <vt:i4>7</vt:i4>
      </vt:variant>
      <vt:variant>
        <vt:lpstr>Slide Titles</vt:lpstr>
      </vt:variant>
      <vt:variant>
        <vt:i4>16</vt:i4>
      </vt:variant>
    </vt:vector>
  </HeadingPairs>
  <TitlesOfParts>
    <vt:vector size="34" baseType="lpstr">
      <vt:lpstr>等线</vt:lpstr>
      <vt:lpstr>等线 Light</vt:lpstr>
      <vt:lpstr>#9Slide05 Brannboll Ny</vt:lpstr>
      <vt:lpstr>Algerian</vt:lpstr>
      <vt:lpstr>Arial</vt:lpstr>
      <vt:lpstr>Calibri</vt:lpstr>
      <vt:lpstr>Calibri Light</vt:lpstr>
      <vt:lpstr>ITC Avant Garde Std Bk</vt:lpstr>
      <vt:lpstr>Tahoma</vt:lpstr>
      <vt:lpstr>Times New Roman</vt:lpstr>
      <vt:lpstr>方正静蕾简体</vt:lpstr>
      <vt:lpstr>Office 主题​​</vt:lpstr>
      <vt:lpstr>4_Office Theme</vt:lpstr>
      <vt:lpstr>1_Office Theme</vt:lpstr>
      <vt:lpstr>2_Office Theme</vt:lpstr>
      <vt:lpstr>1_Thiết kế: Thạch Trương Thảo (0987 039 863)</vt:lpstr>
      <vt:lpstr>26_Office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Bài 4. HS suy nghĩ làm việc cá nhân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MSHUE</dc:creator>
  <cp:lastModifiedBy>DELL</cp:lastModifiedBy>
  <cp:revision>61</cp:revision>
  <cp:lastPrinted>2023-11-12T15:09:28Z</cp:lastPrinted>
  <dcterms:created xsi:type="dcterms:W3CDTF">2022-08-08T00:24:14Z</dcterms:created>
  <dcterms:modified xsi:type="dcterms:W3CDTF">2023-11-14T01:47:02Z</dcterms:modified>
</cp:coreProperties>
</file>