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5.xml" ContentType="application/vnd.openxmlformats-officedocument.theme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6.xml" ContentType="application/vnd.openxmlformats-officedocument.theme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7.xml" ContentType="application/vnd.openxmlformats-officedocument.theme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theme/theme8.xml" ContentType="application/vnd.openxmlformats-officedocument.theme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ink/ink1.xml" ContentType="application/inkml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15" r:id="rId2"/>
    <p:sldMasterId id="2147483727" r:id="rId3"/>
    <p:sldMasterId id="2147483768" r:id="rId4"/>
    <p:sldMasterId id="2147483796" r:id="rId5"/>
    <p:sldMasterId id="2147483810" r:id="rId6"/>
    <p:sldMasterId id="2147483822" r:id="rId7"/>
    <p:sldMasterId id="2147483836" r:id="rId8"/>
    <p:sldMasterId id="2147483848" r:id="rId9"/>
  </p:sldMasterIdLst>
  <p:notesMasterIdLst>
    <p:notesMasterId r:id="rId32"/>
  </p:notesMasterIdLst>
  <p:sldIdLst>
    <p:sldId id="307" r:id="rId10"/>
    <p:sldId id="323" r:id="rId11"/>
    <p:sldId id="322" r:id="rId12"/>
    <p:sldId id="314" r:id="rId13"/>
    <p:sldId id="269" r:id="rId14"/>
    <p:sldId id="335" r:id="rId15"/>
    <p:sldId id="326" r:id="rId16"/>
    <p:sldId id="324" r:id="rId17"/>
    <p:sldId id="328" r:id="rId18"/>
    <p:sldId id="329" r:id="rId19"/>
    <p:sldId id="336" r:id="rId20"/>
    <p:sldId id="337" r:id="rId21"/>
    <p:sldId id="343" r:id="rId22"/>
    <p:sldId id="332" r:id="rId23"/>
    <p:sldId id="333" r:id="rId24"/>
    <p:sldId id="338" r:id="rId25"/>
    <p:sldId id="339" r:id="rId26"/>
    <p:sldId id="340" r:id="rId27"/>
    <p:sldId id="344" r:id="rId28"/>
    <p:sldId id="345" r:id="rId29"/>
    <p:sldId id="341" r:id="rId30"/>
    <p:sldId id="312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66FF"/>
    <a:srgbClr val="00FF00"/>
    <a:srgbClr val="FF9999"/>
    <a:srgbClr val="FF99CC"/>
    <a:srgbClr val="FF99FF"/>
    <a:srgbClr val="99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65" autoAdjust="0"/>
    <p:restoredTop sz="94660"/>
  </p:normalViewPr>
  <p:slideViewPr>
    <p:cSldViewPr>
      <p:cViewPr varScale="1">
        <p:scale>
          <a:sx n="64" d="100"/>
          <a:sy n="64" d="100"/>
        </p:scale>
        <p:origin x="150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34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tableStyles" Target="tableStyle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321" units="cm"/>
          <inkml:channel name="Y" type="integer" max="17055" units="cm"/>
          <inkml:channel name="T" type="integer" max="2.14748E9" units="dev"/>
        </inkml:traceFormat>
        <inkml:channelProperties>
          <inkml:channelProperty channel="X" name="resolution" value="160.00528" units="1/cm"/>
          <inkml:channelProperty channel="Y" name="resolution" value="159.99062" units="1/cm"/>
          <inkml:channelProperty channel="T" name="resolution" value="1" units="1/dev"/>
        </inkml:channelProperties>
      </inkml:inkSource>
      <inkml:timestamp xml:id="ts0" timeString="2020-02-20T02:21:15.67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4076 14236 0,'0'0'15,"0"0"-15,0 0 0,0 0 16,0 0-16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56914B-97FB-470B-8545-0A4C4968F062}" type="datetimeFigureOut">
              <a:rPr lang="en-US" smtClean="0"/>
              <a:pPr/>
              <a:t>10/01/2024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4CA3FE-61CA-4A48-A544-2FC05CC7F46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10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vi-V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92C77147-F75B-40F0-8F63-E6D0E6A3AA4D}" type="slidenum">
              <a:rPr lang="vi-VN">
                <a:solidFill>
                  <a:srgbClr val="000000"/>
                </a:solidFill>
                <a:latin typeface="Times New Roman" pitchFamily="18" charset="0"/>
              </a:rPr>
              <a:pPr/>
              <a:t>2</a:t>
            </a:fld>
            <a:endParaRPr lang="vi-VN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92C77147-F75B-40F0-8F63-E6D0E6A3AA4D}" type="slidenum">
              <a:rPr lang="vi-VN">
                <a:solidFill>
                  <a:srgbClr val="000000"/>
                </a:solidFill>
                <a:latin typeface="Times New Roman" pitchFamily="18" charset="0"/>
              </a:rPr>
              <a:pPr/>
              <a:t>3</a:t>
            </a:fld>
            <a:endParaRPr lang="vi-VN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4CA3FE-61CA-4A48-A544-2FC05CC7F46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3544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vi-V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4CA3FE-61CA-4A48-A544-2FC05CC7F46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9424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vi-VN" altLang="en-US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DAEAAA6-2054-4564-B603-6AE281D47EF1}" type="slidenum">
              <a:rPr lang="en-US" altLang="en-US">
                <a:solidFill>
                  <a:prstClr val="black"/>
                </a:solidFill>
              </a:rPr>
              <a:pPr eaLnBrk="1" hangingPunct="1"/>
              <a:t>9</a:t>
            </a:fld>
            <a:endParaRPr lang="en-US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6EB66-24EC-4819-8F7E-BFBED8BD7E91}" type="datetimeFigureOut">
              <a:rPr lang="en-US" smtClean="0"/>
              <a:pPr/>
              <a:t>10/01/2024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4ECB4-F6ED-49B2-BC07-9F94C6BC68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6EB66-24EC-4819-8F7E-BFBED8BD7E91}" type="datetimeFigureOut">
              <a:rPr lang="en-US" smtClean="0"/>
              <a:pPr/>
              <a:t>10/01/2024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4ECB4-F6ED-49B2-BC07-9F94C6BC68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4B577-8FB4-4BE4-861B-5326A64510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10/01/2024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9066A-9879-4F6E-88A3-99B630CA9F0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9127080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4B577-8FB4-4BE4-861B-5326A64510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10/01/2024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9066A-9879-4F6E-88A3-99B630CA9F0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8512131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4B577-8FB4-4BE4-861B-5326A64510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10/01/2024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9066A-9879-4F6E-88A3-99B630CA9F0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6280922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4B577-8FB4-4BE4-861B-5326A64510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10/01/2024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9066A-9879-4F6E-88A3-99B630CA9F0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968396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4B577-8FB4-4BE4-861B-5326A64510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10/01/2024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9066A-9879-4F6E-88A3-99B630CA9F0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1280950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4B577-8FB4-4BE4-861B-5326A64510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10/01/2024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9066A-9879-4F6E-88A3-99B630CA9F0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8601270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4B577-8FB4-4BE4-861B-5326A64510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10/01/2024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9066A-9879-4F6E-88A3-99B630CA9F0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6472740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4B577-8FB4-4BE4-861B-5326A64510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10/01/2024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9066A-9879-4F6E-88A3-99B630CA9F0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828283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4B577-8FB4-4BE4-861B-5326A64510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10/01/2024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9066A-9879-4F6E-88A3-99B630CA9F0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742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6EB66-24EC-4819-8F7E-BFBED8BD7E91}" type="datetimeFigureOut">
              <a:rPr lang="en-US" smtClean="0"/>
              <a:pPr/>
              <a:t>10/01/2024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4ECB4-F6ED-49B2-BC07-9F94C6BC68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E0EEB5-996F-42CA-80B4-4B131B361A4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53662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1072D0-56DC-45AA-9AC4-FFDEDBE154D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23001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1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716F66-9333-4B5B-9F13-B9A5569BB10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64620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A60085-19CA-48B9-8A3E-3F05C058149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7467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0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0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57A7F0-C9C7-4A56-81F3-FF520866B84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6178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896658-0684-4124-B30A-582D350B523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45292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50F23A-1DE8-46EB-BAF9-F59DA080885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48035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6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B584CB-AE86-4EA9-97E2-60EF69D7B89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4226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6EB66-24EC-4819-8F7E-BFBED8BD7E91}" type="datetimeFigureOut">
              <a:rPr lang="en-US" smtClean="0"/>
              <a:pPr/>
              <a:t>10/01/2024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4ECB4-F6ED-49B2-BC07-9F94C6BC68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549180-510B-4ACA-99A8-C15B593EFF3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0468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3D178C-7BD7-4F1F-97F1-BA1D9A5F73C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03465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55E7DB-A2FF-41E0-8BC9-391B62A5D0A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70942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54C133-0101-496A-A17D-38FFCAC174E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769133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EFD927-3EAC-4E98-A74E-21DA8F837B4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901069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1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9BC429-653E-4DC3-BB40-92959F39AD8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00356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DC52BB-0E3C-47FA-B07E-61E9C38A3EF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928813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0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0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DBCB28-FD98-4260-85E2-046E8EDD075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090449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610518-6B80-4655-81A8-C192733E9A2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442004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BB70FD-D4AD-4F9E-80B0-413A76FCA65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2894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1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6EB66-24EC-4819-8F7E-BFBED8BD7E91}" type="datetimeFigureOut">
              <a:rPr lang="en-US" smtClean="0"/>
              <a:pPr/>
              <a:t>10/01/2024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4ECB4-F6ED-49B2-BC07-9F94C6BC68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6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1ABE00-1469-412C-AEB3-238D7A5B497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514243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687A39-ABFA-40B5-87D9-28803E73CA1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011533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88D4CA-A737-4E1E-8455-BF9165BE466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43387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F24C11-9AE9-4157-8E21-F4E03369442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883381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6"/>
            <a:ext cx="82296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07594C-E69A-466A-BB23-3DA8562C178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026882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235ABF-2C6A-4B19-BE0E-37678AFA229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974074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9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227F9D-480D-4461-AEBA-E6E6A224504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26267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9E8324-13FD-48BA-88DE-74849A48462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492500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16C697-A1FD-41B8-86E9-7ED119965A7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335674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612804-195F-493F-9B88-C67D6DB1E5B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34843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6EB66-24EC-4819-8F7E-BFBED8BD7E91}" type="datetimeFigureOut">
              <a:rPr lang="en-US" smtClean="0"/>
              <a:pPr/>
              <a:t>10/01/2024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4ECB4-F6ED-49B2-BC07-9F94C6BC68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1C9F75-6AD3-4190-B758-7E718A6B4DB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06955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CCF805-981A-4268-9A3F-3F9DB887DF0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789054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642622-E5D0-4EF0-9691-C250A62ACD5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67278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BB5D89-1723-4DA7-97E8-56A636D727A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555486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4B47DB-0201-420B-85FC-8248C76DC57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59879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962F77-243B-48C7-AC72-0B34D252488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504399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1C32A6-9097-40BE-A57F-821A85F81B8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372743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6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6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219985-C483-40B5-AF51-1545CEAFD72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626382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46"/>
            <a:ext cx="82296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0A433E-A1DD-4611-8A7E-49DB324921B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524634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6"/>
            <a:ext cx="82296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9CA2C2-85DF-43A9-9E15-06FF9F30DDB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7414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0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0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6EB66-24EC-4819-8F7E-BFBED8BD7E91}" type="datetimeFigureOut">
              <a:rPr lang="en-US" smtClean="0"/>
              <a:pPr/>
              <a:t>10/01/2024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4ECB4-F6ED-49B2-BC07-9F94C6BC68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CAF5E6-493D-4B99-A21B-FEBC6CF1E5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73443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49AE94-2C82-4D48-BEEC-3CF5D22E43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09919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1F8C8B-D0D1-4D39-BBD5-3E743A1850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59967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40D3DB-7B9B-45EC-8DB2-9B96C18551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25439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7F90AC-65C3-4423-9CE3-0243C6C17A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89739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E567B6-BFC1-476E-BB95-6F8C12CF10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82684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54C9D4-A9C1-49D5-AD03-FD0B705AF6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77753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FB96C2-2AF2-4D5F-BF62-72CB75A1BB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05202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vi-VN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051823-1D7B-4056-8E1E-6A22B3EB6F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81572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93F68D-7715-4480-BCFB-3CFA35F36B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8215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6EB66-24EC-4819-8F7E-BFBED8BD7E91}" type="datetimeFigureOut">
              <a:rPr lang="en-US" smtClean="0"/>
              <a:pPr/>
              <a:t>10/01/2024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4ECB4-F6ED-49B2-BC07-9F94C6BC68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48FC9A-00FC-4D3F-BB13-286123C754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37304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C42268-526A-4EF1-8D94-DD251C7D4A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97133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vi-VN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4793F0-B77E-4A61-8E9D-41673CF8AD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899483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1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59244E-22CC-4D10-8879-6444EE762AA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220240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2C463A-8E37-4D42-9108-BF16D67838F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686676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DAC903-E03C-48AB-B10A-E3CA0E3C28D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525058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D0D7C9-2176-4CFA-8051-6C960990010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01077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BD4F57-6398-4D59-AD98-08A5DAABFEF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745556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36B8C3-A7BE-4F35-8EB1-828E8B91B51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594392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419981-1196-4274-8C6E-C8E673A515B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5060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6EB66-24EC-4819-8F7E-BFBED8BD7E91}" type="datetimeFigureOut">
              <a:rPr lang="en-US" smtClean="0"/>
              <a:pPr/>
              <a:t>10/01/2024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4ECB4-F6ED-49B2-BC07-9F94C6BC68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5E4509-8C0B-4B00-B34B-0A167A58796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372279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F9D948-6BB0-4413-864E-18F9EC01D49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186039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EDC330-E609-4D2E-9ABC-C8B8CE5C41E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609957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4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4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19CFD5-EE3B-411D-ACD3-9E7DBB88BC0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07484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85FA6E-9F10-480F-8C89-B4512D3396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94013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3CBDF7-B3EB-42C5-967A-F08BC3CFB5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03400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2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7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12678D-06D4-4B01-989C-8B0785FF87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24235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F34C08-4C73-46BF-BB0E-8D0E3AF6B5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97828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9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9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9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494367-6064-48D1-B6C1-6E5B341F85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76858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ADBEB8-3CBB-4241-8312-3C5E8C1F9A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350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6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6EB66-24EC-4819-8F7E-BFBED8BD7E91}" type="datetimeFigureOut">
              <a:rPr lang="en-US" smtClean="0"/>
              <a:pPr/>
              <a:t>10/01/2024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4ECB4-F6ED-49B2-BC07-9F94C6BC68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7E5C17-C98B-48DE-B746-32A0B86981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63048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40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9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40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976CDA-A1EF-4159-B60C-E9A9C1EEF5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43701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40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9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40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D3A306-F2C2-42E2-8EEA-484999AEAB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039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664FF0-E5DC-4360-947C-92851ABDFF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26953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3EA0C-E2AA-4778-B1AB-B61BB86152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318531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B2C423-D110-47D9-98C9-8D3F716E32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48982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4"/>
            <a:ext cx="8229600" cy="4525963"/>
          </a:xfrm>
        </p:spPr>
        <p:txBody>
          <a:bodyPr/>
          <a:lstStyle/>
          <a:p>
            <a:pPr lvl="0"/>
            <a:endParaRPr lang="en-GB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BE61B6-160E-491E-94DF-3BF59EE7FF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91016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6EB66-24EC-4819-8F7E-BFBED8BD7E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10/01/2024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4ECB4-F6ED-49B2-BC07-9F94C6BC68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18363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6EB66-24EC-4819-8F7E-BFBED8BD7E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10/01/2024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4ECB4-F6ED-49B2-BC07-9F94C6BC68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224336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1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6EB66-24EC-4819-8F7E-BFBED8BD7E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10/01/2024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4ECB4-F6ED-49B2-BC07-9F94C6BC68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4675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6EB66-24EC-4819-8F7E-BFBED8BD7E91}" type="datetimeFigureOut">
              <a:rPr lang="en-US" smtClean="0"/>
              <a:pPr/>
              <a:t>10/01/2024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4ECB4-F6ED-49B2-BC07-9F94C6BC68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6EB66-24EC-4819-8F7E-BFBED8BD7E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10/01/2024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4ECB4-F6ED-49B2-BC07-9F94C6BC68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452647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0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0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6EB66-24EC-4819-8F7E-BFBED8BD7E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10/01/2024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4ECB4-F6ED-49B2-BC07-9F94C6BC68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56405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6EB66-24EC-4819-8F7E-BFBED8BD7E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10/01/2024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4ECB4-F6ED-49B2-BC07-9F94C6BC68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051136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6EB66-24EC-4819-8F7E-BFBED8BD7E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10/01/2024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4ECB4-F6ED-49B2-BC07-9F94C6BC68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184867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6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6EB66-24EC-4819-8F7E-BFBED8BD7E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10/01/2024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4ECB4-F6ED-49B2-BC07-9F94C6BC68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8854522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6EB66-24EC-4819-8F7E-BFBED8BD7E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10/01/2024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4ECB4-F6ED-49B2-BC07-9F94C6BC68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323011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6EB66-24EC-4819-8F7E-BFBED8BD7E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10/01/2024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4ECB4-F6ED-49B2-BC07-9F94C6BC68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177683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6EB66-24EC-4819-8F7E-BFBED8BD7E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10/01/2024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4ECB4-F6ED-49B2-BC07-9F94C6BC68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4157780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4B577-8FB4-4BE4-861B-5326A64510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10/01/2024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9066A-9879-4F6E-88A3-99B630CA9F0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524932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4B577-8FB4-4BE4-861B-5326A64510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10/01/2024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9066A-9879-4F6E-88A3-99B630CA9F0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1335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slideLayout" Target="../slideLayouts/slideLayout62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9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4.xml"/><Relationship Id="rId1" Type="http://schemas.openxmlformats.org/officeDocument/2006/relationships/slideLayout" Target="../slideLayouts/slideLayout63.xml"/><Relationship Id="rId6" Type="http://schemas.openxmlformats.org/officeDocument/2006/relationships/slideLayout" Target="../slideLayouts/slideLayout68.xml"/><Relationship Id="rId11" Type="http://schemas.openxmlformats.org/officeDocument/2006/relationships/slideLayout" Target="../slideLayouts/slideLayout73.xml"/><Relationship Id="rId5" Type="http://schemas.openxmlformats.org/officeDocument/2006/relationships/slideLayout" Target="../slideLayouts/slideLayout67.xml"/><Relationship Id="rId10" Type="http://schemas.openxmlformats.org/officeDocument/2006/relationships/slideLayout" Target="../slideLayouts/slideLayout72.xml"/><Relationship Id="rId4" Type="http://schemas.openxmlformats.org/officeDocument/2006/relationships/slideLayout" Target="../slideLayouts/slideLayout66.xml"/><Relationship Id="rId9" Type="http://schemas.openxmlformats.org/officeDocument/2006/relationships/slideLayout" Target="../slideLayouts/slideLayout71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1.xml"/><Relationship Id="rId13" Type="http://schemas.openxmlformats.org/officeDocument/2006/relationships/slideLayout" Target="../slideLayouts/slideLayout86.xml"/><Relationship Id="rId3" Type="http://schemas.openxmlformats.org/officeDocument/2006/relationships/slideLayout" Target="../slideLayouts/slideLayout76.xml"/><Relationship Id="rId7" Type="http://schemas.openxmlformats.org/officeDocument/2006/relationships/slideLayout" Target="../slideLayouts/slideLayout80.xml"/><Relationship Id="rId12" Type="http://schemas.openxmlformats.org/officeDocument/2006/relationships/slideLayout" Target="../slideLayouts/slideLayout85.xml"/><Relationship Id="rId2" Type="http://schemas.openxmlformats.org/officeDocument/2006/relationships/slideLayout" Target="../slideLayouts/slideLayout75.xml"/><Relationship Id="rId1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9.xml"/><Relationship Id="rId11" Type="http://schemas.openxmlformats.org/officeDocument/2006/relationships/slideLayout" Target="../slideLayouts/slideLayout84.xml"/><Relationship Id="rId5" Type="http://schemas.openxmlformats.org/officeDocument/2006/relationships/slideLayout" Target="../slideLayouts/slideLayout78.xml"/><Relationship Id="rId10" Type="http://schemas.openxmlformats.org/officeDocument/2006/relationships/slideLayout" Target="../slideLayouts/slideLayout83.xml"/><Relationship Id="rId4" Type="http://schemas.openxmlformats.org/officeDocument/2006/relationships/slideLayout" Target="../slideLayouts/slideLayout77.xml"/><Relationship Id="rId9" Type="http://schemas.openxmlformats.org/officeDocument/2006/relationships/slideLayout" Target="../slideLayouts/slideLayout82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4.xml"/><Relationship Id="rId3" Type="http://schemas.openxmlformats.org/officeDocument/2006/relationships/slideLayout" Target="../slideLayouts/slideLayout89.xml"/><Relationship Id="rId7" Type="http://schemas.openxmlformats.org/officeDocument/2006/relationships/slideLayout" Target="../slideLayouts/slideLayout93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8.xml"/><Relationship Id="rId1" Type="http://schemas.openxmlformats.org/officeDocument/2006/relationships/slideLayout" Target="../slideLayouts/slideLayout87.xml"/><Relationship Id="rId6" Type="http://schemas.openxmlformats.org/officeDocument/2006/relationships/slideLayout" Target="../slideLayouts/slideLayout92.xml"/><Relationship Id="rId11" Type="http://schemas.openxmlformats.org/officeDocument/2006/relationships/slideLayout" Target="../slideLayouts/slideLayout97.xml"/><Relationship Id="rId5" Type="http://schemas.openxmlformats.org/officeDocument/2006/relationships/slideLayout" Target="../slideLayouts/slideLayout91.xml"/><Relationship Id="rId10" Type="http://schemas.openxmlformats.org/officeDocument/2006/relationships/slideLayout" Target="../slideLayouts/slideLayout96.xml"/><Relationship Id="rId4" Type="http://schemas.openxmlformats.org/officeDocument/2006/relationships/slideLayout" Target="../slideLayouts/slideLayout90.xml"/><Relationship Id="rId9" Type="http://schemas.openxmlformats.org/officeDocument/2006/relationships/slideLayout" Target="../slideLayouts/slideLayout95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5.xml"/><Relationship Id="rId3" Type="http://schemas.openxmlformats.org/officeDocument/2006/relationships/slideLayout" Target="../slideLayouts/slideLayout100.xml"/><Relationship Id="rId7" Type="http://schemas.openxmlformats.org/officeDocument/2006/relationships/slideLayout" Target="../slideLayouts/slideLayout104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9.xml"/><Relationship Id="rId1" Type="http://schemas.openxmlformats.org/officeDocument/2006/relationships/slideLayout" Target="../slideLayouts/slideLayout98.xml"/><Relationship Id="rId6" Type="http://schemas.openxmlformats.org/officeDocument/2006/relationships/slideLayout" Target="../slideLayouts/slideLayout103.xml"/><Relationship Id="rId11" Type="http://schemas.openxmlformats.org/officeDocument/2006/relationships/slideLayout" Target="../slideLayouts/slideLayout108.xml"/><Relationship Id="rId5" Type="http://schemas.openxmlformats.org/officeDocument/2006/relationships/slideLayout" Target="../slideLayouts/slideLayout102.xml"/><Relationship Id="rId10" Type="http://schemas.openxmlformats.org/officeDocument/2006/relationships/slideLayout" Target="../slideLayouts/slideLayout107.xml"/><Relationship Id="rId4" Type="http://schemas.openxmlformats.org/officeDocument/2006/relationships/slideLayout" Target="../slideLayouts/slideLayout101.xml"/><Relationship Id="rId9" Type="http://schemas.openxmlformats.org/officeDocument/2006/relationships/slideLayout" Target="../slideLayouts/slideLayout10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6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D6EB66-24EC-4819-8F7E-BFBED8BD7E91}" type="datetimeFigureOut">
              <a:rPr lang="en-US" smtClean="0"/>
              <a:pPr/>
              <a:t>10/01/2024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6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6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4ECB4-F6ED-49B2-BC07-9F94C6BC682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6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5C72E3D-1FA8-481C-9FFF-5EF3FE0A6A9C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2266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6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68378E1-5981-41F7-AAFD-AF5C68694310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2692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39" r:id="rId12"/>
    <p:sldLayoutId id="2147483740" r:id="rId13"/>
    <p:sldLayoutId id="2147483741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6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251CDF4-5873-4889-A8C9-DDF0BCDA33D9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68964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0" r:id="rId12"/>
    <p:sldLayoutId id="2147483781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C2DE4AE-9655-4F47-AE60-C763B641C62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477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8" r:id="rId12"/>
    <p:sldLayoutId id="2147483809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6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26D314-CE1F-4073-882E-DBF33554E742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066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2" r:id="rId2"/>
    <p:sldLayoutId id="2147483813" r:id="rId3"/>
    <p:sldLayoutId id="2147483814" r:id="rId4"/>
    <p:sldLayoutId id="2147483815" r:id="rId5"/>
    <p:sldLayoutId id="2147483816" r:id="rId6"/>
    <p:sldLayoutId id="2147483817" r:id="rId7"/>
    <p:sldLayoutId id="2147483818" r:id="rId8"/>
    <p:sldLayoutId id="2147483819" r:id="rId9"/>
    <p:sldLayoutId id="2147483820" r:id="rId10"/>
    <p:sldLayoutId id="214748382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4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47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747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747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000000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980F7E-6DE6-4118-ACBA-A5B36EF085E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411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3" r:id="rId1"/>
    <p:sldLayoutId id="2147483824" r:id="rId2"/>
    <p:sldLayoutId id="2147483825" r:id="rId3"/>
    <p:sldLayoutId id="2147483826" r:id="rId4"/>
    <p:sldLayoutId id="2147483827" r:id="rId5"/>
    <p:sldLayoutId id="2147483828" r:id="rId6"/>
    <p:sldLayoutId id="2147483829" r:id="rId7"/>
    <p:sldLayoutId id="2147483830" r:id="rId8"/>
    <p:sldLayoutId id="2147483831" r:id="rId9"/>
    <p:sldLayoutId id="2147483832" r:id="rId10"/>
    <p:sldLayoutId id="2147483833" r:id="rId11"/>
    <p:sldLayoutId id="2147483834" r:id="rId12"/>
    <p:sldLayoutId id="2147483835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6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D6EB66-24EC-4819-8F7E-BFBED8BD7E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10/01/2024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6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6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4ECB4-F6ED-49B2-BC07-9F94C6BC68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620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7" r:id="rId1"/>
    <p:sldLayoutId id="2147483838" r:id="rId2"/>
    <p:sldLayoutId id="2147483839" r:id="rId3"/>
    <p:sldLayoutId id="2147483840" r:id="rId4"/>
    <p:sldLayoutId id="2147483841" r:id="rId5"/>
    <p:sldLayoutId id="2147483842" r:id="rId6"/>
    <p:sldLayoutId id="2147483843" r:id="rId7"/>
    <p:sldLayoutId id="2147483844" r:id="rId8"/>
    <p:sldLayoutId id="2147483845" r:id="rId9"/>
    <p:sldLayoutId id="2147483846" r:id="rId10"/>
    <p:sldLayoutId id="214748384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4B577-8FB4-4BE4-861B-5326A64510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10/01/2024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29066A-9879-4F6E-88A3-99B630CA9F0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6448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  <p:sldLayoutId id="2147483850" r:id="rId2"/>
    <p:sldLayoutId id="2147483851" r:id="rId3"/>
    <p:sldLayoutId id="2147483852" r:id="rId4"/>
    <p:sldLayoutId id="2147483853" r:id="rId5"/>
    <p:sldLayoutId id="2147483854" r:id="rId6"/>
    <p:sldLayoutId id="2147483855" r:id="rId7"/>
    <p:sldLayoutId id="2147483856" r:id="rId8"/>
    <p:sldLayoutId id="2147483857" r:id="rId9"/>
    <p:sldLayoutId id="2147483858" r:id="rId10"/>
    <p:sldLayoutId id="21474838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8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8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33.jpe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customXml" Target="../ink/ink1.xml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10" Type="http://schemas.openxmlformats.org/officeDocument/2006/relationships/image" Target="../media/image6.png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12" descr="POINSET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3178"/>
            <a:ext cx="1981200" cy="197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12" descr="POINSET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162007" y="797"/>
            <a:ext cx="1981200" cy="197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12" descr="POINSET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793" y="4885541"/>
            <a:ext cx="1981200" cy="197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12" descr="POINSET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162800" y="4884738"/>
            <a:ext cx="1981200" cy="197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89810" y="2133600"/>
            <a:ext cx="76969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Aft>
                <a:spcPts val="0"/>
              </a:spcAft>
            </a:pPr>
            <a:r>
              <a:rPr lang="en-US" b="1" dirty="0">
                <a:solidFill>
                  <a:srgbClr val="000000"/>
                </a:solidFill>
                <a:latin typeface="Calibri"/>
                <a:ea typeface="Times New Roman"/>
                <a:cs typeface="Times New Roman"/>
              </a:rPr>
              <a:t> 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VĂN BẢN THÔNG TIN</a:t>
            </a:r>
            <a:endParaRPr lang="en-US" sz="32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ctr" fontAlgn="base">
              <a:spcAft>
                <a:spcPts val="0"/>
              </a:spcAft>
            </a:pP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THUẬT LẠI SỰ KIỆN THEO TRẬT TỰ </a:t>
            </a:r>
            <a:endParaRPr lang="en-US" sz="32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ctr" fontAlgn="base">
              <a:spcAft>
                <a:spcPts val="0"/>
              </a:spcAft>
            </a:pP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THỜI GIAN</a:t>
            </a:r>
            <a:endParaRPr lang="en-US" sz="3200" dirty="0"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BEC6967-2B77-BDFE-863F-6051E405559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0235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8663" y="700445"/>
            <a:ext cx="883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Bảy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, 1-9-2018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1162110"/>
            <a:ext cx="7848600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/>
              <a:t>   	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gan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quyết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tộc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nền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Cồng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hòa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quyền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do,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độc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thật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Tuyên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ngôn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độc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khẳng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tộc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Nam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do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độc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; “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Nam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quyền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hưởng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do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độc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pPr algn="just"/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ight Arrow 3"/>
          <p:cNvSpPr/>
          <p:nvPr/>
        </p:nvSpPr>
        <p:spPr bwMode="auto">
          <a:xfrm>
            <a:off x="7696200" y="1881187"/>
            <a:ext cx="609600" cy="176213"/>
          </a:xfrm>
          <a:prstGeom prst="rightArrow">
            <a:avLst/>
          </a:prstGeom>
          <a:solidFill>
            <a:srgbClr val="FFFF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</p:spPr>
        <p:txBody>
          <a:bodyPr/>
          <a:lstStyle/>
          <a:p>
            <a:pPr eaLnBrk="0" hangingPunct="0"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96405" y="1769208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SAPÔ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39877" y="3200400"/>
            <a:ext cx="8448805" cy="914400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sng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Vị</a:t>
            </a:r>
            <a:r>
              <a:rPr kumimoji="0" lang="en-US" sz="2400" b="1" i="0" u="sng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sng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trí</a:t>
            </a:r>
            <a:r>
              <a:rPr kumimoji="0" lang="en-US" sz="2400" b="1" i="0" u="sng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: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Nằm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ngay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dưới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nhan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đề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,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in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đậm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602" y="4191000"/>
            <a:ext cx="848690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sz="2400" b="1" u="sng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Tác</a:t>
            </a:r>
            <a:r>
              <a:rPr lang="en-US" sz="2400" b="1" u="sng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b="1" u="sng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dụng</a:t>
            </a:r>
            <a:r>
              <a:rPr lang="en-US" sz="2400" b="1" u="sng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b="1" u="sng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của</a:t>
            </a:r>
            <a:r>
              <a:rPr lang="en-US" sz="2400" b="1" u="sng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b="1" u="sng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phần</a:t>
            </a:r>
            <a:r>
              <a:rPr lang="en-US" sz="2400" b="1" u="sng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b="1" u="sng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sa</a:t>
            </a:r>
            <a:r>
              <a:rPr lang="en-US" sz="2400" b="1" u="sng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b="1" u="sng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pô</a:t>
            </a:r>
            <a:r>
              <a:rPr lang="en-US" sz="2400" b="1" u="sng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:</a:t>
            </a:r>
            <a:endParaRPr lang="en-US" sz="2400" b="1" u="sng" dirty="0">
              <a:latin typeface="Calibri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</a:rPr>
              <a:t>+ Thu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</a:rPr>
              <a:t>hút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400" dirty="0" err="1">
                <a:solidFill>
                  <a:srgbClr val="0D0D0D"/>
                </a:solidFill>
                <a:latin typeface="Times New Roman"/>
              </a:rPr>
              <a:t>sự</a:t>
            </a:r>
            <a:r>
              <a:rPr lang="en-US" sz="2400" dirty="0">
                <a:solidFill>
                  <a:srgbClr val="0D0D0D"/>
                </a:solidFill>
                <a:latin typeface="Times New Roman"/>
              </a:rPr>
              <a:t> </a:t>
            </a:r>
            <a:r>
              <a:rPr lang="en-US" sz="2400" dirty="0" err="1">
                <a:solidFill>
                  <a:srgbClr val="0D0D0D"/>
                </a:solidFill>
                <a:latin typeface="Times New Roman"/>
              </a:rPr>
              <a:t>chú</a:t>
            </a:r>
            <a:r>
              <a:rPr lang="en-US" sz="2400" dirty="0">
                <a:solidFill>
                  <a:srgbClr val="0D0D0D"/>
                </a:solidFill>
                <a:latin typeface="Times New Roman"/>
              </a:rPr>
              <a:t> ý </a:t>
            </a:r>
            <a:r>
              <a:rPr lang="en-US" sz="2400" dirty="0" err="1">
                <a:solidFill>
                  <a:srgbClr val="0D0D0D"/>
                </a:solidFill>
                <a:latin typeface="Times New Roman"/>
              </a:rPr>
              <a:t>của</a:t>
            </a:r>
            <a:r>
              <a:rPr lang="en-US" sz="2400" dirty="0">
                <a:solidFill>
                  <a:srgbClr val="0D0D0D"/>
                </a:solidFill>
                <a:latin typeface="Times New Roman"/>
              </a:rPr>
              <a:t> </a:t>
            </a:r>
            <a:r>
              <a:rPr lang="en-US" sz="2400" dirty="0" err="1">
                <a:solidFill>
                  <a:srgbClr val="0D0D0D"/>
                </a:solidFill>
                <a:latin typeface="Times New Roman"/>
              </a:rPr>
              <a:t>người</a:t>
            </a:r>
            <a:r>
              <a:rPr lang="en-US" sz="2400" dirty="0">
                <a:solidFill>
                  <a:srgbClr val="0D0D0D"/>
                </a:solidFill>
                <a:latin typeface="Times New Roman"/>
              </a:rPr>
              <a:t> </a:t>
            </a:r>
            <a:r>
              <a:rPr lang="en-US" sz="2400" dirty="0" err="1">
                <a:solidFill>
                  <a:srgbClr val="0D0D0D"/>
                </a:solidFill>
                <a:latin typeface="Times New Roman"/>
              </a:rPr>
              <a:t>đọc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</a:rPr>
              <a:t>,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</a:rPr>
              <a:t>xác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</a:rPr>
              <a:t>định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</a:rPr>
              <a:t>chủ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</a:rPr>
              <a:t>đề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</a:rPr>
              <a:t>của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</a:rPr>
              <a:t>bài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</a:rPr>
              <a:t>viết</a:t>
            </a:r>
            <a:endParaRPr lang="en-US" sz="2400" dirty="0"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+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Tóm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tắt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nội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dung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bài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viết</a:t>
            </a:r>
            <a:endParaRPr lang="en-US" sz="2400" dirty="0">
              <a:latin typeface="Calibri"/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+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Vừa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thể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hiện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phong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cách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của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tác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giả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vừa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chứng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minh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tính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thời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sự</a:t>
            </a:r>
            <a:endParaRPr lang="en-US" sz="24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44712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5" grpId="0"/>
      <p:bldP spid="6" grpId="0" animBg="1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507" y="0"/>
            <a:ext cx="92202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0500" y="152404"/>
            <a:ext cx="883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PHIẾU HỌC TẬP SỐ 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" y="533940"/>
            <a:ext cx="906780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b="1" u="sng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Câu</a:t>
            </a:r>
            <a:r>
              <a:rPr lang="en-US" sz="2000" b="1" u="sng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1</a:t>
            </a:r>
            <a:r>
              <a:rPr lang="en-US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:Khi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đọc</a:t>
            </a:r>
            <a:r>
              <a:rPr lang="en-US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văn</a:t>
            </a:r>
            <a:r>
              <a:rPr lang="en-US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bản</a:t>
            </a:r>
            <a:r>
              <a:rPr lang="en-US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này</a:t>
            </a:r>
            <a:r>
              <a:rPr lang="en-US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chú</a:t>
            </a:r>
            <a:r>
              <a:rPr lang="en-US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ý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điều</a:t>
            </a:r>
            <a:r>
              <a:rPr lang="en-US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gì</a:t>
            </a:r>
            <a:r>
              <a:rPr lang="en-US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? </a:t>
            </a:r>
          </a:p>
          <a:p>
            <a:pPr algn="just"/>
            <a:r>
              <a:rPr lang="nl-NL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......................................................................................................................................................................................................................................................................................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 lvl="0" algn="just"/>
            <a:r>
              <a:rPr lang="en-US" sz="2000" b="1" u="sng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Câu</a:t>
            </a:r>
            <a:r>
              <a:rPr lang="en-US" sz="2000" b="1" u="sng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2:</a:t>
            </a:r>
            <a:r>
              <a:rPr lang="en-US" sz="2400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Phần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1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thời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gian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và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thông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tin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cụ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thể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nào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được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nhắc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đến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?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Có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ý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nghĩa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gì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?</a:t>
            </a:r>
            <a:endParaRPr lang="en-US" sz="20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algn="just"/>
            <a:r>
              <a:rPr lang="nl-NL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......................................................................................................................................................................................................................................................................................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 lvl="0" algn="just"/>
            <a:r>
              <a:rPr lang="nl-NL" sz="2000" b="1" u="sng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Câu 3</a:t>
            </a:r>
            <a:r>
              <a:rPr lang="nl-NL" sz="20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:</a:t>
            </a:r>
            <a:r>
              <a:rPr lang="en-US" sz="2400" b="1" i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Qua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tìm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hiểu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em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biết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gì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về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bản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Tuyên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ngôn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Độc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lập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của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Hoa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Kỳ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?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Tại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sao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Hồ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Chí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Minh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lại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đề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nghị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b="1" i="1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thả</a:t>
            </a:r>
            <a:r>
              <a:rPr lang="en-US" sz="2000" b="1" i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b="1" i="1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dù</a:t>
            </a:r>
            <a:r>
              <a:rPr lang="en-US" sz="2000" b="1" i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cho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Người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cuốn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Tuyên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ngôn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độc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lập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của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Hoa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Kỳ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?</a:t>
            </a:r>
            <a:endParaRPr lang="en-US" sz="20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algn="just">
              <a:tabLst>
                <a:tab pos="1293495" algn="l"/>
              </a:tabLst>
            </a:pPr>
            <a:r>
              <a:rPr lang="nl-NL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......................................................................................................................................................................................................................................................................................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377" y="3657600"/>
            <a:ext cx="5334000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1701" y="3657600"/>
            <a:ext cx="3213100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975" y="4126286"/>
            <a:ext cx="4103687" cy="253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Curved Left Arrow 10"/>
          <p:cNvSpPr/>
          <p:nvPr/>
        </p:nvSpPr>
        <p:spPr>
          <a:xfrm>
            <a:off x="8218487" y="4724400"/>
            <a:ext cx="228600" cy="533400"/>
          </a:xfrm>
          <a:prstGeom prst="curvedLeftArrow">
            <a:avLst/>
          </a:prstGeom>
          <a:solidFill>
            <a:srgbClr val="BBE0E3"/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2" name="Curved Left Arrow 11"/>
          <p:cNvSpPr/>
          <p:nvPr/>
        </p:nvSpPr>
        <p:spPr>
          <a:xfrm>
            <a:off x="8215660" y="5334000"/>
            <a:ext cx="228600" cy="533400"/>
          </a:xfrm>
          <a:prstGeom prst="curvedLeftArrow">
            <a:avLst/>
          </a:prstGeom>
          <a:solidFill>
            <a:srgbClr val="BBE0E3"/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3" name="Curved Left Arrow 12"/>
          <p:cNvSpPr/>
          <p:nvPr/>
        </p:nvSpPr>
        <p:spPr>
          <a:xfrm>
            <a:off x="8218487" y="5943600"/>
            <a:ext cx="228600" cy="533400"/>
          </a:xfrm>
          <a:prstGeom prst="curvedLeftArrow">
            <a:avLst/>
          </a:prstGeom>
          <a:solidFill>
            <a:srgbClr val="BBE0E3"/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TextBox 11"/>
          <p:cNvSpPr txBox="1">
            <a:spLocks noChangeArrowheads="1"/>
          </p:cNvSpPr>
          <p:nvPr/>
        </p:nvSpPr>
        <p:spPr bwMode="auto">
          <a:xfrm>
            <a:off x="217640" y="4143814"/>
            <a:ext cx="32766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vi-VN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 </a:t>
            </a:r>
            <a:r>
              <a:rPr kumimoji="0" lang="en-US" altLang="vi-VN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* </a:t>
            </a:r>
            <a:r>
              <a:rPr kumimoji="0" lang="en-US" altLang="vi-VN" sz="2000" b="1" i="0" u="sng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Nhiệm</a:t>
            </a:r>
            <a:r>
              <a:rPr kumimoji="0" lang="en-US" altLang="vi-VN" sz="2000" b="1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altLang="vi-VN" sz="2000" b="1" i="0" u="sng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vụ</a:t>
            </a:r>
            <a:r>
              <a:rPr kumimoji="0" lang="en-US" altLang="vi-VN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vi-VN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- </a:t>
            </a:r>
            <a:r>
              <a:rPr kumimoji="0" lang="en-US" altLang="vi-VN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Học</a:t>
            </a:r>
            <a:r>
              <a:rPr kumimoji="0" lang="en-US" altLang="vi-VN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altLang="vi-VN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sinh</a:t>
            </a:r>
            <a:r>
              <a:rPr kumimoji="0" lang="en-US" altLang="vi-VN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1 + 2</a:t>
            </a:r>
            <a:r>
              <a:rPr kumimoji="0" lang="en-US" altLang="vi-VN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: </a:t>
            </a:r>
            <a:r>
              <a:rPr kumimoji="0" lang="en-US" altLang="vi-VN" sz="20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Câu</a:t>
            </a:r>
            <a:r>
              <a:rPr kumimoji="0" lang="en-US" altLang="vi-VN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1, 2</a:t>
            </a:r>
            <a:endParaRPr kumimoji="0" lang="en-US" altLang="vi-VN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vi-VN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- </a:t>
            </a:r>
            <a:r>
              <a:rPr kumimoji="0" lang="en-US" altLang="vi-VN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Học</a:t>
            </a:r>
            <a:r>
              <a:rPr kumimoji="0" lang="en-US" altLang="vi-VN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altLang="vi-VN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sinh</a:t>
            </a:r>
            <a:r>
              <a:rPr kumimoji="0" lang="en-US" altLang="vi-VN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3 + 4</a:t>
            </a:r>
            <a:r>
              <a:rPr kumimoji="0" lang="en-US" altLang="vi-VN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: </a:t>
            </a:r>
            <a:r>
              <a:rPr kumimoji="0" lang="en-US" altLang="vi-VN" sz="20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Câu</a:t>
            </a:r>
            <a:r>
              <a:rPr kumimoji="0" lang="en-US" altLang="vi-VN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3</a:t>
            </a:r>
            <a:endParaRPr kumimoji="0" lang="en-US" altLang="vi-VN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4972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" y="609600"/>
            <a:ext cx="8839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sz="2000" b="1" u="sng" dirty="0" err="1">
                <a:latin typeface="Times New Roman"/>
                <a:ea typeface="Calibri"/>
                <a:cs typeface="Times New Roman"/>
              </a:rPr>
              <a:t>Câu</a:t>
            </a:r>
            <a:r>
              <a:rPr lang="en-US" sz="2000" b="1" u="sng" dirty="0">
                <a:latin typeface="Times New Roman"/>
                <a:ea typeface="Calibri"/>
                <a:cs typeface="Times New Roman"/>
              </a:rPr>
              <a:t> 1</a:t>
            </a:r>
            <a:r>
              <a:rPr lang="en-US" sz="2000" dirty="0">
                <a:latin typeface="Times New Roman"/>
                <a:ea typeface="Calibri"/>
                <a:cs typeface="Times New Roman"/>
              </a:rPr>
              <a:t>.Ghi </a:t>
            </a:r>
            <a:r>
              <a:rPr lang="en-US" sz="2000" dirty="0" err="1">
                <a:latin typeface="Times New Roman"/>
                <a:ea typeface="Calibri"/>
                <a:cs typeface="Times New Roman"/>
              </a:rPr>
              <a:t>lại</a:t>
            </a:r>
            <a:r>
              <a:rPr lang="en-US" sz="2000" dirty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Calibri"/>
                <a:cs typeface="Times New Roman"/>
              </a:rPr>
              <a:t>các</a:t>
            </a:r>
            <a:r>
              <a:rPr lang="en-US" sz="2000" dirty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Calibri"/>
                <a:cs typeface="Times New Roman"/>
              </a:rPr>
              <a:t>thông</a:t>
            </a:r>
            <a:r>
              <a:rPr lang="en-US" sz="2000" dirty="0">
                <a:latin typeface="Times New Roman"/>
                <a:ea typeface="Calibri"/>
                <a:cs typeface="Times New Roman"/>
              </a:rPr>
              <a:t> tin </a:t>
            </a:r>
            <a:r>
              <a:rPr lang="en-US" sz="2000" dirty="0" err="1">
                <a:latin typeface="Times New Roman"/>
                <a:ea typeface="Calibri"/>
                <a:cs typeface="Times New Roman"/>
              </a:rPr>
              <a:t>chính</a:t>
            </a:r>
            <a:r>
              <a:rPr lang="en-US" sz="2000" dirty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Calibri"/>
                <a:cs typeface="Times New Roman"/>
              </a:rPr>
              <a:t>trong</a:t>
            </a:r>
            <a:r>
              <a:rPr lang="en-US" sz="2000" dirty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Calibri"/>
                <a:cs typeface="Times New Roman"/>
              </a:rPr>
              <a:t>phần</a:t>
            </a:r>
            <a:r>
              <a:rPr lang="en-US" sz="2000" dirty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Calibri"/>
                <a:cs typeface="Times New Roman"/>
              </a:rPr>
              <a:t>nội</a:t>
            </a:r>
            <a:r>
              <a:rPr lang="en-US" sz="2000" dirty="0">
                <a:latin typeface="Times New Roman"/>
                <a:ea typeface="Calibri"/>
                <a:cs typeface="Times New Roman"/>
              </a:rPr>
              <a:t> dung </a:t>
            </a:r>
            <a:r>
              <a:rPr lang="en-US" sz="2000" dirty="0" err="1">
                <a:latin typeface="Times New Roman"/>
                <a:ea typeface="Calibri"/>
                <a:cs typeface="Times New Roman"/>
              </a:rPr>
              <a:t>bài</a:t>
            </a:r>
            <a:r>
              <a:rPr lang="en-US" sz="2000" dirty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Calibri"/>
                <a:cs typeface="Times New Roman"/>
              </a:rPr>
              <a:t>báo</a:t>
            </a:r>
            <a:r>
              <a:rPr lang="en-US" sz="2000" dirty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Calibri"/>
                <a:cs typeface="Times New Roman"/>
              </a:rPr>
              <a:t>tương</a:t>
            </a:r>
            <a:r>
              <a:rPr lang="en-US" sz="2000" dirty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Calibri"/>
                <a:cs typeface="Times New Roman"/>
              </a:rPr>
              <a:t>ứng</a:t>
            </a:r>
            <a:r>
              <a:rPr lang="en-US" sz="2000" dirty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Calibri"/>
                <a:cs typeface="Times New Roman"/>
              </a:rPr>
              <a:t>với</a:t>
            </a:r>
            <a:r>
              <a:rPr lang="en-US" sz="2000" dirty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Calibri"/>
                <a:cs typeface="Times New Roman"/>
              </a:rPr>
              <a:t>mốc</a:t>
            </a:r>
            <a:r>
              <a:rPr lang="en-US" sz="2000" dirty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Calibri"/>
                <a:cs typeface="Times New Roman"/>
              </a:rPr>
              <a:t>thời</a:t>
            </a:r>
            <a:r>
              <a:rPr lang="en-US" sz="2000" dirty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Calibri"/>
                <a:cs typeface="Times New Roman"/>
              </a:rPr>
              <a:t>gian</a:t>
            </a:r>
            <a:r>
              <a:rPr lang="en-US" sz="2000" dirty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Calibri"/>
                <a:cs typeface="Times New Roman"/>
              </a:rPr>
              <a:t>là</a:t>
            </a:r>
            <a:r>
              <a:rPr lang="en-US" sz="2000" dirty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Calibri"/>
                <a:cs typeface="Times New Roman"/>
              </a:rPr>
              <a:t>những</a:t>
            </a:r>
            <a:r>
              <a:rPr lang="en-US" sz="2000" dirty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Calibri"/>
                <a:cs typeface="Times New Roman"/>
              </a:rPr>
              <a:t>sự</a:t>
            </a:r>
            <a:r>
              <a:rPr lang="en-US" sz="2000" dirty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Calibri"/>
                <a:cs typeface="Times New Roman"/>
              </a:rPr>
              <a:t>kiện</a:t>
            </a:r>
            <a:r>
              <a:rPr lang="en-US" sz="2000" dirty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Calibri"/>
                <a:cs typeface="Times New Roman"/>
              </a:rPr>
              <a:t>nào</a:t>
            </a:r>
            <a:r>
              <a:rPr lang="en-US" sz="2000" dirty="0">
                <a:latin typeface="Times New Roman"/>
                <a:ea typeface="Calibri"/>
                <a:cs typeface="Times New Roman"/>
              </a:rPr>
              <a:t>. Ý </a:t>
            </a:r>
            <a:r>
              <a:rPr lang="en-US" sz="2000" dirty="0" err="1">
                <a:latin typeface="Times New Roman"/>
                <a:ea typeface="Calibri"/>
                <a:cs typeface="Times New Roman"/>
              </a:rPr>
              <a:t>nghĩa</a:t>
            </a:r>
            <a:r>
              <a:rPr lang="en-US" sz="2000" dirty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Calibri"/>
                <a:cs typeface="Times New Roman"/>
              </a:rPr>
              <a:t>của</a:t>
            </a:r>
            <a:r>
              <a:rPr lang="en-US" sz="2000" dirty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Calibri"/>
                <a:cs typeface="Times New Roman"/>
              </a:rPr>
              <a:t>việc</a:t>
            </a:r>
            <a:r>
              <a:rPr lang="en-US" sz="2000" dirty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Calibri"/>
                <a:cs typeface="Times New Roman"/>
              </a:rPr>
              <a:t>thuật</a:t>
            </a:r>
            <a:r>
              <a:rPr lang="en-US" sz="2000" dirty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Calibri"/>
                <a:cs typeface="Times New Roman"/>
              </a:rPr>
              <a:t>lại</a:t>
            </a:r>
            <a:r>
              <a:rPr lang="en-US" sz="2000" dirty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Calibri"/>
                <a:cs typeface="Times New Roman"/>
              </a:rPr>
              <a:t>sự</a:t>
            </a:r>
            <a:r>
              <a:rPr lang="en-US" sz="2000" dirty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Calibri"/>
                <a:cs typeface="Times New Roman"/>
              </a:rPr>
              <a:t>kiện</a:t>
            </a:r>
            <a:r>
              <a:rPr lang="en-US" sz="2000" dirty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Calibri"/>
                <a:cs typeface="Times New Roman"/>
              </a:rPr>
              <a:t>đó</a:t>
            </a:r>
            <a:r>
              <a:rPr lang="en-US" sz="2000" dirty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Calibri"/>
                <a:cs typeface="Times New Roman"/>
              </a:rPr>
              <a:t>đối</a:t>
            </a:r>
            <a:r>
              <a:rPr lang="en-US" sz="2000" dirty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Calibri"/>
                <a:cs typeface="Times New Roman"/>
              </a:rPr>
              <a:t>với</a:t>
            </a:r>
            <a:r>
              <a:rPr lang="en-US" sz="2000" dirty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Calibri"/>
                <a:cs typeface="Times New Roman"/>
              </a:rPr>
              <a:t>người</a:t>
            </a:r>
            <a:r>
              <a:rPr lang="en-US" sz="2000" dirty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Calibri"/>
                <a:cs typeface="Times New Roman"/>
              </a:rPr>
              <a:t>đọc</a:t>
            </a:r>
            <a:r>
              <a:rPr lang="en-US" sz="2000" dirty="0">
                <a:latin typeface="Times New Roman"/>
                <a:ea typeface="Calibri"/>
                <a:cs typeface="Times New Roman"/>
              </a:rPr>
              <a:t>?</a:t>
            </a:r>
          </a:p>
          <a:p>
            <a:pPr algn="just">
              <a:spcAft>
                <a:spcPts val="0"/>
              </a:spcAft>
            </a:pPr>
            <a:r>
              <a:rPr lang="en-US" sz="2000" i="1" dirty="0">
                <a:solidFill>
                  <a:srgbClr val="1A0DAB"/>
                </a:solidFill>
                <a:latin typeface="Times New Roman"/>
                <a:ea typeface="Times New Roman"/>
                <a:cs typeface="Times New Roman"/>
              </a:rPr>
              <a:t>      </a:t>
            </a:r>
            <a:r>
              <a:rPr lang="en-US" sz="2000" i="1" dirty="0" err="1">
                <a:solidFill>
                  <a:srgbClr val="1A0DAB"/>
                </a:solidFill>
                <a:latin typeface="Times New Roman"/>
                <a:ea typeface="Times New Roman"/>
                <a:cs typeface="Times New Roman"/>
              </a:rPr>
              <a:t>Những</a:t>
            </a:r>
            <a:r>
              <a:rPr lang="en-US" sz="2000" i="1" dirty="0">
                <a:solidFill>
                  <a:srgbClr val="1A0DAB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i="1" dirty="0" err="1">
                <a:solidFill>
                  <a:srgbClr val="1A0DAB"/>
                </a:solidFill>
                <a:latin typeface="Times New Roman"/>
                <a:ea typeface="Times New Roman"/>
                <a:cs typeface="Times New Roman"/>
              </a:rPr>
              <a:t>mốc</a:t>
            </a:r>
            <a:r>
              <a:rPr lang="en-US" sz="2000" i="1" dirty="0">
                <a:solidFill>
                  <a:srgbClr val="1A0DAB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i="1" dirty="0" err="1">
                <a:solidFill>
                  <a:srgbClr val="1A0DAB"/>
                </a:solidFill>
                <a:latin typeface="Times New Roman"/>
                <a:ea typeface="Times New Roman"/>
                <a:cs typeface="Times New Roman"/>
              </a:rPr>
              <a:t>thời</a:t>
            </a:r>
            <a:r>
              <a:rPr lang="en-US" sz="2000" i="1" dirty="0">
                <a:solidFill>
                  <a:srgbClr val="1A0DAB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i="1" dirty="0" err="1">
                <a:solidFill>
                  <a:srgbClr val="1A0DAB"/>
                </a:solidFill>
                <a:latin typeface="Times New Roman"/>
                <a:ea typeface="Times New Roman"/>
                <a:cs typeface="Times New Roman"/>
              </a:rPr>
              <a:t>gian</a:t>
            </a:r>
            <a:r>
              <a:rPr lang="en-US" sz="2000" i="1" dirty="0">
                <a:solidFill>
                  <a:srgbClr val="1A0DAB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i="1" dirty="0" err="1">
                <a:solidFill>
                  <a:srgbClr val="1A0DAB"/>
                </a:solidFill>
                <a:latin typeface="Times New Roman"/>
                <a:ea typeface="Times New Roman"/>
                <a:cs typeface="Times New Roman"/>
              </a:rPr>
              <a:t>nào</a:t>
            </a:r>
            <a:r>
              <a:rPr lang="en-US" sz="2000" i="1" dirty="0">
                <a:solidFill>
                  <a:srgbClr val="1A0DAB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i="1" dirty="0" err="1">
                <a:solidFill>
                  <a:srgbClr val="1A0DAB"/>
                </a:solidFill>
                <a:latin typeface="Times New Roman"/>
                <a:ea typeface="Times New Roman"/>
                <a:cs typeface="Times New Roman"/>
              </a:rPr>
              <a:t>được</a:t>
            </a:r>
            <a:r>
              <a:rPr lang="en-US" sz="2000" i="1" dirty="0">
                <a:solidFill>
                  <a:srgbClr val="1A0DAB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i="1" dirty="0" err="1">
                <a:solidFill>
                  <a:srgbClr val="1A0DAB"/>
                </a:solidFill>
                <a:latin typeface="Times New Roman"/>
                <a:ea typeface="Times New Roman"/>
                <a:cs typeface="Times New Roman"/>
              </a:rPr>
              <a:t>nhắc</a:t>
            </a:r>
            <a:r>
              <a:rPr lang="en-US" sz="2000" i="1" dirty="0">
                <a:solidFill>
                  <a:srgbClr val="1A0DAB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i="1" dirty="0" err="1">
                <a:solidFill>
                  <a:srgbClr val="1A0DAB"/>
                </a:solidFill>
                <a:latin typeface="Times New Roman"/>
                <a:ea typeface="Times New Roman"/>
                <a:cs typeface="Times New Roman"/>
              </a:rPr>
              <a:t>đến</a:t>
            </a:r>
            <a:r>
              <a:rPr lang="en-US" sz="2000" i="1" dirty="0">
                <a:solidFill>
                  <a:srgbClr val="1A0DAB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i="1" dirty="0" err="1">
                <a:solidFill>
                  <a:srgbClr val="1A0DAB"/>
                </a:solidFill>
                <a:latin typeface="Times New Roman"/>
                <a:ea typeface="Times New Roman"/>
                <a:cs typeface="Times New Roman"/>
              </a:rPr>
              <a:t>trong</a:t>
            </a:r>
            <a:r>
              <a:rPr lang="en-US" sz="2000" i="1" dirty="0">
                <a:solidFill>
                  <a:srgbClr val="1A0DAB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i="1" dirty="0" err="1">
                <a:solidFill>
                  <a:srgbClr val="1A0DAB"/>
                </a:solidFill>
                <a:latin typeface="Times New Roman"/>
                <a:ea typeface="Times New Roman"/>
                <a:cs typeface="Times New Roman"/>
              </a:rPr>
              <a:t>văn</a:t>
            </a:r>
            <a:r>
              <a:rPr lang="en-US" sz="2000" i="1" dirty="0">
                <a:solidFill>
                  <a:srgbClr val="1A0DAB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i="1" dirty="0" err="1">
                <a:solidFill>
                  <a:srgbClr val="1A0DAB"/>
                </a:solidFill>
                <a:latin typeface="Times New Roman"/>
                <a:ea typeface="Times New Roman"/>
                <a:cs typeface="Times New Roman"/>
              </a:rPr>
              <a:t>bản</a:t>
            </a:r>
            <a:r>
              <a:rPr lang="en-US" sz="2000" i="1" dirty="0">
                <a:solidFill>
                  <a:srgbClr val="1A0DAB"/>
                </a:solidFill>
                <a:latin typeface="Times New Roman"/>
                <a:ea typeface="Times New Roman"/>
                <a:cs typeface="Times New Roman"/>
              </a:rPr>
              <a:t>. </a:t>
            </a:r>
            <a:r>
              <a:rPr lang="en-US" sz="2000" i="1" dirty="0" err="1">
                <a:solidFill>
                  <a:srgbClr val="1A0DAB"/>
                </a:solidFill>
                <a:latin typeface="Times New Roman"/>
                <a:ea typeface="Times New Roman"/>
                <a:cs typeface="Times New Roman"/>
              </a:rPr>
              <a:t>Tương</a:t>
            </a:r>
            <a:r>
              <a:rPr lang="en-US" sz="2000" i="1" dirty="0">
                <a:solidFill>
                  <a:srgbClr val="1A0DAB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i="1" dirty="0" err="1">
                <a:solidFill>
                  <a:srgbClr val="1A0DAB"/>
                </a:solidFill>
                <a:latin typeface="Times New Roman"/>
                <a:ea typeface="Times New Roman"/>
                <a:cs typeface="Times New Roman"/>
              </a:rPr>
              <a:t>ứng</a:t>
            </a:r>
            <a:r>
              <a:rPr lang="en-US" sz="2000" i="1" dirty="0">
                <a:solidFill>
                  <a:srgbClr val="1A0DAB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i="1" dirty="0" err="1">
                <a:solidFill>
                  <a:srgbClr val="1A0DAB"/>
                </a:solidFill>
                <a:latin typeface="Times New Roman"/>
                <a:ea typeface="Times New Roman"/>
                <a:cs typeface="Times New Roman"/>
              </a:rPr>
              <a:t>với</a:t>
            </a:r>
            <a:r>
              <a:rPr lang="en-US" sz="2000" i="1" dirty="0">
                <a:solidFill>
                  <a:srgbClr val="1A0DAB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i="1" dirty="0" err="1">
                <a:solidFill>
                  <a:srgbClr val="1A0DAB"/>
                </a:solidFill>
                <a:latin typeface="Times New Roman"/>
                <a:ea typeface="Times New Roman"/>
                <a:cs typeface="Times New Roman"/>
              </a:rPr>
              <a:t>mỗi</a:t>
            </a:r>
            <a:r>
              <a:rPr lang="en-US" sz="2000" i="1" dirty="0">
                <a:solidFill>
                  <a:srgbClr val="1A0DAB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i="1" dirty="0" err="1">
                <a:solidFill>
                  <a:srgbClr val="1A0DAB"/>
                </a:solidFill>
                <a:latin typeface="Times New Roman"/>
                <a:ea typeface="Times New Roman"/>
                <a:cs typeface="Times New Roman"/>
              </a:rPr>
              <a:t>mốc</a:t>
            </a:r>
            <a:r>
              <a:rPr lang="en-US" sz="2000" i="1" dirty="0">
                <a:solidFill>
                  <a:srgbClr val="1A0DAB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i="1" dirty="0" err="1">
                <a:solidFill>
                  <a:srgbClr val="1A0DAB"/>
                </a:solidFill>
                <a:latin typeface="Times New Roman"/>
                <a:ea typeface="Times New Roman"/>
                <a:cs typeface="Times New Roman"/>
              </a:rPr>
              <a:t>thời</a:t>
            </a:r>
            <a:r>
              <a:rPr lang="en-US" sz="2000" i="1" dirty="0">
                <a:solidFill>
                  <a:srgbClr val="1A0DAB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i="1" dirty="0" err="1">
                <a:solidFill>
                  <a:srgbClr val="1A0DAB"/>
                </a:solidFill>
                <a:latin typeface="Times New Roman"/>
                <a:ea typeface="Times New Roman"/>
                <a:cs typeface="Times New Roman"/>
              </a:rPr>
              <a:t>gian</a:t>
            </a:r>
            <a:r>
              <a:rPr lang="en-US" sz="2000" i="1" dirty="0">
                <a:solidFill>
                  <a:srgbClr val="1A0DAB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i="1" dirty="0" err="1">
                <a:solidFill>
                  <a:srgbClr val="1A0DAB"/>
                </a:solidFill>
                <a:latin typeface="Times New Roman"/>
                <a:ea typeface="Times New Roman"/>
                <a:cs typeface="Times New Roman"/>
              </a:rPr>
              <a:t>đó</a:t>
            </a:r>
            <a:r>
              <a:rPr lang="en-US" sz="2000" i="1" dirty="0">
                <a:solidFill>
                  <a:srgbClr val="1A0DAB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i="1" dirty="0" err="1">
                <a:solidFill>
                  <a:srgbClr val="1A0DAB"/>
                </a:solidFill>
                <a:latin typeface="Times New Roman"/>
                <a:ea typeface="Times New Roman"/>
                <a:cs typeface="Times New Roman"/>
              </a:rPr>
              <a:t>là</a:t>
            </a:r>
            <a:r>
              <a:rPr lang="en-US" sz="2000" i="1" dirty="0">
                <a:solidFill>
                  <a:srgbClr val="1A0DAB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i="1" dirty="0" err="1">
                <a:solidFill>
                  <a:srgbClr val="1A0DAB"/>
                </a:solidFill>
                <a:latin typeface="Times New Roman"/>
                <a:ea typeface="Times New Roman"/>
                <a:cs typeface="Times New Roman"/>
              </a:rPr>
              <a:t>sự</a:t>
            </a:r>
            <a:r>
              <a:rPr lang="en-US" sz="2000" i="1" dirty="0">
                <a:solidFill>
                  <a:srgbClr val="1A0DAB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i="1" dirty="0" err="1">
                <a:solidFill>
                  <a:srgbClr val="1A0DAB"/>
                </a:solidFill>
                <a:latin typeface="Times New Roman"/>
                <a:ea typeface="Times New Roman"/>
                <a:cs typeface="Times New Roman"/>
              </a:rPr>
              <a:t>kiện</a:t>
            </a:r>
            <a:r>
              <a:rPr lang="en-US" sz="2000" i="1" dirty="0">
                <a:solidFill>
                  <a:srgbClr val="1A0DAB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en-US" sz="2000" i="1" dirty="0" err="1">
                <a:solidFill>
                  <a:srgbClr val="1A0DAB"/>
                </a:solidFill>
                <a:latin typeface="Times New Roman"/>
                <a:ea typeface="Times New Roman"/>
                <a:cs typeface="Times New Roman"/>
              </a:rPr>
              <a:t>sự</a:t>
            </a:r>
            <a:r>
              <a:rPr lang="en-US" sz="2000" i="1" dirty="0">
                <a:solidFill>
                  <a:srgbClr val="1A0DAB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i="1" dirty="0" err="1">
                <a:solidFill>
                  <a:srgbClr val="1A0DAB"/>
                </a:solidFill>
                <a:latin typeface="Times New Roman"/>
                <a:ea typeface="Times New Roman"/>
                <a:cs typeface="Times New Roman"/>
              </a:rPr>
              <a:t>việc</a:t>
            </a:r>
            <a:r>
              <a:rPr lang="en-US" sz="2000" i="1" dirty="0">
                <a:solidFill>
                  <a:srgbClr val="1A0DAB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i="1" dirty="0" err="1">
                <a:solidFill>
                  <a:srgbClr val="1A0DAB"/>
                </a:solidFill>
                <a:latin typeface="Times New Roman"/>
                <a:ea typeface="Times New Roman"/>
                <a:cs typeface="Times New Roman"/>
              </a:rPr>
              <a:t>gì</a:t>
            </a:r>
            <a:r>
              <a:rPr lang="en-US" sz="2000" i="1" dirty="0">
                <a:solidFill>
                  <a:srgbClr val="1A0DAB"/>
                </a:solidFill>
                <a:latin typeface="Times New Roman"/>
                <a:ea typeface="Times New Roman"/>
                <a:cs typeface="Times New Roman"/>
              </a:rPr>
              <a:t>?</a:t>
            </a:r>
            <a:endParaRPr lang="en-US" sz="2000" dirty="0"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</a:pPr>
            <a:endParaRPr lang="en-US" sz="2000" dirty="0">
              <a:ea typeface="Calibri"/>
              <a:cs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0" y="152404"/>
            <a:ext cx="426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PHIẾU HỌC TẬP SỐ 3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2" y="2362200"/>
            <a:ext cx="7248525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119062" y="4191004"/>
            <a:ext cx="887253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b="1" u="sng" dirty="0" err="1">
                <a:latin typeface="Times New Roman"/>
                <a:ea typeface="Times New Roman"/>
                <a:cs typeface="Times New Roman"/>
              </a:rPr>
              <a:t>Câu</a:t>
            </a:r>
            <a:r>
              <a:rPr lang="en-US" b="1" u="sng" dirty="0">
                <a:latin typeface="Times New Roman"/>
                <a:ea typeface="Times New Roman"/>
                <a:cs typeface="Times New Roman"/>
              </a:rPr>
              <a:t> 2. </a:t>
            </a:r>
            <a:r>
              <a:rPr lang="en-US" sz="2000" dirty="0" err="1">
                <a:latin typeface="Times New Roman"/>
                <a:ea typeface="Times New Roman"/>
                <a:cs typeface="Times New Roman"/>
              </a:rPr>
              <a:t>Tại</a:t>
            </a:r>
            <a:r>
              <a:rPr lang="en-US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</a:rPr>
              <a:t>sao</a:t>
            </a:r>
            <a:r>
              <a:rPr lang="en-US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</a:rPr>
              <a:t>Bác</a:t>
            </a:r>
            <a:r>
              <a:rPr lang="en-US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</a:rPr>
              <a:t>yêu</a:t>
            </a:r>
            <a:r>
              <a:rPr lang="en-US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</a:rPr>
              <a:t>cầu</a:t>
            </a:r>
            <a:r>
              <a:rPr lang="en-US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</a:rPr>
              <a:t>phải</a:t>
            </a:r>
            <a:r>
              <a:rPr lang="en-US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</a:rPr>
              <a:t>xét</a:t>
            </a:r>
            <a:r>
              <a:rPr lang="en-US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</a:rPr>
              <a:t>duyệt</a:t>
            </a:r>
            <a:r>
              <a:rPr lang="en-US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</a:rPr>
              <a:t>bản</a:t>
            </a:r>
            <a:r>
              <a:rPr lang="en-US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</a:rPr>
              <a:t>thảo</a:t>
            </a:r>
            <a:r>
              <a:rPr lang="en-US" sz="2000" dirty="0">
                <a:latin typeface="Times New Roman"/>
                <a:ea typeface="Times New Roman"/>
                <a:cs typeface="Times New Roman"/>
              </a:rPr>
              <a:t> </a:t>
            </a:r>
            <a:r>
              <a:rPr lang="en-US" sz="2000" dirty="0" err="1">
                <a:latin typeface="Times New Roman"/>
                <a:ea typeface="Times New Roman"/>
                <a:cs typeface="Times New Roman"/>
              </a:rPr>
              <a:t>Tuyên</a:t>
            </a:r>
            <a:r>
              <a:rPr lang="en-US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</a:rPr>
              <a:t>ngôn</a:t>
            </a:r>
            <a:r>
              <a:rPr lang="en-US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</a:rPr>
              <a:t>độc</a:t>
            </a:r>
            <a:r>
              <a:rPr lang="en-US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</a:rPr>
              <a:t>lập</a:t>
            </a:r>
            <a:r>
              <a:rPr lang="en-US" sz="2000" dirty="0">
                <a:latin typeface="Times New Roman"/>
                <a:ea typeface="Times New Roman"/>
                <a:cs typeface="Times New Roman"/>
              </a:rPr>
              <a:t> </a:t>
            </a:r>
            <a:r>
              <a:rPr lang="en-US" sz="2000" dirty="0" err="1">
                <a:latin typeface="Times New Roman"/>
                <a:ea typeface="Times New Roman"/>
                <a:cs typeface="Times New Roman"/>
              </a:rPr>
              <a:t>kĩ</a:t>
            </a:r>
            <a:r>
              <a:rPr lang="en-US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</a:rPr>
              <a:t>càng</a:t>
            </a:r>
            <a:r>
              <a:rPr lang="en-US" sz="2000" dirty="0">
                <a:latin typeface="Times New Roman"/>
                <a:ea typeface="Times New Roman"/>
                <a:cs typeface="Times New Roman"/>
              </a:rPr>
              <a:t>?</a:t>
            </a:r>
            <a:endParaRPr lang="en-US" sz="2000" dirty="0">
              <a:ea typeface="Calibri"/>
              <a:cs typeface="Times New Roman"/>
            </a:endParaRPr>
          </a:p>
          <a:p>
            <a:pPr lvl="0" algn="just"/>
            <a:r>
              <a:rPr lang="nl-NL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................................................................................................................................................................................................................................................................................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  <a:r>
              <a:rPr lang="en-US" sz="2000" b="1" u="sng" dirty="0" err="1">
                <a:latin typeface="Times New Roman"/>
                <a:ea typeface="Times New Roman"/>
                <a:cs typeface="Times New Roman"/>
              </a:rPr>
              <a:t>Câu</a:t>
            </a:r>
            <a:r>
              <a:rPr lang="en-US" sz="2000" b="1" u="sng" dirty="0">
                <a:latin typeface="Times New Roman"/>
                <a:ea typeface="Times New Roman"/>
                <a:cs typeface="Times New Roman"/>
              </a:rPr>
              <a:t> 3: </a:t>
            </a:r>
            <a:r>
              <a:rPr lang="en-US" sz="2000" dirty="0" err="1">
                <a:latin typeface="Times New Roman"/>
                <a:ea typeface="Times New Roman"/>
                <a:cs typeface="Times New Roman"/>
              </a:rPr>
              <a:t>Em</a:t>
            </a:r>
            <a:r>
              <a:rPr lang="en-US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</a:rPr>
              <a:t>có</a:t>
            </a:r>
            <a:r>
              <a:rPr lang="en-US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</a:rPr>
              <a:t>nhận</a:t>
            </a:r>
            <a:r>
              <a:rPr lang="en-US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</a:rPr>
              <a:t>xét</a:t>
            </a:r>
            <a:r>
              <a:rPr lang="en-US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</a:rPr>
              <a:t>gì</a:t>
            </a:r>
            <a:r>
              <a:rPr lang="en-US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</a:rPr>
              <a:t>về</a:t>
            </a:r>
            <a:r>
              <a:rPr lang="en-US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</a:rPr>
              <a:t>quá</a:t>
            </a:r>
            <a:r>
              <a:rPr lang="en-US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</a:rPr>
              <a:t>trình</a:t>
            </a:r>
            <a:r>
              <a:rPr lang="en-US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</a:rPr>
              <a:t>chuẩn</a:t>
            </a:r>
            <a:r>
              <a:rPr lang="en-US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</a:rPr>
              <a:t>bị</a:t>
            </a:r>
            <a:r>
              <a:rPr lang="en-US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</a:rPr>
              <a:t>cho</a:t>
            </a:r>
            <a:r>
              <a:rPr lang="en-US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</a:rPr>
              <a:t>bản</a:t>
            </a:r>
            <a:r>
              <a:rPr lang="en-US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</a:rPr>
              <a:t>Tuyên</a:t>
            </a:r>
            <a:r>
              <a:rPr lang="en-US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</a:rPr>
              <a:t>ngôn</a:t>
            </a:r>
            <a:r>
              <a:rPr lang="en-US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</a:rPr>
              <a:t>Độc</a:t>
            </a:r>
            <a:r>
              <a:rPr lang="en-US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</a:rPr>
              <a:t>lập</a:t>
            </a:r>
            <a:r>
              <a:rPr lang="en-US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</a:rPr>
              <a:t>ra</a:t>
            </a:r>
            <a:r>
              <a:rPr lang="en-US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</a:rPr>
              <a:t>đời</a:t>
            </a:r>
            <a:r>
              <a:rPr lang="en-US" sz="2000" dirty="0">
                <a:latin typeface="Times New Roman"/>
                <a:ea typeface="Times New Roman"/>
                <a:cs typeface="Times New Roman"/>
              </a:rPr>
              <a:t>?</a:t>
            </a:r>
          </a:p>
          <a:p>
            <a:pPr lvl="0" algn="just"/>
            <a:r>
              <a:rPr lang="nl-NL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................................................................................................................................................................................................................................................................................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 lvl="0" algn="just"/>
            <a:r>
              <a:rPr lang="nl-NL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................................................................................................................................................................................................................................................................................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507" y="0"/>
            <a:ext cx="92202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1944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3899237"/>
              </p:ext>
            </p:extLst>
          </p:nvPr>
        </p:nvGraphicFramePr>
        <p:xfrm>
          <a:off x="76200" y="561945"/>
          <a:ext cx="8991600" cy="5305455"/>
        </p:xfrm>
        <a:graphic>
          <a:graphicData uri="http://schemas.openxmlformats.org/drawingml/2006/table">
            <a:tbl>
              <a:tblPr firstRow="1" firstCol="1" bandRow="1"/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 err="1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Thời</a:t>
                      </a:r>
                      <a:r>
                        <a:rPr lang="en-US" sz="2000" b="1" baseline="0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b="1" baseline="0" dirty="0" err="1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gian</a:t>
                      </a:r>
                      <a:endParaRPr lang="en-US" sz="2000" b="1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 err="1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Thông</a:t>
                      </a:r>
                      <a:r>
                        <a:rPr lang="en-US" sz="2000" b="1" baseline="0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 tin </a:t>
                      </a:r>
                      <a:r>
                        <a:rPr lang="en-US" sz="2000" b="1" baseline="0" dirty="0" err="1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chính</a:t>
                      </a:r>
                      <a:r>
                        <a:rPr lang="en-US" sz="2000" b="1" baseline="0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( </a:t>
                      </a:r>
                      <a:r>
                        <a:rPr lang="en-US" sz="2000" b="1" baseline="0" dirty="0" err="1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Sự</a:t>
                      </a:r>
                      <a:r>
                        <a:rPr lang="en-US" sz="2000" b="1" baseline="0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b="1" baseline="0" dirty="0" err="1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kiện</a:t>
                      </a:r>
                      <a:r>
                        <a:rPr lang="en-US" sz="2000" b="1" baseline="0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)</a:t>
                      </a:r>
                      <a:endParaRPr lang="en-US" sz="2000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8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705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76225" y="133290"/>
            <a:ext cx="8763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QUÁ TRÌNH CHUẨN BỊ HOÀN THIỆN BẢN TUYÊN NGÔN ĐỘC LẬP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52400" y="895290"/>
            <a:ext cx="137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4/5/1945</a:t>
            </a:r>
            <a:endParaRPr lang="en-US" sz="2000" dirty="0">
              <a:solidFill>
                <a:srgbClr val="000000"/>
              </a:solidFill>
              <a:ea typeface="Calibri"/>
              <a:cs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0975" y="1352490"/>
            <a:ext cx="121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22/8/1945</a:t>
            </a:r>
            <a:endParaRPr lang="en-US" sz="2000" dirty="0">
              <a:solidFill>
                <a:srgbClr val="000000"/>
              </a:solidFill>
              <a:ea typeface="Calibri"/>
              <a:cs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47800" y="1352490"/>
            <a:ext cx="5715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Bác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rời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Tân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Trào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về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Hà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Nội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en-US" sz="2000" dirty="0">
              <a:solidFill>
                <a:srgbClr val="000000"/>
              </a:solidFill>
              <a:ea typeface="Calibri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71600" y="895290"/>
            <a:ext cx="4876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Hồ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Chí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Minh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rời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Bác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Bó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về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Tân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trào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52400" y="1733490"/>
            <a:ext cx="137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25/8/1945</a:t>
            </a:r>
            <a:endParaRPr lang="en-US" sz="2000" dirty="0">
              <a:solidFill>
                <a:srgbClr val="000000"/>
              </a:solidFill>
              <a:ea typeface="Calibri"/>
              <a:cs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47800" y="1733490"/>
            <a:ext cx="6705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Bác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vào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ở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nội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thành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ở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tầng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2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nhà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48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Hàng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Ngang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en-US" sz="2000" dirty="0">
              <a:solidFill>
                <a:srgbClr val="000000"/>
              </a:solidFill>
              <a:ea typeface="Calibri"/>
              <a:cs typeface="Times New Roman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2400" y="2187714"/>
            <a:ext cx="1371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 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Sáng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26/8/1945</a:t>
            </a:r>
            <a:endParaRPr lang="en-US" sz="2000" dirty="0">
              <a:solidFill>
                <a:srgbClr val="000000"/>
              </a:solidFill>
              <a:ea typeface="Calibri"/>
              <a:cs typeface="Times New Roman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47800" y="2187714"/>
            <a:ext cx="75437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Hồ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Chí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Minh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triệu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tập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họp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Thường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vụ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Trung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ương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Đảng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chuẩn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bị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ra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Tuyên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ngôn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Độc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lập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en-US" sz="2000" dirty="0">
              <a:solidFill>
                <a:srgbClr val="000000"/>
              </a:solidFill>
              <a:ea typeface="Calibri"/>
              <a:cs typeface="Times New Roman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2400" y="2952690"/>
            <a:ext cx="137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27/8/2945</a:t>
            </a:r>
            <a:endParaRPr lang="en-US" sz="2000" dirty="0">
              <a:solidFill>
                <a:srgbClr val="000000"/>
              </a:solidFill>
              <a:ea typeface="Calibri"/>
              <a:cs typeface="Times New Roman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47799" y="2873514"/>
            <a:ext cx="76962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Bác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tiếp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các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bộ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trưởng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mới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tham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gia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Chính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phủ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đưa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ra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đề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nghị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Chính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phủ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ra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mắt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quốc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dân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đọc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Tuyên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ngôn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Độc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lập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mà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Người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đã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chuẩn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bị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en-US" sz="2000" dirty="0">
              <a:solidFill>
                <a:srgbClr val="000000"/>
              </a:solidFill>
              <a:ea typeface="Calibri"/>
              <a:cs typeface="Times New Roman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6200" y="3559314"/>
            <a:ext cx="13715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Ngày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28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và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29/8/1945</a:t>
            </a:r>
            <a:endParaRPr lang="en-US" sz="2000" dirty="0">
              <a:solidFill>
                <a:srgbClr val="000000"/>
              </a:solidFill>
              <a:ea typeface="Calibri"/>
              <a:cs typeface="Times New Roman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47800" y="3714690"/>
            <a:ext cx="75914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Bác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đến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làm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việc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tại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12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Ngô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Quyền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soạn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thảo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bản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Tuyên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ngôn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Độc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lập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en-US" sz="2000" dirty="0">
              <a:solidFill>
                <a:srgbClr val="000000"/>
              </a:solidFill>
              <a:ea typeface="Calibri"/>
              <a:cs typeface="Times New Roman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2400" y="4248090"/>
            <a:ext cx="121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30/8/1945</a:t>
            </a:r>
            <a:endParaRPr lang="en-US" sz="2000" dirty="0">
              <a:solidFill>
                <a:srgbClr val="000000"/>
              </a:solidFill>
              <a:ea typeface="Calibri"/>
              <a:cs typeface="Times New Roman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47800" y="4267200"/>
            <a:ext cx="7391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Bác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mời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mọi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người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tới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trao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đổi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góp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ý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cho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bản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Tuyên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ngôn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độc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lập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en-US" sz="2000" dirty="0">
              <a:solidFill>
                <a:srgbClr val="000000"/>
              </a:solidFill>
              <a:ea typeface="Calibri"/>
              <a:cs typeface="Times New Roman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2400" y="4781490"/>
            <a:ext cx="121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31/8/1945</a:t>
            </a:r>
            <a:endParaRPr lang="en-US" sz="2000" dirty="0">
              <a:solidFill>
                <a:srgbClr val="000000"/>
              </a:solidFill>
              <a:ea typeface="Calibri"/>
              <a:cs typeface="Times New Roman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524000" y="4781490"/>
            <a:ext cx="7315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Bác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bổ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sung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một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số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điểm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vào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bản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Tuyên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ngôn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độc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lập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en-US" sz="2000" dirty="0">
              <a:solidFill>
                <a:srgbClr val="000000"/>
              </a:solidFill>
              <a:ea typeface="Calibri"/>
              <a:cs typeface="Times New Roman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6200" y="5159514"/>
            <a:ext cx="1447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14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giờ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ngày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2/9/1945</a:t>
            </a:r>
            <a:endParaRPr lang="en-US" sz="2000" dirty="0">
              <a:solidFill>
                <a:srgbClr val="000000"/>
              </a:solidFill>
              <a:ea typeface="Calibri"/>
              <a:cs typeface="Times New Roman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524000" y="5181600"/>
            <a:ext cx="74675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Chủ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tịch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Hồ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Chí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Minh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đọc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bản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Tuyên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ngôn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Độc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lập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khai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sinh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ra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nước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Việt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Nam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Dân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chủ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Cộng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hòa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en-US" sz="2000" dirty="0">
              <a:solidFill>
                <a:srgbClr val="00000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5518896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4" grpId="0"/>
      <p:bldP spid="5" grpId="0"/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2" grpId="0"/>
      <p:bldP spid="24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Ngày 2/9/1945 – mốc son chói lọi ghi dấu sự ra đời của một nước Việt Nam độc  lập, tự do - Đài Phát thanh và Truyền hình Thanh Hó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533400"/>
            <a:ext cx="8001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76400" y="6248404"/>
            <a:ext cx="563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02/9/1945 BÁC HỒ ĐỌC TUYÊN NGÔN ĐỘC LẬP TẠI QUẢNG TRƯỜNG BA ĐÌNH</a:t>
            </a:r>
          </a:p>
        </p:txBody>
      </p:sp>
    </p:spTree>
    <p:extLst>
      <p:ext uri="{BB962C8B-B14F-4D97-AF65-F5344CB8AC3E}">
        <p14:creationId xmlns:p14="http://schemas.microsoft.com/office/powerpoint/2010/main" val="2311913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2400" y="228601"/>
            <a:ext cx="594360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2- 9-1945,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cuộc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mít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tinh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vườn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Ba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Đình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chục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vạn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bào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diễn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đàn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nghiêm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thay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phủ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lâm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tịch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Hồ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Chí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tuyên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ngôn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độc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do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khởi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thảo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khai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Nam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hòa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6" name="AutoShape 72"/>
          <p:cNvSpPr>
            <a:spLocks noChangeArrowheads="1"/>
          </p:cNvSpPr>
          <p:nvPr/>
        </p:nvSpPr>
        <p:spPr bwMode="auto">
          <a:xfrm>
            <a:off x="6400800" y="352425"/>
            <a:ext cx="2209800" cy="914400"/>
          </a:xfrm>
          <a:prstGeom prst="horizontalScroll">
            <a:avLst>
              <a:gd name="adj" fmla="val 12500"/>
            </a:avLst>
          </a:prstGeom>
          <a:gradFill rotWithShape="1">
            <a:gsLst>
              <a:gs pos="0">
                <a:srgbClr val="FFFFFF"/>
              </a:gs>
              <a:gs pos="100000">
                <a:srgbClr val="FFCC00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Thông</a:t>
            </a:r>
            <a:r>
              <a:rPr kumimoji="0" lang="en-US" sz="1600" b="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 tin </a:t>
            </a:r>
            <a:r>
              <a:rPr kumimoji="0" lang="en-US" sz="1600" b="0" i="0" u="none" strike="noStrike" kern="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nào</a:t>
            </a:r>
            <a:r>
              <a:rPr kumimoji="0" lang="en-US" sz="1600" b="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 </a:t>
            </a:r>
            <a:r>
              <a:rPr kumimoji="0" lang="en-US" sz="1600" b="0" i="0" u="none" strike="noStrike" kern="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được</a:t>
            </a:r>
            <a:endParaRPr kumimoji="0" lang="en-US" sz="1600" b="0" i="0" u="none" strike="noStrike" kern="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</a:endParaRP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 </a:t>
            </a:r>
            <a:r>
              <a:rPr kumimoji="0" lang="en-US" sz="1600" b="0" i="0" u="none" strike="noStrike" kern="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nhắc</a:t>
            </a:r>
            <a:r>
              <a:rPr kumimoji="0" lang="en-US" sz="1600" b="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 </a:t>
            </a:r>
            <a:r>
              <a:rPr kumimoji="0" lang="en-US" sz="1600" b="0" i="0" u="none" strike="noStrike" kern="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tới</a:t>
            </a:r>
            <a:r>
              <a:rPr kumimoji="0" lang="en-US" sz="1600" b="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 ở </a:t>
            </a:r>
            <a:r>
              <a:rPr kumimoji="0" lang="en-US" sz="1600" b="0" i="0" u="none" strike="noStrike" kern="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phần</a:t>
            </a:r>
            <a:r>
              <a:rPr kumimoji="0" lang="en-US" sz="1600" b="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          </a:t>
            </a:r>
            <a:r>
              <a:rPr kumimoji="0" lang="en-US" sz="1400" b="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?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228600" y="352425"/>
            <a:ext cx="381000" cy="304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66700" y="304800"/>
            <a:ext cx="190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2" y="838200"/>
            <a:ext cx="396875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8001000" y="838204"/>
            <a:ext cx="2746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09550" y="2362202"/>
            <a:ext cx="594360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07- 5-1954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cuộc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mít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tinh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vườn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Ngọc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Hà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chục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vạn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bào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diễn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đàn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nghiêm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thay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phủ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lâm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tịch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Hồ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Chí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tuyên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ngôn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độc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do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khởi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thảo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khai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Nam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hòa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Oval 21"/>
          <p:cNvSpPr/>
          <p:nvPr/>
        </p:nvSpPr>
        <p:spPr>
          <a:xfrm>
            <a:off x="266700" y="2514600"/>
            <a:ext cx="381000" cy="304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04800" y="2450068"/>
            <a:ext cx="190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grpSp>
        <p:nvGrpSpPr>
          <p:cNvPr id="24" name="Group 31"/>
          <p:cNvGrpSpPr>
            <a:grpSpLocks/>
          </p:cNvGrpSpPr>
          <p:nvPr/>
        </p:nvGrpSpPr>
        <p:grpSpPr bwMode="auto">
          <a:xfrm>
            <a:off x="6153150" y="1828804"/>
            <a:ext cx="3143250" cy="2190751"/>
            <a:chOff x="2352" y="1500"/>
            <a:chExt cx="3408" cy="1380"/>
          </a:xfrm>
        </p:grpSpPr>
        <p:sp>
          <p:nvSpPr>
            <p:cNvPr id="25" name="AutoShape 23" descr="Water lilies"/>
            <p:cNvSpPr>
              <a:spLocks noChangeArrowheads="1"/>
            </p:cNvSpPr>
            <p:nvPr/>
          </p:nvSpPr>
          <p:spPr bwMode="auto">
            <a:xfrm>
              <a:off x="2352" y="1500"/>
              <a:ext cx="3408" cy="1380"/>
            </a:xfrm>
            <a:prstGeom prst="cloudCallout">
              <a:avLst>
                <a:gd name="adj1" fmla="val -38731"/>
                <a:gd name="adj2" fmla="val 46014"/>
              </a:avLst>
            </a:prstGeom>
            <a:solidFill>
              <a:srgbClr val="CC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Rectangle 22" descr="Water lilies"/>
            <p:cNvSpPr>
              <a:spLocks noChangeArrowheads="1"/>
            </p:cNvSpPr>
            <p:nvPr/>
          </p:nvSpPr>
          <p:spPr bwMode="auto">
            <a:xfrm>
              <a:off x="2703" y="1596"/>
              <a:ext cx="2667" cy="1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.VnTime" pitchFamily="34" charset="0"/>
                </a:rPr>
                <a:t>  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Điều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gì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sẽ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xảy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ra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nếu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trong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văn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bản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trên</a:t>
              </a:r>
              <a:r>
                <a:rPr kumimoji="0" lang="en-US" b="0" i="0" u="none" strike="noStrike" kern="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b="0" i="0" u="none" strike="noStrike" kern="0" cap="none" spc="0" normalizeH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tác</a:t>
              </a:r>
              <a:r>
                <a:rPr kumimoji="0" lang="en-US" b="0" i="0" u="none" strike="noStrike" kern="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b="0" i="0" u="none" strike="noStrike" kern="0" cap="none" spc="0" normalizeH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giả</a:t>
              </a:r>
              <a:r>
                <a:rPr kumimoji="0" lang="en-US" b="0" i="0" u="none" strike="noStrike" kern="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b="0" i="0" u="none" strike="noStrike" kern="0" cap="none" spc="0" normalizeH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thay</a:t>
              </a:r>
              <a:r>
                <a:rPr kumimoji="0" lang="en-US" b="0" i="0" u="none" strike="noStrike" kern="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kern="0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đổi</a:t>
              </a:r>
              <a:r>
                <a:rPr lang="en-US" kern="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thông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tin</a:t>
              </a:r>
              <a:r>
                <a:rPr kumimoji="0" lang="en-US" b="0" i="0" u="none" strike="noStrike" kern="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b="0" i="0" u="none" strike="noStrike" kern="0" cap="none" spc="0" normalizeH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về</a:t>
              </a:r>
              <a:r>
                <a:rPr kumimoji="0" lang="en-US" b="0" i="0" u="none" strike="noStrike" kern="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b="0" i="0" u="none" strike="noStrike" kern="0" cap="none" spc="0" normalizeH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thời</a:t>
              </a:r>
              <a:r>
                <a:rPr kumimoji="0" lang="en-US" b="0" i="0" u="none" strike="noStrike" kern="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b="0" i="0" u="none" strike="noStrike" kern="0" cap="none" spc="0" normalizeH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gian</a:t>
              </a:r>
              <a:r>
                <a:rPr kumimoji="0" lang="en-US" b="0" i="0" u="none" strike="noStrike" kern="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b="0" i="0" u="none" strike="noStrike" kern="0" cap="none" spc="0" normalizeH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và</a:t>
              </a:r>
              <a:r>
                <a:rPr kumimoji="0" lang="en-US" b="0" i="0" u="none" strike="noStrike" kern="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b="0" i="0" u="none" strike="noStrike" kern="0" cap="none" spc="0" normalizeH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địa</a:t>
              </a:r>
              <a:r>
                <a:rPr kumimoji="0" lang="en-US" b="0" i="0" u="none" strike="noStrike" kern="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b="0" i="0" u="none" strike="noStrike" kern="0" cap="none" spc="0" normalizeH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điểm</a:t>
              </a:r>
              <a:r>
                <a:rPr kumimoji="0" lang="en-US" b="0" i="0" u="none" strike="noStrike" kern="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b="0" i="0" u="none" strike="noStrike" kern="0" cap="none" spc="0" normalizeH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Bác</a:t>
              </a:r>
              <a:r>
                <a:rPr kumimoji="0" lang="en-US" b="0" i="0" u="none" strike="noStrike" kern="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b="0" i="0" u="none" strike="noStrike" kern="0" cap="none" spc="0" normalizeH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Hồ</a:t>
              </a:r>
              <a:r>
                <a:rPr kumimoji="0" lang="en-US" b="0" i="0" u="none" strike="noStrike" kern="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b="0" i="0" u="none" strike="noStrike" kern="0" cap="none" spc="0" normalizeH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đọc</a:t>
              </a:r>
              <a:r>
                <a:rPr kumimoji="0" lang="en-US" b="0" i="0" u="none" strike="noStrike" kern="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b="0" i="0" u="none" strike="noStrike" kern="0" cap="none" spc="0" normalizeH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Tuyên</a:t>
              </a:r>
              <a:r>
                <a:rPr kumimoji="0" lang="en-US" b="0" i="0" u="none" strike="noStrike" kern="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b="0" i="0" u="none" strike="noStrike" kern="0" cap="none" spc="0" normalizeH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ngôn</a:t>
              </a:r>
              <a:r>
                <a:rPr kumimoji="0" lang="en-US" b="0" i="0" u="none" strike="noStrike" kern="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b="0" i="0" u="none" strike="noStrike" kern="0" cap="none" spc="0" normalizeH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độc</a:t>
              </a:r>
              <a:r>
                <a:rPr kumimoji="0" lang="en-US" b="0" i="0" u="none" strike="noStrike" kern="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b="0" i="0" u="none" strike="noStrike" kern="0" cap="none" spc="0" normalizeH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lập</a:t>
              </a:r>
              <a:r>
                <a:rPr kumimoji="0" lang="en-US" b="0" i="0" u="none" strike="noStrike" kern="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?</a:t>
              </a:r>
              <a:endPara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8" name="Text Box 21" descr="Water lilies"/>
          <p:cNvSpPr txBox="1">
            <a:spLocks noChangeArrowheads="1"/>
          </p:cNvSpPr>
          <p:nvPr/>
        </p:nvSpPr>
        <p:spPr bwMode="auto">
          <a:xfrm>
            <a:off x="400050" y="4572004"/>
            <a:ext cx="5029200" cy="1163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.VnArial Narrow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.VnArial Narrow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.VnArial Narrow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.VnArial Narrow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.VnArial Narrow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Arial Narrow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Arial Narrow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Arial Narrow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Arial Narrow" pitchFamily="34" charset="0"/>
              </a:defRPr>
            </a:lvl9pPr>
          </a:lstStyle>
          <a:p>
            <a:pPr algn="just"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sai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kiện</a:t>
            </a:r>
            <a:endParaRPr lang="en-US" sz="24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tới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hậu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khó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lường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1018309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/>
      <p:bldP spid="9" grpId="0"/>
      <p:bldP spid="19" grpId="0"/>
      <p:bldP spid="22" grpId="0" animBg="1"/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1127125" y="5675320"/>
            <a:ext cx="184674" cy="400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2" tIns="45706" rIns="91412" bIns="4570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en-US" sz="2000">
              <a:solidFill>
                <a:srgbClr val="000000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683455" y="511346"/>
            <a:ext cx="7848600" cy="646303"/>
          </a:xfrm>
          <a:prstGeom prst="rect">
            <a:avLst/>
          </a:prstGeom>
          <a:noFill/>
        </p:spPr>
        <p:txBody>
          <a:bodyPr lIns="91412" tIns="45706" rIns="91412" bIns="45706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3600" b="1" dirty="0">
                <a:ln w="11430">
                  <a:noFill/>
                </a:ln>
                <a:blipFill>
                  <a:blip r:embed="rId2"/>
                  <a:stretch>
                    <a:fillRect/>
                  </a:stretch>
                </a:blip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 TẬP TRẮC NGHIỆM</a:t>
            </a: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381000" y="2057400"/>
            <a:ext cx="381000" cy="457200"/>
            <a:chOff x="457200" y="2971800"/>
            <a:chExt cx="381000" cy="457200"/>
          </a:xfrm>
        </p:grpSpPr>
        <p:sp>
          <p:nvSpPr>
            <p:cNvPr id="38" name="Rectangle 37"/>
            <p:cNvSpPr/>
            <p:nvPr/>
          </p:nvSpPr>
          <p:spPr>
            <a:xfrm>
              <a:off x="457200" y="3048000"/>
              <a:ext cx="381000" cy="3810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b="1" dirty="0">
                  <a:solidFill>
                    <a:srgbClr val="FFFF00"/>
                  </a:solidFill>
                </a:rPr>
                <a:t>A</a:t>
              </a:r>
            </a:p>
          </p:txBody>
        </p:sp>
        <p:sp>
          <p:nvSpPr>
            <p:cNvPr id="39" name="Frame 38"/>
            <p:cNvSpPr/>
            <p:nvPr/>
          </p:nvSpPr>
          <p:spPr>
            <a:xfrm>
              <a:off x="457200" y="2971800"/>
              <a:ext cx="381000" cy="381000"/>
            </a:xfrm>
            <a:prstGeom prst="frame">
              <a:avLst/>
            </a:prstGeom>
            <a:blipFill>
              <a:blip r:embed="rId3"/>
              <a:tile tx="0" ty="0" sx="100000" sy="100000" flip="none" algn="tl"/>
            </a:blip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381000" y="5181600"/>
            <a:ext cx="381000" cy="381000"/>
            <a:chOff x="609600" y="2895600"/>
            <a:chExt cx="381000" cy="381000"/>
          </a:xfrm>
        </p:grpSpPr>
        <p:sp>
          <p:nvSpPr>
            <p:cNvPr id="42" name="Rectangle 41"/>
            <p:cNvSpPr/>
            <p:nvPr/>
          </p:nvSpPr>
          <p:spPr>
            <a:xfrm>
              <a:off x="609600" y="2895600"/>
              <a:ext cx="381000" cy="3810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b="1" dirty="0">
                  <a:solidFill>
                    <a:srgbClr val="FFFF00"/>
                  </a:solidFill>
                </a:rPr>
                <a:t>D</a:t>
              </a:r>
            </a:p>
          </p:txBody>
        </p:sp>
        <p:sp>
          <p:nvSpPr>
            <p:cNvPr id="43" name="Frame 42"/>
            <p:cNvSpPr/>
            <p:nvPr/>
          </p:nvSpPr>
          <p:spPr>
            <a:xfrm>
              <a:off x="609600" y="2895600"/>
              <a:ext cx="381000" cy="381000"/>
            </a:xfrm>
            <a:prstGeom prst="frame">
              <a:avLst/>
            </a:prstGeom>
            <a:blipFill>
              <a:blip r:embed="rId3"/>
              <a:tile tx="0" ty="0" sx="100000" sy="100000" flip="none" algn="tl"/>
            </a:blip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381000" y="4114800"/>
            <a:ext cx="381000" cy="381000"/>
            <a:chOff x="457200" y="2971800"/>
            <a:chExt cx="381000" cy="381000"/>
          </a:xfrm>
        </p:grpSpPr>
        <p:sp>
          <p:nvSpPr>
            <p:cNvPr id="46" name="Rectangle 45"/>
            <p:cNvSpPr/>
            <p:nvPr/>
          </p:nvSpPr>
          <p:spPr>
            <a:xfrm>
              <a:off x="457200" y="2971800"/>
              <a:ext cx="381000" cy="3810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b="1" dirty="0">
                  <a:solidFill>
                    <a:srgbClr val="FFFF00"/>
                  </a:solidFill>
                </a:rPr>
                <a:t>C</a:t>
              </a:r>
            </a:p>
          </p:txBody>
        </p:sp>
        <p:sp>
          <p:nvSpPr>
            <p:cNvPr id="47" name="Frame 46"/>
            <p:cNvSpPr/>
            <p:nvPr/>
          </p:nvSpPr>
          <p:spPr>
            <a:xfrm>
              <a:off x="457200" y="2971800"/>
              <a:ext cx="381000" cy="381000"/>
            </a:xfrm>
            <a:prstGeom prst="frame">
              <a:avLst/>
            </a:prstGeom>
            <a:blipFill>
              <a:blip r:embed="rId3"/>
              <a:tile tx="0" ty="0" sx="100000" sy="100000" flip="none" algn="tl"/>
            </a:blip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5" name="Group 19"/>
          <p:cNvGrpSpPr>
            <a:grpSpLocks/>
          </p:cNvGrpSpPr>
          <p:nvPr/>
        </p:nvGrpSpPr>
        <p:grpSpPr bwMode="auto">
          <a:xfrm>
            <a:off x="381000" y="3124200"/>
            <a:ext cx="381000" cy="381000"/>
            <a:chOff x="457200" y="2971800"/>
            <a:chExt cx="381000" cy="381000"/>
          </a:xfrm>
        </p:grpSpPr>
        <p:sp>
          <p:nvSpPr>
            <p:cNvPr id="50" name="Rectangle 49"/>
            <p:cNvSpPr/>
            <p:nvPr/>
          </p:nvSpPr>
          <p:spPr>
            <a:xfrm>
              <a:off x="457200" y="2971800"/>
              <a:ext cx="381000" cy="3810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b="1" dirty="0">
                  <a:solidFill>
                    <a:srgbClr val="FFFF00"/>
                  </a:solidFill>
                </a:rPr>
                <a:t>B</a:t>
              </a:r>
            </a:p>
          </p:txBody>
        </p:sp>
        <p:sp>
          <p:nvSpPr>
            <p:cNvPr id="51" name="Frame 50"/>
            <p:cNvSpPr/>
            <p:nvPr/>
          </p:nvSpPr>
          <p:spPr>
            <a:xfrm>
              <a:off x="457200" y="2971800"/>
              <a:ext cx="381000" cy="381000"/>
            </a:xfrm>
            <a:prstGeom prst="frame">
              <a:avLst/>
            </a:prstGeom>
            <a:blipFill>
              <a:blip r:embed="rId3"/>
              <a:tile tx="0" ty="0" sx="100000" sy="100000" flip="none" algn="tl"/>
            </a:blip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53" name="Oval 52"/>
          <p:cNvSpPr/>
          <p:nvPr/>
        </p:nvSpPr>
        <p:spPr>
          <a:xfrm>
            <a:off x="228600" y="5029200"/>
            <a:ext cx="609600" cy="609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29058" name="Rectangle 34"/>
          <p:cNvSpPr>
            <a:spLocks noChangeArrowheads="1"/>
          </p:cNvSpPr>
          <p:nvPr/>
        </p:nvSpPr>
        <p:spPr bwMode="auto">
          <a:xfrm>
            <a:off x="914400" y="5024763"/>
            <a:ext cx="7162800" cy="830968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12" tIns="45706" rIns="91412" bIns="45706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400" dirty="0">
                <a:solidFill>
                  <a:srgbClr val="000000"/>
                </a:solidFill>
                <a:latin typeface=".VnTime" pitchFamily="34" charset="0"/>
              </a:rPr>
              <a:t>D. 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alt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alt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tri 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alt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alt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alt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alt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alt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alt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alt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alt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alt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 sz="2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55" name="Rectangle 35"/>
          <p:cNvSpPr>
            <a:spLocks noChangeArrowheads="1"/>
          </p:cNvSpPr>
          <p:nvPr/>
        </p:nvSpPr>
        <p:spPr bwMode="auto">
          <a:xfrm>
            <a:off x="914400" y="4038608"/>
            <a:ext cx="7239000" cy="830263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12" tIns="45706" rIns="91412" bIns="45706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Bộc</a:t>
            </a:r>
            <a:r>
              <a:rPr lang="en-US" alt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lộ</a:t>
            </a:r>
            <a:r>
              <a:rPr lang="en-US" alt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alt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alt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alt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xúc</a:t>
            </a:r>
            <a:r>
              <a:rPr lang="en-US" alt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alt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alt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alt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alt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alt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alt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alt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alt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alt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alt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endParaRPr lang="en-US" altLang="en-US" sz="2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56" name="Rectangle 36"/>
          <p:cNvSpPr>
            <a:spLocks noChangeArrowheads="1"/>
          </p:cNvSpPr>
          <p:nvPr/>
        </p:nvSpPr>
        <p:spPr bwMode="auto">
          <a:xfrm>
            <a:off x="914400" y="2971807"/>
            <a:ext cx="7162800" cy="830968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12" tIns="45706" rIns="91412" bIns="45706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400" dirty="0">
                <a:solidFill>
                  <a:srgbClr val="000000"/>
                </a:solidFill>
                <a:latin typeface=".VnTime" pitchFamily="34" charset="0"/>
              </a:rPr>
              <a:t>B. 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Thuyết</a:t>
            </a:r>
            <a:r>
              <a:rPr lang="en-US" alt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phục</a:t>
            </a:r>
            <a:r>
              <a:rPr lang="en-US" alt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alt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alt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alt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alt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alt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alt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alt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alt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alt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alt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altLang="en-US" sz="2400" dirty="0">
                <a:solidFill>
                  <a:srgbClr val="000000"/>
                </a:solidFill>
                <a:latin typeface=".VnTime" pitchFamily="34" charset="0"/>
              </a:rPr>
              <a:t>.</a:t>
            </a:r>
          </a:p>
        </p:txBody>
      </p:sp>
      <p:sp>
        <p:nvSpPr>
          <p:cNvPr id="14357" name="Rectangle 37"/>
          <p:cNvSpPr>
            <a:spLocks noChangeArrowheads="1"/>
          </p:cNvSpPr>
          <p:nvPr/>
        </p:nvSpPr>
        <p:spPr bwMode="auto">
          <a:xfrm>
            <a:off x="923924" y="1891517"/>
            <a:ext cx="7229475" cy="830968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12" tIns="45706" rIns="91412" bIns="45706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A. Nhằm tái hiện con người và sự vật một cách sinh động, thuyết phục.</a:t>
            </a:r>
          </a:p>
        </p:txBody>
      </p:sp>
      <p:sp>
        <p:nvSpPr>
          <p:cNvPr id="14358" name="Text Box 38"/>
          <p:cNvSpPr txBox="1">
            <a:spLocks noChangeArrowheads="1"/>
          </p:cNvSpPr>
          <p:nvPr/>
        </p:nvSpPr>
        <p:spPr bwMode="auto">
          <a:xfrm>
            <a:off x="457200" y="1219204"/>
            <a:ext cx="8229600" cy="46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2" tIns="45706" rIns="91412" bIns="4570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altLang="en-US" sz="2400" b="1" u="sng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altLang="en-US" sz="2400" b="1" u="sng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1:</a:t>
            </a:r>
            <a:r>
              <a:rPr lang="en-US" altLang="en-US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alt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alt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alt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alt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alt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alt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alt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alt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alt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alt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tin:</a:t>
            </a:r>
          </a:p>
        </p:txBody>
      </p:sp>
    </p:spTree>
    <p:extLst>
      <p:ext uri="{BB962C8B-B14F-4D97-AF65-F5344CB8AC3E}">
        <p14:creationId xmlns:p14="http://schemas.microsoft.com/office/powerpoint/2010/main" val="11453003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1127125" y="5675320"/>
            <a:ext cx="184674" cy="400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2" tIns="45706" rIns="91412" bIns="4570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en-US" sz="2000">
              <a:solidFill>
                <a:srgbClr val="000000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683455" y="204236"/>
            <a:ext cx="7848600" cy="646303"/>
          </a:xfrm>
          <a:prstGeom prst="rect">
            <a:avLst/>
          </a:prstGeom>
          <a:noFill/>
        </p:spPr>
        <p:txBody>
          <a:bodyPr lIns="91412" tIns="45706" rIns="91412" bIns="45706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3600" b="1" dirty="0">
                <a:ln w="11430">
                  <a:noFill/>
                </a:ln>
                <a:blipFill>
                  <a:blip r:embed="rId2"/>
                  <a:stretch>
                    <a:fillRect/>
                  </a:stretch>
                </a:blip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 TẬP TRẮC NGHIỆM</a:t>
            </a: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381000" y="2057400"/>
            <a:ext cx="381000" cy="457200"/>
            <a:chOff x="457200" y="2971800"/>
            <a:chExt cx="381000" cy="457200"/>
          </a:xfrm>
        </p:grpSpPr>
        <p:sp>
          <p:nvSpPr>
            <p:cNvPr id="38" name="Rectangle 37"/>
            <p:cNvSpPr/>
            <p:nvPr/>
          </p:nvSpPr>
          <p:spPr>
            <a:xfrm>
              <a:off x="457200" y="3048000"/>
              <a:ext cx="381000" cy="3810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b="1" dirty="0">
                  <a:solidFill>
                    <a:srgbClr val="FFFF00"/>
                  </a:solidFill>
                </a:rPr>
                <a:t>A</a:t>
              </a:r>
            </a:p>
          </p:txBody>
        </p:sp>
        <p:sp>
          <p:nvSpPr>
            <p:cNvPr id="39" name="Frame 38"/>
            <p:cNvSpPr/>
            <p:nvPr/>
          </p:nvSpPr>
          <p:spPr>
            <a:xfrm>
              <a:off x="457200" y="2971800"/>
              <a:ext cx="381000" cy="381000"/>
            </a:xfrm>
            <a:prstGeom prst="frame">
              <a:avLst/>
            </a:prstGeom>
            <a:blipFill>
              <a:blip r:embed="rId3"/>
              <a:tile tx="0" ty="0" sx="100000" sy="100000" flip="none" algn="tl"/>
            </a:blip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381000" y="5257800"/>
            <a:ext cx="381000" cy="381000"/>
            <a:chOff x="609600" y="2895600"/>
            <a:chExt cx="381000" cy="381000"/>
          </a:xfrm>
        </p:grpSpPr>
        <p:sp>
          <p:nvSpPr>
            <p:cNvPr id="42" name="Rectangle 41"/>
            <p:cNvSpPr/>
            <p:nvPr/>
          </p:nvSpPr>
          <p:spPr>
            <a:xfrm>
              <a:off x="609600" y="2895600"/>
              <a:ext cx="381000" cy="3810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b="1" dirty="0">
                  <a:solidFill>
                    <a:srgbClr val="FFFF00"/>
                  </a:solidFill>
                </a:rPr>
                <a:t>D</a:t>
              </a:r>
            </a:p>
          </p:txBody>
        </p:sp>
        <p:sp>
          <p:nvSpPr>
            <p:cNvPr id="43" name="Frame 42"/>
            <p:cNvSpPr/>
            <p:nvPr/>
          </p:nvSpPr>
          <p:spPr>
            <a:xfrm>
              <a:off x="609600" y="2895600"/>
              <a:ext cx="381000" cy="381000"/>
            </a:xfrm>
            <a:prstGeom prst="frame">
              <a:avLst/>
            </a:prstGeom>
            <a:blipFill>
              <a:blip r:embed="rId3"/>
              <a:tile tx="0" ty="0" sx="100000" sy="100000" flip="none" algn="tl"/>
            </a:blip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381000" y="4343400"/>
            <a:ext cx="381000" cy="381000"/>
            <a:chOff x="457200" y="2971800"/>
            <a:chExt cx="381000" cy="381000"/>
          </a:xfrm>
        </p:grpSpPr>
        <p:sp>
          <p:nvSpPr>
            <p:cNvPr id="46" name="Rectangle 45"/>
            <p:cNvSpPr/>
            <p:nvPr/>
          </p:nvSpPr>
          <p:spPr>
            <a:xfrm>
              <a:off x="457200" y="2971800"/>
              <a:ext cx="381000" cy="3810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b="1" dirty="0">
                  <a:solidFill>
                    <a:srgbClr val="FFFF00"/>
                  </a:solidFill>
                </a:rPr>
                <a:t>C</a:t>
              </a:r>
            </a:p>
          </p:txBody>
        </p:sp>
        <p:sp>
          <p:nvSpPr>
            <p:cNvPr id="47" name="Frame 46"/>
            <p:cNvSpPr/>
            <p:nvPr/>
          </p:nvSpPr>
          <p:spPr>
            <a:xfrm>
              <a:off x="457200" y="2971800"/>
              <a:ext cx="381000" cy="381000"/>
            </a:xfrm>
            <a:prstGeom prst="frame">
              <a:avLst/>
            </a:prstGeom>
            <a:blipFill>
              <a:blip r:embed="rId3"/>
              <a:tile tx="0" ty="0" sx="100000" sy="100000" flip="none" algn="tl"/>
            </a:blip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5" name="Group 19"/>
          <p:cNvGrpSpPr>
            <a:grpSpLocks/>
          </p:cNvGrpSpPr>
          <p:nvPr/>
        </p:nvGrpSpPr>
        <p:grpSpPr bwMode="auto">
          <a:xfrm>
            <a:off x="381000" y="3276600"/>
            <a:ext cx="381000" cy="381000"/>
            <a:chOff x="457200" y="2971800"/>
            <a:chExt cx="381000" cy="381000"/>
          </a:xfrm>
        </p:grpSpPr>
        <p:sp>
          <p:nvSpPr>
            <p:cNvPr id="50" name="Rectangle 49"/>
            <p:cNvSpPr/>
            <p:nvPr/>
          </p:nvSpPr>
          <p:spPr>
            <a:xfrm>
              <a:off x="457200" y="2971800"/>
              <a:ext cx="381000" cy="3810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b="1" dirty="0">
                  <a:solidFill>
                    <a:srgbClr val="FFFF00"/>
                  </a:solidFill>
                </a:rPr>
                <a:t>B</a:t>
              </a:r>
            </a:p>
          </p:txBody>
        </p:sp>
        <p:sp>
          <p:nvSpPr>
            <p:cNvPr id="51" name="Frame 50"/>
            <p:cNvSpPr/>
            <p:nvPr/>
          </p:nvSpPr>
          <p:spPr>
            <a:xfrm>
              <a:off x="457200" y="2971800"/>
              <a:ext cx="381000" cy="381000"/>
            </a:xfrm>
            <a:prstGeom prst="frame">
              <a:avLst/>
            </a:prstGeom>
            <a:blipFill>
              <a:blip r:embed="rId3"/>
              <a:tile tx="0" ty="0" sx="100000" sy="100000" flip="none" algn="tl"/>
            </a:blip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53" name="Oval 52"/>
          <p:cNvSpPr/>
          <p:nvPr/>
        </p:nvSpPr>
        <p:spPr>
          <a:xfrm>
            <a:off x="304800" y="3162300"/>
            <a:ext cx="533400" cy="609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29058" name="Rectangle 34"/>
          <p:cNvSpPr>
            <a:spLocks noChangeArrowheads="1"/>
          </p:cNvSpPr>
          <p:nvPr/>
        </p:nvSpPr>
        <p:spPr bwMode="auto">
          <a:xfrm>
            <a:off x="914401" y="5181600"/>
            <a:ext cx="7753351" cy="830968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12" tIns="45706" rIns="91412" bIns="45706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en-US" sz="2400" dirty="0">
                <a:solidFill>
                  <a:srgbClr val="000000"/>
                </a:solidFill>
                <a:latin typeface=".VnTime" pitchFamily="34" charset="0"/>
              </a:rPr>
              <a:t>D.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</a:rPr>
              <a:t>Đem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</a:rPr>
              <a:t>lại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</a:rPr>
              <a:t>cho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</a:rPr>
              <a:t> con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</a:rPr>
              <a:t>người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</a:rPr>
              <a:t>những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</a:rPr>
              <a:t> tri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</a:rPr>
              <a:t>thức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</a:rPr>
              <a:t>tiêu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</a:rPr>
              <a:t>biểu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</a:rPr>
              <a:t>nhất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</a:rPr>
              <a:t>để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</a:rPr>
              <a:t> con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</a:rPr>
              <a:t>người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</a:rPr>
              <a:t>hiểu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</a:rPr>
              <a:t>biết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</a:rPr>
              <a:t>và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</a:rPr>
              <a:t>bộc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</a:rPr>
              <a:t>lộ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</a:rPr>
              <a:t>suy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</a:rPr>
              <a:t>nghĩ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</a:rPr>
              <a:t>,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</a:rPr>
              <a:t>cảm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</a:rPr>
              <a:t>xúc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</a:rPr>
              <a:t>về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</a:rPr>
              <a:t>chúng</a:t>
            </a:r>
            <a:r>
              <a:rPr lang="en-US" altLang="en-US" sz="2400" dirty="0">
                <a:solidFill>
                  <a:srgbClr val="000000"/>
                </a:solidFill>
                <a:latin typeface=".VnTime" pitchFamily="34" charset="0"/>
              </a:rPr>
              <a:t> </a:t>
            </a:r>
            <a:endParaRPr lang="en-US" sz="2000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14355" name="Rectangle 35"/>
          <p:cNvSpPr>
            <a:spLocks noChangeArrowheads="1"/>
          </p:cNvSpPr>
          <p:nvPr/>
        </p:nvSpPr>
        <p:spPr bwMode="auto">
          <a:xfrm>
            <a:off x="914400" y="4114800"/>
            <a:ext cx="7753350" cy="830968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12" tIns="45706" rIns="91412" bIns="45706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Đem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lại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cho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con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người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những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tri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thức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mới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lạ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để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con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người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phát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hiện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ra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cái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hay,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cái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đẹp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của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những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tri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thức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đó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en-US" sz="2000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14356" name="Rectangle 36"/>
          <p:cNvSpPr>
            <a:spLocks noChangeArrowheads="1"/>
          </p:cNvSpPr>
          <p:nvPr/>
        </p:nvSpPr>
        <p:spPr bwMode="auto">
          <a:xfrm>
            <a:off x="914401" y="3055232"/>
            <a:ext cx="7753351" cy="830968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12" tIns="45706" rIns="91412" bIns="45706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en-US" sz="2400" dirty="0">
                <a:solidFill>
                  <a:srgbClr val="000000"/>
                </a:solidFill>
                <a:latin typeface=".VnTime" pitchFamily="34" charset="0"/>
              </a:rPr>
              <a:t>B.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Đem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lại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cho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con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người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những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tri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thức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chính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xác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khách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quan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về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sự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vật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hiện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tượng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để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có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thái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độ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hành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động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đúng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đắn</a:t>
            </a:r>
            <a:endParaRPr lang="en-US" sz="2000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14357" name="Rectangle 37"/>
          <p:cNvSpPr>
            <a:spLocks noChangeArrowheads="1"/>
          </p:cNvSpPr>
          <p:nvPr/>
        </p:nvSpPr>
        <p:spPr bwMode="auto">
          <a:xfrm>
            <a:off x="923925" y="1619100"/>
            <a:ext cx="7743826" cy="1200300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12" tIns="45706" rIns="91412" bIns="45706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Đem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lại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cho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con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người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những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tri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thức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mà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con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người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chưa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từng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biết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đến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để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hiểu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biết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và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từ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đó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có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thái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độ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hành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động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đúng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đắn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en-US" sz="2000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14358" name="Text Box 38"/>
          <p:cNvSpPr txBox="1">
            <a:spLocks noChangeArrowheads="1"/>
          </p:cNvSpPr>
          <p:nvPr/>
        </p:nvSpPr>
        <p:spPr bwMode="auto">
          <a:xfrm>
            <a:off x="438150" y="988385"/>
            <a:ext cx="8229600" cy="46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2" tIns="45706" rIns="91412" bIns="4570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>
              <a:spcAft>
                <a:spcPts val="0"/>
              </a:spcAft>
            </a:pPr>
            <a:r>
              <a:rPr lang="en-US" alt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altLang="en-US" sz="2400" b="1" u="sng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altLang="en-US" sz="2400" b="1" u="sng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2: </a:t>
            </a:r>
            <a:r>
              <a:rPr lang="en-US" sz="2400" b="1" i="1" dirty="0" err="1">
                <a:latin typeface="Times New Roman"/>
                <a:ea typeface="Times New Roman"/>
                <a:cs typeface="Times New Roman"/>
              </a:rPr>
              <a:t>Mục</a:t>
            </a:r>
            <a:r>
              <a:rPr lang="en-US" sz="2400" b="1" i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b="1" i="1" dirty="0" err="1">
                <a:latin typeface="Times New Roman"/>
                <a:ea typeface="Times New Roman"/>
                <a:cs typeface="Times New Roman"/>
              </a:rPr>
              <a:t>đích</a:t>
            </a:r>
            <a:r>
              <a:rPr lang="en-US" sz="2400" b="1" i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b="1" i="1" dirty="0" err="1">
                <a:latin typeface="Times New Roman"/>
                <a:ea typeface="Times New Roman"/>
                <a:cs typeface="Times New Roman"/>
              </a:rPr>
              <a:t>của</a:t>
            </a:r>
            <a:r>
              <a:rPr lang="en-US" sz="2400" b="1" i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b="1" i="1" dirty="0" err="1">
                <a:latin typeface="Times New Roman"/>
                <a:ea typeface="Times New Roman"/>
                <a:cs typeface="Times New Roman"/>
              </a:rPr>
              <a:t>văn</a:t>
            </a:r>
            <a:r>
              <a:rPr lang="en-US" sz="2400" b="1" i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b="1" i="1" dirty="0" err="1">
                <a:latin typeface="Times New Roman"/>
                <a:ea typeface="Times New Roman"/>
                <a:cs typeface="Times New Roman"/>
              </a:rPr>
              <a:t>bản</a:t>
            </a:r>
            <a:r>
              <a:rPr lang="en-US" sz="2400" b="1" i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b="1" i="1" dirty="0" err="1">
                <a:latin typeface="Times New Roman"/>
                <a:ea typeface="Times New Roman"/>
                <a:cs typeface="Times New Roman"/>
              </a:rPr>
              <a:t>thông</a:t>
            </a:r>
            <a:r>
              <a:rPr lang="en-US" sz="2400" b="1" i="1" dirty="0">
                <a:latin typeface="Times New Roman"/>
                <a:ea typeface="Times New Roman"/>
                <a:cs typeface="Times New Roman"/>
              </a:rPr>
              <a:t> tin </a:t>
            </a:r>
            <a:r>
              <a:rPr lang="en-US" sz="2400" b="1" i="1" dirty="0" err="1">
                <a:latin typeface="Times New Roman"/>
                <a:ea typeface="Times New Roman"/>
                <a:cs typeface="Times New Roman"/>
              </a:rPr>
              <a:t>là</a:t>
            </a:r>
            <a:r>
              <a:rPr lang="en-US" sz="2400" b="1" i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b="1" i="1" dirty="0" err="1">
                <a:latin typeface="Times New Roman"/>
                <a:ea typeface="Times New Roman"/>
                <a:cs typeface="Times New Roman"/>
              </a:rPr>
              <a:t>gì</a:t>
            </a:r>
            <a:r>
              <a:rPr lang="en-US" sz="2400" b="1" i="1" dirty="0">
                <a:latin typeface="Times New Roman"/>
                <a:ea typeface="Times New Roman"/>
                <a:cs typeface="Times New Roman"/>
              </a:rPr>
              <a:t>?</a:t>
            </a:r>
            <a:endParaRPr lang="en-US" sz="2000" dirty="0"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2264082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1127125" y="5675320"/>
            <a:ext cx="184674" cy="400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2" tIns="45706" rIns="91412" bIns="4570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en-US" sz="2000">
              <a:solidFill>
                <a:srgbClr val="000000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683455" y="204236"/>
            <a:ext cx="7848600" cy="646303"/>
          </a:xfrm>
          <a:prstGeom prst="rect">
            <a:avLst/>
          </a:prstGeom>
          <a:noFill/>
        </p:spPr>
        <p:txBody>
          <a:bodyPr lIns="91412" tIns="45706" rIns="91412" bIns="45706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3600" b="1" dirty="0">
                <a:ln w="11430">
                  <a:noFill/>
                </a:ln>
                <a:blipFill>
                  <a:blip r:embed="rId2"/>
                  <a:stretch>
                    <a:fillRect/>
                  </a:stretch>
                </a:blip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 TẬP TRẮC NGHIỆM</a:t>
            </a: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381000" y="1600200"/>
            <a:ext cx="381000" cy="457200"/>
            <a:chOff x="457200" y="2971800"/>
            <a:chExt cx="381000" cy="457200"/>
          </a:xfrm>
        </p:grpSpPr>
        <p:sp>
          <p:nvSpPr>
            <p:cNvPr id="38" name="Rectangle 37"/>
            <p:cNvSpPr/>
            <p:nvPr/>
          </p:nvSpPr>
          <p:spPr>
            <a:xfrm>
              <a:off x="457200" y="3048000"/>
              <a:ext cx="381000" cy="3810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b="1" dirty="0">
                  <a:solidFill>
                    <a:srgbClr val="FFFF00"/>
                  </a:solidFill>
                </a:rPr>
                <a:t>A</a:t>
              </a:r>
            </a:p>
          </p:txBody>
        </p:sp>
        <p:sp>
          <p:nvSpPr>
            <p:cNvPr id="39" name="Frame 38"/>
            <p:cNvSpPr/>
            <p:nvPr/>
          </p:nvSpPr>
          <p:spPr>
            <a:xfrm>
              <a:off x="457200" y="2971800"/>
              <a:ext cx="381000" cy="381000"/>
            </a:xfrm>
            <a:prstGeom prst="frame">
              <a:avLst/>
            </a:prstGeom>
            <a:blipFill>
              <a:blip r:embed="rId3"/>
              <a:tile tx="0" ty="0" sx="100000" sy="100000" flip="none" algn="tl"/>
            </a:blip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381000" y="4419600"/>
            <a:ext cx="381000" cy="381000"/>
            <a:chOff x="609600" y="2895600"/>
            <a:chExt cx="381000" cy="381000"/>
          </a:xfrm>
        </p:grpSpPr>
        <p:sp>
          <p:nvSpPr>
            <p:cNvPr id="42" name="Rectangle 41"/>
            <p:cNvSpPr/>
            <p:nvPr/>
          </p:nvSpPr>
          <p:spPr>
            <a:xfrm>
              <a:off x="609600" y="2895600"/>
              <a:ext cx="381000" cy="3810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b="1" dirty="0">
                  <a:solidFill>
                    <a:srgbClr val="FFFF00"/>
                  </a:solidFill>
                </a:rPr>
                <a:t>D</a:t>
              </a:r>
            </a:p>
          </p:txBody>
        </p:sp>
        <p:sp>
          <p:nvSpPr>
            <p:cNvPr id="43" name="Frame 42"/>
            <p:cNvSpPr/>
            <p:nvPr/>
          </p:nvSpPr>
          <p:spPr>
            <a:xfrm>
              <a:off x="609600" y="2895600"/>
              <a:ext cx="381000" cy="381000"/>
            </a:xfrm>
            <a:prstGeom prst="frame">
              <a:avLst/>
            </a:prstGeom>
            <a:blipFill>
              <a:blip r:embed="rId3"/>
              <a:tile tx="0" ty="0" sx="100000" sy="100000" flip="none" algn="tl"/>
            </a:blip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350080" y="3581400"/>
            <a:ext cx="381000" cy="381000"/>
            <a:chOff x="457200" y="2971800"/>
            <a:chExt cx="381000" cy="381000"/>
          </a:xfrm>
        </p:grpSpPr>
        <p:sp>
          <p:nvSpPr>
            <p:cNvPr id="46" name="Rectangle 45"/>
            <p:cNvSpPr/>
            <p:nvPr/>
          </p:nvSpPr>
          <p:spPr>
            <a:xfrm>
              <a:off x="457200" y="2971800"/>
              <a:ext cx="381000" cy="3810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b="1" dirty="0">
                  <a:solidFill>
                    <a:srgbClr val="FFFF00"/>
                  </a:solidFill>
                </a:rPr>
                <a:t>C</a:t>
              </a:r>
            </a:p>
          </p:txBody>
        </p:sp>
        <p:sp>
          <p:nvSpPr>
            <p:cNvPr id="47" name="Frame 46"/>
            <p:cNvSpPr/>
            <p:nvPr/>
          </p:nvSpPr>
          <p:spPr>
            <a:xfrm>
              <a:off x="457200" y="2971800"/>
              <a:ext cx="381000" cy="381000"/>
            </a:xfrm>
            <a:prstGeom prst="frame">
              <a:avLst/>
            </a:prstGeom>
            <a:blipFill>
              <a:blip r:embed="rId3"/>
              <a:tile tx="0" ty="0" sx="100000" sy="100000" flip="none" algn="tl"/>
            </a:blip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5" name="Group 19"/>
          <p:cNvGrpSpPr>
            <a:grpSpLocks/>
          </p:cNvGrpSpPr>
          <p:nvPr/>
        </p:nvGrpSpPr>
        <p:grpSpPr bwMode="auto">
          <a:xfrm>
            <a:off x="381000" y="2667000"/>
            <a:ext cx="381000" cy="381000"/>
            <a:chOff x="457200" y="2743200"/>
            <a:chExt cx="381000" cy="381000"/>
          </a:xfrm>
        </p:grpSpPr>
        <p:sp>
          <p:nvSpPr>
            <p:cNvPr id="50" name="Rectangle 49"/>
            <p:cNvSpPr/>
            <p:nvPr/>
          </p:nvSpPr>
          <p:spPr>
            <a:xfrm>
              <a:off x="457200" y="2743200"/>
              <a:ext cx="381000" cy="3810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b="1" dirty="0">
                  <a:solidFill>
                    <a:srgbClr val="FFFF00"/>
                  </a:solidFill>
                </a:rPr>
                <a:t>B</a:t>
              </a:r>
            </a:p>
          </p:txBody>
        </p:sp>
        <p:sp>
          <p:nvSpPr>
            <p:cNvPr id="51" name="Frame 50"/>
            <p:cNvSpPr/>
            <p:nvPr/>
          </p:nvSpPr>
          <p:spPr>
            <a:xfrm>
              <a:off x="457200" y="2743200"/>
              <a:ext cx="381000" cy="381000"/>
            </a:xfrm>
            <a:prstGeom prst="frame">
              <a:avLst/>
            </a:prstGeom>
            <a:blipFill>
              <a:blip r:embed="rId3"/>
              <a:tile tx="0" ty="0" sx="100000" sy="100000" flip="none" algn="tl"/>
            </a:blip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53" name="Oval 52"/>
          <p:cNvSpPr/>
          <p:nvPr/>
        </p:nvSpPr>
        <p:spPr>
          <a:xfrm>
            <a:off x="273880" y="3467100"/>
            <a:ext cx="533400" cy="609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29058" name="Rectangle 34"/>
          <p:cNvSpPr>
            <a:spLocks noChangeArrowheads="1"/>
          </p:cNvSpPr>
          <p:nvPr/>
        </p:nvSpPr>
        <p:spPr bwMode="auto">
          <a:xfrm>
            <a:off x="923924" y="4343404"/>
            <a:ext cx="6391275" cy="568397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12" tIns="45706" rIns="91412" bIns="45706">
            <a:spAutoFit/>
          </a:bodyPr>
          <a:lstStyle/>
          <a:p>
            <a:pPr algn="just">
              <a:lnSpc>
                <a:spcPts val="1800"/>
              </a:lnSpc>
              <a:spcAft>
                <a:spcPts val="0"/>
              </a:spcAft>
            </a:pPr>
            <a:endParaRPr lang="en-US" sz="24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D.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Có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tính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cá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thể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và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giàu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hình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ảnh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</p:txBody>
      </p:sp>
      <p:sp>
        <p:nvSpPr>
          <p:cNvPr id="14355" name="Rectangle 35"/>
          <p:cNvSpPr>
            <a:spLocks noChangeArrowheads="1"/>
          </p:cNvSpPr>
          <p:nvPr/>
        </p:nvSpPr>
        <p:spPr bwMode="auto">
          <a:xfrm>
            <a:off x="914399" y="3418715"/>
            <a:ext cx="6400800" cy="553970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12" tIns="45706" rIns="91412" bIns="45706">
            <a:spAutoFit/>
          </a:bodyPr>
          <a:lstStyle/>
          <a:p>
            <a:pPr algn="just">
              <a:lnSpc>
                <a:spcPts val="1800"/>
              </a:lnSpc>
              <a:spcAft>
                <a:spcPts val="0"/>
              </a:spcAft>
            </a:pPr>
            <a:endParaRPr lang="en-US" sz="2400" b="1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C.Có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tính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chính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xác,cô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đọng,chặt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chẽ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và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sinh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động</a:t>
            </a:r>
            <a:endParaRPr lang="en-US" sz="24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4356" name="Rectangle 36"/>
          <p:cNvSpPr>
            <a:spLocks noChangeArrowheads="1"/>
          </p:cNvSpPr>
          <p:nvPr/>
        </p:nvSpPr>
        <p:spPr bwMode="auto">
          <a:xfrm>
            <a:off x="914401" y="2548625"/>
            <a:ext cx="5562601" cy="575579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12" tIns="45706" rIns="91412" bIns="45706">
            <a:spAutoFit/>
          </a:bodyPr>
          <a:lstStyle/>
          <a:p>
            <a:pPr algn="just">
              <a:lnSpc>
                <a:spcPts val="1800"/>
              </a:lnSpc>
              <a:spcAft>
                <a:spcPts val="0"/>
              </a:spcAft>
            </a:pPr>
            <a:endParaRPr lang="en-US" altLang="en-US" sz="2400" dirty="0">
              <a:solidFill>
                <a:srgbClr val="000000"/>
              </a:solidFill>
              <a:latin typeface=".VnTime" pitchFamily="34" charset="0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en-US" altLang="en-US" sz="2400" dirty="0">
                <a:solidFill>
                  <a:srgbClr val="000000"/>
                </a:solidFill>
                <a:latin typeface=".VnTime" pitchFamily="34" charset="0"/>
              </a:rPr>
              <a:t>B.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Có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tính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đa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nghĩa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và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giàu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cảm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xúc</a:t>
            </a:r>
            <a:endParaRPr lang="en-US" sz="2000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14357" name="Rectangle 37"/>
          <p:cNvSpPr>
            <a:spLocks noChangeArrowheads="1"/>
          </p:cNvSpPr>
          <p:nvPr/>
        </p:nvSpPr>
        <p:spPr bwMode="auto">
          <a:xfrm>
            <a:off x="923925" y="1447803"/>
            <a:ext cx="5553076" cy="806411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12" tIns="45706" rIns="91412" bIns="45706">
            <a:spAutoFit/>
          </a:bodyPr>
          <a:lstStyle/>
          <a:p>
            <a:pPr algn="just">
              <a:lnSpc>
                <a:spcPts val="1800"/>
              </a:lnSpc>
              <a:spcAft>
                <a:spcPts val="0"/>
              </a:spcAft>
            </a:pPr>
            <a:endParaRPr lang="en-US" sz="24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A.Có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tính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hình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tượng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giàu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giá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trị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biểu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cảm</a:t>
            </a:r>
            <a:endParaRPr lang="en-US" sz="24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en-US" alt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000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14358" name="Text Box 38"/>
          <p:cNvSpPr txBox="1">
            <a:spLocks noChangeArrowheads="1"/>
          </p:cNvSpPr>
          <p:nvPr/>
        </p:nvSpPr>
        <p:spPr bwMode="auto">
          <a:xfrm>
            <a:off x="438150" y="988384"/>
            <a:ext cx="8229600" cy="32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2" tIns="45706" rIns="91412" bIns="4570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en-US" alt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altLang="en-US" sz="2400" b="1" u="sng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altLang="en-US" sz="2400" b="1" u="sng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3:</a:t>
            </a:r>
            <a:r>
              <a:rPr lang="en-US" sz="2400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Ngôn </a:t>
            </a:r>
            <a:r>
              <a:rPr lang="en-US" sz="2400" b="1"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ngữ</a:t>
            </a:r>
            <a:r>
              <a:rPr lang="en-US" sz="2400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b="1"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của</a:t>
            </a:r>
            <a:r>
              <a:rPr lang="en-US" sz="2400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b="1"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văn</a:t>
            </a:r>
            <a:r>
              <a:rPr lang="en-US" sz="2400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b="1"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bản</a:t>
            </a:r>
            <a:r>
              <a:rPr lang="en-US" sz="2400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b="1"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thông</a:t>
            </a:r>
            <a:r>
              <a:rPr lang="en-US" sz="2400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tin </a:t>
            </a:r>
            <a:r>
              <a:rPr lang="en-US" sz="2400" b="1"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có</a:t>
            </a:r>
            <a:r>
              <a:rPr lang="en-US" sz="2400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b="1"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đặc</a:t>
            </a:r>
            <a:r>
              <a:rPr lang="en-US" sz="2400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b="1"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điểm</a:t>
            </a:r>
            <a:r>
              <a:rPr lang="en-US" sz="2400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b="1"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gì</a:t>
            </a:r>
            <a:r>
              <a:rPr lang="en-US" sz="2400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?</a:t>
            </a:r>
            <a:endParaRPr lang="en-US" sz="2000" dirty="0"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571001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228604"/>
            <a:ext cx="8839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  <a:tabLst>
                <a:tab pos="1714500" algn="l"/>
              </a:tabLst>
            </a:pPr>
            <a:r>
              <a:rPr lang="en-US" sz="2400" b="1" u="sng" dirty="0" err="1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Bài</a:t>
            </a:r>
            <a:r>
              <a:rPr lang="en-US" sz="2400" b="1" u="sng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1: </a:t>
            </a:r>
            <a:r>
              <a:rPr lang="en-US" sz="2400" dirty="0" err="1">
                <a:latin typeface="Times New Roman"/>
                <a:ea typeface="Calibri"/>
                <a:cs typeface="Times New Roman"/>
              </a:rPr>
              <a:t>Em</a:t>
            </a:r>
            <a:r>
              <a:rPr lang="en-US" sz="2400" dirty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Calibri"/>
                <a:cs typeface="Times New Roman"/>
              </a:rPr>
              <a:t>hãy</a:t>
            </a:r>
            <a:r>
              <a:rPr lang="en-US" sz="2400" dirty="0">
                <a:latin typeface="Times New Roman"/>
                <a:ea typeface="Calibri"/>
                <a:cs typeface="Times New Roman"/>
              </a:rPr>
              <a:t> chia </a:t>
            </a:r>
            <a:r>
              <a:rPr lang="en-US" sz="2400" dirty="0" err="1">
                <a:latin typeface="Times New Roman"/>
                <a:ea typeface="Calibri"/>
                <a:cs typeface="Times New Roman"/>
              </a:rPr>
              <a:t>sẻ</a:t>
            </a:r>
            <a:r>
              <a:rPr lang="en-US" sz="2400" dirty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Calibri"/>
                <a:cs typeface="Times New Roman"/>
              </a:rPr>
              <a:t>với</a:t>
            </a:r>
            <a:r>
              <a:rPr lang="en-US" sz="2400" dirty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Calibri"/>
                <a:cs typeface="Times New Roman"/>
              </a:rPr>
              <a:t>các</a:t>
            </a:r>
            <a:r>
              <a:rPr lang="en-US" sz="2400" dirty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Calibri"/>
                <a:cs typeface="Times New Roman"/>
              </a:rPr>
              <a:t>bạn</a:t>
            </a:r>
            <a:r>
              <a:rPr lang="en-US" sz="2400" dirty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Calibri"/>
                <a:cs typeface="Times New Roman"/>
              </a:rPr>
              <a:t>một</a:t>
            </a:r>
            <a:r>
              <a:rPr lang="en-US" sz="2400" dirty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Calibri"/>
                <a:cs typeface="Times New Roman"/>
              </a:rPr>
              <a:t>thông</a:t>
            </a:r>
            <a:r>
              <a:rPr lang="en-US" sz="2400" dirty="0">
                <a:latin typeface="Times New Roman"/>
                <a:ea typeface="Calibri"/>
                <a:cs typeface="Times New Roman"/>
              </a:rPr>
              <a:t> tin </a:t>
            </a:r>
            <a:r>
              <a:rPr lang="en-US" sz="2400" dirty="0" err="1">
                <a:latin typeface="Times New Roman"/>
                <a:ea typeface="Calibri"/>
                <a:cs typeface="Times New Roman"/>
              </a:rPr>
              <a:t>nào</a:t>
            </a:r>
            <a:r>
              <a:rPr lang="en-US" sz="2400" dirty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Calibri"/>
                <a:cs typeface="Times New Roman"/>
              </a:rPr>
              <a:t>đó</a:t>
            </a:r>
            <a:r>
              <a:rPr lang="en-US" sz="2400" dirty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Calibri"/>
                <a:cs typeface="Times New Roman"/>
              </a:rPr>
              <a:t>liên</a:t>
            </a:r>
            <a:r>
              <a:rPr lang="en-US" sz="2400" dirty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Calibri"/>
                <a:cs typeface="Times New Roman"/>
              </a:rPr>
              <a:t>quan</a:t>
            </a:r>
            <a:r>
              <a:rPr lang="en-US" sz="2400" dirty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Calibri"/>
                <a:cs typeface="Times New Roman"/>
              </a:rPr>
              <a:t>đến</a:t>
            </a:r>
            <a:r>
              <a:rPr lang="en-US" sz="2400" dirty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Calibri"/>
                <a:cs typeface="Times New Roman"/>
              </a:rPr>
              <a:t>Bác</a:t>
            </a:r>
            <a:r>
              <a:rPr lang="en-US" sz="2400" dirty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Calibri"/>
                <a:cs typeface="Times New Roman"/>
              </a:rPr>
              <a:t>Hồ</a:t>
            </a:r>
            <a:r>
              <a:rPr lang="en-US" sz="2400" dirty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Calibri"/>
                <a:cs typeface="Times New Roman"/>
              </a:rPr>
              <a:t>và</a:t>
            </a:r>
            <a:r>
              <a:rPr lang="en-US" sz="2400" dirty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Calibri"/>
                <a:cs typeface="Times New Roman"/>
              </a:rPr>
              <a:t>quá</a:t>
            </a:r>
            <a:r>
              <a:rPr lang="en-US" sz="2400" dirty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Calibri"/>
                <a:cs typeface="Times New Roman"/>
              </a:rPr>
              <a:t>trình</a:t>
            </a:r>
            <a:r>
              <a:rPr lang="en-US" sz="2400" dirty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Calibri"/>
                <a:cs typeface="Times New Roman"/>
              </a:rPr>
              <a:t>thành</a:t>
            </a:r>
            <a:r>
              <a:rPr lang="en-US" sz="2400" dirty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Calibri"/>
                <a:cs typeface="Times New Roman"/>
              </a:rPr>
              <a:t>lập</a:t>
            </a:r>
            <a:r>
              <a:rPr lang="en-US" sz="2400" dirty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Calibri"/>
                <a:cs typeface="Times New Roman"/>
              </a:rPr>
              <a:t>nước</a:t>
            </a:r>
            <a:r>
              <a:rPr lang="en-US" sz="2400" dirty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Calibri"/>
                <a:cs typeface="Times New Roman"/>
              </a:rPr>
              <a:t>mà</a:t>
            </a:r>
            <a:r>
              <a:rPr lang="en-US" sz="2400" dirty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Calibri"/>
                <a:cs typeface="Times New Roman"/>
              </a:rPr>
              <a:t>em</a:t>
            </a:r>
            <a:r>
              <a:rPr lang="en-US" sz="2400" dirty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Calibri"/>
                <a:cs typeface="Times New Roman"/>
              </a:rPr>
              <a:t>biết</a:t>
            </a:r>
            <a:endParaRPr lang="en-US" sz="2000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5" name="AutoShape 6" descr="Lễ hội Cầu Ngư – nét đẹp văn hóa tâm linh của cư dân vùng biể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114425"/>
            <a:ext cx="3552825" cy="231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4962525" y="3429000"/>
            <a:ext cx="414337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Ái</a:t>
            </a:r>
            <a:r>
              <a:rPr lang="en-US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XVIII </a:t>
            </a:r>
          </a:p>
          <a:p>
            <a:pPr algn="ctr"/>
            <a:r>
              <a:rPr lang="en-US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Đảng</a:t>
            </a:r>
            <a:r>
              <a:rPr lang="en-US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Tous</a:t>
            </a:r>
            <a:r>
              <a:rPr lang="en-US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endParaRPr lang="en-US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12-1920.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114426"/>
            <a:ext cx="3962400" cy="2314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28675" y="3429000"/>
            <a:ext cx="3581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latin typeface="Times New Roman" pitchFamily="18" charset="0"/>
                <a:cs typeface="Times New Roman" pitchFamily="18" charset="0"/>
              </a:rPr>
              <a:t>Bến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cảng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Rồng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nơi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cứu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nước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352330"/>
            <a:ext cx="4114800" cy="2277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4267200"/>
            <a:ext cx="390525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333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2700338" y="1052513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cs typeface="Arial" pitchFamily="34" charset="0"/>
              </a:rPr>
              <a:t>A</a:t>
            </a:r>
            <a:endParaRPr lang="vi-VN" sz="3600" b="1" dirty="0">
              <a:solidFill>
                <a:srgbClr val="0000FF"/>
              </a:solidFill>
              <a:cs typeface="Arial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700338" y="1700213"/>
            <a:ext cx="647700" cy="649287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</a:rPr>
              <a:t>M</a:t>
            </a:r>
            <a:endParaRPr lang="vi-VN" sz="3600" b="1" dirty="0">
              <a:solidFill>
                <a:srgbClr val="0000FF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700338" y="2349500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</a:rPr>
              <a:t>I</a:t>
            </a:r>
            <a:endParaRPr lang="vi-VN" sz="3600" b="1" dirty="0">
              <a:solidFill>
                <a:srgbClr val="0000FF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2700338" y="2997200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cs typeface="Arial" pitchFamily="34" charset="0"/>
              </a:rPr>
              <a:t>Ê</a:t>
            </a:r>
            <a:endParaRPr lang="vi-VN" sz="3600" b="1" dirty="0">
              <a:solidFill>
                <a:srgbClr val="0000FF"/>
              </a:solidFill>
              <a:cs typeface="Arial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2700338" y="3644900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cs typeface="Arial" pitchFamily="34" charset="0"/>
              </a:rPr>
              <a:t>U</a:t>
            </a:r>
            <a:endParaRPr lang="vi-VN" sz="3600" b="1" dirty="0">
              <a:solidFill>
                <a:srgbClr val="0000FF"/>
              </a:solidFill>
              <a:cs typeface="Arial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2700338" y="4292600"/>
            <a:ext cx="647700" cy="649288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cs typeface="Arial" pitchFamily="34" charset="0"/>
              </a:rPr>
              <a:t>T</a:t>
            </a:r>
            <a:endParaRPr lang="vi-VN" sz="3600" b="1" dirty="0">
              <a:solidFill>
                <a:srgbClr val="0000FF"/>
              </a:solidFill>
              <a:cs typeface="Arial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2700338" y="4941888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Ả</a:t>
            </a:r>
            <a:endParaRPr lang="vi-VN" sz="36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2700338" y="5589588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cs typeface="Arial" pitchFamily="34" charset="0"/>
              </a:rPr>
              <a:t>H</a:t>
            </a:r>
            <a:endParaRPr lang="vi-VN" sz="3600" b="1" dirty="0">
              <a:solidFill>
                <a:srgbClr val="0000FF"/>
              </a:solidFill>
              <a:cs typeface="Arial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2700338" y="6237288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cs typeface="Arial" pitchFamily="34" charset="0"/>
              </a:rPr>
              <a:t>N</a:t>
            </a:r>
            <a:endParaRPr lang="vi-VN" sz="3600" b="1" dirty="0">
              <a:solidFill>
                <a:srgbClr val="0000FF"/>
              </a:solidFill>
              <a:cs typeface="Arial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348038" y="1052513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endParaRPr lang="vi-VN" sz="36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348038" y="1700213"/>
            <a:ext cx="647700" cy="649287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</a:rPr>
              <a:t>B</a:t>
            </a:r>
            <a:endParaRPr lang="vi-VN" sz="3600" b="1" dirty="0">
              <a:solidFill>
                <a:srgbClr val="0000FF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348038" y="2349500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vi-VN" sz="3600" b="1" dirty="0">
                <a:solidFill>
                  <a:srgbClr val="0000FF"/>
                </a:solidFill>
              </a:rPr>
              <a:t>Ô</a:t>
            </a:r>
          </a:p>
        </p:txBody>
      </p:sp>
      <p:sp>
        <p:nvSpPr>
          <p:cNvPr id="37" name="Rectangle 36"/>
          <p:cNvSpPr/>
          <p:nvPr/>
        </p:nvSpPr>
        <p:spPr>
          <a:xfrm>
            <a:off x="3348038" y="2997200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vi-VN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</a:p>
        </p:txBody>
      </p:sp>
      <p:sp>
        <p:nvSpPr>
          <p:cNvPr id="38" name="Rectangle 37"/>
          <p:cNvSpPr/>
          <p:nvPr/>
        </p:nvSpPr>
        <p:spPr>
          <a:xfrm>
            <a:off x="3348038" y="3644900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R</a:t>
            </a:r>
            <a:endParaRPr lang="vi-VN" sz="36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3348038" y="4292600"/>
            <a:ext cx="647700" cy="649288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I</a:t>
            </a:r>
            <a:endParaRPr lang="vi-VN" sz="36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3348038" y="4941888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Ấ</a:t>
            </a:r>
            <a:endParaRPr lang="vi-VN" sz="36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3348038" y="5589588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cs typeface="Arial" pitchFamily="34" charset="0"/>
              </a:rPr>
              <a:t>G</a:t>
            </a:r>
            <a:endParaRPr lang="vi-VN" sz="3600" b="1" dirty="0">
              <a:solidFill>
                <a:srgbClr val="0000FF"/>
              </a:solidFill>
              <a:cs typeface="Arial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3348038" y="6237288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cs typeface="Arial" pitchFamily="34" charset="0"/>
              </a:rPr>
              <a:t>G</a:t>
            </a:r>
            <a:endParaRPr lang="vi-VN" sz="3600" b="1" dirty="0">
              <a:solidFill>
                <a:srgbClr val="0000FF"/>
              </a:solidFill>
              <a:cs typeface="Arial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3995738" y="1052513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cs typeface="Arial" pitchFamily="34" charset="0"/>
              </a:rPr>
              <a:t>N</a:t>
            </a:r>
            <a:endParaRPr lang="vi-VN" sz="3600" b="1" dirty="0">
              <a:solidFill>
                <a:srgbClr val="0000FF"/>
              </a:solidFill>
              <a:cs typeface="Arial" pitchFamily="34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3995738" y="1700213"/>
            <a:ext cx="647700" cy="649287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vi-VN" sz="3600" b="1" dirty="0">
                <a:solidFill>
                  <a:srgbClr val="0000FF"/>
                </a:solidFill>
              </a:rPr>
              <a:t>Đ</a:t>
            </a:r>
          </a:p>
        </p:txBody>
      </p:sp>
      <p:sp>
        <p:nvSpPr>
          <p:cNvPr id="46" name="Rectangle 45"/>
          <p:cNvSpPr/>
          <p:nvPr/>
        </p:nvSpPr>
        <p:spPr>
          <a:xfrm>
            <a:off x="3995738" y="2349500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</a:rPr>
              <a:t>I</a:t>
            </a:r>
            <a:endParaRPr lang="vi-VN" sz="3600" b="1" dirty="0">
              <a:solidFill>
                <a:srgbClr val="0000FF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3995738" y="2997200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vi-VN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L</a:t>
            </a:r>
          </a:p>
        </p:txBody>
      </p:sp>
      <p:sp>
        <p:nvSpPr>
          <p:cNvPr id="48" name="Rectangle 47"/>
          <p:cNvSpPr/>
          <p:nvPr/>
        </p:nvSpPr>
        <p:spPr>
          <a:xfrm>
            <a:off x="3995738" y="3644900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Ự</a:t>
            </a:r>
            <a:endParaRPr lang="vi-VN" sz="36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3995738" y="4292600"/>
            <a:ext cx="647700" cy="649288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Ế</a:t>
            </a:r>
            <a:endParaRPr lang="vi-VN" sz="36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3995738" y="4941888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R</a:t>
            </a:r>
            <a:endParaRPr lang="vi-VN" sz="36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3995738" y="5589588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cs typeface="Arial" pitchFamily="34" charset="0"/>
              </a:rPr>
              <a:t>E</a:t>
            </a:r>
            <a:endParaRPr lang="vi-VN" sz="3600" b="1" dirty="0">
              <a:solidFill>
                <a:srgbClr val="0000FF"/>
              </a:solidFill>
              <a:cs typeface="Arial" pitchFamily="34" charset="0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3995738" y="6237288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cs typeface="Arial" pitchFamily="34" charset="0"/>
              </a:rPr>
              <a:t>H</a:t>
            </a:r>
            <a:endParaRPr lang="vi-VN" sz="3600" b="1" dirty="0">
              <a:solidFill>
                <a:srgbClr val="0000FF"/>
              </a:solidFill>
              <a:cs typeface="Arial" pitchFamily="34" charset="0"/>
            </a:endParaRPr>
          </a:p>
        </p:txBody>
      </p:sp>
      <p:sp>
        <p:nvSpPr>
          <p:cNvPr id="94" name="Rectangle 93"/>
          <p:cNvSpPr/>
          <p:nvPr/>
        </p:nvSpPr>
        <p:spPr>
          <a:xfrm>
            <a:off x="7235826" y="1052513"/>
            <a:ext cx="649288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cs typeface="Arial" pitchFamily="34" charset="0"/>
              </a:rPr>
              <a:t>E</a:t>
            </a:r>
            <a:endParaRPr lang="vi-VN" sz="3600" b="1" dirty="0">
              <a:solidFill>
                <a:srgbClr val="0000FF"/>
              </a:solidFill>
              <a:cs typeface="Arial" pitchFamily="34" charset="0"/>
            </a:endParaRPr>
          </a:p>
        </p:txBody>
      </p:sp>
      <p:sp>
        <p:nvSpPr>
          <p:cNvPr id="95" name="Rectangle 94"/>
          <p:cNvSpPr/>
          <p:nvPr/>
        </p:nvSpPr>
        <p:spPr>
          <a:xfrm>
            <a:off x="7235826" y="1700213"/>
            <a:ext cx="649288" cy="649287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</a:rPr>
              <a:t>I</a:t>
            </a:r>
            <a:endParaRPr lang="vi-VN" sz="3600" b="1" dirty="0">
              <a:solidFill>
                <a:srgbClr val="0000FF"/>
              </a:solidFill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7235826" y="2349500"/>
            <a:ext cx="649288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</a:rPr>
              <a:t>G</a:t>
            </a:r>
            <a:endParaRPr lang="vi-VN" sz="3600" b="1" dirty="0">
              <a:solidFill>
                <a:srgbClr val="0000FF"/>
              </a:solidFill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7235826" y="2997200"/>
            <a:ext cx="649288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vi-VN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I</a:t>
            </a:r>
          </a:p>
        </p:txBody>
      </p:sp>
      <p:sp>
        <p:nvSpPr>
          <p:cNvPr id="98" name="Rectangle 97"/>
          <p:cNvSpPr/>
          <p:nvPr/>
        </p:nvSpPr>
        <p:spPr>
          <a:xfrm>
            <a:off x="7235826" y="3644900"/>
            <a:ext cx="649288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C</a:t>
            </a:r>
            <a:endParaRPr lang="vi-VN" sz="36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9" name="Rectangle 98"/>
          <p:cNvSpPr/>
          <p:nvPr/>
        </p:nvSpPr>
        <p:spPr>
          <a:xfrm>
            <a:off x="7235826" y="4292600"/>
            <a:ext cx="649288" cy="649288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Ậ</a:t>
            </a:r>
            <a:endParaRPr lang="vi-VN" sz="36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0" name="Rectangle 99"/>
          <p:cNvSpPr/>
          <p:nvPr/>
        </p:nvSpPr>
        <p:spPr>
          <a:xfrm>
            <a:off x="7235826" y="4941888"/>
            <a:ext cx="649288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P</a:t>
            </a:r>
            <a:endParaRPr lang="vi-VN" sz="36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7235826" y="5589588"/>
            <a:ext cx="649288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cs typeface="Arial" pitchFamily="34" charset="0"/>
              </a:rPr>
              <a:t>M</a:t>
            </a:r>
            <a:endParaRPr lang="vi-VN" sz="3600" b="1" dirty="0">
              <a:solidFill>
                <a:srgbClr val="0000FF"/>
              </a:solidFill>
              <a:cs typeface="Arial" pitchFamily="34" charset="0"/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7235826" y="6237288"/>
            <a:ext cx="649288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cs typeface="Arial" pitchFamily="34" charset="0"/>
              </a:rPr>
              <a:t>N</a:t>
            </a:r>
            <a:endParaRPr lang="vi-VN" sz="3600" b="1" dirty="0">
              <a:solidFill>
                <a:srgbClr val="0000FF"/>
              </a:solidFill>
              <a:cs typeface="Arial" pitchFamily="34" charset="0"/>
            </a:endParaRPr>
          </a:p>
        </p:txBody>
      </p:sp>
      <p:sp>
        <p:nvSpPr>
          <p:cNvPr id="104" name="Rectangle 103"/>
          <p:cNvSpPr/>
          <p:nvPr/>
        </p:nvSpPr>
        <p:spPr>
          <a:xfrm>
            <a:off x="7885113" y="1052513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cs typeface="Arial" pitchFamily="34" charset="0"/>
              </a:rPr>
              <a:t>T</a:t>
            </a:r>
            <a:endParaRPr lang="vi-VN" sz="3600" b="1" dirty="0">
              <a:solidFill>
                <a:srgbClr val="0000FF"/>
              </a:solidFill>
              <a:cs typeface="Arial" pitchFamily="34" charset="0"/>
            </a:endParaRPr>
          </a:p>
        </p:txBody>
      </p:sp>
      <p:sp>
        <p:nvSpPr>
          <p:cNvPr id="105" name="Rectangle 104"/>
          <p:cNvSpPr/>
          <p:nvPr/>
        </p:nvSpPr>
        <p:spPr>
          <a:xfrm>
            <a:off x="7885113" y="1700213"/>
            <a:ext cx="647700" cy="649287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</a:rPr>
              <a:t>H</a:t>
            </a:r>
            <a:endParaRPr lang="vi-VN" sz="3600" b="1" dirty="0">
              <a:solidFill>
                <a:srgbClr val="0000FF"/>
              </a:solidFill>
            </a:endParaRPr>
          </a:p>
        </p:txBody>
      </p:sp>
      <p:sp>
        <p:nvSpPr>
          <p:cNvPr id="106" name="Rectangle 105"/>
          <p:cNvSpPr/>
          <p:nvPr/>
        </p:nvSpPr>
        <p:spPr>
          <a:xfrm>
            <a:off x="7885113" y="2349500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</a:rPr>
              <a:t>Ô</a:t>
            </a:r>
            <a:endParaRPr lang="vi-VN" sz="3600" b="1" dirty="0">
              <a:solidFill>
                <a:srgbClr val="0000FF"/>
              </a:solidFill>
            </a:endParaRPr>
          </a:p>
        </p:txBody>
      </p:sp>
      <p:sp>
        <p:nvSpPr>
          <p:cNvPr id="107" name="Rectangle 106"/>
          <p:cNvSpPr/>
          <p:nvPr/>
        </p:nvSpPr>
        <p:spPr>
          <a:xfrm>
            <a:off x="7885113" y="2997200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cs typeface="Arial" pitchFamily="34" charset="0"/>
              </a:rPr>
              <a:t>N</a:t>
            </a:r>
            <a:endParaRPr lang="vi-VN" sz="3600" b="1" dirty="0">
              <a:solidFill>
                <a:srgbClr val="0000FF"/>
              </a:solidFill>
              <a:cs typeface="Arial" pitchFamily="34" charset="0"/>
            </a:endParaRPr>
          </a:p>
        </p:txBody>
      </p:sp>
      <p:sp>
        <p:nvSpPr>
          <p:cNvPr id="108" name="Rectangle 107"/>
          <p:cNvSpPr/>
          <p:nvPr/>
        </p:nvSpPr>
        <p:spPr>
          <a:xfrm>
            <a:off x="7885113" y="3644900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cs typeface="Arial" pitchFamily="34" charset="0"/>
              </a:rPr>
              <a:t>G</a:t>
            </a:r>
            <a:endParaRPr lang="vi-VN" sz="3600" b="1" dirty="0">
              <a:solidFill>
                <a:srgbClr val="0000FF"/>
              </a:solidFill>
              <a:cs typeface="Arial" pitchFamily="34" charset="0"/>
            </a:endParaRPr>
          </a:p>
        </p:txBody>
      </p:sp>
      <p:sp>
        <p:nvSpPr>
          <p:cNvPr id="109" name="Rectangle 108"/>
          <p:cNvSpPr/>
          <p:nvPr/>
        </p:nvSpPr>
        <p:spPr>
          <a:xfrm>
            <a:off x="7885113" y="4292600"/>
            <a:ext cx="647700" cy="649288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cs typeface="Arial" pitchFamily="34" charset="0"/>
              </a:rPr>
              <a:t>T</a:t>
            </a:r>
            <a:endParaRPr lang="vi-VN" sz="3600" b="1" dirty="0">
              <a:solidFill>
                <a:srgbClr val="0000FF"/>
              </a:solidFill>
              <a:cs typeface="Arial" pitchFamily="34" charset="0"/>
            </a:endParaRPr>
          </a:p>
        </p:txBody>
      </p:sp>
      <p:sp>
        <p:nvSpPr>
          <p:cNvPr id="110" name="Rectangle 109"/>
          <p:cNvSpPr/>
          <p:nvPr/>
        </p:nvSpPr>
        <p:spPr>
          <a:xfrm>
            <a:off x="7885113" y="4941888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cs typeface="Arial" pitchFamily="34" charset="0"/>
              </a:rPr>
              <a:t>I</a:t>
            </a:r>
            <a:endParaRPr lang="vi-VN" sz="3600" b="1" dirty="0">
              <a:solidFill>
                <a:srgbClr val="0000FF"/>
              </a:solidFill>
              <a:cs typeface="Arial" pitchFamily="34" charset="0"/>
            </a:endParaRPr>
          </a:p>
        </p:txBody>
      </p:sp>
      <p:sp>
        <p:nvSpPr>
          <p:cNvPr id="111" name="Rectangle 110"/>
          <p:cNvSpPr/>
          <p:nvPr/>
        </p:nvSpPr>
        <p:spPr>
          <a:xfrm>
            <a:off x="7885113" y="5589588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cs typeface="Arial" pitchFamily="34" charset="0"/>
              </a:rPr>
              <a:t>N</a:t>
            </a:r>
            <a:endParaRPr lang="vi-VN" sz="3600" b="1" dirty="0">
              <a:solidFill>
                <a:srgbClr val="0000FF"/>
              </a:solidFill>
              <a:cs typeface="Arial" pitchFamily="34" charset="0"/>
            </a:endParaRPr>
          </a:p>
        </p:txBody>
      </p:sp>
      <p:sp>
        <p:nvSpPr>
          <p:cNvPr id="112" name="Rectangle 111"/>
          <p:cNvSpPr/>
          <p:nvPr/>
        </p:nvSpPr>
        <p:spPr>
          <a:xfrm>
            <a:off x="7885113" y="6237288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cs typeface="Arial" pitchFamily="34" charset="0"/>
              </a:rPr>
              <a:t>O</a:t>
            </a:r>
            <a:endParaRPr lang="vi-VN" sz="3600" b="1" dirty="0">
              <a:solidFill>
                <a:srgbClr val="0000FF"/>
              </a:solidFill>
              <a:cs typeface="Arial" pitchFamily="34" charset="0"/>
            </a:endParaRPr>
          </a:p>
        </p:txBody>
      </p:sp>
      <p:sp>
        <p:nvSpPr>
          <p:cNvPr id="114" name="Rectangle 113"/>
          <p:cNvSpPr/>
          <p:nvPr/>
        </p:nvSpPr>
        <p:spPr>
          <a:xfrm>
            <a:off x="5940425" y="1052513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cs typeface="Arial" pitchFamily="34" charset="0"/>
              </a:rPr>
              <a:t>S</a:t>
            </a:r>
            <a:endParaRPr lang="vi-VN" sz="3600" b="1" dirty="0">
              <a:solidFill>
                <a:srgbClr val="0000FF"/>
              </a:solidFill>
              <a:cs typeface="Arial" pitchFamily="34" charset="0"/>
            </a:endParaRPr>
          </a:p>
        </p:txBody>
      </p:sp>
      <p:sp>
        <p:nvSpPr>
          <p:cNvPr id="115" name="Rectangle 114"/>
          <p:cNvSpPr/>
          <p:nvPr/>
        </p:nvSpPr>
        <p:spPr>
          <a:xfrm>
            <a:off x="5940425" y="1700213"/>
            <a:ext cx="647700" cy="649287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</a:rPr>
              <a:t>U</a:t>
            </a:r>
            <a:endParaRPr lang="vi-VN" sz="3600" b="1" dirty="0">
              <a:solidFill>
                <a:srgbClr val="0000FF"/>
              </a:solidFill>
            </a:endParaRPr>
          </a:p>
        </p:txBody>
      </p:sp>
      <p:sp>
        <p:nvSpPr>
          <p:cNvPr id="116" name="Rectangle 115"/>
          <p:cNvSpPr/>
          <p:nvPr/>
        </p:nvSpPr>
        <p:spPr>
          <a:xfrm>
            <a:off x="5929313" y="2349500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</a:rPr>
              <a:t>M</a:t>
            </a:r>
            <a:endParaRPr lang="vi-VN" sz="3600" b="1" dirty="0">
              <a:solidFill>
                <a:srgbClr val="0000FF"/>
              </a:solidFill>
            </a:endParaRPr>
          </a:p>
        </p:txBody>
      </p:sp>
      <p:sp>
        <p:nvSpPr>
          <p:cNvPr id="117" name="Rectangle 116"/>
          <p:cNvSpPr/>
          <p:nvPr/>
        </p:nvSpPr>
        <p:spPr>
          <a:xfrm>
            <a:off x="5940425" y="2997200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vi-VN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Q</a:t>
            </a:r>
          </a:p>
        </p:txBody>
      </p:sp>
      <p:sp>
        <p:nvSpPr>
          <p:cNvPr id="118" name="Rectangle 117"/>
          <p:cNvSpPr/>
          <p:nvPr/>
        </p:nvSpPr>
        <p:spPr>
          <a:xfrm>
            <a:off x="5940425" y="3644900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Ố</a:t>
            </a:r>
            <a:endParaRPr lang="vi-VN" sz="36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9" name="Rectangle 118"/>
          <p:cNvSpPr/>
          <p:nvPr/>
        </p:nvSpPr>
        <p:spPr>
          <a:xfrm>
            <a:off x="5940425" y="4292600"/>
            <a:ext cx="647700" cy="649288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cs typeface="Arial" pitchFamily="34" charset="0"/>
              </a:rPr>
              <a:t>C</a:t>
            </a:r>
            <a:endParaRPr lang="vi-VN" sz="3600" b="1" dirty="0">
              <a:solidFill>
                <a:srgbClr val="0000FF"/>
              </a:solidFill>
              <a:cs typeface="Arial" pitchFamily="34" charset="0"/>
            </a:endParaRPr>
          </a:p>
        </p:txBody>
      </p:sp>
      <p:sp>
        <p:nvSpPr>
          <p:cNvPr id="120" name="Rectangle 119"/>
          <p:cNvSpPr/>
          <p:nvPr/>
        </p:nvSpPr>
        <p:spPr>
          <a:xfrm>
            <a:off x="5940425" y="4941888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G</a:t>
            </a:r>
            <a:endParaRPr lang="vi-VN" sz="36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1" name="Rectangle 120"/>
          <p:cNvSpPr/>
          <p:nvPr/>
        </p:nvSpPr>
        <p:spPr>
          <a:xfrm>
            <a:off x="5940425" y="5589588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cs typeface="Arial" pitchFamily="34" charset="0"/>
              </a:rPr>
              <a:t>U</a:t>
            </a:r>
            <a:endParaRPr lang="vi-VN" sz="3600" b="1" dirty="0">
              <a:solidFill>
                <a:srgbClr val="0000FF"/>
              </a:solidFill>
              <a:cs typeface="Arial" pitchFamily="34" charset="0"/>
            </a:endParaRPr>
          </a:p>
        </p:txBody>
      </p:sp>
      <p:sp>
        <p:nvSpPr>
          <p:cNvPr id="122" name="Rectangle 121"/>
          <p:cNvSpPr/>
          <p:nvPr/>
        </p:nvSpPr>
        <p:spPr>
          <a:xfrm>
            <a:off x="5940425" y="6237288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cs typeface="Arial" pitchFamily="34" charset="0"/>
              </a:rPr>
              <a:t>U</a:t>
            </a:r>
            <a:endParaRPr lang="vi-VN" sz="3600" b="1" dirty="0">
              <a:solidFill>
                <a:srgbClr val="0000FF"/>
              </a:solidFill>
              <a:cs typeface="Arial" pitchFamily="34" charset="0"/>
            </a:endParaRPr>
          </a:p>
        </p:txBody>
      </p:sp>
      <p:sp>
        <p:nvSpPr>
          <p:cNvPr id="124" name="Rectangle 123"/>
          <p:cNvSpPr/>
          <p:nvPr/>
        </p:nvSpPr>
        <p:spPr>
          <a:xfrm>
            <a:off x="6588125" y="1052513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cs typeface="Arial" pitchFamily="34" charset="0"/>
              </a:rPr>
              <a:t>Ự</a:t>
            </a:r>
            <a:endParaRPr lang="vi-VN" sz="3600" b="1" dirty="0">
              <a:solidFill>
                <a:srgbClr val="0000FF"/>
              </a:solidFill>
              <a:cs typeface="Arial" pitchFamily="34" charset="0"/>
            </a:endParaRPr>
          </a:p>
        </p:txBody>
      </p:sp>
      <p:sp>
        <p:nvSpPr>
          <p:cNvPr id="125" name="Rectangle 124"/>
          <p:cNvSpPr/>
          <p:nvPr/>
        </p:nvSpPr>
        <p:spPr>
          <a:xfrm>
            <a:off x="6588125" y="1700213"/>
            <a:ext cx="647700" cy="649287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</a:rPr>
              <a:t>Q</a:t>
            </a:r>
            <a:endParaRPr lang="vi-VN" sz="3600" b="1" dirty="0">
              <a:solidFill>
                <a:srgbClr val="0000FF"/>
              </a:solidFill>
            </a:endParaRPr>
          </a:p>
        </p:txBody>
      </p:sp>
      <p:sp>
        <p:nvSpPr>
          <p:cNvPr id="126" name="Rectangle 125"/>
          <p:cNvSpPr/>
          <p:nvPr/>
        </p:nvSpPr>
        <p:spPr>
          <a:xfrm>
            <a:off x="6588125" y="2349500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</a:rPr>
              <a:t>I</a:t>
            </a:r>
            <a:endParaRPr lang="vi-VN" sz="3600" b="1" dirty="0">
              <a:solidFill>
                <a:srgbClr val="0000FF"/>
              </a:solidFill>
            </a:endParaRPr>
          </a:p>
        </p:txBody>
      </p:sp>
      <p:sp>
        <p:nvSpPr>
          <p:cNvPr id="127" name="Rectangle 126"/>
          <p:cNvSpPr/>
          <p:nvPr/>
        </p:nvSpPr>
        <p:spPr>
          <a:xfrm>
            <a:off x="6588125" y="2997200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vi-VN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U</a:t>
            </a:r>
          </a:p>
        </p:txBody>
      </p:sp>
      <p:sp>
        <p:nvSpPr>
          <p:cNvPr id="128" name="Rectangle 127"/>
          <p:cNvSpPr/>
          <p:nvPr/>
        </p:nvSpPr>
        <p:spPr>
          <a:xfrm>
            <a:off x="6588125" y="3644900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C</a:t>
            </a:r>
            <a:endParaRPr lang="vi-VN" sz="36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9" name="Rectangle 128"/>
          <p:cNvSpPr/>
          <p:nvPr/>
        </p:nvSpPr>
        <p:spPr>
          <a:xfrm>
            <a:off x="6588125" y="4292600"/>
            <a:ext cx="647700" cy="649288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U</a:t>
            </a:r>
            <a:endParaRPr lang="vi-VN" sz="36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0" name="Rectangle 129"/>
          <p:cNvSpPr/>
          <p:nvPr/>
        </p:nvSpPr>
        <p:spPr>
          <a:xfrm>
            <a:off x="6588125" y="4941888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cs typeface="Arial" pitchFamily="34" charset="0"/>
              </a:rPr>
              <a:t>Ả</a:t>
            </a:r>
            <a:endParaRPr lang="vi-VN" sz="3600" b="1" dirty="0">
              <a:solidFill>
                <a:srgbClr val="0000FF"/>
              </a:solidFill>
              <a:cs typeface="Arial" pitchFamily="34" charset="0"/>
            </a:endParaRPr>
          </a:p>
        </p:txBody>
      </p:sp>
      <p:sp>
        <p:nvSpPr>
          <p:cNvPr id="131" name="Rectangle 130"/>
          <p:cNvSpPr/>
          <p:nvPr/>
        </p:nvSpPr>
        <p:spPr>
          <a:xfrm>
            <a:off x="6588125" y="5589588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cs typeface="Arial" pitchFamily="34" charset="0"/>
              </a:rPr>
              <a:t>Ậ</a:t>
            </a:r>
            <a:endParaRPr lang="vi-VN" sz="3600" b="1" dirty="0">
              <a:solidFill>
                <a:srgbClr val="0000FF"/>
              </a:solidFill>
              <a:cs typeface="Arial" pitchFamily="34" charset="0"/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6588125" y="6237288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cs typeface="Arial" pitchFamily="34" charset="0"/>
              </a:rPr>
              <a:t>Ậ</a:t>
            </a:r>
            <a:endParaRPr lang="vi-VN" sz="3600" b="1" dirty="0">
              <a:solidFill>
                <a:srgbClr val="0000FF"/>
              </a:solidFill>
              <a:cs typeface="Arial" pitchFamily="34" charset="0"/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4643438" y="1052513"/>
            <a:ext cx="649287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cs typeface="Arial" pitchFamily="34" charset="0"/>
              </a:rPr>
              <a:t>T</a:t>
            </a:r>
            <a:endParaRPr lang="vi-VN" sz="3600" b="1" dirty="0">
              <a:solidFill>
                <a:srgbClr val="0000FF"/>
              </a:solidFill>
              <a:cs typeface="Arial" pitchFamily="34" charset="0"/>
            </a:endParaRPr>
          </a:p>
        </p:txBody>
      </p:sp>
      <p:sp>
        <p:nvSpPr>
          <p:cNvPr id="135" name="Rectangle 134"/>
          <p:cNvSpPr/>
          <p:nvPr/>
        </p:nvSpPr>
        <p:spPr>
          <a:xfrm>
            <a:off x="4643438" y="1700213"/>
            <a:ext cx="649287" cy="649287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</a:rPr>
              <a:t>T</a:t>
            </a:r>
            <a:endParaRPr lang="vi-VN" sz="3600" b="1" dirty="0">
              <a:solidFill>
                <a:srgbClr val="0000FF"/>
              </a:solidFill>
            </a:endParaRPr>
          </a:p>
        </p:txBody>
      </p:sp>
      <p:sp>
        <p:nvSpPr>
          <p:cNvPr id="136" name="Rectangle 135"/>
          <p:cNvSpPr/>
          <p:nvPr/>
        </p:nvSpPr>
        <p:spPr>
          <a:xfrm>
            <a:off x="4643438" y="2349500"/>
            <a:ext cx="649287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vi-VN" sz="3600" b="1" dirty="0">
                <a:solidFill>
                  <a:srgbClr val="0000FF"/>
                </a:solidFill>
              </a:rPr>
              <a:t>Ư</a:t>
            </a:r>
          </a:p>
        </p:txBody>
      </p:sp>
      <p:sp>
        <p:nvSpPr>
          <p:cNvPr id="137" name="Rectangle 136"/>
          <p:cNvSpPr/>
          <p:nvPr/>
        </p:nvSpPr>
        <p:spPr>
          <a:xfrm>
            <a:off x="4643438" y="2997200"/>
            <a:ext cx="649287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cs typeface="Arial" pitchFamily="34" charset="0"/>
              </a:rPr>
              <a:t>Ể</a:t>
            </a:r>
            <a:endParaRPr lang="vi-VN" sz="3600" b="1" dirty="0">
              <a:solidFill>
                <a:srgbClr val="0000FF"/>
              </a:solidFill>
              <a:cs typeface="Arial" pitchFamily="34" charset="0"/>
            </a:endParaRPr>
          </a:p>
        </p:txBody>
      </p:sp>
      <p:sp>
        <p:nvSpPr>
          <p:cNvPr id="138" name="Rectangle 137"/>
          <p:cNvSpPr/>
          <p:nvPr/>
        </p:nvSpPr>
        <p:spPr>
          <a:xfrm>
            <a:off x="4643438" y="3644900"/>
            <a:ext cx="649287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C</a:t>
            </a:r>
            <a:endParaRPr lang="vi-VN" sz="36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9" name="Rectangle 138"/>
          <p:cNvSpPr/>
          <p:nvPr/>
        </p:nvSpPr>
        <p:spPr>
          <a:xfrm>
            <a:off x="4643438" y="4292600"/>
            <a:ext cx="649287" cy="649288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P</a:t>
            </a:r>
            <a:endParaRPr lang="vi-VN" sz="36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0" name="Rectangle 139"/>
          <p:cNvSpPr/>
          <p:nvPr/>
        </p:nvSpPr>
        <p:spPr>
          <a:xfrm>
            <a:off x="4643438" y="4941888"/>
            <a:ext cx="649287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U</a:t>
            </a:r>
            <a:endParaRPr lang="vi-VN" sz="36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1" name="Rectangle 140"/>
          <p:cNvSpPr/>
          <p:nvPr/>
        </p:nvSpPr>
        <p:spPr>
          <a:xfrm>
            <a:off x="4643438" y="5589588"/>
            <a:ext cx="649287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cs typeface="Arial" pitchFamily="34" charset="0"/>
              </a:rPr>
              <a:t>Ị</a:t>
            </a:r>
            <a:endParaRPr lang="vi-VN" sz="3600" b="1" dirty="0">
              <a:solidFill>
                <a:srgbClr val="0000FF"/>
              </a:solidFill>
              <a:cs typeface="Arial" pitchFamily="34" charset="0"/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4643438" y="6237288"/>
            <a:ext cx="649287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cs typeface="Arial" pitchFamily="34" charset="0"/>
              </a:rPr>
              <a:t>Ị</a:t>
            </a:r>
            <a:endParaRPr lang="vi-VN" sz="3600" b="1" dirty="0">
              <a:solidFill>
                <a:srgbClr val="0000FF"/>
              </a:solidFill>
              <a:cs typeface="Arial" pitchFamily="34" charset="0"/>
            </a:endParaRPr>
          </a:p>
        </p:txBody>
      </p:sp>
      <p:sp>
        <p:nvSpPr>
          <p:cNvPr id="144" name="Rectangle 143"/>
          <p:cNvSpPr/>
          <p:nvPr/>
        </p:nvSpPr>
        <p:spPr>
          <a:xfrm>
            <a:off x="5292725" y="1052513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cs typeface="Arial" pitchFamily="34" charset="0"/>
              </a:rPr>
              <a:t>Ự</a:t>
            </a:r>
            <a:endParaRPr lang="vi-VN" sz="3600" b="1" dirty="0">
              <a:solidFill>
                <a:srgbClr val="0000FF"/>
              </a:solidFill>
              <a:cs typeface="Arial" pitchFamily="34" charset="0"/>
            </a:endParaRPr>
          </a:p>
        </p:txBody>
      </p:sp>
      <p:sp>
        <p:nvSpPr>
          <p:cNvPr id="145" name="Rectangle 144"/>
          <p:cNvSpPr/>
          <p:nvPr/>
        </p:nvSpPr>
        <p:spPr>
          <a:xfrm>
            <a:off x="5292725" y="1700213"/>
            <a:ext cx="647700" cy="649287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</a:rPr>
              <a:t>A</a:t>
            </a:r>
            <a:endParaRPr lang="vi-VN" sz="3600" b="1" dirty="0">
              <a:solidFill>
                <a:srgbClr val="0000FF"/>
              </a:solidFill>
            </a:endParaRPr>
          </a:p>
        </p:txBody>
      </p:sp>
      <p:sp>
        <p:nvSpPr>
          <p:cNvPr id="146" name="Rectangle 145"/>
          <p:cNvSpPr/>
          <p:nvPr/>
        </p:nvSpPr>
        <p:spPr>
          <a:xfrm>
            <a:off x="5292725" y="2349500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</a:rPr>
              <a:t>Q</a:t>
            </a:r>
            <a:endParaRPr lang="vi-VN" sz="3600" b="1" dirty="0">
              <a:solidFill>
                <a:srgbClr val="0000FF"/>
              </a:solidFill>
            </a:endParaRPr>
          </a:p>
        </p:txBody>
      </p:sp>
      <p:sp>
        <p:nvSpPr>
          <p:cNvPr id="147" name="Rectangle 146"/>
          <p:cNvSpPr/>
          <p:nvPr/>
        </p:nvSpPr>
        <p:spPr>
          <a:xfrm>
            <a:off x="5292725" y="2997200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vi-VN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U</a:t>
            </a:r>
          </a:p>
        </p:txBody>
      </p:sp>
      <p:sp>
        <p:nvSpPr>
          <p:cNvPr id="148" name="Rectangle 147"/>
          <p:cNvSpPr/>
          <p:nvPr/>
        </p:nvSpPr>
        <p:spPr>
          <a:xfrm>
            <a:off x="5292725" y="3644900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cs typeface="Arial" pitchFamily="34" charset="0"/>
              </a:rPr>
              <a:t>U</a:t>
            </a:r>
            <a:endParaRPr lang="vi-VN" sz="3600" b="1" dirty="0">
              <a:solidFill>
                <a:srgbClr val="0000FF"/>
              </a:solidFill>
              <a:cs typeface="Arial" pitchFamily="34" charset="0"/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5292725" y="4292600"/>
            <a:ext cx="647700" cy="649288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Ỡ</a:t>
            </a:r>
            <a:endParaRPr lang="vi-VN" sz="36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5292725" y="4941888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N</a:t>
            </a:r>
            <a:endParaRPr lang="vi-VN" sz="36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5292725" y="5589588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cs typeface="Arial" pitchFamily="34" charset="0"/>
              </a:rPr>
              <a:t>L</a:t>
            </a:r>
            <a:endParaRPr lang="vi-VN" sz="3600" b="1" dirty="0">
              <a:solidFill>
                <a:srgbClr val="0000FF"/>
              </a:solidFill>
              <a:cs typeface="Arial" pitchFamily="34" charset="0"/>
            </a:endParaRPr>
          </a:p>
        </p:txBody>
      </p:sp>
      <p:sp>
        <p:nvSpPr>
          <p:cNvPr id="152" name="Rectangle 151"/>
          <p:cNvSpPr/>
          <p:nvPr/>
        </p:nvSpPr>
        <p:spPr>
          <a:xfrm>
            <a:off x="5292725" y="6237288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cs typeface="Arial" pitchFamily="34" charset="0"/>
              </a:rPr>
              <a:t>L</a:t>
            </a:r>
            <a:endParaRPr lang="vi-VN" sz="3600" b="1" dirty="0">
              <a:solidFill>
                <a:srgbClr val="0000FF"/>
              </a:solidFill>
              <a:cs typeface="Arial" pitchFamily="34" charset="0"/>
            </a:endParaRPr>
          </a:p>
        </p:txBody>
      </p:sp>
      <p:sp>
        <p:nvSpPr>
          <p:cNvPr id="194" name="Rectangle 193"/>
          <p:cNvSpPr/>
          <p:nvPr/>
        </p:nvSpPr>
        <p:spPr>
          <a:xfrm>
            <a:off x="2195513" y="1052513"/>
            <a:ext cx="504825" cy="6477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808080">
                    <a:lumMod val="10000"/>
                  </a:srgbClr>
                </a:solidFill>
              </a:rPr>
              <a:t>1</a:t>
            </a:r>
            <a:endParaRPr lang="vi-VN" sz="2400" dirty="0">
              <a:solidFill>
                <a:srgbClr val="808080">
                  <a:lumMod val="10000"/>
                </a:srgbClr>
              </a:solidFill>
            </a:endParaRPr>
          </a:p>
        </p:txBody>
      </p:sp>
      <p:sp>
        <p:nvSpPr>
          <p:cNvPr id="195" name="Rectangle 194"/>
          <p:cNvSpPr/>
          <p:nvPr/>
        </p:nvSpPr>
        <p:spPr>
          <a:xfrm>
            <a:off x="2195513" y="1700213"/>
            <a:ext cx="504825" cy="64928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808080">
                    <a:lumMod val="10000"/>
                  </a:srgbClr>
                </a:solidFill>
              </a:rPr>
              <a:t>2</a:t>
            </a:r>
            <a:endParaRPr lang="vi-VN" sz="2400" dirty="0">
              <a:solidFill>
                <a:srgbClr val="808080">
                  <a:lumMod val="10000"/>
                </a:srgbClr>
              </a:solidFill>
            </a:endParaRPr>
          </a:p>
        </p:txBody>
      </p:sp>
      <p:sp>
        <p:nvSpPr>
          <p:cNvPr id="196" name="Rectangle 195"/>
          <p:cNvSpPr/>
          <p:nvPr/>
        </p:nvSpPr>
        <p:spPr>
          <a:xfrm>
            <a:off x="2195513" y="2349500"/>
            <a:ext cx="504825" cy="6477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808080">
                    <a:lumMod val="10000"/>
                  </a:srgbClr>
                </a:solidFill>
              </a:rPr>
              <a:t>3</a:t>
            </a:r>
            <a:endParaRPr lang="vi-VN" sz="2400" dirty="0">
              <a:solidFill>
                <a:srgbClr val="808080">
                  <a:lumMod val="10000"/>
                </a:srgbClr>
              </a:solidFill>
            </a:endParaRPr>
          </a:p>
        </p:txBody>
      </p:sp>
      <p:sp>
        <p:nvSpPr>
          <p:cNvPr id="197" name="Rectangle 196"/>
          <p:cNvSpPr/>
          <p:nvPr/>
        </p:nvSpPr>
        <p:spPr>
          <a:xfrm>
            <a:off x="2195513" y="2997200"/>
            <a:ext cx="504825" cy="6477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808080">
                    <a:lumMod val="10000"/>
                  </a:srgbClr>
                </a:solidFill>
              </a:rPr>
              <a:t>4</a:t>
            </a:r>
            <a:endParaRPr lang="vi-VN" sz="2400" dirty="0">
              <a:solidFill>
                <a:srgbClr val="808080">
                  <a:lumMod val="10000"/>
                </a:srgbClr>
              </a:solidFill>
            </a:endParaRPr>
          </a:p>
        </p:txBody>
      </p:sp>
      <p:sp>
        <p:nvSpPr>
          <p:cNvPr id="198" name="Rectangle 197"/>
          <p:cNvSpPr/>
          <p:nvPr/>
        </p:nvSpPr>
        <p:spPr>
          <a:xfrm>
            <a:off x="2195513" y="3644900"/>
            <a:ext cx="504825" cy="6477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808080">
                    <a:lumMod val="10000"/>
                  </a:srgbClr>
                </a:solidFill>
              </a:rPr>
              <a:t>5</a:t>
            </a:r>
            <a:endParaRPr lang="vi-VN" sz="2400" dirty="0">
              <a:solidFill>
                <a:srgbClr val="808080">
                  <a:lumMod val="10000"/>
                </a:srgbClr>
              </a:solidFill>
            </a:endParaRPr>
          </a:p>
        </p:txBody>
      </p:sp>
      <p:sp>
        <p:nvSpPr>
          <p:cNvPr id="199" name="Rectangle 198"/>
          <p:cNvSpPr/>
          <p:nvPr/>
        </p:nvSpPr>
        <p:spPr>
          <a:xfrm>
            <a:off x="2195513" y="4292600"/>
            <a:ext cx="504825" cy="64928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808080">
                    <a:lumMod val="10000"/>
                  </a:srgbClr>
                </a:solidFill>
              </a:rPr>
              <a:t>6</a:t>
            </a:r>
            <a:endParaRPr lang="vi-VN" sz="2400" dirty="0">
              <a:solidFill>
                <a:srgbClr val="808080">
                  <a:lumMod val="10000"/>
                </a:srgbClr>
              </a:solidFill>
            </a:endParaRPr>
          </a:p>
        </p:txBody>
      </p:sp>
      <p:sp>
        <p:nvSpPr>
          <p:cNvPr id="200" name="Rectangle 199"/>
          <p:cNvSpPr/>
          <p:nvPr/>
        </p:nvSpPr>
        <p:spPr>
          <a:xfrm>
            <a:off x="2195513" y="4941888"/>
            <a:ext cx="504825" cy="6477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808080">
                    <a:lumMod val="10000"/>
                  </a:srgbClr>
                </a:solidFill>
              </a:rPr>
              <a:t>7</a:t>
            </a:r>
            <a:endParaRPr lang="vi-VN" sz="2400" dirty="0">
              <a:solidFill>
                <a:srgbClr val="808080">
                  <a:lumMod val="10000"/>
                </a:srgbClr>
              </a:solidFill>
            </a:endParaRPr>
          </a:p>
        </p:txBody>
      </p:sp>
      <p:sp>
        <p:nvSpPr>
          <p:cNvPr id="201" name="Rectangle 200"/>
          <p:cNvSpPr/>
          <p:nvPr/>
        </p:nvSpPr>
        <p:spPr>
          <a:xfrm>
            <a:off x="2195513" y="5589588"/>
            <a:ext cx="504825" cy="6477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808080">
                    <a:lumMod val="10000"/>
                  </a:srgbClr>
                </a:solidFill>
              </a:rPr>
              <a:t>8</a:t>
            </a:r>
            <a:endParaRPr lang="vi-VN" sz="2400" dirty="0">
              <a:solidFill>
                <a:srgbClr val="808080">
                  <a:lumMod val="10000"/>
                </a:srgbClr>
              </a:solidFill>
            </a:endParaRPr>
          </a:p>
        </p:txBody>
      </p:sp>
      <p:sp>
        <p:nvSpPr>
          <p:cNvPr id="202" name="Rectangle 201"/>
          <p:cNvSpPr/>
          <p:nvPr/>
        </p:nvSpPr>
        <p:spPr>
          <a:xfrm>
            <a:off x="2195513" y="6237288"/>
            <a:ext cx="504825" cy="6477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808080">
                    <a:lumMod val="10000"/>
                  </a:srgbClr>
                </a:solidFill>
              </a:rPr>
              <a:t>9</a:t>
            </a:r>
            <a:endParaRPr lang="vi-VN" sz="2400" dirty="0">
              <a:solidFill>
                <a:srgbClr val="808080">
                  <a:lumMod val="10000"/>
                </a:srgbClr>
              </a:solidFill>
            </a:endParaRPr>
          </a:p>
        </p:txBody>
      </p:sp>
      <p:sp>
        <p:nvSpPr>
          <p:cNvPr id="203" name="Rectangle 202"/>
          <p:cNvSpPr/>
          <p:nvPr/>
        </p:nvSpPr>
        <p:spPr>
          <a:xfrm>
            <a:off x="2700338" y="620713"/>
            <a:ext cx="647700" cy="431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808080">
                    <a:lumMod val="10000"/>
                  </a:srgbClr>
                </a:solidFill>
              </a:rPr>
              <a:t>A</a:t>
            </a:r>
            <a:endParaRPr lang="vi-VN" sz="2400" dirty="0">
              <a:solidFill>
                <a:srgbClr val="808080">
                  <a:lumMod val="10000"/>
                </a:srgbClr>
              </a:solidFill>
            </a:endParaRPr>
          </a:p>
        </p:txBody>
      </p:sp>
      <p:sp>
        <p:nvSpPr>
          <p:cNvPr id="204" name="Rectangle 203"/>
          <p:cNvSpPr/>
          <p:nvPr/>
        </p:nvSpPr>
        <p:spPr>
          <a:xfrm>
            <a:off x="3348038" y="620713"/>
            <a:ext cx="647700" cy="431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808080">
                    <a:lumMod val="10000"/>
                  </a:srgbClr>
                </a:solidFill>
              </a:rPr>
              <a:t>B</a:t>
            </a:r>
            <a:endParaRPr lang="vi-VN" sz="2400" dirty="0">
              <a:solidFill>
                <a:srgbClr val="808080">
                  <a:lumMod val="10000"/>
                </a:srgbClr>
              </a:solidFill>
            </a:endParaRPr>
          </a:p>
        </p:txBody>
      </p:sp>
      <p:sp>
        <p:nvSpPr>
          <p:cNvPr id="205" name="Rectangle 204"/>
          <p:cNvSpPr/>
          <p:nvPr/>
        </p:nvSpPr>
        <p:spPr>
          <a:xfrm>
            <a:off x="3995738" y="620713"/>
            <a:ext cx="647700" cy="431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808080">
                    <a:lumMod val="10000"/>
                  </a:srgbClr>
                </a:solidFill>
              </a:rPr>
              <a:t>C</a:t>
            </a:r>
            <a:endParaRPr lang="vi-VN" sz="2400" dirty="0">
              <a:solidFill>
                <a:srgbClr val="808080">
                  <a:lumMod val="10000"/>
                </a:srgbClr>
              </a:solidFill>
            </a:endParaRPr>
          </a:p>
        </p:txBody>
      </p:sp>
      <p:sp>
        <p:nvSpPr>
          <p:cNvPr id="206" name="Rectangle 205"/>
          <p:cNvSpPr/>
          <p:nvPr/>
        </p:nvSpPr>
        <p:spPr>
          <a:xfrm>
            <a:off x="7235826" y="620713"/>
            <a:ext cx="649288" cy="431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808080">
                    <a:lumMod val="10000"/>
                  </a:srgbClr>
                </a:solidFill>
              </a:rPr>
              <a:t>H</a:t>
            </a:r>
            <a:endParaRPr lang="vi-VN" sz="2400" dirty="0">
              <a:solidFill>
                <a:srgbClr val="808080">
                  <a:lumMod val="10000"/>
                </a:srgbClr>
              </a:solidFill>
            </a:endParaRPr>
          </a:p>
        </p:txBody>
      </p:sp>
      <p:sp>
        <p:nvSpPr>
          <p:cNvPr id="207" name="Rectangle 206"/>
          <p:cNvSpPr/>
          <p:nvPr/>
        </p:nvSpPr>
        <p:spPr>
          <a:xfrm>
            <a:off x="7885113" y="620713"/>
            <a:ext cx="647700" cy="431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808080">
                    <a:lumMod val="10000"/>
                  </a:srgbClr>
                </a:solidFill>
              </a:rPr>
              <a:t>I</a:t>
            </a:r>
            <a:endParaRPr lang="vi-VN" sz="2400" dirty="0">
              <a:solidFill>
                <a:srgbClr val="808080">
                  <a:lumMod val="10000"/>
                </a:srgbClr>
              </a:solidFill>
            </a:endParaRPr>
          </a:p>
        </p:txBody>
      </p:sp>
      <p:sp>
        <p:nvSpPr>
          <p:cNvPr id="208" name="Rectangle 207"/>
          <p:cNvSpPr/>
          <p:nvPr/>
        </p:nvSpPr>
        <p:spPr>
          <a:xfrm>
            <a:off x="5940425" y="620713"/>
            <a:ext cx="647700" cy="431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808080">
                    <a:lumMod val="10000"/>
                  </a:srgbClr>
                </a:solidFill>
              </a:rPr>
              <a:t>F</a:t>
            </a:r>
            <a:endParaRPr lang="vi-VN" sz="2400" dirty="0">
              <a:solidFill>
                <a:srgbClr val="808080">
                  <a:lumMod val="10000"/>
                </a:srgbClr>
              </a:solidFill>
            </a:endParaRPr>
          </a:p>
        </p:txBody>
      </p:sp>
      <p:sp>
        <p:nvSpPr>
          <p:cNvPr id="209" name="Rectangle 208"/>
          <p:cNvSpPr/>
          <p:nvPr/>
        </p:nvSpPr>
        <p:spPr>
          <a:xfrm>
            <a:off x="6588125" y="620713"/>
            <a:ext cx="647700" cy="431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808080">
                    <a:lumMod val="10000"/>
                  </a:srgbClr>
                </a:solidFill>
              </a:rPr>
              <a:t>G</a:t>
            </a:r>
            <a:endParaRPr lang="vi-VN" sz="2400" dirty="0">
              <a:solidFill>
                <a:srgbClr val="808080">
                  <a:lumMod val="10000"/>
                </a:srgbClr>
              </a:solidFill>
            </a:endParaRPr>
          </a:p>
        </p:txBody>
      </p:sp>
      <p:sp>
        <p:nvSpPr>
          <p:cNvPr id="210" name="Rectangle 209"/>
          <p:cNvSpPr/>
          <p:nvPr/>
        </p:nvSpPr>
        <p:spPr>
          <a:xfrm>
            <a:off x="4643438" y="620713"/>
            <a:ext cx="649287" cy="431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808080">
                    <a:lumMod val="10000"/>
                  </a:srgbClr>
                </a:solidFill>
              </a:rPr>
              <a:t>D</a:t>
            </a:r>
            <a:endParaRPr lang="vi-VN" sz="2400" dirty="0">
              <a:solidFill>
                <a:srgbClr val="808080">
                  <a:lumMod val="10000"/>
                </a:srgbClr>
              </a:solidFill>
            </a:endParaRPr>
          </a:p>
        </p:txBody>
      </p:sp>
      <p:sp>
        <p:nvSpPr>
          <p:cNvPr id="211" name="Rectangle 210"/>
          <p:cNvSpPr/>
          <p:nvPr/>
        </p:nvSpPr>
        <p:spPr>
          <a:xfrm>
            <a:off x="5292725" y="620713"/>
            <a:ext cx="647700" cy="431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808080">
                    <a:lumMod val="10000"/>
                  </a:srgbClr>
                </a:solidFill>
              </a:rPr>
              <a:t>E</a:t>
            </a:r>
            <a:endParaRPr lang="vi-VN" sz="2400" dirty="0">
              <a:solidFill>
                <a:srgbClr val="808080">
                  <a:lumMod val="10000"/>
                </a:srgbClr>
              </a:solidFill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349629" y="87321"/>
            <a:ext cx="3889375" cy="522287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800" b="1" dirty="0">
                <a:solidFill>
                  <a:srgbClr val="FF0000"/>
                </a:solidFill>
                <a:latin typeface="Times New Roman"/>
                <a:cs typeface="Arial" charset="0"/>
              </a:rPr>
              <a:t>AI TINH  MẮT HƠN</a:t>
            </a:r>
            <a:endParaRPr lang="vi-VN" sz="2800" b="1" dirty="0">
              <a:solidFill>
                <a:srgbClr val="FF0000"/>
              </a:solidFill>
              <a:latin typeface="Times New Roman"/>
              <a:cs typeface="Arial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0" y="1447808"/>
            <a:ext cx="2209800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ô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chữ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kiểu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endParaRPr lang="vi-VN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543" name="Right Arrow 3"/>
          <p:cNvSpPr>
            <a:spLocks noChangeArrowheads="1"/>
          </p:cNvSpPr>
          <p:nvPr/>
        </p:nvSpPr>
        <p:spPr bwMode="auto">
          <a:xfrm>
            <a:off x="179388" y="6561146"/>
            <a:ext cx="582612" cy="1161633"/>
          </a:xfrm>
          <a:prstGeom prst="rightArrow">
            <a:avLst>
              <a:gd name="adj1" fmla="val 50000"/>
              <a:gd name="adj2" fmla="val 49684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vi-VN" sz="32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3" name="Rectangle 112"/>
          <p:cNvSpPr/>
          <p:nvPr/>
        </p:nvSpPr>
        <p:spPr>
          <a:xfrm>
            <a:off x="3352800" y="1066800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cs typeface="Arial" pitchFamily="34" charset="0"/>
              </a:rPr>
              <a:t>T</a:t>
            </a:r>
            <a:endParaRPr lang="vi-VN" sz="3600" b="1" dirty="0">
              <a:solidFill>
                <a:srgbClr val="0000FF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7871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5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8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1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4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6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9" dur="2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2" dur="2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5" dur="2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8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1" dur="2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3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6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9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5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8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1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4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0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3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6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9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2" dur="2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5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8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1" dur="2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4" dur="2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7" dur="2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0" dur="2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3" dur="2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6" dur="2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9" dur="2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2" dur="2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5" dur="2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8" dur="2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1" dur="2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4" dur="2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7" dur="2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0" dur="2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3" dur="2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6" dur="2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9" dur="2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2" dur="2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5" dur="2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8" dur="2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1" dur="2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4" dur="2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7" dur="2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0" dur="2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3" dur="2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6" dur="2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9" dur="2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2" dur="2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5" dur="20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8" dur="2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1" dur="2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4" dur="2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7" dur="2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0" dur="20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3" dur="2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6" dur="2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9" dur="2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2" dur="2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5" dur="2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8" dur="2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1" dur="20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4" dur="20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7" dur="2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0" dur="20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3" dur="20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6" dur="2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9" dur="20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2" dur="2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5" dur="20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8" dur="2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 nodeType="clickPar">
                      <p:stCondLst>
                        <p:cond delay="indefinite"/>
                      </p:stCondLst>
                      <p:childTnLst>
                        <p:par>
                          <p:cTn id="3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4" restart="whenNotActive" fill="hold" evtFilter="cancelBubble" nodeType="interactiveSeq">
                <p:stCondLst>
                  <p:cond evt="onClick" delay="0">
                    <p:tgtEl>
                      <p:spTgt spid="2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5" fill="hold" nodeType="clickPar">
                      <p:stCondLst>
                        <p:cond delay="0"/>
                      </p:stCondLst>
                      <p:childTnLst>
                        <p:par>
                          <p:cTn id="3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7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3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33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34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35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36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3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39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40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41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4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4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4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4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4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49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50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5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0"/>
                  </p:tgtEl>
                </p:cond>
              </p:nextCondLst>
            </p:seq>
            <p:seq concurrent="1" nextAc="seek">
              <p:cTn id="352" restart="whenNotActive" fill="hold" evtFilter="cancelBubble" nodeType="interactiveSeq">
                <p:stCondLst>
                  <p:cond evt="onClick" delay="0">
                    <p:tgtEl>
                      <p:spTgt spid="1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3" fill="hold" nodeType="clickPar">
                      <p:stCondLst>
                        <p:cond delay="0"/>
                      </p:stCondLst>
                      <p:childTnLst>
                        <p:par>
                          <p:cTn id="3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5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8"/>
                  </p:tgtEl>
                </p:cond>
              </p:nextCondLst>
            </p:seq>
            <p:seq concurrent="1" nextAc="seek">
              <p:cTn id="380" restart="whenNotActive" fill="hold" evtFilter="cancelBubble" nodeType="interactiveSeq">
                <p:stCondLst>
                  <p:cond evt="onClick" delay="0">
                    <p:tgtEl>
                      <p:spTgt spid="2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1" fill="hold" nodeType="clickPar">
                      <p:stCondLst>
                        <p:cond delay="0"/>
                      </p:stCondLst>
                      <p:childTnLst>
                        <p:par>
                          <p:cTn id="3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3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8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8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8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8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9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0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1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92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3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4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5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6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97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9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00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01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02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1"/>
                  </p:tgtEl>
                </p:cond>
              </p:nextCondLst>
            </p:seq>
            <p:seq concurrent="1" nextAc="seek">
              <p:cTn id="403" restart="whenNotActive" fill="hold" evtFilter="cancelBubble" nodeType="interactiveSeq">
                <p:stCondLst>
                  <p:cond evt="onClick" delay="0">
                    <p:tgtEl>
                      <p:spTgt spid="1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4" fill="hold" nodeType="clickPar">
                      <p:stCondLst>
                        <p:cond delay="0"/>
                      </p:stCondLst>
                      <p:childTnLst>
                        <p:par>
                          <p:cTn id="4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6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0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0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0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1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1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1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1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1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1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6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1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1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1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2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2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2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2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2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2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2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2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3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6"/>
                  </p:tgtEl>
                </p:cond>
              </p:nextCondLst>
            </p:seq>
            <p:seq concurrent="1" nextAc="seek">
              <p:cTn id="431" restart="whenNotActive" fill="hold" evtFilter="cancelBubble" nodeType="interactiveSeq">
                <p:stCondLst>
                  <p:cond evt="onClick" delay="0">
                    <p:tgtEl>
                      <p:spTgt spid="1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2" fill="hold" nodeType="clickPar">
                      <p:stCondLst>
                        <p:cond delay="0"/>
                      </p:stCondLst>
                      <p:childTnLst>
                        <p:par>
                          <p:cTn id="4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4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9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4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9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5"/>
                  </p:tgtEl>
                </p:cond>
              </p:nextCondLst>
            </p:seq>
            <p:seq concurrent="1" nextAc="seek">
              <p:cTn id="454" restart="whenNotActive" fill="hold" evtFilter="cancelBubble" nodeType="interactiveSeq">
                <p:stCondLst>
                  <p:cond evt="onClick" delay="0">
                    <p:tgtEl>
                      <p:spTgt spid="1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5" fill="hold" nodeType="clickPar">
                      <p:stCondLst>
                        <p:cond delay="0"/>
                      </p:stCondLst>
                      <p:childTnLst>
                        <p:par>
                          <p:cTn id="4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7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58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59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60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61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2" presetID="24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6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6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6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6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7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2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7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7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7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7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7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7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8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81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2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8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8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85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8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7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8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8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90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9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2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9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9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9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9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7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9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9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0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0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"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  <p:bldP spid="23" grpId="0" animBg="1"/>
      <p:bldP spid="24" grpId="0" animBg="1"/>
      <p:bldP spid="25" grpId="0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8" grpId="2" animBg="1"/>
      <p:bldP spid="29" grpId="0" animBg="1"/>
      <p:bldP spid="29" grpId="1" animBg="1"/>
      <p:bldP spid="30" grpId="0" animBg="1"/>
      <p:bldP spid="30" grpId="1" animBg="1"/>
      <p:bldP spid="34" grpId="0" animBg="1"/>
      <p:bldP spid="35" grpId="0" animBg="1"/>
      <p:bldP spid="35" grpId="1" animBg="1"/>
      <p:bldP spid="35" grpId="2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1" grpId="0" animBg="1"/>
      <p:bldP spid="42" grpId="0" animBg="1"/>
      <p:bldP spid="44" grpId="0" animBg="1"/>
      <p:bldP spid="45" grpId="0" animBg="1"/>
      <p:bldP spid="46" grpId="0" animBg="1"/>
      <p:bldP spid="46" grpId="1" animBg="1"/>
      <p:bldP spid="47" grpId="0" animBg="1"/>
      <p:bldP spid="48" grpId="0" animBg="1"/>
      <p:bldP spid="48" grpId="1" animBg="1"/>
      <p:bldP spid="49" grpId="0" animBg="1"/>
      <p:bldP spid="50" grpId="0" animBg="1"/>
      <p:bldP spid="51" grpId="0" animBg="1"/>
      <p:bldP spid="51" grpId="1" animBg="1"/>
      <p:bldP spid="52" grpId="0" animBg="1"/>
      <p:bldP spid="94" grpId="0" animBg="1"/>
      <p:bldP spid="95" grpId="0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2" grpId="1" animBg="1"/>
      <p:bldP spid="114" grpId="0" animBg="1"/>
      <p:bldP spid="115" grpId="0" animBg="1"/>
      <p:bldP spid="115" grpId="1" animBg="1"/>
      <p:bldP spid="116" grpId="0" animBg="1"/>
      <p:bldP spid="117" grpId="0" animBg="1"/>
      <p:bldP spid="118" grpId="0" animBg="1"/>
      <p:bldP spid="119" grpId="0" animBg="1"/>
      <p:bldP spid="119" grpId="1" animBg="1"/>
      <p:bldP spid="120" grpId="0" animBg="1"/>
      <p:bldP spid="121" grpId="0" animBg="1"/>
      <p:bldP spid="121" grpId="1" animBg="1"/>
      <p:bldP spid="122" grpId="0" animBg="1"/>
      <p:bldP spid="124" grpId="0" animBg="1"/>
      <p:bldP spid="124" grpId="1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0" grpId="1" animBg="1"/>
      <p:bldP spid="131" grpId="0" animBg="1"/>
      <p:bldP spid="132" grpId="0" animBg="1"/>
      <p:bldP spid="134" grpId="0" animBg="1"/>
      <p:bldP spid="135" grpId="0" animBg="1"/>
      <p:bldP spid="136" grpId="0" animBg="1"/>
      <p:bldP spid="137" grpId="0" animBg="1"/>
      <p:bldP spid="137" grpId="1" animBg="1"/>
      <p:bldP spid="137" grpId="2" animBg="1"/>
      <p:bldP spid="138" grpId="0" animBg="1"/>
      <p:bldP spid="139" grpId="0" animBg="1"/>
      <p:bldP spid="140" grpId="0" animBg="1"/>
      <p:bldP spid="141" grpId="0" animBg="1"/>
      <p:bldP spid="141" grpId="1" animBg="1"/>
      <p:bldP spid="142" grpId="0" animBg="1"/>
      <p:bldP spid="144" grpId="0" animBg="1"/>
      <p:bldP spid="145" grpId="0" animBg="1"/>
      <p:bldP spid="146" grpId="0" animBg="1"/>
      <p:bldP spid="146" grpId="1" animBg="1"/>
      <p:bldP spid="147" grpId="0" animBg="1"/>
      <p:bldP spid="148" grpId="0" animBg="1"/>
      <p:bldP spid="148" grpId="1" animBg="1"/>
      <p:bldP spid="149" grpId="0" animBg="1"/>
      <p:bldP spid="150" grpId="0" animBg="1"/>
      <p:bldP spid="151" grpId="0" animBg="1"/>
      <p:bldP spid="151" grpId="1" animBg="1"/>
      <p:bldP spid="152" grpId="0" animBg="1"/>
      <p:bldP spid="194" grpId="0" animBg="1"/>
      <p:bldP spid="195" grpId="0" animBg="1"/>
      <p:bldP spid="196" grpId="0" animBg="1"/>
      <p:bldP spid="197" grpId="0" animBg="1"/>
      <p:bldP spid="198" grpId="0" animBg="1"/>
      <p:bldP spid="199" grpId="0" animBg="1"/>
      <p:bldP spid="200" grpId="0" animBg="1"/>
      <p:bldP spid="201" grpId="0" animBg="1"/>
      <p:bldP spid="202" grpId="0" animBg="1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09" grpId="0" animBg="1"/>
      <p:bldP spid="210" grpId="0" animBg="1"/>
      <p:bldP spid="211" grpId="0" animBg="1"/>
      <p:bldP spid="2" grpId="0" animBg="1"/>
      <p:bldP spid="3" grpId="0"/>
      <p:bldP spid="1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81000"/>
            <a:ext cx="3886200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381000"/>
            <a:ext cx="4048125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19200" y="4001869"/>
            <a:ext cx="701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 err="1">
                <a:latin typeface="Times New Roman"/>
                <a:ea typeface="Times New Roman"/>
              </a:rPr>
              <a:t>Sự</a:t>
            </a:r>
            <a:r>
              <a:rPr lang="en-US" b="1" i="1" dirty="0">
                <a:latin typeface="Times New Roman"/>
                <a:ea typeface="Times New Roman"/>
              </a:rPr>
              <a:t> </a:t>
            </a:r>
            <a:r>
              <a:rPr lang="en-US" b="1" i="1" dirty="0" err="1">
                <a:latin typeface="Times New Roman"/>
                <a:ea typeface="Times New Roman"/>
              </a:rPr>
              <a:t>kiện</a:t>
            </a:r>
            <a:r>
              <a:rPr lang="en-US" b="1" i="1" dirty="0">
                <a:latin typeface="Times New Roman"/>
                <a:ea typeface="Times New Roman"/>
              </a:rPr>
              <a:t> </a:t>
            </a:r>
            <a:r>
              <a:rPr lang="en-US" b="1" i="1" dirty="0" err="1">
                <a:latin typeface="Times New Roman"/>
                <a:ea typeface="Times New Roman"/>
              </a:rPr>
              <a:t>thành</a:t>
            </a:r>
            <a:r>
              <a:rPr lang="en-US" b="1" i="1" dirty="0">
                <a:latin typeface="Times New Roman"/>
                <a:ea typeface="Times New Roman"/>
              </a:rPr>
              <a:t> </a:t>
            </a:r>
            <a:r>
              <a:rPr lang="en-US" b="1" i="1" dirty="0" err="1">
                <a:latin typeface="Times New Roman"/>
                <a:ea typeface="Times New Roman"/>
              </a:rPr>
              <a:t>lập</a:t>
            </a:r>
            <a:r>
              <a:rPr lang="en-US" b="1" i="1" dirty="0">
                <a:latin typeface="Times New Roman"/>
                <a:ea typeface="Times New Roman"/>
              </a:rPr>
              <a:t> </a:t>
            </a:r>
            <a:r>
              <a:rPr lang="en-US" b="1" i="1" dirty="0" err="1">
                <a:latin typeface="Times New Roman"/>
                <a:ea typeface="Times New Roman"/>
              </a:rPr>
              <a:t>đội</a:t>
            </a:r>
            <a:r>
              <a:rPr lang="en-US" b="1" i="1" dirty="0">
                <a:latin typeface="Times New Roman"/>
                <a:ea typeface="Times New Roman"/>
              </a:rPr>
              <a:t> </a:t>
            </a:r>
            <a:r>
              <a:rPr lang="en-US" b="1" i="1" dirty="0" err="1">
                <a:latin typeface="Times New Roman"/>
                <a:ea typeface="Times New Roman"/>
              </a:rPr>
              <a:t>Việt</a:t>
            </a:r>
            <a:r>
              <a:rPr lang="en-US" b="1" i="1" dirty="0">
                <a:latin typeface="Times New Roman"/>
                <a:ea typeface="Times New Roman"/>
              </a:rPr>
              <a:t> Nam </a:t>
            </a:r>
            <a:r>
              <a:rPr lang="en-US" b="1" i="1" dirty="0" err="1">
                <a:latin typeface="Times New Roman"/>
                <a:ea typeface="Times New Roman"/>
              </a:rPr>
              <a:t>tuyên</a:t>
            </a:r>
            <a:r>
              <a:rPr lang="en-US" b="1" i="1" dirty="0">
                <a:latin typeface="Times New Roman"/>
                <a:ea typeface="Times New Roman"/>
              </a:rPr>
              <a:t> </a:t>
            </a:r>
            <a:r>
              <a:rPr lang="en-US" b="1" i="1" dirty="0" err="1">
                <a:latin typeface="Times New Roman"/>
                <a:ea typeface="Times New Roman"/>
              </a:rPr>
              <a:t>truyền</a:t>
            </a:r>
            <a:endParaRPr lang="en-US" b="1" i="1" dirty="0">
              <a:latin typeface="Times New Roman"/>
              <a:ea typeface="Times New Roman"/>
            </a:endParaRPr>
          </a:p>
          <a:p>
            <a:pPr algn="ctr"/>
            <a:r>
              <a:rPr lang="en-US" b="1" i="1" dirty="0">
                <a:latin typeface="Times New Roman"/>
                <a:ea typeface="Times New Roman"/>
              </a:rPr>
              <a:t> </a:t>
            </a:r>
            <a:r>
              <a:rPr lang="en-US" b="1" i="1" dirty="0" err="1">
                <a:latin typeface="Times New Roman"/>
                <a:ea typeface="Times New Roman"/>
              </a:rPr>
              <a:t>giải</a:t>
            </a:r>
            <a:r>
              <a:rPr lang="en-US" b="1" i="1" dirty="0">
                <a:latin typeface="Times New Roman"/>
                <a:ea typeface="Times New Roman"/>
              </a:rPr>
              <a:t> </a:t>
            </a:r>
            <a:r>
              <a:rPr lang="en-US" b="1" i="1" dirty="0" err="1">
                <a:latin typeface="Times New Roman"/>
                <a:ea typeface="Times New Roman"/>
              </a:rPr>
              <a:t>phóng</a:t>
            </a:r>
            <a:r>
              <a:rPr lang="en-US" b="1" i="1" dirty="0">
                <a:latin typeface="Times New Roman"/>
                <a:ea typeface="Times New Roman"/>
              </a:rPr>
              <a:t> </a:t>
            </a:r>
            <a:r>
              <a:rPr lang="en-US" b="1" i="1" dirty="0" err="1">
                <a:latin typeface="Times New Roman"/>
                <a:ea typeface="Times New Roman"/>
              </a:rPr>
              <a:t>quân</a:t>
            </a:r>
            <a:r>
              <a:rPr lang="en-US" sz="1200" b="1" i="1" dirty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en-US" b="1" i="1" dirty="0" err="1">
                <a:solidFill>
                  <a:srgbClr val="000000"/>
                </a:solidFill>
                <a:latin typeface="Times New Roman"/>
                <a:ea typeface="Calibri"/>
              </a:rPr>
              <a:t>Ngày</a:t>
            </a:r>
            <a:r>
              <a:rPr lang="en-US" b="1" i="1" dirty="0">
                <a:solidFill>
                  <a:srgbClr val="000000"/>
                </a:solidFill>
                <a:latin typeface="Times New Roman"/>
                <a:ea typeface="Calibri"/>
              </a:rPr>
              <a:t> 22/12/1944</a:t>
            </a:r>
            <a:endParaRPr lang="en-US" b="1" i="1" dirty="0"/>
          </a:p>
        </p:txBody>
      </p:sp>
    </p:spTree>
    <p:extLst>
      <p:ext uri="{BB962C8B-B14F-4D97-AF65-F5344CB8AC3E}">
        <p14:creationId xmlns:p14="http://schemas.microsoft.com/office/powerpoint/2010/main" val="39928888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228604"/>
            <a:ext cx="8839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  <a:tabLst>
                <a:tab pos="1714500" algn="l"/>
              </a:tabLst>
            </a:pPr>
            <a:r>
              <a:rPr lang="en-US" sz="2400" b="1" u="sng" dirty="0" err="1">
                <a:latin typeface="Times New Roman" pitchFamily="18" charset="0"/>
                <a:ea typeface="Calibri"/>
                <a:cs typeface="Times New Roman" pitchFamily="18" charset="0"/>
              </a:rPr>
              <a:t>Bài</a:t>
            </a:r>
            <a:r>
              <a:rPr lang="en-US" sz="2400" b="1" u="sng" dirty="0">
                <a:latin typeface="Times New Roman" pitchFamily="18" charset="0"/>
                <a:ea typeface="Calibri"/>
                <a:cs typeface="Times New Roman" pitchFamily="18" charset="0"/>
              </a:rPr>
              <a:t> 2:</a:t>
            </a:r>
            <a:r>
              <a:rPr lang="en-US" sz="2400" dirty="0">
                <a:latin typeface="Times New Roman" pitchFamily="18" charset="0"/>
                <a:ea typeface="Calibri"/>
                <a:cs typeface="Times New Roman" pitchFamily="18" charset="0"/>
              </a:rPr>
              <a:t> Ở </a:t>
            </a:r>
            <a:r>
              <a:rPr lang="en-US" sz="2400" dirty="0" err="1">
                <a:latin typeface="Times New Roman" pitchFamily="18" charset="0"/>
                <a:ea typeface="Calibri"/>
                <a:cs typeface="Times New Roman" pitchFamily="18" charset="0"/>
              </a:rPr>
              <a:t>địa</a:t>
            </a:r>
            <a:r>
              <a:rPr lang="en-US" sz="24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ea typeface="Calibri"/>
                <a:cs typeface="Times New Roman" pitchFamily="18" charset="0"/>
              </a:rPr>
              <a:t>phương</a:t>
            </a:r>
            <a:r>
              <a:rPr lang="en-US" sz="24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ea typeface="Calibri"/>
                <a:cs typeface="Times New Roman" pitchFamily="18" charset="0"/>
              </a:rPr>
              <a:t>hoặc</a:t>
            </a:r>
            <a:r>
              <a:rPr lang="en-US" sz="2400" dirty="0">
                <a:latin typeface="Times New Roman" pitchFamily="18" charset="0"/>
                <a:ea typeface="Calibri"/>
                <a:cs typeface="Times New Roman" pitchFamily="18" charset="0"/>
              </a:rPr>
              <a:t> ở </a:t>
            </a:r>
            <a:r>
              <a:rPr lang="en-US" sz="2400" dirty="0" err="1">
                <a:latin typeface="Times New Roman" pitchFamily="18" charset="0"/>
                <a:ea typeface="Calibri"/>
                <a:cs typeface="Times New Roman" pitchFamily="18" charset="0"/>
              </a:rPr>
              <a:t>trường</a:t>
            </a:r>
            <a:r>
              <a:rPr lang="en-US" sz="24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ea typeface="Calibri"/>
                <a:cs typeface="Times New Roman" pitchFamily="18" charset="0"/>
              </a:rPr>
              <a:t>em</a:t>
            </a:r>
            <a:r>
              <a:rPr lang="en-US" sz="2400" dirty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ea typeface="Calibri"/>
                <a:cs typeface="Times New Roman" pitchFamily="18" charset="0"/>
              </a:rPr>
              <a:t>mọi</a:t>
            </a:r>
            <a:r>
              <a:rPr lang="en-US" sz="24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ea typeface="Calibri"/>
                <a:cs typeface="Times New Roman" pitchFamily="18" charset="0"/>
              </a:rPr>
              <a:t>người</a:t>
            </a:r>
            <a:r>
              <a:rPr lang="en-US" sz="24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ea typeface="Calibri"/>
                <a:cs typeface="Times New Roman" pitchFamily="18" charset="0"/>
              </a:rPr>
              <a:t>thường</a:t>
            </a:r>
            <a:r>
              <a:rPr lang="en-US" sz="24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ea typeface="Calibri"/>
                <a:cs typeface="Times New Roman" pitchFamily="18" charset="0"/>
              </a:rPr>
              <a:t>nhắc</a:t>
            </a:r>
            <a:r>
              <a:rPr lang="en-US" sz="24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ea typeface="Calibri"/>
                <a:cs typeface="Times New Roman" pitchFamily="18" charset="0"/>
              </a:rPr>
              <a:t>đến</a:t>
            </a:r>
            <a:r>
              <a:rPr lang="en-US" sz="24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ea typeface="Calibri"/>
                <a:cs typeface="Times New Roman" pitchFamily="18" charset="0"/>
              </a:rPr>
              <a:t>những</a:t>
            </a:r>
            <a:r>
              <a:rPr lang="en-US" sz="24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ea typeface="Calibri"/>
                <a:cs typeface="Times New Roman" pitchFamily="18" charset="0"/>
              </a:rPr>
              <a:t>sự</a:t>
            </a:r>
            <a:r>
              <a:rPr lang="en-US" sz="24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ea typeface="Calibri"/>
                <a:cs typeface="Times New Roman" pitchFamily="18" charset="0"/>
              </a:rPr>
              <a:t>kiện</a:t>
            </a:r>
            <a:r>
              <a:rPr lang="en-US" sz="24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ea typeface="Calibri"/>
                <a:cs typeface="Times New Roman" pitchFamily="18" charset="0"/>
              </a:rPr>
              <a:t>lớn</a:t>
            </a:r>
            <a:r>
              <a:rPr lang="en-US" sz="24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ea typeface="Calibri"/>
                <a:cs typeface="Times New Roman" pitchFamily="18" charset="0"/>
              </a:rPr>
              <a:t>nào</a:t>
            </a:r>
            <a:r>
              <a:rPr lang="en-US" sz="24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ea typeface="Calibri"/>
                <a:cs typeface="Times New Roman" pitchFamily="18" charset="0"/>
              </a:rPr>
              <a:t>đã</a:t>
            </a:r>
            <a:r>
              <a:rPr lang="en-US" sz="24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ea typeface="Calibri"/>
                <a:cs typeface="Times New Roman" pitchFamily="18" charset="0"/>
              </a:rPr>
              <a:t>diễn</a:t>
            </a:r>
            <a:r>
              <a:rPr lang="en-US" sz="24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ea typeface="Calibri"/>
                <a:cs typeface="Times New Roman" pitchFamily="18" charset="0"/>
              </a:rPr>
              <a:t>ra</a:t>
            </a:r>
            <a:r>
              <a:rPr lang="en-US" sz="2400" dirty="0">
                <a:latin typeface="Times New Roman" pitchFamily="18" charset="0"/>
                <a:ea typeface="Calibri"/>
                <a:cs typeface="Times New Roman" pitchFamily="18" charset="0"/>
              </a:rPr>
              <a:t>? </a:t>
            </a:r>
            <a:r>
              <a:rPr lang="en-US" sz="2400" dirty="0" err="1">
                <a:latin typeface="Times New Roman" pitchFamily="18" charset="0"/>
                <a:ea typeface="Calibri"/>
                <a:cs typeface="Times New Roman" pitchFamily="18" charset="0"/>
              </a:rPr>
              <a:t>Hãy</a:t>
            </a:r>
            <a:r>
              <a:rPr lang="en-US" sz="24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ea typeface="Calibri"/>
                <a:cs typeface="Times New Roman" pitchFamily="18" charset="0"/>
              </a:rPr>
              <a:t>chọn</a:t>
            </a:r>
            <a:r>
              <a:rPr lang="en-US" sz="24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ea typeface="Calibri"/>
                <a:cs typeface="Times New Roman" pitchFamily="18" charset="0"/>
              </a:rPr>
              <a:t>một</a:t>
            </a:r>
            <a:r>
              <a:rPr lang="en-US" sz="24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ea typeface="Calibri"/>
                <a:cs typeface="Times New Roman" pitchFamily="18" charset="0"/>
              </a:rPr>
              <a:t>sự</a:t>
            </a:r>
            <a:r>
              <a:rPr lang="en-US" sz="24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ea typeface="Calibri"/>
                <a:cs typeface="Times New Roman" pitchFamily="18" charset="0"/>
              </a:rPr>
              <a:t>kiện</a:t>
            </a:r>
            <a:r>
              <a:rPr lang="en-US" sz="24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ea typeface="Calibri"/>
                <a:cs typeface="Times New Roman" pitchFamily="18" charset="0"/>
              </a:rPr>
              <a:t>mà</a:t>
            </a:r>
            <a:r>
              <a:rPr lang="en-US" sz="24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ea typeface="Calibri"/>
                <a:cs typeface="Times New Roman" pitchFamily="18" charset="0"/>
              </a:rPr>
              <a:t>em</a:t>
            </a:r>
            <a:r>
              <a:rPr lang="en-US" sz="24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ea typeface="Calibri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ea typeface="Calibri"/>
                <a:cs typeface="Times New Roman" pitchFamily="18" charset="0"/>
              </a:rPr>
              <a:t>nhiều</a:t>
            </a:r>
            <a:r>
              <a:rPr lang="en-US" sz="24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ea typeface="Calibri"/>
                <a:cs typeface="Times New Roman" pitchFamily="18" charset="0"/>
              </a:rPr>
              <a:t>người</a:t>
            </a:r>
            <a:r>
              <a:rPr lang="en-US" sz="24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ea typeface="Calibri"/>
                <a:cs typeface="Times New Roman" pitchFamily="18" charset="0"/>
              </a:rPr>
              <a:t>quan</a:t>
            </a:r>
            <a:r>
              <a:rPr lang="en-US" sz="24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ea typeface="Calibri"/>
                <a:cs typeface="Times New Roman" pitchFamily="18" charset="0"/>
              </a:rPr>
              <a:t>tâm</a:t>
            </a:r>
            <a:r>
              <a:rPr lang="en-US" sz="24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ea typeface="Calibri"/>
                <a:cs typeface="Times New Roman" pitchFamily="18" charset="0"/>
              </a:rPr>
              <a:t>để</a:t>
            </a:r>
            <a:r>
              <a:rPr lang="en-US" sz="24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ea typeface="Calibri"/>
                <a:cs typeface="Times New Roman" pitchFamily="18" charset="0"/>
              </a:rPr>
              <a:t>thuật</a:t>
            </a:r>
            <a:r>
              <a:rPr lang="en-US" sz="24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ea typeface="Calibri"/>
                <a:cs typeface="Times New Roman" pitchFamily="18" charset="0"/>
              </a:rPr>
              <a:t>lại</a:t>
            </a:r>
            <a:r>
              <a:rPr lang="en-US" sz="24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ea typeface="Calibri"/>
                <a:cs typeface="Times New Roman" pitchFamily="18" charset="0"/>
              </a:rPr>
              <a:t>sự</a:t>
            </a:r>
            <a:r>
              <a:rPr lang="en-US" sz="24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ea typeface="Calibri"/>
                <a:cs typeface="Times New Roman" pitchFamily="18" charset="0"/>
              </a:rPr>
              <a:t>kiện</a:t>
            </a:r>
            <a:r>
              <a:rPr lang="en-US" sz="24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ea typeface="Calibri"/>
                <a:cs typeface="Times New Roman" pitchFamily="18" charset="0"/>
              </a:rPr>
              <a:t>đó</a:t>
            </a:r>
            <a:r>
              <a:rPr lang="en-US" sz="2400" dirty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en-US" sz="2400" b="1" i="1" dirty="0">
                <a:latin typeface="Times New Roman" pitchFamily="18" charset="0"/>
                <a:ea typeface="Calibri"/>
                <a:cs typeface="Times New Roman" pitchFamily="18" charset="0"/>
              </a:rPr>
              <a:t>   </a:t>
            </a:r>
            <a:endParaRPr lang="en-US" sz="24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981204"/>
            <a:ext cx="2438400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 descr="Miếu Tiên Cô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1981203"/>
            <a:ext cx="2667000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6" descr="Lễ hội Cầu Ngư – nét đẹp văn hóa tâm linh của cư dân vùng biể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981199"/>
            <a:ext cx="2724150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114800"/>
            <a:ext cx="255270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7" name="Picture 11" descr="D:\Desktop\z2582653038652_a0edc79943759c0fab17d1ff358718ed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4114800"/>
            <a:ext cx="25146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D:\Desktop\z2582668880212_97109f238d5c5ddf9668445be09d938c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5977" y="4114800"/>
            <a:ext cx="2790825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610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244" name="AutoShape 68"/>
          <p:cNvSpPr>
            <a:spLocks noChangeArrowheads="1"/>
          </p:cNvSpPr>
          <p:nvPr/>
        </p:nvSpPr>
        <p:spPr bwMode="auto">
          <a:xfrm>
            <a:off x="76200" y="1219200"/>
            <a:ext cx="1828800" cy="5257800"/>
          </a:xfrm>
          <a:prstGeom prst="flowChartProcess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400">
              <a:solidFill>
                <a:srgbClr val="0066FF"/>
              </a:solidFill>
            </a:endParaRPr>
          </a:p>
        </p:txBody>
      </p:sp>
      <p:sp>
        <p:nvSpPr>
          <p:cNvPr id="306254" name="WordArt 78"/>
          <p:cNvSpPr>
            <a:spLocks noChangeArrowheads="1" noChangeShapeType="1" noTextEdit="1"/>
          </p:cNvSpPr>
          <p:nvPr/>
        </p:nvSpPr>
        <p:spPr bwMode="auto">
          <a:xfrm>
            <a:off x="228600" y="1752600"/>
            <a:ext cx="1524000" cy="419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kern="10" dirty="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kern="10" dirty="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kern="10" dirty="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DỰ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kern="10" dirty="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ÁN</a:t>
            </a:r>
          </a:p>
        </p:txBody>
      </p:sp>
      <p:sp>
        <p:nvSpPr>
          <p:cNvPr id="306245" name="AutoShape 69"/>
          <p:cNvSpPr>
            <a:spLocks noChangeArrowheads="1"/>
          </p:cNvSpPr>
          <p:nvPr/>
        </p:nvSpPr>
        <p:spPr bwMode="auto">
          <a:xfrm>
            <a:off x="1905000" y="1143000"/>
            <a:ext cx="2057400" cy="1219200"/>
          </a:xfrm>
          <a:prstGeom prst="flowChartDecision">
            <a:avLst/>
          </a:prstGeom>
          <a:gradFill rotWithShape="1">
            <a:gsLst>
              <a:gs pos="0">
                <a:srgbClr val="FFFFCC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NHÓM 1</a:t>
            </a:r>
          </a:p>
        </p:txBody>
      </p:sp>
      <p:sp>
        <p:nvSpPr>
          <p:cNvPr id="306247" name="AutoShape 71"/>
          <p:cNvSpPr>
            <a:spLocks noChangeArrowheads="1"/>
          </p:cNvSpPr>
          <p:nvPr/>
        </p:nvSpPr>
        <p:spPr bwMode="auto">
          <a:xfrm>
            <a:off x="1905000" y="2362200"/>
            <a:ext cx="2133600" cy="1524000"/>
          </a:xfrm>
          <a:prstGeom prst="flowChartDecision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</a:rPr>
              <a:t>NHÓM 2</a:t>
            </a:r>
          </a:p>
        </p:txBody>
      </p:sp>
      <p:sp>
        <p:nvSpPr>
          <p:cNvPr id="306249" name="AutoShape 73"/>
          <p:cNvSpPr>
            <a:spLocks noChangeArrowheads="1"/>
          </p:cNvSpPr>
          <p:nvPr/>
        </p:nvSpPr>
        <p:spPr bwMode="auto">
          <a:xfrm>
            <a:off x="1905000" y="3886200"/>
            <a:ext cx="2133600" cy="1371600"/>
          </a:xfrm>
          <a:prstGeom prst="flowChartDecision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</a:rPr>
              <a:t>NHÓM 3</a:t>
            </a:r>
          </a:p>
        </p:txBody>
      </p:sp>
      <p:sp>
        <p:nvSpPr>
          <p:cNvPr id="306252" name="AutoShape 76"/>
          <p:cNvSpPr>
            <a:spLocks noChangeArrowheads="1"/>
          </p:cNvSpPr>
          <p:nvPr/>
        </p:nvSpPr>
        <p:spPr bwMode="auto">
          <a:xfrm>
            <a:off x="1905000" y="5257800"/>
            <a:ext cx="2133600" cy="1295400"/>
          </a:xfrm>
          <a:prstGeom prst="flowChartDecision">
            <a:avLst/>
          </a:prstGeom>
          <a:gradFill rotWithShape="1">
            <a:gsLst>
              <a:gs pos="0">
                <a:srgbClr val="FFFFCC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</a:rPr>
              <a:t>NHÓM 4</a:t>
            </a:r>
          </a:p>
        </p:txBody>
      </p:sp>
      <p:sp>
        <p:nvSpPr>
          <p:cNvPr id="306246" name="AutoShape 70"/>
          <p:cNvSpPr>
            <a:spLocks noChangeArrowheads="1"/>
          </p:cNvSpPr>
          <p:nvPr/>
        </p:nvSpPr>
        <p:spPr bwMode="auto">
          <a:xfrm>
            <a:off x="3962400" y="838200"/>
            <a:ext cx="5181600" cy="1524000"/>
          </a:xfrm>
          <a:prstGeom prst="horizontalScroll">
            <a:avLst>
              <a:gd name="adj" fmla="val 12500"/>
            </a:avLst>
          </a:prstGeom>
          <a:gradFill rotWithShape="1">
            <a:gsLst>
              <a:gs pos="0">
                <a:schemeClr val="bg1"/>
              </a:gs>
              <a:gs pos="100000">
                <a:srgbClr val="33CCFF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err="1">
                <a:solidFill>
                  <a:srgbClr val="800000"/>
                </a:solidFill>
                <a:latin typeface="Times New Roman" pitchFamily="18" charset="0"/>
              </a:rPr>
              <a:t>Thuyết</a:t>
            </a:r>
            <a:r>
              <a:rPr lang="en-US" sz="2400" dirty="0">
                <a:solidFill>
                  <a:srgbClr val="800000"/>
                </a:solidFill>
                <a:latin typeface="Times New Roman" pitchFamily="18" charset="0"/>
              </a:rPr>
              <a:t> minh </a:t>
            </a:r>
            <a:r>
              <a:rPr lang="en-US" sz="2400" dirty="0" err="1">
                <a:solidFill>
                  <a:srgbClr val="800000"/>
                </a:solidFill>
                <a:latin typeface="Times New Roman" pitchFamily="18" charset="0"/>
              </a:rPr>
              <a:t>thuật</a:t>
            </a:r>
            <a:r>
              <a:rPr lang="en-US" sz="2400" dirty="0">
                <a:solidFill>
                  <a:srgbClr val="800000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800000"/>
                </a:solidFill>
                <a:latin typeface="Times New Roman" pitchFamily="18" charset="0"/>
              </a:rPr>
              <a:t>lại</a:t>
            </a:r>
            <a:r>
              <a:rPr lang="en-US" sz="2400" dirty="0">
                <a:solidFill>
                  <a:srgbClr val="800000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800000"/>
                </a:solidFill>
                <a:latin typeface="Times New Roman" pitchFamily="18" charset="0"/>
              </a:rPr>
              <a:t>sự</a:t>
            </a:r>
            <a:r>
              <a:rPr lang="en-US" sz="2400" dirty="0">
                <a:solidFill>
                  <a:srgbClr val="800000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800000"/>
                </a:solidFill>
                <a:latin typeface="Times New Roman" pitchFamily="18" charset="0"/>
              </a:rPr>
              <a:t>kiện</a:t>
            </a:r>
            <a:endParaRPr lang="en-US" sz="2400" dirty="0">
              <a:solidFill>
                <a:srgbClr val="800000"/>
              </a:solidFill>
              <a:latin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800000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800000"/>
                </a:solidFill>
                <a:latin typeface="Times New Roman" pitchFamily="18" charset="0"/>
              </a:rPr>
              <a:t>Lễ</a:t>
            </a:r>
            <a:r>
              <a:rPr lang="en-US" sz="2400" dirty="0">
                <a:solidFill>
                  <a:srgbClr val="800000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800000"/>
                </a:solidFill>
                <a:latin typeface="Times New Roman" pitchFamily="18" charset="0"/>
              </a:rPr>
              <a:t>hội</a:t>
            </a:r>
            <a:r>
              <a:rPr lang="en-US" sz="2400" dirty="0">
                <a:solidFill>
                  <a:srgbClr val="800000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800000"/>
                </a:solidFill>
                <a:latin typeface="Times New Roman" pitchFamily="18" charset="0"/>
              </a:rPr>
              <a:t>Bạch</a:t>
            </a:r>
            <a:r>
              <a:rPr lang="en-US" sz="2400" dirty="0">
                <a:solidFill>
                  <a:srgbClr val="800000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800000"/>
                </a:solidFill>
                <a:latin typeface="Times New Roman" pitchFamily="18" charset="0"/>
              </a:rPr>
              <a:t>Đằng</a:t>
            </a:r>
            <a:r>
              <a:rPr lang="en-US" sz="2400" dirty="0">
                <a:solidFill>
                  <a:srgbClr val="800000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800000"/>
                </a:solidFill>
                <a:latin typeface="Times New Roman" pitchFamily="18" charset="0"/>
              </a:rPr>
              <a:t>trên</a:t>
            </a:r>
            <a:r>
              <a:rPr lang="en-US" sz="2400" dirty="0">
                <a:solidFill>
                  <a:srgbClr val="800000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800000"/>
                </a:solidFill>
                <a:latin typeface="Times New Roman" pitchFamily="18" charset="0"/>
              </a:rPr>
              <a:t>quê</a:t>
            </a:r>
            <a:r>
              <a:rPr lang="en-US" sz="2400" dirty="0">
                <a:solidFill>
                  <a:srgbClr val="800000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800000"/>
                </a:solidFill>
                <a:latin typeface="Times New Roman" pitchFamily="18" charset="0"/>
              </a:rPr>
              <a:t>hương</a:t>
            </a:r>
            <a:r>
              <a:rPr lang="en-US" sz="2400" dirty="0">
                <a:solidFill>
                  <a:srgbClr val="800000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800000"/>
                </a:solidFill>
                <a:latin typeface="Times New Roman" pitchFamily="18" charset="0"/>
              </a:rPr>
              <a:t>em</a:t>
            </a:r>
            <a:endParaRPr lang="en-US" sz="2400" dirty="0">
              <a:solidFill>
                <a:srgbClr val="800000"/>
              </a:solidFill>
              <a:latin typeface="Times New Roman" pitchFamily="18" charset="0"/>
            </a:endParaRPr>
          </a:p>
        </p:txBody>
      </p:sp>
      <p:sp>
        <p:nvSpPr>
          <p:cNvPr id="306248" name="AutoShape 72"/>
          <p:cNvSpPr>
            <a:spLocks noChangeArrowheads="1"/>
          </p:cNvSpPr>
          <p:nvPr/>
        </p:nvSpPr>
        <p:spPr bwMode="auto">
          <a:xfrm>
            <a:off x="4038600" y="2209800"/>
            <a:ext cx="5105400" cy="1676400"/>
          </a:xfrm>
          <a:prstGeom prst="horizontalScroll">
            <a:avLst>
              <a:gd name="adj" fmla="val 12500"/>
            </a:avLst>
          </a:prstGeom>
          <a:gradFill rotWithShape="1">
            <a:gsLst>
              <a:gs pos="0">
                <a:schemeClr val="bg1"/>
              </a:gs>
              <a:gs pos="100000">
                <a:srgbClr val="FFCC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</a:rPr>
              <a:t>Giới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</a:rPr>
              <a:t>thiệu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000000"/>
                </a:solidFill>
                <a:latin typeface="Times New Roman" pitchFamily="18" charset="0"/>
              </a:rPr>
              <a:t>“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</a:rPr>
              <a:t>Hội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</a:rPr>
              <a:t>chợ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</a:rPr>
              <a:t>xuân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</a:rPr>
              <a:t> ở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</a:rPr>
              <a:t>trường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</a:rPr>
              <a:t>em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</a:rPr>
              <a:t>”</a:t>
            </a:r>
          </a:p>
        </p:txBody>
      </p:sp>
      <p:sp>
        <p:nvSpPr>
          <p:cNvPr id="306251" name="AutoShape 75"/>
          <p:cNvSpPr>
            <a:spLocks noChangeArrowheads="1"/>
          </p:cNvSpPr>
          <p:nvPr/>
        </p:nvSpPr>
        <p:spPr bwMode="auto">
          <a:xfrm>
            <a:off x="4038600" y="3733800"/>
            <a:ext cx="5105400" cy="1447800"/>
          </a:xfrm>
          <a:prstGeom prst="horizontalScroll">
            <a:avLst>
              <a:gd name="adj" fmla="val 12500"/>
            </a:avLst>
          </a:prstGeom>
          <a:gradFill rotWithShape="1">
            <a:gsLst>
              <a:gs pos="0">
                <a:schemeClr val="bg1"/>
              </a:gs>
              <a:gs pos="100000">
                <a:srgbClr val="CCFFFF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err="1">
                <a:solidFill>
                  <a:srgbClr val="FF00FF"/>
                </a:solidFill>
                <a:latin typeface="Times New Roman" pitchFamily="18" charset="0"/>
              </a:rPr>
              <a:t>Thuật</a:t>
            </a:r>
            <a:r>
              <a:rPr lang="en-US" sz="2400" dirty="0">
                <a:solidFill>
                  <a:srgbClr val="FF00FF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FF00FF"/>
                </a:solidFill>
                <a:latin typeface="Times New Roman" pitchFamily="18" charset="0"/>
              </a:rPr>
              <a:t>lại</a:t>
            </a:r>
            <a:r>
              <a:rPr lang="en-US" sz="2400" dirty="0">
                <a:solidFill>
                  <a:srgbClr val="FF00FF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FF00FF"/>
                </a:solidFill>
                <a:latin typeface="Times New Roman" pitchFamily="18" charset="0"/>
              </a:rPr>
              <a:t>sự</a:t>
            </a:r>
            <a:r>
              <a:rPr lang="en-US" sz="2400" dirty="0">
                <a:solidFill>
                  <a:srgbClr val="FF00FF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FF00FF"/>
                </a:solidFill>
                <a:latin typeface="Times New Roman" pitchFamily="18" charset="0"/>
              </a:rPr>
              <a:t>kiện</a:t>
            </a:r>
            <a:r>
              <a:rPr lang="en-US" sz="2400" dirty="0">
                <a:solidFill>
                  <a:srgbClr val="FF00FF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FF00FF"/>
                </a:solidFill>
                <a:latin typeface="Times New Roman" pitchFamily="18" charset="0"/>
              </a:rPr>
              <a:t>Hội</a:t>
            </a:r>
            <a:r>
              <a:rPr lang="en-US" sz="2400" dirty="0">
                <a:solidFill>
                  <a:srgbClr val="FF00FF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FF00FF"/>
                </a:solidFill>
                <a:latin typeface="Times New Roman" pitchFamily="18" charset="0"/>
              </a:rPr>
              <a:t>khỏe</a:t>
            </a:r>
            <a:r>
              <a:rPr lang="en-US" sz="2400" dirty="0">
                <a:solidFill>
                  <a:srgbClr val="FF00FF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FF00FF"/>
                </a:solidFill>
                <a:latin typeface="Times New Roman" pitchFamily="18" charset="0"/>
              </a:rPr>
              <a:t>Phù</a:t>
            </a:r>
            <a:r>
              <a:rPr lang="en-US" sz="2400" dirty="0">
                <a:solidFill>
                  <a:srgbClr val="FF00FF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FF00FF"/>
                </a:solidFill>
                <a:latin typeface="Times New Roman" pitchFamily="18" charset="0"/>
              </a:rPr>
              <a:t>Đổng</a:t>
            </a:r>
            <a:endParaRPr lang="en-US" sz="2400" dirty="0">
              <a:solidFill>
                <a:srgbClr val="FF00FF"/>
              </a:solidFill>
              <a:latin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00FF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FF00FF"/>
                </a:solidFill>
                <a:latin typeface="Times New Roman" pitchFamily="18" charset="0"/>
              </a:rPr>
              <a:t>của</a:t>
            </a:r>
            <a:r>
              <a:rPr lang="en-US" sz="2400" dirty="0">
                <a:solidFill>
                  <a:srgbClr val="FF00FF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FF00FF"/>
                </a:solidFill>
                <a:latin typeface="Times New Roman" pitchFamily="18" charset="0"/>
              </a:rPr>
              <a:t>trường</a:t>
            </a:r>
            <a:r>
              <a:rPr lang="en-US" sz="2400" dirty="0">
                <a:solidFill>
                  <a:srgbClr val="FF00FF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FF00FF"/>
                </a:solidFill>
                <a:latin typeface="Times New Roman" pitchFamily="18" charset="0"/>
              </a:rPr>
              <a:t>em</a:t>
            </a:r>
            <a:r>
              <a:rPr lang="en-US" sz="2400" dirty="0">
                <a:solidFill>
                  <a:srgbClr val="FF00FF"/>
                </a:solidFill>
                <a:latin typeface="Times New Roman" pitchFamily="18" charset="0"/>
              </a:rPr>
              <a:t>.</a:t>
            </a:r>
          </a:p>
        </p:txBody>
      </p:sp>
      <p:sp>
        <p:nvSpPr>
          <p:cNvPr id="306253" name="AutoShape 77"/>
          <p:cNvSpPr>
            <a:spLocks noChangeArrowheads="1"/>
          </p:cNvSpPr>
          <p:nvPr/>
        </p:nvSpPr>
        <p:spPr bwMode="auto">
          <a:xfrm>
            <a:off x="4038600" y="5029200"/>
            <a:ext cx="5105400" cy="1676400"/>
          </a:xfrm>
          <a:prstGeom prst="horizontalScroll">
            <a:avLst>
              <a:gd name="adj" fmla="val 12500"/>
            </a:avLst>
          </a:prstGeom>
          <a:gradFill rotWithShape="1">
            <a:gsLst>
              <a:gs pos="0">
                <a:schemeClr val="bg1"/>
              </a:gs>
              <a:gs pos="100000">
                <a:srgbClr val="FFFF66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FF0000"/>
                </a:solidFill>
                <a:latin typeface="Times New Roman" pitchFamily="18" charset="0"/>
              </a:rPr>
              <a:t>    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</a:rPr>
              <a:t>Giới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</a:rPr>
              <a:t>thiệu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</a:rPr>
              <a:t>một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</a:rPr>
              <a:t> “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</a:rPr>
              <a:t>Ngày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</a:rPr>
              <a:t>hội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</a:rPr>
              <a:t>đọc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</a:rPr>
              <a:t>sách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</a:rPr>
              <a:t>”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</a:rPr>
              <a:t>mà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</a:rPr>
              <a:t>em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</a:rPr>
              <a:t>được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</a:rPr>
              <a:t>tham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</a:rPr>
              <a:t>gia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</a:rPr>
              <a:t>.           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28600" y="83407"/>
            <a:ext cx="8458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Chuẩn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bị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bài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viết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bài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văn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thuyết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minh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thuật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lại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một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sự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kiện</a:t>
            </a:r>
            <a:endParaRPr lang="en-US" sz="2400" dirty="0">
              <a:solidFill>
                <a:srgbClr val="FF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lvl="0" algn="ctr"/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Chọn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sự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kiện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để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thuật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lại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 -.&gt;Thu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thập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thông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tin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về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sự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kiện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ấy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endParaRPr lang="en-US" sz="2400" dirty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8228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06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06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06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06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306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306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0" dur="1000"/>
                                        <p:tgtEl>
                                          <p:spTgt spid="306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306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6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6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2" dur="1000"/>
                                        <p:tgtEl>
                                          <p:spTgt spid="306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1000"/>
                                        <p:tgtEl>
                                          <p:spTgt spid="306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6254" grpId="0"/>
      <p:bldP spid="306251" grpId="0" animBg="1"/>
      <p:bldP spid="306253" grpId="0" animBg="1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2700338" y="1052513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cs typeface="Arial" pitchFamily="34" charset="0"/>
              </a:rPr>
              <a:t>A</a:t>
            </a:r>
            <a:endParaRPr lang="vi-VN" sz="3600" b="1" dirty="0">
              <a:solidFill>
                <a:srgbClr val="0000FF"/>
              </a:solidFill>
              <a:cs typeface="Arial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700338" y="1700213"/>
            <a:ext cx="647700" cy="649287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FF0000"/>
                </a:solidFill>
              </a:rPr>
              <a:t>M</a:t>
            </a:r>
            <a:endParaRPr lang="vi-VN" sz="3600" b="1" dirty="0">
              <a:solidFill>
                <a:srgbClr val="FF0000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700338" y="2349500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FF0000"/>
                </a:solidFill>
              </a:rPr>
              <a:t>I</a:t>
            </a:r>
            <a:endParaRPr lang="vi-VN" sz="3600" b="1" dirty="0">
              <a:solidFill>
                <a:srgbClr val="FF0000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2700338" y="2997200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FF0000"/>
                </a:solidFill>
                <a:cs typeface="Arial" pitchFamily="34" charset="0"/>
              </a:rPr>
              <a:t>Ê</a:t>
            </a:r>
            <a:endParaRPr lang="vi-VN" sz="3600" b="1" dirty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2700338" y="3644900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FF0000"/>
                </a:solidFill>
                <a:cs typeface="Arial" pitchFamily="34" charset="0"/>
              </a:rPr>
              <a:t>U</a:t>
            </a:r>
            <a:endParaRPr lang="vi-VN" sz="3600" b="1" dirty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2700338" y="4292600"/>
            <a:ext cx="647700" cy="649288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FF0000"/>
                </a:solidFill>
                <a:cs typeface="Arial" pitchFamily="34" charset="0"/>
              </a:rPr>
              <a:t>T</a:t>
            </a:r>
            <a:endParaRPr lang="vi-VN" sz="3600" b="1" dirty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2700338" y="4941888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Ả</a:t>
            </a:r>
            <a:endParaRPr lang="vi-VN" sz="3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2700338" y="5589588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cs typeface="Arial" pitchFamily="34" charset="0"/>
              </a:rPr>
              <a:t>H</a:t>
            </a:r>
            <a:endParaRPr lang="vi-VN" sz="3600" b="1" dirty="0">
              <a:solidFill>
                <a:srgbClr val="0000FF"/>
              </a:solidFill>
              <a:cs typeface="Arial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2700338" y="6237288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FF0000"/>
                </a:solidFill>
                <a:cs typeface="Arial" pitchFamily="34" charset="0"/>
              </a:rPr>
              <a:t>N</a:t>
            </a:r>
            <a:endParaRPr lang="vi-VN" sz="3600" b="1" dirty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348038" y="1052513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endParaRPr lang="vi-VN" sz="36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348038" y="1700213"/>
            <a:ext cx="647700" cy="649287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FF0000"/>
                </a:solidFill>
              </a:rPr>
              <a:t>B</a:t>
            </a:r>
            <a:endParaRPr lang="vi-VN" sz="3600" b="1" dirty="0">
              <a:solidFill>
                <a:srgbClr val="FF0000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348038" y="2349500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vi-VN" sz="3600" b="1" dirty="0">
                <a:solidFill>
                  <a:srgbClr val="0000FF"/>
                </a:solidFill>
              </a:rPr>
              <a:t>Ô</a:t>
            </a:r>
          </a:p>
        </p:txBody>
      </p:sp>
      <p:sp>
        <p:nvSpPr>
          <p:cNvPr id="37" name="Rectangle 36"/>
          <p:cNvSpPr/>
          <p:nvPr/>
        </p:nvSpPr>
        <p:spPr>
          <a:xfrm>
            <a:off x="3348038" y="2997200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vi-VN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</a:p>
        </p:txBody>
      </p:sp>
      <p:sp>
        <p:nvSpPr>
          <p:cNvPr id="38" name="Rectangle 37"/>
          <p:cNvSpPr/>
          <p:nvPr/>
        </p:nvSpPr>
        <p:spPr>
          <a:xfrm>
            <a:off x="3348038" y="3644900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R</a:t>
            </a:r>
            <a:endParaRPr lang="vi-VN" sz="36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3348038" y="4292600"/>
            <a:ext cx="647700" cy="649288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I</a:t>
            </a:r>
            <a:endParaRPr lang="vi-VN" sz="36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3348038" y="4941888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Ấ</a:t>
            </a:r>
            <a:endParaRPr lang="vi-VN" sz="36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3348038" y="5589588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cs typeface="Arial" pitchFamily="34" charset="0"/>
              </a:rPr>
              <a:t>G</a:t>
            </a:r>
            <a:endParaRPr lang="vi-VN" sz="3600" b="1" dirty="0">
              <a:solidFill>
                <a:srgbClr val="0000FF"/>
              </a:solidFill>
              <a:cs typeface="Arial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3348038" y="6237288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FF0000"/>
                </a:solidFill>
                <a:cs typeface="Arial" pitchFamily="34" charset="0"/>
              </a:rPr>
              <a:t>G</a:t>
            </a:r>
            <a:endParaRPr lang="vi-VN" sz="3600" b="1" dirty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3995738" y="1052513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cs typeface="Arial" pitchFamily="34" charset="0"/>
              </a:rPr>
              <a:t>N</a:t>
            </a:r>
            <a:endParaRPr lang="vi-VN" sz="3600" b="1" dirty="0">
              <a:solidFill>
                <a:srgbClr val="0000FF"/>
              </a:solidFill>
              <a:cs typeface="Arial" pitchFamily="34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3995738" y="1700213"/>
            <a:ext cx="647700" cy="649287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vi-VN" sz="3600" b="1" dirty="0">
                <a:solidFill>
                  <a:srgbClr val="0000FF"/>
                </a:solidFill>
              </a:rPr>
              <a:t>Đ</a:t>
            </a:r>
          </a:p>
        </p:txBody>
      </p:sp>
      <p:sp>
        <p:nvSpPr>
          <p:cNvPr id="46" name="Rectangle 45"/>
          <p:cNvSpPr/>
          <p:nvPr/>
        </p:nvSpPr>
        <p:spPr>
          <a:xfrm>
            <a:off x="3995738" y="2349500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FF0000"/>
                </a:solidFill>
              </a:rPr>
              <a:t>I</a:t>
            </a:r>
            <a:endParaRPr lang="vi-VN" sz="3600" b="1" dirty="0">
              <a:solidFill>
                <a:srgbClr val="FF0000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3995738" y="2997200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vi-VN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L</a:t>
            </a:r>
          </a:p>
        </p:txBody>
      </p:sp>
      <p:sp>
        <p:nvSpPr>
          <p:cNvPr id="48" name="Rectangle 47"/>
          <p:cNvSpPr/>
          <p:nvPr/>
        </p:nvSpPr>
        <p:spPr>
          <a:xfrm>
            <a:off x="3995738" y="3644900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Ự</a:t>
            </a:r>
            <a:endParaRPr lang="vi-VN" sz="36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3995738" y="4292600"/>
            <a:ext cx="647700" cy="649288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Ế</a:t>
            </a:r>
            <a:endParaRPr lang="vi-VN" sz="36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3995738" y="4941888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R</a:t>
            </a:r>
            <a:endParaRPr lang="vi-VN" sz="36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3995738" y="5589588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cs typeface="Arial" pitchFamily="34" charset="0"/>
              </a:rPr>
              <a:t>E</a:t>
            </a:r>
            <a:endParaRPr lang="vi-VN" sz="3600" b="1" dirty="0">
              <a:solidFill>
                <a:srgbClr val="0000FF"/>
              </a:solidFill>
              <a:cs typeface="Arial" pitchFamily="34" charset="0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3995738" y="6237288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FF0000"/>
                </a:solidFill>
                <a:cs typeface="Arial" pitchFamily="34" charset="0"/>
              </a:rPr>
              <a:t>H</a:t>
            </a:r>
            <a:endParaRPr lang="vi-VN" sz="3600" b="1" dirty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94" name="Rectangle 93"/>
          <p:cNvSpPr/>
          <p:nvPr/>
        </p:nvSpPr>
        <p:spPr>
          <a:xfrm>
            <a:off x="7235826" y="1052513"/>
            <a:ext cx="649288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cs typeface="Arial" pitchFamily="34" charset="0"/>
              </a:rPr>
              <a:t>E</a:t>
            </a:r>
            <a:endParaRPr lang="vi-VN" sz="3600" b="1" dirty="0">
              <a:solidFill>
                <a:srgbClr val="0000FF"/>
              </a:solidFill>
              <a:cs typeface="Arial" pitchFamily="34" charset="0"/>
            </a:endParaRPr>
          </a:p>
        </p:txBody>
      </p:sp>
      <p:sp>
        <p:nvSpPr>
          <p:cNvPr id="95" name="Rectangle 94"/>
          <p:cNvSpPr/>
          <p:nvPr/>
        </p:nvSpPr>
        <p:spPr>
          <a:xfrm>
            <a:off x="7235826" y="1700213"/>
            <a:ext cx="649288" cy="649287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</a:rPr>
              <a:t>I</a:t>
            </a:r>
            <a:endParaRPr lang="vi-VN" sz="3600" b="1" dirty="0">
              <a:solidFill>
                <a:srgbClr val="0000FF"/>
              </a:solidFill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7235826" y="2349500"/>
            <a:ext cx="649288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</a:rPr>
              <a:t>G</a:t>
            </a:r>
            <a:endParaRPr lang="vi-VN" sz="3600" b="1" dirty="0">
              <a:solidFill>
                <a:srgbClr val="0000FF"/>
              </a:solidFill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7235826" y="2997200"/>
            <a:ext cx="649288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vi-VN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I</a:t>
            </a:r>
          </a:p>
        </p:txBody>
      </p:sp>
      <p:sp>
        <p:nvSpPr>
          <p:cNvPr id="98" name="Rectangle 97"/>
          <p:cNvSpPr/>
          <p:nvPr/>
        </p:nvSpPr>
        <p:spPr>
          <a:xfrm>
            <a:off x="7235826" y="3644900"/>
            <a:ext cx="649288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C</a:t>
            </a:r>
            <a:endParaRPr lang="vi-VN" sz="36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9" name="Rectangle 98"/>
          <p:cNvSpPr/>
          <p:nvPr/>
        </p:nvSpPr>
        <p:spPr>
          <a:xfrm>
            <a:off x="7235826" y="4292600"/>
            <a:ext cx="649288" cy="649288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Ậ</a:t>
            </a:r>
            <a:endParaRPr lang="vi-VN" sz="36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0" name="Rectangle 99"/>
          <p:cNvSpPr/>
          <p:nvPr/>
        </p:nvSpPr>
        <p:spPr>
          <a:xfrm>
            <a:off x="7235826" y="4941888"/>
            <a:ext cx="649288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P</a:t>
            </a:r>
            <a:endParaRPr lang="vi-VN" sz="36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7235826" y="5589588"/>
            <a:ext cx="649288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FF0000"/>
                </a:solidFill>
                <a:cs typeface="Arial" pitchFamily="34" charset="0"/>
              </a:rPr>
              <a:t>M</a:t>
            </a:r>
            <a:endParaRPr lang="vi-VN" sz="3600" b="1" dirty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7235826" y="6237288"/>
            <a:ext cx="649288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FF0000"/>
                </a:solidFill>
                <a:cs typeface="Arial" pitchFamily="34" charset="0"/>
              </a:rPr>
              <a:t>N</a:t>
            </a:r>
            <a:endParaRPr lang="vi-VN" sz="3600" b="1" dirty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104" name="Rectangle 103"/>
          <p:cNvSpPr/>
          <p:nvPr/>
        </p:nvSpPr>
        <p:spPr>
          <a:xfrm>
            <a:off x="7885113" y="1052513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FF0000"/>
                </a:solidFill>
                <a:cs typeface="Arial" pitchFamily="34" charset="0"/>
              </a:rPr>
              <a:t>T</a:t>
            </a:r>
            <a:endParaRPr lang="vi-VN" sz="3600" b="1" dirty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105" name="Rectangle 104"/>
          <p:cNvSpPr/>
          <p:nvPr/>
        </p:nvSpPr>
        <p:spPr>
          <a:xfrm>
            <a:off x="7885113" y="1700213"/>
            <a:ext cx="647700" cy="649287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FF0000"/>
                </a:solidFill>
              </a:rPr>
              <a:t>H</a:t>
            </a:r>
            <a:endParaRPr lang="vi-VN" sz="3600" b="1" dirty="0">
              <a:solidFill>
                <a:srgbClr val="FF0000"/>
              </a:solidFill>
            </a:endParaRPr>
          </a:p>
        </p:txBody>
      </p:sp>
      <p:sp>
        <p:nvSpPr>
          <p:cNvPr id="106" name="Rectangle 105"/>
          <p:cNvSpPr/>
          <p:nvPr/>
        </p:nvSpPr>
        <p:spPr>
          <a:xfrm>
            <a:off x="7885113" y="2349500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FF0000"/>
                </a:solidFill>
              </a:rPr>
              <a:t>Ô</a:t>
            </a:r>
            <a:endParaRPr lang="vi-VN" sz="3600" b="1" dirty="0">
              <a:solidFill>
                <a:srgbClr val="FF0000"/>
              </a:solidFill>
            </a:endParaRPr>
          </a:p>
        </p:txBody>
      </p:sp>
      <p:sp>
        <p:nvSpPr>
          <p:cNvPr id="107" name="Rectangle 106"/>
          <p:cNvSpPr/>
          <p:nvPr/>
        </p:nvSpPr>
        <p:spPr>
          <a:xfrm>
            <a:off x="7885113" y="2997200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FF0000"/>
                </a:solidFill>
                <a:cs typeface="Arial" pitchFamily="34" charset="0"/>
              </a:rPr>
              <a:t>N</a:t>
            </a:r>
            <a:endParaRPr lang="vi-VN" sz="3600" b="1" dirty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108" name="Rectangle 107"/>
          <p:cNvSpPr/>
          <p:nvPr/>
        </p:nvSpPr>
        <p:spPr>
          <a:xfrm>
            <a:off x="7885113" y="3644900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FF0000"/>
                </a:solidFill>
                <a:cs typeface="Arial" pitchFamily="34" charset="0"/>
              </a:rPr>
              <a:t>G</a:t>
            </a:r>
            <a:endParaRPr lang="vi-VN" sz="3600" b="1" dirty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109" name="Rectangle 108"/>
          <p:cNvSpPr/>
          <p:nvPr/>
        </p:nvSpPr>
        <p:spPr>
          <a:xfrm>
            <a:off x="7885113" y="4292600"/>
            <a:ext cx="647700" cy="649288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FF0000"/>
                </a:solidFill>
                <a:cs typeface="Arial" pitchFamily="34" charset="0"/>
              </a:rPr>
              <a:t>T</a:t>
            </a:r>
            <a:endParaRPr lang="vi-VN" sz="3600" b="1" dirty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110" name="Rectangle 109"/>
          <p:cNvSpPr/>
          <p:nvPr/>
        </p:nvSpPr>
        <p:spPr>
          <a:xfrm>
            <a:off x="7885113" y="4941888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FF0000"/>
                </a:solidFill>
                <a:cs typeface="Arial" pitchFamily="34" charset="0"/>
              </a:rPr>
              <a:t>I</a:t>
            </a:r>
            <a:endParaRPr lang="vi-VN" sz="3600" b="1" dirty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111" name="Rectangle 110"/>
          <p:cNvSpPr/>
          <p:nvPr/>
        </p:nvSpPr>
        <p:spPr>
          <a:xfrm>
            <a:off x="7885113" y="5589588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FF0000"/>
                </a:solidFill>
                <a:cs typeface="Arial" pitchFamily="34" charset="0"/>
              </a:rPr>
              <a:t>N</a:t>
            </a:r>
            <a:endParaRPr lang="vi-VN" sz="3600" b="1" dirty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112" name="Rectangle 111"/>
          <p:cNvSpPr/>
          <p:nvPr/>
        </p:nvSpPr>
        <p:spPr>
          <a:xfrm>
            <a:off x="7885113" y="6237288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cs typeface="Arial" pitchFamily="34" charset="0"/>
              </a:rPr>
              <a:t>O</a:t>
            </a:r>
            <a:endParaRPr lang="vi-VN" sz="3600" b="1" dirty="0">
              <a:solidFill>
                <a:srgbClr val="0000FF"/>
              </a:solidFill>
              <a:cs typeface="Arial" pitchFamily="34" charset="0"/>
            </a:endParaRPr>
          </a:p>
        </p:txBody>
      </p:sp>
      <p:sp>
        <p:nvSpPr>
          <p:cNvPr id="114" name="Rectangle 113"/>
          <p:cNvSpPr/>
          <p:nvPr/>
        </p:nvSpPr>
        <p:spPr>
          <a:xfrm>
            <a:off x="5940425" y="1052513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FF0000"/>
                </a:solidFill>
                <a:cs typeface="Arial" pitchFamily="34" charset="0"/>
              </a:rPr>
              <a:t>S</a:t>
            </a:r>
            <a:endParaRPr lang="vi-VN" sz="3600" b="1" dirty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115" name="Rectangle 114"/>
          <p:cNvSpPr/>
          <p:nvPr/>
        </p:nvSpPr>
        <p:spPr>
          <a:xfrm>
            <a:off x="5940425" y="1700213"/>
            <a:ext cx="647700" cy="649287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</a:rPr>
              <a:t>U</a:t>
            </a:r>
            <a:endParaRPr lang="vi-VN" sz="3600" b="1" dirty="0">
              <a:solidFill>
                <a:srgbClr val="0000FF"/>
              </a:solidFill>
            </a:endParaRPr>
          </a:p>
        </p:txBody>
      </p:sp>
      <p:sp>
        <p:nvSpPr>
          <p:cNvPr id="116" name="Rectangle 115"/>
          <p:cNvSpPr/>
          <p:nvPr/>
        </p:nvSpPr>
        <p:spPr>
          <a:xfrm>
            <a:off x="5929313" y="2349500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</a:rPr>
              <a:t>M</a:t>
            </a:r>
            <a:endParaRPr lang="vi-VN" sz="3600" b="1" dirty="0">
              <a:solidFill>
                <a:srgbClr val="0000FF"/>
              </a:solidFill>
            </a:endParaRPr>
          </a:p>
        </p:txBody>
      </p:sp>
      <p:sp>
        <p:nvSpPr>
          <p:cNvPr id="117" name="Rectangle 116"/>
          <p:cNvSpPr/>
          <p:nvPr/>
        </p:nvSpPr>
        <p:spPr>
          <a:xfrm>
            <a:off x="5940425" y="2997200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vi-VN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Q</a:t>
            </a:r>
          </a:p>
        </p:txBody>
      </p:sp>
      <p:sp>
        <p:nvSpPr>
          <p:cNvPr id="118" name="Rectangle 117"/>
          <p:cNvSpPr/>
          <p:nvPr/>
        </p:nvSpPr>
        <p:spPr>
          <a:xfrm>
            <a:off x="5940425" y="3644900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Ố</a:t>
            </a:r>
            <a:endParaRPr lang="vi-VN" sz="36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9" name="Rectangle 118"/>
          <p:cNvSpPr/>
          <p:nvPr/>
        </p:nvSpPr>
        <p:spPr>
          <a:xfrm>
            <a:off x="5940425" y="4292600"/>
            <a:ext cx="647700" cy="649288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FF0000"/>
                </a:solidFill>
                <a:cs typeface="Arial" pitchFamily="34" charset="0"/>
              </a:rPr>
              <a:t>C</a:t>
            </a:r>
            <a:endParaRPr lang="vi-VN" sz="3600" b="1" dirty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120" name="Rectangle 119"/>
          <p:cNvSpPr/>
          <p:nvPr/>
        </p:nvSpPr>
        <p:spPr>
          <a:xfrm>
            <a:off x="5940425" y="4941888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G</a:t>
            </a:r>
            <a:endParaRPr lang="vi-VN" sz="36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1" name="Rectangle 120"/>
          <p:cNvSpPr/>
          <p:nvPr/>
        </p:nvSpPr>
        <p:spPr>
          <a:xfrm>
            <a:off x="5940425" y="5589588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cs typeface="Arial" pitchFamily="34" charset="0"/>
              </a:rPr>
              <a:t>U</a:t>
            </a:r>
            <a:endParaRPr lang="vi-VN" sz="3600" b="1" dirty="0">
              <a:solidFill>
                <a:srgbClr val="0000FF"/>
              </a:solidFill>
              <a:cs typeface="Arial" pitchFamily="34" charset="0"/>
            </a:endParaRPr>
          </a:p>
        </p:txBody>
      </p:sp>
      <p:sp>
        <p:nvSpPr>
          <p:cNvPr id="122" name="Rectangle 121"/>
          <p:cNvSpPr/>
          <p:nvPr/>
        </p:nvSpPr>
        <p:spPr>
          <a:xfrm>
            <a:off x="5940425" y="6237288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FF0000"/>
                </a:solidFill>
                <a:cs typeface="Arial" pitchFamily="34" charset="0"/>
              </a:rPr>
              <a:t>U</a:t>
            </a:r>
            <a:endParaRPr lang="vi-VN" sz="3600" b="1" dirty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124" name="Rectangle 123"/>
          <p:cNvSpPr/>
          <p:nvPr/>
        </p:nvSpPr>
        <p:spPr>
          <a:xfrm>
            <a:off x="6588125" y="1052513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FF0000"/>
                </a:solidFill>
                <a:cs typeface="Arial" pitchFamily="34" charset="0"/>
              </a:rPr>
              <a:t>Ự</a:t>
            </a:r>
            <a:endParaRPr lang="vi-VN" sz="3600" b="1" dirty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125" name="Rectangle 124"/>
          <p:cNvSpPr/>
          <p:nvPr/>
        </p:nvSpPr>
        <p:spPr>
          <a:xfrm>
            <a:off x="6588125" y="1700213"/>
            <a:ext cx="647700" cy="649287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</a:rPr>
              <a:t>Q</a:t>
            </a:r>
            <a:endParaRPr lang="vi-VN" sz="3600" b="1" dirty="0">
              <a:solidFill>
                <a:srgbClr val="0000FF"/>
              </a:solidFill>
            </a:endParaRPr>
          </a:p>
        </p:txBody>
      </p:sp>
      <p:sp>
        <p:nvSpPr>
          <p:cNvPr id="126" name="Rectangle 125"/>
          <p:cNvSpPr/>
          <p:nvPr/>
        </p:nvSpPr>
        <p:spPr>
          <a:xfrm>
            <a:off x="6588125" y="2349500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</a:rPr>
              <a:t>I</a:t>
            </a:r>
            <a:endParaRPr lang="vi-VN" sz="3600" b="1" dirty="0">
              <a:solidFill>
                <a:srgbClr val="0000FF"/>
              </a:solidFill>
            </a:endParaRPr>
          </a:p>
        </p:txBody>
      </p:sp>
      <p:sp>
        <p:nvSpPr>
          <p:cNvPr id="127" name="Rectangle 126"/>
          <p:cNvSpPr/>
          <p:nvPr/>
        </p:nvSpPr>
        <p:spPr>
          <a:xfrm>
            <a:off x="6588125" y="2997200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vi-VN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U</a:t>
            </a:r>
          </a:p>
        </p:txBody>
      </p:sp>
      <p:sp>
        <p:nvSpPr>
          <p:cNvPr id="128" name="Rectangle 127"/>
          <p:cNvSpPr/>
          <p:nvPr/>
        </p:nvSpPr>
        <p:spPr>
          <a:xfrm>
            <a:off x="6588125" y="3644900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C</a:t>
            </a:r>
            <a:endParaRPr lang="vi-VN" sz="36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9" name="Rectangle 128"/>
          <p:cNvSpPr/>
          <p:nvPr/>
        </p:nvSpPr>
        <p:spPr>
          <a:xfrm>
            <a:off x="6588125" y="4292600"/>
            <a:ext cx="647700" cy="649288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U</a:t>
            </a:r>
            <a:endParaRPr lang="vi-VN" sz="36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0" name="Rectangle 129"/>
          <p:cNvSpPr/>
          <p:nvPr/>
        </p:nvSpPr>
        <p:spPr>
          <a:xfrm>
            <a:off x="6588125" y="4941888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FF0000"/>
                </a:solidFill>
                <a:cs typeface="Arial" pitchFamily="34" charset="0"/>
              </a:rPr>
              <a:t>Ả</a:t>
            </a:r>
            <a:endParaRPr lang="vi-VN" sz="3600" b="1" dirty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131" name="Rectangle 130"/>
          <p:cNvSpPr/>
          <p:nvPr/>
        </p:nvSpPr>
        <p:spPr>
          <a:xfrm>
            <a:off x="6588125" y="5589588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cs typeface="Arial" pitchFamily="34" charset="0"/>
              </a:rPr>
              <a:t>Ậ</a:t>
            </a:r>
            <a:endParaRPr lang="vi-VN" sz="3600" b="1" dirty="0">
              <a:solidFill>
                <a:srgbClr val="0000FF"/>
              </a:solidFill>
              <a:cs typeface="Arial" pitchFamily="34" charset="0"/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6588125" y="6237288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FF0000"/>
                </a:solidFill>
                <a:cs typeface="Arial" pitchFamily="34" charset="0"/>
              </a:rPr>
              <a:t>Ậ</a:t>
            </a:r>
            <a:endParaRPr lang="vi-VN" sz="3600" b="1" dirty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4643438" y="1052513"/>
            <a:ext cx="649287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FF0000"/>
                </a:solidFill>
                <a:cs typeface="Arial" pitchFamily="34" charset="0"/>
              </a:rPr>
              <a:t>T</a:t>
            </a:r>
            <a:endParaRPr lang="vi-VN" sz="3600" b="1" dirty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135" name="Rectangle 134"/>
          <p:cNvSpPr/>
          <p:nvPr/>
        </p:nvSpPr>
        <p:spPr>
          <a:xfrm>
            <a:off x="4643438" y="1700213"/>
            <a:ext cx="649287" cy="649287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</a:rPr>
              <a:t>T</a:t>
            </a:r>
            <a:endParaRPr lang="vi-VN" sz="3600" b="1" dirty="0">
              <a:solidFill>
                <a:srgbClr val="0000FF"/>
              </a:solidFill>
            </a:endParaRPr>
          </a:p>
        </p:txBody>
      </p:sp>
      <p:sp>
        <p:nvSpPr>
          <p:cNvPr id="136" name="Rectangle 135"/>
          <p:cNvSpPr/>
          <p:nvPr/>
        </p:nvSpPr>
        <p:spPr>
          <a:xfrm>
            <a:off x="4643438" y="2349500"/>
            <a:ext cx="649287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vi-VN" sz="3600" b="1" dirty="0">
                <a:solidFill>
                  <a:srgbClr val="0000FF"/>
                </a:solidFill>
              </a:rPr>
              <a:t>Ư</a:t>
            </a:r>
          </a:p>
        </p:txBody>
      </p:sp>
      <p:sp>
        <p:nvSpPr>
          <p:cNvPr id="137" name="Rectangle 136"/>
          <p:cNvSpPr/>
          <p:nvPr/>
        </p:nvSpPr>
        <p:spPr>
          <a:xfrm>
            <a:off x="4643438" y="2997200"/>
            <a:ext cx="649287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FF0000"/>
                </a:solidFill>
                <a:cs typeface="Arial" pitchFamily="34" charset="0"/>
              </a:rPr>
              <a:t>Ể</a:t>
            </a:r>
            <a:endParaRPr lang="vi-VN" sz="3600" b="1" dirty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138" name="Rectangle 137"/>
          <p:cNvSpPr/>
          <p:nvPr/>
        </p:nvSpPr>
        <p:spPr>
          <a:xfrm>
            <a:off x="4643438" y="3644900"/>
            <a:ext cx="649287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C</a:t>
            </a:r>
            <a:endParaRPr lang="vi-VN" sz="36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9" name="Rectangle 138"/>
          <p:cNvSpPr/>
          <p:nvPr/>
        </p:nvSpPr>
        <p:spPr>
          <a:xfrm>
            <a:off x="4643438" y="4292600"/>
            <a:ext cx="649287" cy="649288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P</a:t>
            </a:r>
            <a:endParaRPr lang="vi-VN" sz="36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0" name="Rectangle 139"/>
          <p:cNvSpPr/>
          <p:nvPr/>
        </p:nvSpPr>
        <p:spPr>
          <a:xfrm>
            <a:off x="4643438" y="4941888"/>
            <a:ext cx="649287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U</a:t>
            </a:r>
            <a:endParaRPr lang="vi-VN" sz="36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1" name="Rectangle 140"/>
          <p:cNvSpPr/>
          <p:nvPr/>
        </p:nvSpPr>
        <p:spPr>
          <a:xfrm>
            <a:off x="4643438" y="5589588"/>
            <a:ext cx="649287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cs typeface="Arial" pitchFamily="34" charset="0"/>
              </a:rPr>
              <a:t>Ị</a:t>
            </a:r>
            <a:endParaRPr lang="vi-VN" sz="3600" b="1" dirty="0">
              <a:solidFill>
                <a:srgbClr val="0000FF"/>
              </a:solidFill>
              <a:cs typeface="Arial" pitchFamily="34" charset="0"/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4643438" y="6237288"/>
            <a:ext cx="649287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FF0000"/>
                </a:solidFill>
                <a:cs typeface="Arial" pitchFamily="34" charset="0"/>
              </a:rPr>
              <a:t>Ị</a:t>
            </a:r>
            <a:endParaRPr lang="vi-VN" sz="3600" b="1" dirty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144" name="Rectangle 143"/>
          <p:cNvSpPr/>
          <p:nvPr/>
        </p:nvSpPr>
        <p:spPr>
          <a:xfrm>
            <a:off x="5292725" y="1052513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FF0000"/>
                </a:solidFill>
                <a:cs typeface="Arial" pitchFamily="34" charset="0"/>
              </a:rPr>
              <a:t>Ự</a:t>
            </a:r>
            <a:endParaRPr lang="vi-VN" sz="3600" b="1" dirty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145" name="Rectangle 144"/>
          <p:cNvSpPr/>
          <p:nvPr/>
        </p:nvSpPr>
        <p:spPr>
          <a:xfrm>
            <a:off x="5292725" y="1700213"/>
            <a:ext cx="647700" cy="649287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</a:rPr>
              <a:t>A</a:t>
            </a:r>
            <a:endParaRPr lang="vi-VN" sz="3600" b="1" dirty="0">
              <a:solidFill>
                <a:srgbClr val="0000FF"/>
              </a:solidFill>
            </a:endParaRPr>
          </a:p>
        </p:txBody>
      </p:sp>
      <p:sp>
        <p:nvSpPr>
          <p:cNvPr id="146" name="Rectangle 145"/>
          <p:cNvSpPr/>
          <p:nvPr/>
        </p:nvSpPr>
        <p:spPr>
          <a:xfrm>
            <a:off x="5292725" y="2349500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</a:rPr>
              <a:t>Q</a:t>
            </a:r>
            <a:endParaRPr lang="vi-VN" sz="3600" b="1" dirty="0">
              <a:solidFill>
                <a:srgbClr val="0000FF"/>
              </a:solidFill>
            </a:endParaRPr>
          </a:p>
        </p:txBody>
      </p:sp>
      <p:sp>
        <p:nvSpPr>
          <p:cNvPr id="147" name="Rectangle 146"/>
          <p:cNvSpPr/>
          <p:nvPr/>
        </p:nvSpPr>
        <p:spPr>
          <a:xfrm>
            <a:off x="5292725" y="2997200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vi-VN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U</a:t>
            </a:r>
          </a:p>
        </p:txBody>
      </p:sp>
      <p:sp>
        <p:nvSpPr>
          <p:cNvPr id="148" name="Rectangle 147"/>
          <p:cNvSpPr/>
          <p:nvPr/>
        </p:nvSpPr>
        <p:spPr>
          <a:xfrm>
            <a:off x="5292725" y="3644900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FF0000"/>
                </a:solidFill>
                <a:cs typeface="Arial" pitchFamily="34" charset="0"/>
              </a:rPr>
              <a:t>U</a:t>
            </a:r>
            <a:endParaRPr lang="vi-VN" sz="3600" b="1" dirty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5292725" y="4292600"/>
            <a:ext cx="647700" cy="649288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Ỡ</a:t>
            </a:r>
            <a:endParaRPr lang="vi-VN" sz="36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5292725" y="4941888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N</a:t>
            </a:r>
            <a:endParaRPr lang="vi-VN" sz="36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5292725" y="5589588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cs typeface="Arial" pitchFamily="34" charset="0"/>
              </a:rPr>
              <a:t>L</a:t>
            </a:r>
            <a:endParaRPr lang="vi-VN" sz="3600" b="1" dirty="0">
              <a:solidFill>
                <a:srgbClr val="0000FF"/>
              </a:solidFill>
              <a:cs typeface="Arial" pitchFamily="34" charset="0"/>
            </a:endParaRPr>
          </a:p>
        </p:txBody>
      </p:sp>
      <p:sp>
        <p:nvSpPr>
          <p:cNvPr id="152" name="Rectangle 151"/>
          <p:cNvSpPr/>
          <p:nvPr/>
        </p:nvSpPr>
        <p:spPr>
          <a:xfrm>
            <a:off x="5292725" y="6237288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FF0000"/>
                </a:solidFill>
                <a:cs typeface="Arial" pitchFamily="34" charset="0"/>
              </a:rPr>
              <a:t>L</a:t>
            </a:r>
            <a:endParaRPr lang="vi-VN" sz="3600" b="1" dirty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194" name="Rectangle 193"/>
          <p:cNvSpPr/>
          <p:nvPr/>
        </p:nvSpPr>
        <p:spPr>
          <a:xfrm>
            <a:off x="2195513" y="1052513"/>
            <a:ext cx="504825" cy="6477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808080">
                    <a:lumMod val="10000"/>
                  </a:srgbClr>
                </a:solidFill>
              </a:rPr>
              <a:t>1</a:t>
            </a:r>
            <a:endParaRPr lang="vi-VN" sz="2400" dirty="0">
              <a:solidFill>
                <a:srgbClr val="808080">
                  <a:lumMod val="10000"/>
                </a:srgbClr>
              </a:solidFill>
            </a:endParaRPr>
          </a:p>
        </p:txBody>
      </p:sp>
      <p:sp>
        <p:nvSpPr>
          <p:cNvPr id="195" name="Rectangle 194"/>
          <p:cNvSpPr/>
          <p:nvPr/>
        </p:nvSpPr>
        <p:spPr>
          <a:xfrm>
            <a:off x="2195513" y="1700213"/>
            <a:ext cx="504825" cy="64928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808080">
                    <a:lumMod val="10000"/>
                  </a:srgbClr>
                </a:solidFill>
              </a:rPr>
              <a:t>2</a:t>
            </a:r>
            <a:endParaRPr lang="vi-VN" sz="2400" dirty="0">
              <a:solidFill>
                <a:srgbClr val="808080">
                  <a:lumMod val="10000"/>
                </a:srgbClr>
              </a:solidFill>
            </a:endParaRPr>
          </a:p>
        </p:txBody>
      </p:sp>
      <p:sp>
        <p:nvSpPr>
          <p:cNvPr id="196" name="Rectangle 195"/>
          <p:cNvSpPr/>
          <p:nvPr/>
        </p:nvSpPr>
        <p:spPr>
          <a:xfrm>
            <a:off x="2195513" y="2349500"/>
            <a:ext cx="504825" cy="6477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808080">
                    <a:lumMod val="10000"/>
                  </a:srgbClr>
                </a:solidFill>
              </a:rPr>
              <a:t>3</a:t>
            </a:r>
            <a:endParaRPr lang="vi-VN" sz="2400" dirty="0">
              <a:solidFill>
                <a:srgbClr val="808080">
                  <a:lumMod val="10000"/>
                </a:srgbClr>
              </a:solidFill>
            </a:endParaRPr>
          </a:p>
        </p:txBody>
      </p:sp>
      <p:sp>
        <p:nvSpPr>
          <p:cNvPr id="197" name="Rectangle 196"/>
          <p:cNvSpPr/>
          <p:nvPr/>
        </p:nvSpPr>
        <p:spPr>
          <a:xfrm>
            <a:off x="2195513" y="2997200"/>
            <a:ext cx="504825" cy="6477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808080">
                    <a:lumMod val="10000"/>
                  </a:srgbClr>
                </a:solidFill>
              </a:rPr>
              <a:t>4</a:t>
            </a:r>
            <a:endParaRPr lang="vi-VN" sz="2400" dirty="0">
              <a:solidFill>
                <a:srgbClr val="808080">
                  <a:lumMod val="10000"/>
                </a:srgbClr>
              </a:solidFill>
            </a:endParaRPr>
          </a:p>
        </p:txBody>
      </p:sp>
      <p:sp>
        <p:nvSpPr>
          <p:cNvPr id="198" name="Rectangle 197"/>
          <p:cNvSpPr/>
          <p:nvPr/>
        </p:nvSpPr>
        <p:spPr>
          <a:xfrm>
            <a:off x="2195513" y="3644900"/>
            <a:ext cx="504825" cy="6477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808080">
                    <a:lumMod val="10000"/>
                  </a:srgbClr>
                </a:solidFill>
              </a:rPr>
              <a:t>5</a:t>
            </a:r>
            <a:endParaRPr lang="vi-VN" sz="2400" dirty="0">
              <a:solidFill>
                <a:srgbClr val="808080">
                  <a:lumMod val="10000"/>
                </a:srgbClr>
              </a:solidFill>
            </a:endParaRPr>
          </a:p>
        </p:txBody>
      </p:sp>
      <p:sp>
        <p:nvSpPr>
          <p:cNvPr id="199" name="Rectangle 198"/>
          <p:cNvSpPr/>
          <p:nvPr/>
        </p:nvSpPr>
        <p:spPr>
          <a:xfrm>
            <a:off x="2195513" y="4292600"/>
            <a:ext cx="504825" cy="64928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808080">
                    <a:lumMod val="10000"/>
                  </a:srgbClr>
                </a:solidFill>
              </a:rPr>
              <a:t>6</a:t>
            </a:r>
            <a:endParaRPr lang="vi-VN" sz="2400" dirty="0">
              <a:solidFill>
                <a:srgbClr val="808080">
                  <a:lumMod val="10000"/>
                </a:srgbClr>
              </a:solidFill>
            </a:endParaRPr>
          </a:p>
        </p:txBody>
      </p:sp>
      <p:sp>
        <p:nvSpPr>
          <p:cNvPr id="200" name="Rectangle 199"/>
          <p:cNvSpPr/>
          <p:nvPr/>
        </p:nvSpPr>
        <p:spPr>
          <a:xfrm>
            <a:off x="2195513" y="4941888"/>
            <a:ext cx="504825" cy="6477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808080">
                    <a:lumMod val="10000"/>
                  </a:srgbClr>
                </a:solidFill>
              </a:rPr>
              <a:t>7</a:t>
            </a:r>
            <a:endParaRPr lang="vi-VN" sz="2400" dirty="0">
              <a:solidFill>
                <a:srgbClr val="808080">
                  <a:lumMod val="10000"/>
                </a:srgbClr>
              </a:solidFill>
            </a:endParaRPr>
          </a:p>
        </p:txBody>
      </p:sp>
      <p:sp>
        <p:nvSpPr>
          <p:cNvPr id="201" name="Rectangle 200"/>
          <p:cNvSpPr/>
          <p:nvPr/>
        </p:nvSpPr>
        <p:spPr>
          <a:xfrm>
            <a:off x="2195513" y="5589588"/>
            <a:ext cx="504825" cy="6477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808080">
                    <a:lumMod val="10000"/>
                  </a:srgbClr>
                </a:solidFill>
              </a:rPr>
              <a:t>8</a:t>
            </a:r>
            <a:endParaRPr lang="vi-VN" sz="2400" dirty="0">
              <a:solidFill>
                <a:srgbClr val="808080">
                  <a:lumMod val="10000"/>
                </a:srgbClr>
              </a:solidFill>
            </a:endParaRPr>
          </a:p>
        </p:txBody>
      </p:sp>
      <p:sp>
        <p:nvSpPr>
          <p:cNvPr id="202" name="Rectangle 201"/>
          <p:cNvSpPr/>
          <p:nvPr/>
        </p:nvSpPr>
        <p:spPr>
          <a:xfrm>
            <a:off x="2195513" y="6237288"/>
            <a:ext cx="504825" cy="6477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808080">
                    <a:lumMod val="10000"/>
                  </a:srgbClr>
                </a:solidFill>
              </a:rPr>
              <a:t>9</a:t>
            </a:r>
            <a:endParaRPr lang="vi-VN" sz="2400" dirty="0">
              <a:solidFill>
                <a:srgbClr val="808080">
                  <a:lumMod val="10000"/>
                </a:srgbClr>
              </a:solidFill>
            </a:endParaRPr>
          </a:p>
        </p:txBody>
      </p:sp>
      <p:sp>
        <p:nvSpPr>
          <p:cNvPr id="203" name="Rectangle 202"/>
          <p:cNvSpPr/>
          <p:nvPr/>
        </p:nvSpPr>
        <p:spPr>
          <a:xfrm>
            <a:off x="2700338" y="620713"/>
            <a:ext cx="647700" cy="431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808080">
                    <a:lumMod val="10000"/>
                  </a:srgbClr>
                </a:solidFill>
              </a:rPr>
              <a:t>A</a:t>
            </a:r>
            <a:endParaRPr lang="vi-VN" sz="2400" dirty="0">
              <a:solidFill>
                <a:srgbClr val="808080">
                  <a:lumMod val="10000"/>
                </a:srgbClr>
              </a:solidFill>
            </a:endParaRPr>
          </a:p>
        </p:txBody>
      </p:sp>
      <p:sp>
        <p:nvSpPr>
          <p:cNvPr id="204" name="Rectangle 203"/>
          <p:cNvSpPr/>
          <p:nvPr/>
        </p:nvSpPr>
        <p:spPr>
          <a:xfrm>
            <a:off x="3348038" y="620713"/>
            <a:ext cx="647700" cy="431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808080">
                    <a:lumMod val="10000"/>
                  </a:srgbClr>
                </a:solidFill>
              </a:rPr>
              <a:t>B</a:t>
            </a:r>
            <a:endParaRPr lang="vi-VN" sz="2400" dirty="0">
              <a:solidFill>
                <a:srgbClr val="808080">
                  <a:lumMod val="10000"/>
                </a:srgbClr>
              </a:solidFill>
            </a:endParaRPr>
          </a:p>
        </p:txBody>
      </p:sp>
      <p:sp>
        <p:nvSpPr>
          <p:cNvPr id="205" name="Rectangle 204"/>
          <p:cNvSpPr/>
          <p:nvPr/>
        </p:nvSpPr>
        <p:spPr>
          <a:xfrm>
            <a:off x="3995738" y="620713"/>
            <a:ext cx="647700" cy="431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808080">
                    <a:lumMod val="10000"/>
                  </a:srgbClr>
                </a:solidFill>
              </a:rPr>
              <a:t>C</a:t>
            </a:r>
            <a:endParaRPr lang="vi-VN" sz="2400" dirty="0">
              <a:solidFill>
                <a:srgbClr val="808080">
                  <a:lumMod val="10000"/>
                </a:srgbClr>
              </a:solidFill>
            </a:endParaRPr>
          </a:p>
        </p:txBody>
      </p:sp>
      <p:sp>
        <p:nvSpPr>
          <p:cNvPr id="206" name="Rectangle 205"/>
          <p:cNvSpPr/>
          <p:nvPr/>
        </p:nvSpPr>
        <p:spPr>
          <a:xfrm>
            <a:off x="7235826" y="620713"/>
            <a:ext cx="649288" cy="431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808080">
                    <a:lumMod val="10000"/>
                  </a:srgbClr>
                </a:solidFill>
              </a:rPr>
              <a:t>H</a:t>
            </a:r>
            <a:endParaRPr lang="vi-VN" sz="2400" dirty="0">
              <a:solidFill>
                <a:srgbClr val="808080">
                  <a:lumMod val="10000"/>
                </a:srgbClr>
              </a:solidFill>
            </a:endParaRPr>
          </a:p>
        </p:txBody>
      </p:sp>
      <p:sp>
        <p:nvSpPr>
          <p:cNvPr id="207" name="Rectangle 206"/>
          <p:cNvSpPr/>
          <p:nvPr/>
        </p:nvSpPr>
        <p:spPr>
          <a:xfrm>
            <a:off x="7885113" y="620713"/>
            <a:ext cx="647700" cy="431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808080">
                    <a:lumMod val="10000"/>
                  </a:srgbClr>
                </a:solidFill>
              </a:rPr>
              <a:t>I</a:t>
            </a:r>
            <a:endParaRPr lang="vi-VN" sz="2400" dirty="0">
              <a:solidFill>
                <a:srgbClr val="808080">
                  <a:lumMod val="10000"/>
                </a:srgbClr>
              </a:solidFill>
            </a:endParaRPr>
          </a:p>
        </p:txBody>
      </p:sp>
      <p:sp>
        <p:nvSpPr>
          <p:cNvPr id="208" name="Rectangle 207"/>
          <p:cNvSpPr/>
          <p:nvPr/>
        </p:nvSpPr>
        <p:spPr>
          <a:xfrm>
            <a:off x="5940425" y="620713"/>
            <a:ext cx="647700" cy="431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808080">
                    <a:lumMod val="10000"/>
                  </a:srgbClr>
                </a:solidFill>
              </a:rPr>
              <a:t>F</a:t>
            </a:r>
            <a:endParaRPr lang="vi-VN" sz="2400" dirty="0">
              <a:solidFill>
                <a:srgbClr val="808080">
                  <a:lumMod val="10000"/>
                </a:srgbClr>
              </a:solidFill>
            </a:endParaRPr>
          </a:p>
        </p:txBody>
      </p:sp>
      <p:sp>
        <p:nvSpPr>
          <p:cNvPr id="209" name="Rectangle 208"/>
          <p:cNvSpPr/>
          <p:nvPr/>
        </p:nvSpPr>
        <p:spPr>
          <a:xfrm>
            <a:off x="6588125" y="620713"/>
            <a:ext cx="647700" cy="431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808080">
                    <a:lumMod val="10000"/>
                  </a:srgbClr>
                </a:solidFill>
              </a:rPr>
              <a:t>G</a:t>
            </a:r>
            <a:endParaRPr lang="vi-VN" sz="2400" dirty="0">
              <a:solidFill>
                <a:srgbClr val="808080">
                  <a:lumMod val="10000"/>
                </a:srgbClr>
              </a:solidFill>
            </a:endParaRPr>
          </a:p>
        </p:txBody>
      </p:sp>
      <p:sp>
        <p:nvSpPr>
          <p:cNvPr id="210" name="Rectangle 209"/>
          <p:cNvSpPr/>
          <p:nvPr/>
        </p:nvSpPr>
        <p:spPr>
          <a:xfrm>
            <a:off x="4643438" y="620713"/>
            <a:ext cx="649287" cy="431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808080">
                    <a:lumMod val="10000"/>
                  </a:srgbClr>
                </a:solidFill>
              </a:rPr>
              <a:t>D</a:t>
            </a:r>
            <a:endParaRPr lang="vi-VN" sz="2400" dirty="0">
              <a:solidFill>
                <a:srgbClr val="808080">
                  <a:lumMod val="10000"/>
                </a:srgbClr>
              </a:solidFill>
            </a:endParaRPr>
          </a:p>
        </p:txBody>
      </p:sp>
      <p:sp>
        <p:nvSpPr>
          <p:cNvPr id="211" name="Rectangle 210"/>
          <p:cNvSpPr/>
          <p:nvPr/>
        </p:nvSpPr>
        <p:spPr>
          <a:xfrm>
            <a:off x="5292725" y="620713"/>
            <a:ext cx="647700" cy="431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808080">
                    <a:lumMod val="10000"/>
                  </a:srgbClr>
                </a:solidFill>
              </a:rPr>
              <a:t>E</a:t>
            </a:r>
            <a:endParaRPr lang="vi-VN" sz="2400" dirty="0">
              <a:solidFill>
                <a:srgbClr val="808080">
                  <a:lumMod val="10000"/>
                </a:srgbClr>
              </a:solidFill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349629" y="87321"/>
            <a:ext cx="3889375" cy="522287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800" b="1" dirty="0">
                <a:solidFill>
                  <a:srgbClr val="FF0000"/>
                </a:solidFill>
                <a:latin typeface="Times New Roman"/>
                <a:cs typeface="Arial" charset="0"/>
              </a:rPr>
              <a:t>AI TINH  MẮT HƠN</a:t>
            </a:r>
            <a:endParaRPr lang="vi-VN" sz="2800" b="1" dirty="0">
              <a:solidFill>
                <a:srgbClr val="FF0000"/>
              </a:solidFill>
              <a:latin typeface="Times New Roman"/>
              <a:cs typeface="Arial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0" y="1447808"/>
            <a:ext cx="2209800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ô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chữ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kiểu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endParaRPr lang="vi-VN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543" name="Right Arrow 3"/>
          <p:cNvSpPr>
            <a:spLocks noChangeArrowheads="1"/>
          </p:cNvSpPr>
          <p:nvPr/>
        </p:nvSpPr>
        <p:spPr bwMode="auto">
          <a:xfrm>
            <a:off x="179388" y="6561146"/>
            <a:ext cx="582612" cy="1161633"/>
          </a:xfrm>
          <a:prstGeom prst="rightArrow">
            <a:avLst>
              <a:gd name="adj1" fmla="val 50000"/>
              <a:gd name="adj2" fmla="val 49684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vi-VN" sz="32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3" name="Rectangle 112"/>
          <p:cNvSpPr/>
          <p:nvPr/>
        </p:nvSpPr>
        <p:spPr>
          <a:xfrm>
            <a:off x="3352800" y="1066800"/>
            <a:ext cx="647700" cy="647700"/>
          </a:xfrm>
          <a:prstGeom prst="rect">
            <a:avLst/>
          </a:prstGeom>
          <a:solidFill>
            <a:srgbClr val="FFFF99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cs typeface="Arial" pitchFamily="34" charset="0"/>
              </a:rPr>
              <a:t>T</a:t>
            </a:r>
            <a:endParaRPr lang="vi-VN" sz="3600" b="1" dirty="0">
              <a:solidFill>
                <a:srgbClr val="0000FF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2161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5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8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1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4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6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9" dur="2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2" dur="2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5" dur="2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8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1" dur="2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3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6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9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5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8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1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4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0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3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6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9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2" dur="2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5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8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1" dur="2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4" dur="2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7" dur="2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0" dur="2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3" dur="2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6" dur="2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9" dur="2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2" dur="2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5" dur="2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8" dur="2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1" dur="2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4" dur="2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7" dur="2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0" dur="2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3" dur="2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6" dur="2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9" dur="2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2" dur="2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5" dur="2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8" dur="2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1" dur="2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4" dur="2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7" dur="2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0" dur="2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3" dur="2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6" dur="2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9" dur="2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2" dur="2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5" dur="2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8" dur="2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1" dur="2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4" dur="20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7" dur="2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0" dur="2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3" dur="2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6" dur="20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9" dur="2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2" dur="2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5" dur="2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8" dur="20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1" dur="20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4" dur="2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7" dur="20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0" dur="20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3" dur="2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6" dur="20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9" dur="2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2" dur="20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5" dur="2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 nodeType="clickPar">
                      <p:stCondLst>
                        <p:cond delay="indefinite"/>
                      </p:stCondLst>
                      <p:childTnLst>
                        <p:par>
                          <p:cTn id="3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3" dur="2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4" restart="whenNotActive" fill="hold" evtFilter="cancelBubble" nodeType="interactiveSeq">
                <p:stCondLst>
                  <p:cond evt="onClick" delay="0">
                    <p:tgtEl>
                      <p:spTgt spid="2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5" fill="hold" nodeType="clickPar">
                      <p:stCondLst>
                        <p:cond delay="0"/>
                      </p:stCondLst>
                      <p:childTnLst>
                        <p:par>
                          <p:cTn id="3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7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3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33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34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35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36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3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39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40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41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4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4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4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4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4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49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50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5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0"/>
                  </p:tgtEl>
                </p:cond>
              </p:nextCondLst>
            </p:seq>
            <p:seq concurrent="1" nextAc="seek">
              <p:cTn id="352" restart="whenNotActive" fill="hold" evtFilter="cancelBubble" nodeType="interactiveSeq">
                <p:stCondLst>
                  <p:cond evt="onClick" delay="0">
                    <p:tgtEl>
                      <p:spTgt spid="1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3" fill="hold" nodeType="clickPar">
                      <p:stCondLst>
                        <p:cond delay="0"/>
                      </p:stCondLst>
                      <p:childTnLst>
                        <p:par>
                          <p:cTn id="3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5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8"/>
                  </p:tgtEl>
                </p:cond>
              </p:nextCondLst>
            </p:seq>
            <p:seq concurrent="1" nextAc="seek">
              <p:cTn id="380" restart="whenNotActive" fill="hold" evtFilter="cancelBubble" nodeType="interactiveSeq">
                <p:stCondLst>
                  <p:cond evt="onClick" delay="0">
                    <p:tgtEl>
                      <p:spTgt spid="2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1" fill="hold" nodeType="clickPar">
                      <p:stCondLst>
                        <p:cond delay="0"/>
                      </p:stCondLst>
                      <p:childTnLst>
                        <p:par>
                          <p:cTn id="3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3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8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8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8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8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9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0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1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92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3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4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5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6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97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9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00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01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02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1"/>
                  </p:tgtEl>
                </p:cond>
              </p:nextCondLst>
            </p:seq>
            <p:seq concurrent="1" nextAc="seek">
              <p:cTn id="403" restart="whenNotActive" fill="hold" evtFilter="cancelBubble" nodeType="interactiveSeq">
                <p:stCondLst>
                  <p:cond evt="onClick" delay="0">
                    <p:tgtEl>
                      <p:spTgt spid="1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4" fill="hold" nodeType="clickPar">
                      <p:stCondLst>
                        <p:cond delay="0"/>
                      </p:stCondLst>
                      <p:childTnLst>
                        <p:par>
                          <p:cTn id="4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6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0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0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0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1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1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1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1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1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1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6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1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1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1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2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2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2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2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2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2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2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2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3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6"/>
                  </p:tgtEl>
                </p:cond>
              </p:nextCondLst>
            </p:seq>
            <p:seq concurrent="1" nextAc="seek">
              <p:cTn id="431" restart="whenNotActive" fill="hold" evtFilter="cancelBubble" nodeType="interactiveSeq">
                <p:stCondLst>
                  <p:cond evt="onClick" delay="0">
                    <p:tgtEl>
                      <p:spTgt spid="1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2" fill="hold" nodeType="clickPar">
                      <p:stCondLst>
                        <p:cond delay="0"/>
                      </p:stCondLst>
                      <p:childTnLst>
                        <p:par>
                          <p:cTn id="4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4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9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4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9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5"/>
                  </p:tgtEl>
                </p:cond>
              </p:nextCondLst>
            </p:seq>
            <p:seq concurrent="1" nextAc="seek">
              <p:cTn id="454" restart="whenNotActive" fill="hold" evtFilter="cancelBubble" nodeType="interactiveSeq">
                <p:stCondLst>
                  <p:cond evt="onClick" delay="0">
                    <p:tgtEl>
                      <p:spTgt spid="1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5" fill="hold" nodeType="clickPar">
                      <p:stCondLst>
                        <p:cond delay="0"/>
                      </p:stCondLst>
                      <p:childTnLst>
                        <p:par>
                          <p:cTn id="4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7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58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59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60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61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2" presetID="24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6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6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6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6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7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2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7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7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7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7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7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7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8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81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2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8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8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85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8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7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8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8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90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9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2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9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9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9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9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7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9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9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0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0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"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  <p:bldP spid="23" grpId="0" animBg="1"/>
      <p:bldP spid="24" grpId="0" animBg="1"/>
      <p:bldP spid="25" grpId="0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8" grpId="2" animBg="1"/>
      <p:bldP spid="29" grpId="0" animBg="1"/>
      <p:bldP spid="29" grpId="1" animBg="1"/>
      <p:bldP spid="30" grpId="0" animBg="1"/>
      <p:bldP spid="30" grpId="1" animBg="1"/>
      <p:bldP spid="34" grpId="0" animBg="1"/>
      <p:bldP spid="35" grpId="0" animBg="1"/>
      <p:bldP spid="35" grpId="1" animBg="1"/>
      <p:bldP spid="35" grpId="2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1" grpId="0" animBg="1"/>
      <p:bldP spid="42" grpId="0" animBg="1"/>
      <p:bldP spid="44" grpId="0" animBg="1"/>
      <p:bldP spid="45" grpId="0" animBg="1"/>
      <p:bldP spid="46" grpId="0" animBg="1"/>
      <p:bldP spid="46" grpId="1" animBg="1"/>
      <p:bldP spid="47" grpId="0" animBg="1"/>
      <p:bldP spid="48" grpId="0" animBg="1"/>
      <p:bldP spid="48" grpId="1" animBg="1"/>
      <p:bldP spid="49" grpId="0" animBg="1"/>
      <p:bldP spid="50" grpId="0" animBg="1"/>
      <p:bldP spid="51" grpId="0" animBg="1"/>
      <p:bldP spid="51" grpId="1" animBg="1"/>
      <p:bldP spid="52" grpId="0" animBg="1"/>
      <p:bldP spid="94" grpId="0" animBg="1"/>
      <p:bldP spid="95" grpId="0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2" grpId="1" animBg="1"/>
      <p:bldP spid="114" grpId="0" animBg="1"/>
      <p:bldP spid="115" grpId="0" animBg="1"/>
      <p:bldP spid="115" grpId="1" animBg="1"/>
      <p:bldP spid="116" grpId="0" animBg="1"/>
      <p:bldP spid="117" grpId="0" animBg="1"/>
      <p:bldP spid="118" grpId="0" animBg="1"/>
      <p:bldP spid="119" grpId="0" animBg="1"/>
      <p:bldP spid="119" grpId="1" animBg="1"/>
      <p:bldP spid="120" grpId="0" animBg="1"/>
      <p:bldP spid="121" grpId="0" animBg="1"/>
      <p:bldP spid="121" grpId="1" animBg="1"/>
      <p:bldP spid="122" grpId="0" animBg="1"/>
      <p:bldP spid="124" grpId="0" animBg="1"/>
      <p:bldP spid="124" grpId="1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0" grpId="1" animBg="1"/>
      <p:bldP spid="131" grpId="0" animBg="1"/>
      <p:bldP spid="132" grpId="0" animBg="1"/>
      <p:bldP spid="134" grpId="0" animBg="1"/>
      <p:bldP spid="135" grpId="0" animBg="1"/>
      <p:bldP spid="136" grpId="0" animBg="1"/>
      <p:bldP spid="137" grpId="0" animBg="1"/>
      <p:bldP spid="137" grpId="1" animBg="1"/>
      <p:bldP spid="137" grpId="2" animBg="1"/>
      <p:bldP spid="138" grpId="0" animBg="1"/>
      <p:bldP spid="139" grpId="0" animBg="1"/>
      <p:bldP spid="140" grpId="0" animBg="1"/>
      <p:bldP spid="141" grpId="0" animBg="1"/>
      <p:bldP spid="141" grpId="1" animBg="1"/>
      <p:bldP spid="142" grpId="0" animBg="1"/>
      <p:bldP spid="144" grpId="0" animBg="1"/>
      <p:bldP spid="145" grpId="0" animBg="1"/>
      <p:bldP spid="146" grpId="0" animBg="1"/>
      <p:bldP spid="146" grpId="1" animBg="1"/>
      <p:bldP spid="147" grpId="0" animBg="1"/>
      <p:bldP spid="148" grpId="0" animBg="1"/>
      <p:bldP spid="148" grpId="1" animBg="1"/>
      <p:bldP spid="149" grpId="0" animBg="1"/>
      <p:bldP spid="150" grpId="0" animBg="1"/>
      <p:bldP spid="151" grpId="0" animBg="1"/>
      <p:bldP spid="151" grpId="1" animBg="1"/>
      <p:bldP spid="152" grpId="0" animBg="1"/>
      <p:bldP spid="194" grpId="0" animBg="1"/>
      <p:bldP spid="195" grpId="0" animBg="1"/>
      <p:bldP spid="196" grpId="0" animBg="1"/>
      <p:bldP spid="197" grpId="0" animBg="1"/>
      <p:bldP spid="198" grpId="0" animBg="1"/>
      <p:bldP spid="199" grpId="0" animBg="1"/>
      <p:bldP spid="200" grpId="0" animBg="1"/>
      <p:bldP spid="201" grpId="0" animBg="1"/>
      <p:bldP spid="202" grpId="0" animBg="1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09" grpId="0" animBg="1"/>
      <p:bldP spid="210" grpId="0" animBg="1"/>
      <p:bldP spid="211" grpId="0" animBg="1"/>
      <p:bldP spid="2" grpId="0" animBg="1"/>
      <p:bldP spid="3" grpId="0"/>
      <p:bldP spid="1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31"/>
          <p:cNvGrpSpPr>
            <a:grpSpLocks/>
          </p:cNvGrpSpPr>
          <p:nvPr/>
        </p:nvGrpSpPr>
        <p:grpSpPr bwMode="auto">
          <a:xfrm>
            <a:off x="1583167" y="990535"/>
            <a:ext cx="6534602" cy="4724473"/>
            <a:chOff x="1536" y="1056"/>
            <a:chExt cx="2736" cy="2880"/>
          </a:xfrm>
        </p:grpSpPr>
        <p:sp>
          <p:nvSpPr>
            <p:cNvPr id="6" name="Oval 32"/>
            <p:cNvSpPr>
              <a:spLocks noChangeArrowheads="1"/>
            </p:cNvSpPr>
            <p:nvPr/>
          </p:nvSpPr>
          <p:spPr bwMode="auto">
            <a:xfrm>
              <a:off x="2640" y="2304"/>
              <a:ext cx="1536" cy="1536"/>
            </a:xfrm>
            <a:prstGeom prst="ellipse">
              <a:avLst/>
            </a:prstGeom>
            <a:solidFill>
              <a:srgbClr val="66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Oval 33"/>
            <p:cNvSpPr>
              <a:spLocks noChangeArrowheads="1"/>
            </p:cNvSpPr>
            <p:nvPr/>
          </p:nvSpPr>
          <p:spPr bwMode="auto">
            <a:xfrm>
              <a:off x="2736" y="1152"/>
              <a:ext cx="1536" cy="1536"/>
            </a:xfrm>
            <a:prstGeom prst="ellipse">
              <a:avLst/>
            </a:prstGeom>
            <a:solidFill>
              <a:srgbClr val="FF99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Oval 34"/>
            <p:cNvSpPr>
              <a:spLocks noChangeArrowheads="1"/>
            </p:cNvSpPr>
            <p:nvPr/>
          </p:nvSpPr>
          <p:spPr bwMode="auto">
            <a:xfrm>
              <a:off x="1536" y="1056"/>
              <a:ext cx="1536" cy="1536"/>
            </a:xfrm>
            <a:prstGeom prst="ellipse">
              <a:avLst/>
            </a:prstGeom>
            <a:solidFill>
              <a:srgbClr val="0000CC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Oval 35"/>
            <p:cNvSpPr>
              <a:spLocks noChangeArrowheads="1"/>
            </p:cNvSpPr>
            <p:nvPr/>
          </p:nvSpPr>
          <p:spPr bwMode="auto">
            <a:xfrm>
              <a:off x="1536" y="2400"/>
              <a:ext cx="1536" cy="1536"/>
            </a:xfrm>
            <a:prstGeom prst="ellipse">
              <a:avLst/>
            </a:prstGeom>
            <a:solidFill>
              <a:srgbClr val="00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Text Box 36" descr="Water lilies"/>
            <p:cNvSpPr txBox="1">
              <a:spLocks noChangeArrowheads="1"/>
            </p:cNvSpPr>
            <p:nvPr/>
          </p:nvSpPr>
          <p:spPr bwMode="auto">
            <a:xfrm rot="19774264">
              <a:off x="1802" y="1496"/>
              <a:ext cx="830" cy="2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.VnArial Narrow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.VnArial Narrow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.VnArial Narrow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.VnArial Narrow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.VnArial Narrow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.VnArial Narrow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.VnArial Narrow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.VnArial Narrow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.VnArial Narrow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Nghị</a:t>
              </a: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sz="24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luận</a:t>
              </a:r>
              <a:endPara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Text Box 37" descr="Water lilies"/>
            <p:cNvSpPr txBox="1">
              <a:spLocks noChangeArrowheads="1"/>
            </p:cNvSpPr>
            <p:nvPr/>
          </p:nvSpPr>
          <p:spPr bwMode="auto">
            <a:xfrm rot="1507669">
              <a:off x="1879" y="2941"/>
              <a:ext cx="625" cy="2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.VnArial Narrow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.VnArial Narrow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.VnArial Narrow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.VnArial Narrow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.VnArial Narrow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.VnArial Narrow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.VnArial Narrow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.VnArial Narrow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.VnArial Narrow" pitchFamily="34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Tự</a:t>
              </a: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sz="24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sự</a:t>
              </a:r>
              <a:endPara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Text Box 38" descr="Water lilies"/>
            <p:cNvSpPr txBox="1">
              <a:spLocks noChangeArrowheads="1"/>
            </p:cNvSpPr>
            <p:nvPr/>
          </p:nvSpPr>
          <p:spPr bwMode="auto">
            <a:xfrm rot="1236582">
              <a:off x="3208" y="1637"/>
              <a:ext cx="816" cy="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.VnArial Narrow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.VnArial Narrow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.VnArial Narrow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.VnArial Narrow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.VnArial Narrow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.VnArial Narrow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.VnArial Narrow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.VnArial Narrow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.VnArial Narrow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Biểu</a:t>
              </a: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sz="24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cảm</a:t>
              </a:r>
              <a:endPara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" name="Text Box 39" descr="Water lilies"/>
            <p:cNvSpPr txBox="1">
              <a:spLocks noChangeArrowheads="1"/>
            </p:cNvSpPr>
            <p:nvPr/>
          </p:nvSpPr>
          <p:spPr bwMode="auto">
            <a:xfrm rot="19092929">
              <a:off x="3279" y="2941"/>
              <a:ext cx="767" cy="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.VnArial Narrow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.VnArial Narrow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.VnArial Narrow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.VnArial Narrow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.VnArial Narrow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.VnArial Narrow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.VnArial Narrow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.VnArial Narrow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.VnArial Narrow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Miêu</a:t>
              </a: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sz="20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tả</a:t>
              </a: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4" name="Group 43"/>
          <p:cNvGrpSpPr>
            <a:grpSpLocks/>
          </p:cNvGrpSpPr>
          <p:nvPr/>
        </p:nvGrpSpPr>
        <p:grpSpPr bwMode="auto">
          <a:xfrm>
            <a:off x="3233287" y="1933505"/>
            <a:ext cx="3193688" cy="2486029"/>
            <a:chOff x="3312" y="2016"/>
            <a:chExt cx="1152" cy="1152"/>
          </a:xfrm>
        </p:grpSpPr>
        <p:sp>
          <p:nvSpPr>
            <p:cNvPr id="15" name="Oval 41"/>
            <p:cNvSpPr>
              <a:spLocks noChangeArrowheads="1"/>
            </p:cNvSpPr>
            <p:nvPr/>
          </p:nvSpPr>
          <p:spPr bwMode="auto">
            <a:xfrm>
              <a:off x="3312" y="2016"/>
              <a:ext cx="1152" cy="1152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.VnExoticH" pitchFamily="34" charset="0"/>
              </a:endParaRPr>
            </a:p>
          </p:txBody>
        </p:sp>
        <p:sp>
          <p:nvSpPr>
            <p:cNvPr id="16" name="Text Box 42" descr="Water lilies"/>
            <p:cNvSpPr txBox="1">
              <a:spLocks noChangeArrowheads="1"/>
            </p:cNvSpPr>
            <p:nvPr/>
          </p:nvSpPr>
          <p:spPr bwMode="auto">
            <a:xfrm>
              <a:off x="3456" y="2448"/>
              <a:ext cx="960" cy="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.VnArial Narrow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.VnArial Narrow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.VnArial Narrow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.VnArial Narrow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.VnArial Narrow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.VnArial Narrow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.VnArial Narrow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.VnArial Narrow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.VnArial Narrow" pitchFamily="34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Thông</a:t>
              </a: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tin</a:t>
              </a: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92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4500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2895600" y="1828800"/>
            <a:ext cx="3124200" cy="2019376"/>
          </a:xfrm>
          <a:prstGeom prst="ellipse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VĂN BẢN </a:t>
            </a:r>
          </a:p>
          <a:p>
            <a:pPr lvl="0" algn="ctr"/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THÔNG TIN</a:t>
            </a:r>
          </a:p>
          <a:p>
            <a:pPr lvl="0" algn="ctr"/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Thuật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trật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7" name="Curved Up Arrow 6"/>
          <p:cNvSpPr/>
          <p:nvPr/>
        </p:nvSpPr>
        <p:spPr>
          <a:xfrm rot="12480000" flipV="1">
            <a:off x="1639430" y="2911530"/>
            <a:ext cx="1795894" cy="420826"/>
          </a:xfrm>
          <a:prstGeom prst="curvedUpArrow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Curved Left Arrow 7"/>
          <p:cNvSpPr/>
          <p:nvPr/>
        </p:nvSpPr>
        <p:spPr>
          <a:xfrm rot="15686557">
            <a:off x="5538737" y="-29334"/>
            <a:ext cx="584782" cy="2955906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Curved Left Arrow 12"/>
          <p:cNvSpPr/>
          <p:nvPr/>
        </p:nvSpPr>
        <p:spPr>
          <a:xfrm rot="23280000">
            <a:off x="4444124" y="3747352"/>
            <a:ext cx="550797" cy="1575628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467360" y="5124960"/>
              <a:ext cx="360" cy="36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458000" y="5115600"/>
                <a:ext cx="19080" cy="19080"/>
              </a:xfrm>
              <a:prstGeom prst="rect">
                <a:avLst/>
              </a:prstGeom>
            </p:spPr>
          </p:pic>
        </mc:Fallback>
      </mc:AlternateContent>
      <p:sp>
        <p:nvSpPr>
          <p:cNvPr id="5" name="TextBox 4"/>
          <p:cNvSpPr txBox="1"/>
          <p:nvPr/>
        </p:nvSpPr>
        <p:spPr>
          <a:xfrm>
            <a:off x="76200" y="2667000"/>
            <a:ext cx="32455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Hồ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Chí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Minh </a:t>
            </a:r>
          </a:p>
          <a:p>
            <a:pPr algn="ctr"/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Tuyên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ngôn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độc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lập</a:t>
            </a:r>
            <a:endParaRPr lang="en-U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976" y="201623"/>
            <a:ext cx="2577624" cy="2541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17" descr="Văn nghệ sĩ Việt Nam trong chiến dịch lịch sử Điện Biên Phủ | Báo dân sinh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516634"/>
            <a:ext cx="2493664" cy="26743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6570" y="4189966"/>
            <a:ext cx="2390775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7358" y="3924376"/>
            <a:ext cx="2543642" cy="2857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6081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3" grpId="0" animBg="1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2187238"/>
            <a:ext cx="8382000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BÀI 5</a:t>
            </a:r>
          </a:p>
          <a:p>
            <a:pPr algn="ctr" fontAlgn="base"/>
            <a:r>
              <a:rPr lang="en-US" b="1" dirty="0">
                <a:solidFill>
                  <a:srgbClr val="0000FF"/>
                </a:solidFill>
                <a:latin typeface="Calibri"/>
                <a:ea typeface="Times New Roman"/>
                <a:cs typeface="Times New Roman"/>
              </a:rPr>
              <a:t> </a:t>
            </a:r>
            <a:r>
              <a:rPr lang="en-US" sz="3200" b="1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VĂN BẢN THÔNG TIN</a:t>
            </a:r>
            <a:endParaRPr lang="en-US" sz="3200" dirty="0">
              <a:solidFill>
                <a:srgbClr val="0000FF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ctr" fontAlgn="base"/>
            <a:r>
              <a:rPr lang="en-US" sz="3200" b="1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THUẬT LẠI SỰ KIỆN THEO TRẬT TỰ </a:t>
            </a:r>
            <a:endParaRPr lang="en-US" sz="3200" dirty="0">
              <a:solidFill>
                <a:srgbClr val="0000FF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ctr" fontAlgn="base"/>
            <a:r>
              <a:rPr lang="en-US" sz="3200" b="1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THỜI GIAN</a:t>
            </a:r>
          </a:p>
          <a:p>
            <a:pPr algn="ctr" fontAlgn="base"/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Đọc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hiểu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văn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bản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ctr" fontAlgn="base"/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HỒ CHÍ MINH VÀ TUYÊN NGÔN ĐỘC LẬP</a:t>
            </a:r>
          </a:p>
          <a:p>
            <a:pPr algn="ctr" fontAlgn="base"/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( 2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tiết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)</a:t>
            </a:r>
          </a:p>
          <a:p>
            <a:pPr algn="ctr" fontAlgn="base"/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                                     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Bùi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Đình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Phong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endParaRPr lang="en-US" sz="2400" dirty="0">
              <a:solidFill>
                <a:srgbClr val="0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76204"/>
            <a:ext cx="2819400" cy="2541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7385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-76200"/>
            <a:ext cx="92202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0500" y="152404"/>
            <a:ext cx="883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PHIẾU HỌC TẬP SỐ 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" y="533936"/>
            <a:ext cx="906780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b="1" u="sng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Câu</a:t>
            </a:r>
            <a:r>
              <a:rPr lang="en-US" sz="2000" b="1" u="sng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1</a:t>
            </a:r>
            <a:r>
              <a:rPr lang="en-US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:Khi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tìm</a:t>
            </a:r>
            <a:r>
              <a:rPr lang="en-US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hiểu</a:t>
            </a:r>
            <a:r>
              <a:rPr lang="en-US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về</a:t>
            </a:r>
            <a:r>
              <a:rPr lang="en-US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văn</a:t>
            </a:r>
            <a:r>
              <a:rPr lang="en-US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bản</a:t>
            </a:r>
            <a:r>
              <a:rPr lang="en-US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thông</a:t>
            </a:r>
            <a:r>
              <a:rPr lang="en-US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tin ta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cần</a:t>
            </a:r>
            <a:r>
              <a:rPr lang="en-US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chú</a:t>
            </a:r>
            <a:r>
              <a:rPr lang="en-US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ý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điều</a:t>
            </a:r>
            <a:r>
              <a:rPr lang="en-US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gì</a:t>
            </a:r>
            <a:r>
              <a:rPr lang="en-US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?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Hãy</a:t>
            </a:r>
            <a:r>
              <a:rPr lang="en-US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giới</a:t>
            </a:r>
            <a:r>
              <a:rPr lang="en-US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thiệu</a:t>
            </a:r>
            <a:r>
              <a:rPr lang="en-US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ngắn</a:t>
            </a:r>
            <a:r>
              <a:rPr lang="en-US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gọn</a:t>
            </a:r>
            <a:r>
              <a:rPr lang="en-US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những</a:t>
            </a:r>
            <a:r>
              <a:rPr lang="en-US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hiểu</a:t>
            </a:r>
            <a:r>
              <a:rPr lang="en-US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biết</a:t>
            </a:r>
            <a:r>
              <a:rPr lang="en-US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của</a:t>
            </a:r>
            <a:r>
              <a:rPr lang="en-US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em</a:t>
            </a:r>
            <a:r>
              <a:rPr lang="en-US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về</a:t>
            </a:r>
            <a:r>
              <a:rPr lang="en-US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kiểu</a:t>
            </a:r>
            <a:r>
              <a:rPr lang="en-US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văn</a:t>
            </a:r>
            <a:r>
              <a:rPr lang="en-US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bản</a:t>
            </a:r>
            <a:r>
              <a:rPr lang="en-US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này</a:t>
            </a:r>
            <a:r>
              <a:rPr lang="en-US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? Cho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ví</a:t>
            </a:r>
            <a:r>
              <a:rPr lang="en-US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dụ</a:t>
            </a:r>
            <a:r>
              <a:rPr lang="en-US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?</a:t>
            </a:r>
          </a:p>
          <a:p>
            <a:pPr algn="just"/>
            <a:r>
              <a:rPr lang="nl-NL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......................................................................................................................................................................................................................................................................................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 algn="just"/>
            <a:r>
              <a:rPr lang="en-US" sz="2000" b="1" u="sng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Câu</a:t>
            </a:r>
            <a:r>
              <a:rPr lang="en-US" sz="2000" b="1" u="sng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2:</a:t>
            </a:r>
            <a:r>
              <a:rPr lang="vi-VN" sz="2000" b="1" u="sng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Giới</a:t>
            </a:r>
            <a:r>
              <a:rPr lang="en-US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thiệu</a:t>
            </a:r>
            <a:r>
              <a:rPr lang="vi-VN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vài nét tiêu biểu về tác giả?</a:t>
            </a:r>
            <a:r>
              <a:rPr lang="en-US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Xuất</a:t>
            </a:r>
            <a:r>
              <a:rPr lang="en-US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xứ</a:t>
            </a:r>
            <a:r>
              <a:rPr lang="en-US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của</a:t>
            </a:r>
            <a:r>
              <a:rPr lang="en-US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văn</a:t>
            </a:r>
            <a:r>
              <a:rPr lang="en-US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bản</a:t>
            </a:r>
            <a:r>
              <a:rPr lang="en-US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?</a:t>
            </a:r>
            <a:endParaRPr lang="en-US" sz="20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algn="just">
              <a:tabLst>
                <a:tab pos="1293495" algn="l"/>
              </a:tabLst>
            </a:pPr>
            <a:r>
              <a:rPr lang="nl-NL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......................................................................................................................................................................................................................................................................................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 algn="just">
              <a:tabLst>
                <a:tab pos="1293495" algn="l"/>
              </a:tabLst>
            </a:pPr>
            <a:r>
              <a:rPr lang="nl-NL" sz="2000" b="1" u="sng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Câu 3</a:t>
            </a:r>
            <a:r>
              <a:rPr lang="nl-NL" sz="20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: </a:t>
            </a:r>
            <a:r>
              <a:rPr lang="nl-NL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Khi đọc văn bản</a:t>
            </a:r>
            <a:r>
              <a:rPr lang="nl-NL" sz="2000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“Hồ Chí Minh và Tuyên ngôn độc lập”</a:t>
            </a:r>
            <a:r>
              <a:rPr lang="nl-NL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cần đọc như thế nào? Giải thích các từ khó trong văn bản?</a:t>
            </a:r>
          </a:p>
          <a:p>
            <a:pPr lvl="0" algn="just">
              <a:tabLst>
                <a:tab pos="1293495" algn="l"/>
              </a:tabLst>
            </a:pPr>
            <a:r>
              <a:rPr lang="nl-NL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....................................................................................................................................................................................................................................................................................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 algn="just">
              <a:tabLst>
                <a:tab pos="2637155" algn="ctr"/>
                <a:tab pos="5274310" algn="r"/>
              </a:tabLst>
            </a:pPr>
            <a:r>
              <a:rPr lang="vi-VN" sz="2000" b="1" u="sng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Câu </a:t>
            </a:r>
            <a:r>
              <a:rPr lang="en-US" sz="2000" b="1" u="sng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4:</a:t>
            </a:r>
            <a:r>
              <a:rPr lang="vi-VN" sz="2000" u="sng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Văn</a:t>
            </a:r>
            <a:r>
              <a:rPr lang="en-US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bản</a:t>
            </a:r>
            <a:r>
              <a:rPr lang="en-US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HCM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và</a:t>
            </a:r>
            <a:r>
              <a:rPr lang="en-US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Tuyên</a:t>
            </a:r>
            <a:r>
              <a:rPr lang="en-US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ngôn</a:t>
            </a:r>
            <a:r>
              <a:rPr lang="en-US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Độc</a:t>
            </a:r>
            <a:r>
              <a:rPr lang="en-US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lập</a:t>
            </a:r>
            <a:r>
              <a:rPr lang="en-US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vi-VN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thuộc thể loại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gì</a:t>
            </a:r>
            <a:r>
              <a:rPr lang="en-US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?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Thuật</a:t>
            </a:r>
            <a:r>
              <a:rPr lang="en-US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lại</a:t>
            </a:r>
            <a:r>
              <a:rPr lang="en-US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sự</a:t>
            </a:r>
            <a:r>
              <a:rPr lang="en-US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kiện</a:t>
            </a:r>
            <a:r>
              <a:rPr lang="en-US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gì</a:t>
            </a:r>
            <a:r>
              <a:rPr lang="en-US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?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theo</a:t>
            </a:r>
            <a:r>
              <a:rPr lang="en-US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trình</a:t>
            </a:r>
            <a:r>
              <a:rPr lang="en-US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tự</a:t>
            </a:r>
            <a:r>
              <a:rPr lang="en-US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nào</a:t>
            </a:r>
            <a:r>
              <a:rPr lang="en-US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?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Xác</a:t>
            </a:r>
            <a:r>
              <a:rPr lang="en-US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định</a:t>
            </a:r>
            <a:r>
              <a:rPr lang="en-US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PTBĐ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của</a:t>
            </a:r>
            <a:r>
              <a:rPr lang="en-US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văn</a:t>
            </a:r>
            <a:r>
              <a:rPr lang="en-US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bản</a:t>
            </a:r>
            <a:r>
              <a:rPr lang="vi-VN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? </a:t>
            </a:r>
            <a:endParaRPr lang="en-US" sz="20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 algn="just">
              <a:tabLst>
                <a:tab pos="1293495" algn="l"/>
              </a:tabLst>
            </a:pPr>
            <a:r>
              <a:rPr lang="nl-NL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....................................................................................................................................................................................................................................................................................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  <a:endParaRPr lang="en-US" sz="2000" b="1" u="sng" dirty="0">
              <a:solidFill>
                <a:prstClr val="black"/>
              </a:solidFill>
              <a:latin typeface="Times New Roman"/>
              <a:ea typeface="Calibri"/>
              <a:cs typeface="Times New Roman"/>
            </a:endParaRPr>
          </a:p>
          <a:p>
            <a:pPr algn="just"/>
            <a:r>
              <a:rPr lang="vi-VN" sz="2000" b="1" u="sng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Câu </a:t>
            </a:r>
            <a:r>
              <a:rPr lang="en-US" sz="2000" b="1" u="sng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5</a:t>
            </a:r>
            <a:r>
              <a:rPr lang="vi-VN" sz="2000" b="1" u="sng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:</a:t>
            </a:r>
            <a:r>
              <a:rPr lang="vi-VN" sz="2000" u="sng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nl-NL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Văn bản này có thể chia làm mấy phần? Em hãy nêu giới hạn và nội dung chính của từng phần?</a:t>
            </a:r>
            <a:endParaRPr lang="nl-NL" sz="2000" b="1" i="1" dirty="0">
              <a:solidFill>
                <a:prstClr val="black"/>
              </a:solidFill>
              <a:latin typeface="Times New Roman"/>
              <a:ea typeface="Calibri"/>
              <a:cs typeface="Times New Roman"/>
            </a:endParaRPr>
          </a:p>
          <a:p>
            <a:pPr lvl="0" algn="just">
              <a:tabLst>
                <a:tab pos="1293495" algn="l"/>
              </a:tabLst>
            </a:pPr>
            <a:r>
              <a:rPr lang="nl-NL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.........................................................................................................................................</a:t>
            </a:r>
          </a:p>
          <a:p>
            <a:pPr algn="just">
              <a:spcAft>
                <a:spcPts val="0"/>
              </a:spcAft>
            </a:pPr>
            <a:r>
              <a:rPr lang="nl-NL" sz="2000" b="1" u="sng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Câu 6.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Phần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in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đậm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và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thời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gian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đăng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tải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của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văn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bản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có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tác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dụng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gì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trong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văn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bản</a:t>
            </a:r>
            <a:r>
              <a:rPr lang="en-US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?</a:t>
            </a:r>
            <a:endParaRPr lang="en-US" sz="2000" dirty="0">
              <a:ea typeface="Calibri"/>
              <a:cs typeface="Times New Roman"/>
            </a:endParaRPr>
          </a:p>
          <a:p>
            <a:pPr lvl="0" algn="just">
              <a:tabLst>
                <a:tab pos="1293495" algn="l"/>
              </a:tabLst>
            </a:pPr>
            <a:endParaRPr lang="nl-NL" sz="2000" b="1" u="sng" dirty="0">
              <a:solidFill>
                <a:prstClr val="black"/>
              </a:solidFill>
              <a:latin typeface="Times New Roman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1145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2895600" y="152400"/>
            <a:ext cx="6096000" cy="1530100"/>
            <a:chOff x="1296" y="1824"/>
            <a:chExt cx="5520" cy="432"/>
          </a:xfrm>
        </p:grpSpPr>
        <p:sp>
          <p:nvSpPr>
            <p:cNvPr id="5" name="AutoShape 9"/>
            <p:cNvSpPr>
              <a:spLocks noChangeArrowheads="1"/>
            </p:cNvSpPr>
            <p:nvPr/>
          </p:nvSpPr>
          <p:spPr bwMode="gray">
            <a:xfrm>
              <a:off x="1536" y="1824"/>
              <a:ext cx="5280" cy="38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99CC00">
                    <a:gamma/>
                    <a:tint val="21176"/>
                    <a:invGamma/>
                  </a:srgbClr>
                </a:gs>
                <a:gs pos="100000">
                  <a:srgbClr val="99CC00"/>
                </a:gs>
              </a:gsLst>
              <a:lin ang="0" scaled="1"/>
            </a:gradFill>
            <a:ln w="12700" algn="ctr">
              <a:solidFill>
                <a:srgbClr val="000000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6" name="AutoShape 10"/>
            <p:cNvSpPr>
              <a:spLocks noChangeArrowheads="1"/>
            </p:cNvSpPr>
            <p:nvPr/>
          </p:nvSpPr>
          <p:spPr bwMode="gray">
            <a:xfrm>
              <a:off x="1296" y="1824"/>
              <a:ext cx="742" cy="432"/>
            </a:xfrm>
            <a:prstGeom prst="diamond">
              <a:avLst/>
            </a:prstGeom>
            <a:gradFill rotWithShape="1">
              <a:gsLst>
                <a:gs pos="0">
                  <a:srgbClr val="99CC00">
                    <a:gamma/>
                    <a:shade val="46275"/>
                    <a:invGamma/>
                  </a:srgbClr>
                </a:gs>
                <a:gs pos="100000">
                  <a:srgbClr val="99CC00"/>
                </a:gs>
              </a:gsLst>
              <a:lin ang="0" scaled="1"/>
            </a:gradFill>
            <a:ln w="25400" algn="ctr">
              <a:solidFill>
                <a:srgbClr val="000000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7" name="Text Box 12"/>
            <p:cNvSpPr txBox="1">
              <a:spLocks noChangeArrowheads="1"/>
            </p:cNvSpPr>
            <p:nvPr/>
          </p:nvSpPr>
          <p:spPr bwMode="gray">
            <a:xfrm>
              <a:off x="1484" y="1951"/>
              <a:ext cx="430" cy="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0" hangingPunct="0">
                <a:defRPr/>
              </a:pPr>
              <a:r>
                <a:rPr lang="en-US" sz="2400" b="1" kern="0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</p:grpSp>
      <p:grpSp>
        <p:nvGrpSpPr>
          <p:cNvPr id="8" name="Group 13"/>
          <p:cNvGrpSpPr>
            <a:grpSpLocks/>
          </p:cNvGrpSpPr>
          <p:nvPr/>
        </p:nvGrpSpPr>
        <p:grpSpPr bwMode="auto">
          <a:xfrm>
            <a:off x="2895604" y="1676400"/>
            <a:ext cx="6019799" cy="1402838"/>
            <a:chOff x="1296" y="2304"/>
            <a:chExt cx="5520" cy="432"/>
          </a:xfrm>
        </p:grpSpPr>
        <p:sp>
          <p:nvSpPr>
            <p:cNvPr id="9" name="AutoShape 14"/>
            <p:cNvSpPr>
              <a:spLocks noChangeArrowheads="1"/>
            </p:cNvSpPr>
            <p:nvPr/>
          </p:nvSpPr>
          <p:spPr bwMode="gray">
            <a:xfrm>
              <a:off x="1536" y="2333"/>
              <a:ext cx="5280" cy="40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9933">
                    <a:gamma/>
                    <a:tint val="21176"/>
                    <a:invGamma/>
                  </a:srgbClr>
                </a:gs>
                <a:gs pos="100000">
                  <a:srgbClr val="FF9933"/>
                </a:gs>
              </a:gsLst>
              <a:lin ang="0" scaled="1"/>
            </a:gradFill>
            <a:ln w="12700" algn="ctr">
              <a:solidFill>
                <a:srgbClr val="000000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10" name="AutoShape 15"/>
            <p:cNvSpPr>
              <a:spLocks noChangeArrowheads="1"/>
            </p:cNvSpPr>
            <p:nvPr/>
          </p:nvSpPr>
          <p:spPr bwMode="gray">
            <a:xfrm>
              <a:off x="1296" y="2304"/>
              <a:ext cx="736" cy="432"/>
            </a:xfrm>
            <a:prstGeom prst="diamond">
              <a:avLst/>
            </a:prstGeom>
            <a:gradFill rotWithShape="1">
              <a:gsLst>
                <a:gs pos="0">
                  <a:srgbClr val="FF9933">
                    <a:gamma/>
                    <a:shade val="46275"/>
                    <a:invGamma/>
                  </a:srgbClr>
                </a:gs>
                <a:gs pos="100000">
                  <a:srgbClr val="FF9933"/>
                </a:gs>
              </a:gsLst>
              <a:lin ang="0" scaled="1"/>
            </a:gradFill>
            <a:ln w="25400" algn="ctr">
              <a:solidFill>
                <a:srgbClr val="000000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11" name="Text Box 17"/>
            <p:cNvSpPr txBox="1">
              <a:spLocks noChangeArrowheads="1"/>
            </p:cNvSpPr>
            <p:nvPr/>
          </p:nvSpPr>
          <p:spPr bwMode="gray">
            <a:xfrm>
              <a:off x="1477" y="2404"/>
              <a:ext cx="334" cy="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0" hangingPunct="0">
                <a:defRPr/>
              </a:pPr>
              <a:r>
                <a:rPr lang="en-US" sz="2800" kern="0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</a:p>
          </p:txBody>
        </p:sp>
      </p:grpSp>
      <p:sp>
        <p:nvSpPr>
          <p:cNvPr id="18" name="Oval 17"/>
          <p:cNvSpPr/>
          <p:nvPr/>
        </p:nvSpPr>
        <p:spPr>
          <a:xfrm>
            <a:off x="304800" y="304800"/>
            <a:ext cx="2667000" cy="2019376"/>
          </a:xfrm>
          <a:prstGeom prst="ellipse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VĂN BẢN </a:t>
            </a:r>
          </a:p>
          <a:p>
            <a:pPr lvl="0" algn="ctr"/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THÔNG TIN</a:t>
            </a:r>
          </a:p>
          <a:p>
            <a:pPr lvl="0" algn="ctr"/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thuyết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minh)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715030" y="228608"/>
            <a:ext cx="54289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tin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danh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lam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thắng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cảnh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trật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…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731726" y="1828808"/>
            <a:ext cx="50312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bày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chữ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sapô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…</a:t>
            </a: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3200400"/>
            <a:ext cx="1588052" cy="2024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4" y="3209843"/>
            <a:ext cx="1555837" cy="20479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1177" y="3200408"/>
            <a:ext cx="1905000" cy="2024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4" y="3200400"/>
            <a:ext cx="1742165" cy="202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2141" y="3200400"/>
            <a:ext cx="1749463" cy="2018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76200" y="5257800"/>
            <a:ext cx="1676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Hồ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Chí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Minh </a:t>
            </a:r>
          </a:p>
          <a:p>
            <a:pPr algn="ctr"/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Tuyên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ngôn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độc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lập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752604" y="5181604"/>
            <a:ext cx="17492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Diễn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Chiến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dịch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Biên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Phủ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352804" y="5181600"/>
            <a:ext cx="19845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trái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đất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257800" y="5181600"/>
            <a:ext cx="2057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Phạm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Tuyên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khúc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mừng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chiến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thắng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152365" y="5181600"/>
            <a:ext cx="19916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bóng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đá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Nam </a:t>
            </a:r>
          </a:p>
          <a:p>
            <a:pPr algn="ctr"/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chiến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thắng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5867400"/>
            <a:ext cx="4572000" cy="62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152400" y="6324600"/>
            <a:ext cx="510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rgbClr val="0000FF"/>
                </a:solidFill>
                <a:latin typeface="Times New Roman"/>
                <a:ea typeface="Calibri"/>
              </a:rPr>
              <a:t>Văn</a:t>
            </a:r>
            <a:r>
              <a:rPr lang="en-US" b="1" dirty="0">
                <a:solidFill>
                  <a:srgbClr val="0000FF"/>
                </a:solidFill>
                <a:latin typeface="Times New Roman"/>
                <a:ea typeface="Calibri"/>
              </a:rPr>
              <a:t> </a:t>
            </a:r>
            <a:r>
              <a:rPr lang="en-US" b="1" dirty="0" err="1">
                <a:solidFill>
                  <a:srgbClr val="0000FF"/>
                </a:solidFill>
                <a:latin typeface="Times New Roman"/>
                <a:ea typeface="Calibri"/>
              </a:rPr>
              <a:t>bản</a:t>
            </a:r>
            <a:r>
              <a:rPr lang="en-US" b="1" dirty="0">
                <a:solidFill>
                  <a:srgbClr val="0000FF"/>
                </a:solidFill>
                <a:latin typeface="Times New Roman"/>
                <a:ea typeface="Calibri"/>
              </a:rPr>
              <a:t> </a:t>
            </a:r>
            <a:r>
              <a:rPr lang="en-US" b="1" dirty="0" err="1">
                <a:solidFill>
                  <a:srgbClr val="0000FF"/>
                </a:solidFill>
                <a:latin typeface="Times New Roman"/>
                <a:ea typeface="Calibri"/>
              </a:rPr>
              <a:t>thông</a:t>
            </a:r>
            <a:r>
              <a:rPr lang="en-US" b="1" dirty="0">
                <a:solidFill>
                  <a:srgbClr val="0000FF"/>
                </a:solidFill>
                <a:latin typeface="Times New Roman"/>
                <a:ea typeface="Calibri"/>
              </a:rPr>
              <a:t> tin </a:t>
            </a:r>
            <a:r>
              <a:rPr lang="en-US" b="1" dirty="0" err="1">
                <a:solidFill>
                  <a:srgbClr val="0000FF"/>
                </a:solidFill>
                <a:latin typeface="Times New Roman"/>
                <a:ea typeface="Calibri"/>
              </a:rPr>
              <a:t>trình</a:t>
            </a:r>
            <a:r>
              <a:rPr lang="en-US" b="1" dirty="0">
                <a:solidFill>
                  <a:srgbClr val="0000FF"/>
                </a:solidFill>
                <a:latin typeface="Times New Roman"/>
                <a:ea typeface="Calibri"/>
              </a:rPr>
              <a:t> </a:t>
            </a:r>
            <a:r>
              <a:rPr lang="en-US" b="1" dirty="0" err="1">
                <a:solidFill>
                  <a:srgbClr val="0000FF"/>
                </a:solidFill>
                <a:latin typeface="Times New Roman"/>
                <a:ea typeface="Calibri"/>
              </a:rPr>
              <a:t>bày</a:t>
            </a:r>
            <a:r>
              <a:rPr lang="en-US" b="1" dirty="0">
                <a:solidFill>
                  <a:srgbClr val="0000FF"/>
                </a:solidFill>
                <a:latin typeface="Times New Roman"/>
                <a:ea typeface="Calibri"/>
              </a:rPr>
              <a:t> </a:t>
            </a:r>
            <a:r>
              <a:rPr lang="en-US" b="1" dirty="0" err="1">
                <a:solidFill>
                  <a:srgbClr val="0000FF"/>
                </a:solidFill>
                <a:latin typeface="Times New Roman"/>
                <a:ea typeface="Calibri"/>
              </a:rPr>
              <a:t>theo</a:t>
            </a:r>
            <a:r>
              <a:rPr lang="en-US" b="1" dirty="0">
                <a:solidFill>
                  <a:srgbClr val="0000FF"/>
                </a:solidFill>
                <a:latin typeface="Times New Roman"/>
                <a:ea typeface="Calibri"/>
              </a:rPr>
              <a:t> </a:t>
            </a:r>
            <a:r>
              <a:rPr lang="en-US" b="1" dirty="0" err="1">
                <a:solidFill>
                  <a:srgbClr val="0000FF"/>
                </a:solidFill>
                <a:latin typeface="Times New Roman"/>
                <a:ea typeface="Calibri"/>
              </a:rPr>
              <a:t>trật</a:t>
            </a:r>
            <a:r>
              <a:rPr lang="en-US" b="1" dirty="0">
                <a:solidFill>
                  <a:srgbClr val="0000FF"/>
                </a:solidFill>
                <a:latin typeface="Times New Roman"/>
                <a:ea typeface="Calibri"/>
              </a:rPr>
              <a:t> </a:t>
            </a:r>
            <a:r>
              <a:rPr lang="en-US" b="1" dirty="0" err="1">
                <a:solidFill>
                  <a:srgbClr val="0000FF"/>
                </a:solidFill>
                <a:latin typeface="Times New Roman"/>
                <a:ea typeface="Calibri"/>
              </a:rPr>
              <a:t>tự</a:t>
            </a:r>
            <a:r>
              <a:rPr lang="en-US" b="1" dirty="0">
                <a:solidFill>
                  <a:srgbClr val="0000FF"/>
                </a:solidFill>
                <a:latin typeface="Times New Roman"/>
                <a:ea typeface="Calibri"/>
              </a:rPr>
              <a:t> </a:t>
            </a:r>
            <a:r>
              <a:rPr lang="en-US" b="1" dirty="0" err="1">
                <a:solidFill>
                  <a:srgbClr val="0000FF"/>
                </a:solidFill>
                <a:latin typeface="Times New Roman"/>
                <a:ea typeface="Calibri"/>
              </a:rPr>
              <a:t>thời</a:t>
            </a:r>
            <a:r>
              <a:rPr lang="en-US" b="1" dirty="0">
                <a:solidFill>
                  <a:srgbClr val="0000FF"/>
                </a:solidFill>
                <a:latin typeface="Times New Roman"/>
                <a:ea typeface="Calibri"/>
              </a:rPr>
              <a:t> </a:t>
            </a:r>
            <a:r>
              <a:rPr lang="en-US" b="1" dirty="0" err="1">
                <a:solidFill>
                  <a:srgbClr val="0000FF"/>
                </a:solidFill>
                <a:latin typeface="Times New Roman"/>
                <a:ea typeface="Calibri"/>
              </a:rPr>
              <a:t>gian</a:t>
            </a:r>
            <a:endParaRPr lang="en-US" b="1" dirty="0">
              <a:solidFill>
                <a:srgbClr val="0000FF"/>
              </a:solidFill>
            </a:endParaRPr>
          </a:p>
        </p:txBody>
      </p:sp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5854700"/>
            <a:ext cx="3886200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Rectangle 26"/>
          <p:cNvSpPr/>
          <p:nvPr/>
        </p:nvSpPr>
        <p:spPr>
          <a:xfrm>
            <a:off x="5486400" y="6211677"/>
            <a:ext cx="3733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b="1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b="1" dirty="0" err="1">
                <a:solidFill>
                  <a:srgbClr val="0000FF"/>
                </a:solidFill>
                <a:latin typeface="Times New Roman"/>
                <a:ea typeface="Calibri"/>
                <a:cs typeface="Times New Roman"/>
              </a:rPr>
              <a:t>Văn</a:t>
            </a:r>
            <a:r>
              <a:rPr lang="en-US" b="1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b="1" dirty="0" err="1">
                <a:solidFill>
                  <a:srgbClr val="0000FF"/>
                </a:solidFill>
                <a:latin typeface="Times New Roman"/>
                <a:ea typeface="Calibri"/>
                <a:cs typeface="Times New Roman"/>
              </a:rPr>
              <a:t>bản</a:t>
            </a:r>
            <a:r>
              <a:rPr lang="en-US" b="1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b="1" dirty="0" err="1">
                <a:solidFill>
                  <a:srgbClr val="0000FF"/>
                </a:solidFill>
                <a:latin typeface="Times New Roman"/>
                <a:ea typeface="Calibri"/>
                <a:cs typeface="Times New Roman"/>
              </a:rPr>
              <a:t>thông</a:t>
            </a:r>
            <a:r>
              <a:rPr lang="en-US" b="1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</a:rPr>
              <a:t> tin </a:t>
            </a:r>
            <a:r>
              <a:rPr lang="en-US" b="1" dirty="0" err="1">
                <a:solidFill>
                  <a:srgbClr val="0000FF"/>
                </a:solidFill>
                <a:latin typeface="Times New Roman"/>
                <a:ea typeface="Calibri"/>
                <a:cs typeface="Times New Roman"/>
              </a:rPr>
              <a:t>trình</a:t>
            </a:r>
            <a:r>
              <a:rPr lang="en-US" b="1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b="1" dirty="0" err="1">
                <a:solidFill>
                  <a:srgbClr val="0000FF"/>
                </a:solidFill>
                <a:latin typeface="Times New Roman"/>
                <a:ea typeface="Calibri"/>
                <a:cs typeface="Times New Roman"/>
              </a:rPr>
              <a:t>bày</a:t>
            </a:r>
            <a:r>
              <a:rPr lang="en-US" b="1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b="1" dirty="0" err="1">
                <a:solidFill>
                  <a:srgbClr val="0000FF"/>
                </a:solidFill>
                <a:latin typeface="Times New Roman"/>
                <a:ea typeface="Calibri"/>
                <a:cs typeface="Times New Roman"/>
              </a:rPr>
              <a:t>theo</a:t>
            </a:r>
            <a:r>
              <a:rPr lang="en-US" b="1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</a:rPr>
              <a:t> </a:t>
            </a:r>
          </a:p>
          <a:p>
            <a:pPr algn="just">
              <a:spcAft>
                <a:spcPts val="0"/>
              </a:spcAft>
            </a:pPr>
            <a:r>
              <a:rPr lang="en-US" b="1" dirty="0" err="1">
                <a:solidFill>
                  <a:srgbClr val="0000FF"/>
                </a:solidFill>
                <a:latin typeface="Times New Roman"/>
                <a:ea typeface="Calibri"/>
                <a:cs typeface="Times New Roman"/>
              </a:rPr>
              <a:t>mối</a:t>
            </a:r>
            <a:r>
              <a:rPr lang="en-US" b="1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b="1" dirty="0" err="1">
                <a:solidFill>
                  <a:srgbClr val="0000FF"/>
                </a:solidFill>
                <a:latin typeface="Times New Roman"/>
                <a:ea typeface="Calibri"/>
                <a:cs typeface="Times New Roman"/>
              </a:rPr>
              <a:t>quan</a:t>
            </a:r>
            <a:r>
              <a:rPr lang="en-US" b="1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b="1" dirty="0" err="1">
                <a:solidFill>
                  <a:srgbClr val="0000FF"/>
                </a:solidFill>
                <a:latin typeface="Times New Roman"/>
                <a:ea typeface="Calibri"/>
                <a:cs typeface="Times New Roman"/>
              </a:rPr>
              <a:t>hệ</a:t>
            </a:r>
            <a:r>
              <a:rPr lang="en-US" b="1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b="1" dirty="0" err="1">
                <a:solidFill>
                  <a:srgbClr val="0000FF"/>
                </a:solidFill>
                <a:latin typeface="Times New Roman"/>
                <a:ea typeface="Calibri"/>
                <a:cs typeface="Times New Roman"/>
              </a:rPr>
              <a:t>nguyên</a:t>
            </a:r>
            <a:r>
              <a:rPr lang="en-US" b="1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b="1" dirty="0" err="1">
                <a:solidFill>
                  <a:srgbClr val="0000FF"/>
                </a:solidFill>
                <a:latin typeface="Times New Roman"/>
                <a:ea typeface="Calibri"/>
                <a:cs typeface="Times New Roman"/>
              </a:rPr>
              <a:t>nhân</a:t>
            </a:r>
            <a:r>
              <a:rPr lang="en-US" b="1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</a:rPr>
              <a:t>- </a:t>
            </a:r>
            <a:r>
              <a:rPr lang="en-US" b="1" dirty="0" err="1">
                <a:solidFill>
                  <a:srgbClr val="0000FF"/>
                </a:solidFill>
                <a:latin typeface="Times New Roman"/>
                <a:ea typeface="Calibri"/>
                <a:cs typeface="Times New Roman"/>
              </a:rPr>
              <a:t>kết</a:t>
            </a:r>
            <a:r>
              <a:rPr lang="en-US" b="1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b="1" dirty="0" err="1">
                <a:solidFill>
                  <a:srgbClr val="0000FF"/>
                </a:solidFill>
                <a:latin typeface="Times New Roman"/>
                <a:ea typeface="Calibri"/>
                <a:cs typeface="Times New Roman"/>
              </a:rPr>
              <a:t>quả</a:t>
            </a:r>
            <a:endParaRPr lang="en-US" sz="1600" b="1" dirty="0">
              <a:solidFill>
                <a:srgbClr val="0000FF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05632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7" grpId="0"/>
      <p:bldP spid="19" grpId="0"/>
      <p:bldP spid="20" grpId="0"/>
      <p:bldP spid="21" grpId="0"/>
      <p:bldP spid="23" grpId="0"/>
      <p:bldP spid="24" grpId="0"/>
      <p:bldP spid="25" grpId="0"/>
      <p:bldP spid="26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2"/>
          <p:cNvSpPr>
            <a:spLocks noChangeArrowheads="1"/>
          </p:cNvSpPr>
          <p:nvPr/>
        </p:nvSpPr>
        <p:spPr bwMode="auto">
          <a:xfrm>
            <a:off x="6172200" y="3276600"/>
            <a:ext cx="2667000" cy="1782762"/>
          </a:xfrm>
          <a:prstGeom prst="flowChartAlternateProcess">
            <a:avLst/>
          </a:prstGeom>
          <a:gradFill rotWithShape="1">
            <a:gsLst>
              <a:gs pos="0">
                <a:schemeClr val="bg1"/>
              </a:gs>
              <a:gs pos="100000">
                <a:srgbClr val="FFFF8B"/>
              </a:gs>
            </a:gsLst>
            <a:lin ang="2700000" scaled="1"/>
          </a:gradFill>
          <a:ln w="12700">
            <a:solidFill>
              <a:srgbClr val="0101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101FF"/>
              </a:solidFill>
              <a:latin typeface="Calibri" pitchFamily="34" charset="0"/>
            </a:endParaRPr>
          </a:p>
        </p:txBody>
      </p:sp>
      <p:sp>
        <p:nvSpPr>
          <p:cNvPr id="5123" name="AutoShape 3"/>
          <p:cNvSpPr>
            <a:spLocks noChangeArrowheads="1"/>
          </p:cNvSpPr>
          <p:nvPr/>
        </p:nvSpPr>
        <p:spPr bwMode="auto">
          <a:xfrm>
            <a:off x="179388" y="3276600"/>
            <a:ext cx="2514600" cy="1784350"/>
          </a:xfrm>
          <a:prstGeom prst="flowChartAlternateProcess">
            <a:avLst/>
          </a:prstGeom>
          <a:gradFill rotWithShape="1">
            <a:gsLst>
              <a:gs pos="0">
                <a:schemeClr val="bg1"/>
              </a:gs>
              <a:gs pos="100000">
                <a:srgbClr val="FFFF8B"/>
              </a:gs>
            </a:gsLst>
            <a:lin ang="2700000" scaled="1"/>
          </a:gradFill>
          <a:ln w="12700">
            <a:solidFill>
              <a:srgbClr val="0101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228600" y="3276606"/>
            <a:ext cx="2514600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en-US" sz="2000" b="1" u="sng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altLang="en-US" sz="2000" b="1" u="sng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1</a:t>
            </a:r>
            <a:r>
              <a:rPr lang="en-US" alt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altLang="en-US" sz="2000" b="1" u="sng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altLang="en-US" sz="2000" b="1" u="sng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1</a:t>
            </a:r>
          </a:p>
          <a:p>
            <a:pPr algn="just">
              <a:spcAft>
                <a:spcPts val="0"/>
              </a:spcAft>
            </a:pPr>
            <a:endParaRPr lang="en-US" sz="2000" dirty="0">
              <a:latin typeface="Times New Roman"/>
              <a:ea typeface="Times New Roman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en-US" sz="2000" dirty="0" err="1">
                <a:latin typeface="Times New Roman"/>
                <a:ea typeface="Times New Roman"/>
                <a:cs typeface="Times New Roman"/>
              </a:rPr>
              <a:t>Bác</a:t>
            </a:r>
            <a:r>
              <a:rPr lang="en-US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</a:rPr>
              <a:t>yêu</a:t>
            </a:r>
            <a:r>
              <a:rPr lang="en-US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</a:rPr>
              <a:t>cầu</a:t>
            </a:r>
            <a:r>
              <a:rPr lang="en-US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</a:rPr>
              <a:t>giao</a:t>
            </a:r>
            <a:r>
              <a:rPr lang="en-US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</a:rPr>
              <a:t>cho</a:t>
            </a:r>
            <a:r>
              <a:rPr lang="en-US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</a:rPr>
              <a:t>Bác</a:t>
            </a:r>
            <a:r>
              <a:rPr lang="en-US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</a:rPr>
              <a:t>cuốn</a:t>
            </a:r>
            <a:r>
              <a:rPr lang="en-US" sz="2000" dirty="0">
                <a:latin typeface="Times New Roman"/>
                <a:ea typeface="Times New Roman"/>
                <a:cs typeface="Times New Roman"/>
              </a:rPr>
              <a:t> </a:t>
            </a:r>
            <a:r>
              <a:rPr lang="en-US" sz="2000" i="1" dirty="0" err="1">
                <a:latin typeface="Times New Roman"/>
                <a:ea typeface="Times New Roman"/>
                <a:cs typeface="Times New Roman"/>
              </a:rPr>
              <a:t>Tuyên</a:t>
            </a:r>
            <a:r>
              <a:rPr lang="en-US" sz="2000" i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i="1" dirty="0" err="1">
                <a:latin typeface="Times New Roman"/>
                <a:ea typeface="Times New Roman"/>
                <a:cs typeface="Times New Roman"/>
              </a:rPr>
              <a:t>ngôn</a:t>
            </a:r>
            <a:r>
              <a:rPr lang="en-US" sz="2000" i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i="1" dirty="0" err="1">
                <a:latin typeface="Times New Roman"/>
                <a:ea typeface="Times New Roman"/>
                <a:cs typeface="Times New Roman"/>
              </a:rPr>
              <a:t>độc</a:t>
            </a:r>
            <a:r>
              <a:rPr lang="en-US" sz="2000" i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i="1" dirty="0" err="1">
                <a:latin typeface="Times New Roman"/>
                <a:ea typeface="Times New Roman"/>
                <a:cs typeface="Times New Roman"/>
              </a:rPr>
              <a:t>lập</a:t>
            </a:r>
            <a:r>
              <a:rPr lang="en-US" sz="2000" dirty="0">
                <a:latin typeface="Times New Roman"/>
                <a:ea typeface="Times New Roman"/>
                <a:cs typeface="Times New Roman"/>
              </a:rPr>
              <a:t> </a:t>
            </a:r>
            <a:r>
              <a:rPr lang="en-US" sz="2000" dirty="0" err="1">
                <a:latin typeface="Times New Roman"/>
                <a:ea typeface="Times New Roman"/>
                <a:cs typeface="Times New Roman"/>
              </a:rPr>
              <a:t>của</a:t>
            </a:r>
            <a:r>
              <a:rPr lang="en-US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</a:rPr>
              <a:t>Mĩ</a:t>
            </a:r>
            <a:r>
              <a:rPr lang="en-US" sz="2000" dirty="0">
                <a:latin typeface="Times New Roman"/>
                <a:ea typeface="Times New Roman"/>
                <a:cs typeface="Times New Roman"/>
              </a:rPr>
              <a:t>.</a:t>
            </a:r>
            <a:endParaRPr lang="en-US" sz="2000" dirty="0">
              <a:latin typeface="Calibri"/>
              <a:ea typeface="Calibri"/>
              <a:cs typeface="Times New Roman"/>
            </a:endParaRPr>
          </a:p>
          <a:p>
            <a:pPr algn="ctr" fontAlgn="base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</a:pPr>
            <a:endParaRPr lang="en-US" altLang="en-US" sz="2000" b="1" u="sng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6172200" y="3317878"/>
            <a:ext cx="2667000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fontAlgn="base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en-US" sz="2000" b="1" u="sng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altLang="en-US" sz="2000" b="1" u="sng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alt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altLang="en-US" sz="2000" b="1" u="sng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altLang="en-US" sz="2000" b="1" u="sng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3</a:t>
            </a:r>
            <a:r>
              <a:rPr lang="en-US" alt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fontAlgn="base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sz="2000" dirty="0" err="1">
                <a:latin typeface="Times New Roman"/>
                <a:ea typeface="Times New Roman"/>
              </a:rPr>
              <a:t>Bác</a:t>
            </a:r>
            <a:r>
              <a:rPr lang="en-US" sz="2000" dirty="0">
                <a:latin typeface="Times New Roman"/>
                <a:ea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</a:rPr>
              <a:t>đọc</a:t>
            </a:r>
            <a:r>
              <a:rPr lang="en-US" sz="2000" dirty="0">
                <a:latin typeface="Times New Roman"/>
                <a:ea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</a:rPr>
              <a:t>bản</a:t>
            </a:r>
            <a:r>
              <a:rPr lang="en-US" sz="2000" dirty="0">
                <a:latin typeface="Times New Roman"/>
                <a:ea typeface="Times New Roman"/>
              </a:rPr>
              <a:t> </a:t>
            </a:r>
            <a:r>
              <a:rPr lang="en-US" sz="2000" i="1" dirty="0" err="1">
                <a:latin typeface="Times New Roman"/>
                <a:ea typeface="Times New Roman"/>
              </a:rPr>
              <a:t>Tuyên</a:t>
            </a:r>
            <a:r>
              <a:rPr lang="en-US" sz="2000" i="1" dirty="0">
                <a:latin typeface="Times New Roman"/>
                <a:ea typeface="Times New Roman"/>
              </a:rPr>
              <a:t> </a:t>
            </a:r>
            <a:r>
              <a:rPr lang="en-US" sz="2000" i="1" dirty="0" err="1">
                <a:latin typeface="Times New Roman"/>
                <a:ea typeface="Times New Roman"/>
              </a:rPr>
              <a:t>ngôn</a:t>
            </a:r>
            <a:r>
              <a:rPr lang="en-US" sz="2000" i="1" dirty="0">
                <a:latin typeface="Times New Roman"/>
                <a:ea typeface="Times New Roman"/>
              </a:rPr>
              <a:t> </a:t>
            </a:r>
            <a:r>
              <a:rPr lang="en-US" sz="2000" i="1" dirty="0" err="1">
                <a:latin typeface="Times New Roman"/>
                <a:ea typeface="Times New Roman"/>
              </a:rPr>
              <a:t>Độc</a:t>
            </a:r>
            <a:r>
              <a:rPr lang="en-US" sz="2000" i="1" dirty="0">
                <a:latin typeface="Times New Roman"/>
                <a:ea typeface="Times New Roman"/>
              </a:rPr>
              <a:t> </a:t>
            </a:r>
            <a:r>
              <a:rPr lang="en-US" sz="2000" i="1" dirty="0" err="1">
                <a:latin typeface="Times New Roman"/>
                <a:ea typeface="Times New Roman"/>
              </a:rPr>
              <a:t>lập</a:t>
            </a:r>
            <a:r>
              <a:rPr lang="en-US" sz="2000" dirty="0">
                <a:latin typeface="Times New Roman"/>
                <a:ea typeface="Times New Roman"/>
              </a:rPr>
              <a:t> </a:t>
            </a:r>
            <a:r>
              <a:rPr lang="en-US" sz="2000" dirty="0" err="1">
                <a:latin typeface="Times New Roman"/>
                <a:ea typeface="Times New Roman"/>
              </a:rPr>
              <a:t>khai</a:t>
            </a:r>
            <a:r>
              <a:rPr lang="en-US" sz="2000" dirty="0">
                <a:latin typeface="Times New Roman"/>
                <a:ea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</a:rPr>
              <a:t>sinh</a:t>
            </a:r>
            <a:r>
              <a:rPr lang="en-US" sz="2000" dirty="0">
                <a:latin typeface="Times New Roman"/>
                <a:ea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</a:rPr>
              <a:t>ra</a:t>
            </a:r>
            <a:r>
              <a:rPr lang="en-US" sz="2000" dirty="0">
                <a:latin typeface="Times New Roman"/>
                <a:ea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</a:rPr>
              <a:t>nước</a:t>
            </a:r>
            <a:r>
              <a:rPr lang="en-US" sz="2000" dirty="0">
                <a:latin typeface="Times New Roman"/>
                <a:ea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</a:rPr>
              <a:t>Việt</a:t>
            </a:r>
            <a:r>
              <a:rPr lang="en-US" sz="2000" dirty="0">
                <a:latin typeface="Times New Roman"/>
                <a:ea typeface="Times New Roman"/>
              </a:rPr>
              <a:t> Nam </a:t>
            </a:r>
            <a:r>
              <a:rPr lang="en-US" sz="2000" dirty="0" err="1">
                <a:latin typeface="Times New Roman"/>
                <a:ea typeface="Times New Roman"/>
              </a:rPr>
              <a:t>Dân</a:t>
            </a:r>
            <a:r>
              <a:rPr lang="en-US" sz="2000" dirty="0">
                <a:latin typeface="Times New Roman"/>
                <a:ea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</a:rPr>
              <a:t>chủ</a:t>
            </a:r>
            <a:r>
              <a:rPr lang="en-US" sz="2000" dirty="0">
                <a:latin typeface="Times New Roman"/>
                <a:ea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</a:rPr>
              <a:t>Cộng</a:t>
            </a:r>
            <a:r>
              <a:rPr lang="en-US" sz="2000" dirty="0">
                <a:latin typeface="Times New Roman"/>
                <a:ea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</a:rPr>
              <a:t>hòa</a:t>
            </a:r>
            <a:r>
              <a:rPr lang="en-US" sz="2000" dirty="0">
                <a:latin typeface="Times New Roman"/>
                <a:ea typeface="Times New Roman"/>
              </a:rPr>
              <a:t>.</a:t>
            </a:r>
            <a:endParaRPr lang="en-US" altLang="en-U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6" name="AutoShape 6"/>
          <p:cNvSpPr>
            <a:spLocks noChangeArrowheads="1"/>
          </p:cNvSpPr>
          <p:nvPr/>
        </p:nvSpPr>
        <p:spPr bwMode="auto">
          <a:xfrm>
            <a:off x="3044825" y="3276600"/>
            <a:ext cx="2895600" cy="1784350"/>
          </a:xfrm>
          <a:prstGeom prst="flowChartAlternateProcess">
            <a:avLst/>
          </a:prstGeom>
          <a:gradFill rotWithShape="1">
            <a:gsLst>
              <a:gs pos="0">
                <a:schemeClr val="bg1"/>
              </a:gs>
              <a:gs pos="100000">
                <a:srgbClr val="FFFF8B"/>
              </a:gs>
            </a:gsLst>
            <a:lin ang="2700000" scaled="1"/>
          </a:gradFill>
          <a:ln w="12700">
            <a:solidFill>
              <a:srgbClr val="0101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101FF"/>
              </a:solidFill>
              <a:latin typeface="Calibri" pitchFamily="34" charset="0"/>
            </a:endParaRPr>
          </a:p>
        </p:txBody>
      </p:sp>
      <p:sp>
        <p:nvSpPr>
          <p:cNvPr id="36872" name="Text Box 8"/>
          <p:cNvSpPr txBox="1">
            <a:spLocks noChangeArrowheads="1"/>
          </p:cNvSpPr>
          <p:nvPr/>
        </p:nvSpPr>
        <p:spPr bwMode="auto">
          <a:xfrm>
            <a:off x="3124200" y="3352803"/>
            <a:ext cx="2743200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en-US" sz="2000" b="1" u="sng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altLang="en-US" sz="2000" b="1" u="sng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</a:t>
            </a:r>
            <a:r>
              <a:rPr lang="en-US" alt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altLang="en-US" sz="2000" b="1" u="sng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altLang="en-US" sz="2000" b="1" u="sng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</a:t>
            </a:r>
          </a:p>
          <a:p>
            <a:pPr algn="just">
              <a:spcAft>
                <a:spcPts val="0"/>
              </a:spcAft>
            </a:pPr>
            <a:endParaRPr lang="en-US" sz="2000" dirty="0">
              <a:latin typeface="Times New Roman"/>
              <a:ea typeface="Times New Roman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en-US" sz="2000" dirty="0" err="1">
                <a:latin typeface="Times New Roman"/>
                <a:ea typeface="Times New Roman"/>
                <a:cs typeface="Times New Roman"/>
              </a:rPr>
              <a:t>Quá</a:t>
            </a:r>
            <a:r>
              <a:rPr lang="en-US" sz="2000" dirty="0">
                <a:latin typeface="Times New Roman"/>
                <a:ea typeface="Times New Roman"/>
                <a:cs typeface="Times New Roman"/>
              </a:rPr>
              <a:t> </a:t>
            </a:r>
            <a:r>
              <a:rPr lang="en-US" sz="2000" dirty="0" err="1">
                <a:latin typeface="Times New Roman"/>
                <a:ea typeface="Times New Roman"/>
                <a:cs typeface="Times New Roman"/>
              </a:rPr>
              <a:t>trình</a:t>
            </a:r>
            <a:r>
              <a:rPr lang="en-US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</a:rPr>
              <a:t>chuẩn</a:t>
            </a:r>
            <a:r>
              <a:rPr lang="en-US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</a:rPr>
              <a:t>bị</a:t>
            </a:r>
            <a:r>
              <a:rPr lang="en-US" sz="20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lang="en-US" sz="2000" dirty="0" err="1">
                <a:latin typeface="Times New Roman"/>
                <a:ea typeface="Times New Roman"/>
                <a:cs typeface="Times New Roman"/>
              </a:rPr>
              <a:t>hoàn</a:t>
            </a:r>
            <a:r>
              <a:rPr lang="en-US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</a:rPr>
              <a:t>thiện</a:t>
            </a:r>
            <a:r>
              <a:rPr lang="en-US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</a:rPr>
              <a:t>bản</a:t>
            </a:r>
            <a:r>
              <a:rPr lang="en-US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</a:rPr>
              <a:t>Tuyên</a:t>
            </a:r>
            <a:r>
              <a:rPr lang="en-US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</a:rPr>
              <a:t>ngôn</a:t>
            </a:r>
            <a:r>
              <a:rPr lang="en-US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</a:rPr>
              <a:t>độc</a:t>
            </a:r>
            <a:r>
              <a:rPr lang="en-US"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</a:rPr>
              <a:t>lập</a:t>
            </a:r>
            <a:r>
              <a:rPr lang="en-US" sz="2000" dirty="0">
                <a:latin typeface="Times New Roman"/>
                <a:ea typeface="Times New Roman"/>
                <a:cs typeface="Times New Roman"/>
              </a:rPr>
              <a:t>.</a:t>
            </a:r>
            <a:endParaRPr lang="en-US" sz="2000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5131" name="Rectangle 20"/>
          <p:cNvSpPr>
            <a:spLocks noChangeArrowheads="1"/>
          </p:cNvSpPr>
          <p:nvPr/>
        </p:nvSpPr>
        <p:spPr bwMode="auto">
          <a:xfrm>
            <a:off x="3505200" y="2286006"/>
            <a:ext cx="1447800" cy="48101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132" name="Line 24"/>
          <p:cNvSpPr>
            <a:spLocks noChangeShapeType="1"/>
          </p:cNvSpPr>
          <p:nvPr/>
        </p:nvSpPr>
        <p:spPr bwMode="auto">
          <a:xfrm flipH="1">
            <a:off x="1321498" y="2819406"/>
            <a:ext cx="2886967" cy="42740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133" name="Line 25"/>
          <p:cNvSpPr>
            <a:spLocks noChangeShapeType="1"/>
          </p:cNvSpPr>
          <p:nvPr/>
        </p:nvSpPr>
        <p:spPr bwMode="auto">
          <a:xfrm>
            <a:off x="4229100" y="2772999"/>
            <a:ext cx="0" cy="50360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134" name="Line 26"/>
          <p:cNvSpPr>
            <a:spLocks noChangeShapeType="1"/>
          </p:cNvSpPr>
          <p:nvPr/>
        </p:nvSpPr>
        <p:spPr bwMode="auto">
          <a:xfrm>
            <a:off x="4267200" y="2819400"/>
            <a:ext cx="29718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210" name="Text Box 43"/>
          <p:cNvSpPr txBox="1">
            <a:spLocks noChangeArrowheads="1"/>
          </p:cNvSpPr>
          <p:nvPr/>
        </p:nvSpPr>
        <p:spPr bwMode="auto">
          <a:xfrm>
            <a:off x="3657600" y="2346331"/>
            <a:ext cx="1219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vi-VN" alt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Ố</a:t>
            </a:r>
            <a:r>
              <a:rPr lang="en-US" alt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vi-VN" alt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ỤC</a:t>
            </a:r>
          </a:p>
        </p:txBody>
      </p:sp>
      <p:sp>
        <p:nvSpPr>
          <p:cNvPr id="19" name="Line 13"/>
          <p:cNvSpPr>
            <a:spLocks noChangeShapeType="1"/>
          </p:cNvSpPr>
          <p:nvPr/>
        </p:nvSpPr>
        <p:spPr bwMode="auto">
          <a:xfrm>
            <a:off x="2743200" y="3505200"/>
            <a:ext cx="228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5" name="AutoShape 21"/>
          <p:cNvSpPr>
            <a:spLocks/>
          </p:cNvSpPr>
          <p:nvPr/>
        </p:nvSpPr>
        <p:spPr bwMode="auto">
          <a:xfrm rot="5400000">
            <a:off x="4106081" y="1404937"/>
            <a:ext cx="587375" cy="8077200"/>
          </a:xfrm>
          <a:prstGeom prst="rightBrace">
            <a:avLst>
              <a:gd name="adj1" fmla="val 114595"/>
              <a:gd name="adj2" fmla="val 50000"/>
            </a:avLst>
          </a:prstGeom>
          <a:noFill/>
          <a:ln w="349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26" name="Text Box 22"/>
          <p:cNvSpPr txBox="1">
            <a:spLocks noChangeArrowheads="1"/>
          </p:cNvSpPr>
          <p:nvPr/>
        </p:nvSpPr>
        <p:spPr bwMode="auto">
          <a:xfrm>
            <a:off x="2476500" y="5737225"/>
            <a:ext cx="40386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alt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alt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alt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endParaRPr lang="en-US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49" name="Rectangle 3"/>
          <p:cNvSpPr>
            <a:spLocks noChangeArrowheads="1"/>
          </p:cNvSpPr>
          <p:nvPr/>
        </p:nvSpPr>
        <p:spPr bwMode="auto">
          <a:xfrm>
            <a:off x="1150940" y="269881"/>
            <a:ext cx="6697663" cy="6445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HỒ CHÍ MINH VÀ TUYÊN NGÔN ĐỘC LẬP</a:t>
            </a:r>
          </a:p>
        </p:txBody>
      </p:sp>
      <p:sp>
        <p:nvSpPr>
          <p:cNvPr id="28" name="Line 13"/>
          <p:cNvSpPr>
            <a:spLocks noChangeShapeType="1"/>
          </p:cNvSpPr>
          <p:nvPr/>
        </p:nvSpPr>
        <p:spPr bwMode="auto">
          <a:xfrm>
            <a:off x="5943600" y="3505200"/>
            <a:ext cx="228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09600" y="1226409"/>
            <a:ext cx="7543800" cy="830997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huật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lại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sự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kiện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Bác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Hồ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 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soạn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thảo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và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đọc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bản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 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Tuyên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ngôn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độc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lập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khai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sinh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nước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Việt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Nam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Dân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chủ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Cộng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hòa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endParaRPr lang="en-US" sz="24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Right Arrow 31"/>
          <p:cNvSpPr/>
          <p:nvPr/>
        </p:nvSpPr>
        <p:spPr bwMode="auto">
          <a:xfrm rot="5400000">
            <a:off x="4188225" y="993384"/>
            <a:ext cx="304801" cy="146845"/>
          </a:xfrm>
          <a:prstGeom prst="rightArrow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379373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nimBg="1"/>
      <p:bldP spid="5123" grpId="0" animBg="1"/>
      <p:bldP spid="36868" grpId="0"/>
      <p:bldP spid="36869" grpId="0"/>
      <p:bldP spid="5126" grpId="0" animBg="1"/>
      <p:bldP spid="36872" grpId="0"/>
      <p:bldP spid="5131" grpId="0" animBg="1"/>
      <p:bldP spid="5132" grpId="0" animBg="1"/>
      <p:bldP spid="5133" grpId="0" animBg="1"/>
      <p:bldP spid="5134" grpId="0" animBg="1"/>
      <p:bldP spid="8210" grpId="0"/>
      <p:bldP spid="19" grpId="0" animBg="1"/>
      <p:bldP spid="25" grpId="0" animBg="1"/>
      <p:bldP spid="26" grpId="0"/>
      <p:bldP spid="26649" grpId="0" animBg="1"/>
      <p:bldP spid="28" grpId="0" animBg="1"/>
      <p:bldP spid="2" grpId="0" animBg="1"/>
      <p:bldP spid="3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5_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.VnTim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.VnTime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6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7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2677</TotalTime>
  <Words>2026</Words>
  <Application>Microsoft Office PowerPoint</Application>
  <PresentationFormat>On-screen Show (4:3)</PresentationFormat>
  <Paragraphs>391</Paragraphs>
  <Slides>22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9</vt:i4>
      </vt:variant>
      <vt:variant>
        <vt:lpstr>Slide Titles</vt:lpstr>
      </vt:variant>
      <vt:variant>
        <vt:i4>22</vt:i4>
      </vt:variant>
    </vt:vector>
  </HeadingPairs>
  <TitlesOfParts>
    <vt:vector size="37" baseType="lpstr">
      <vt:lpstr>.VnExoticH</vt:lpstr>
      <vt:lpstr>.VnTime</vt:lpstr>
      <vt:lpstr>Arial</vt:lpstr>
      <vt:lpstr>Calibri</vt:lpstr>
      <vt:lpstr>Calibri Light</vt:lpstr>
      <vt:lpstr>Times New Roman</vt:lpstr>
      <vt:lpstr>Office Theme</vt:lpstr>
      <vt:lpstr>2_Default Design</vt:lpstr>
      <vt:lpstr>Default Design</vt:lpstr>
      <vt:lpstr>3_Default Design</vt:lpstr>
      <vt:lpstr>5_Default Design</vt:lpstr>
      <vt:lpstr>6_Default Design</vt:lpstr>
      <vt:lpstr>7_Default Design</vt:lpstr>
      <vt:lpstr>1_Office Theme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Sky123.Org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Trần Hoa- LQĐ-  Quảng Yên- Quảng Ninh</dc:creator>
  <cp:lastModifiedBy>DELL</cp:lastModifiedBy>
  <cp:revision>738</cp:revision>
  <dcterms:created xsi:type="dcterms:W3CDTF">2020-02-18T13:38:37Z</dcterms:created>
  <dcterms:modified xsi:type="dcterms:W3CDTF">2024-01-10T15:21:04Z</dcterms:modified>
</cp:coreProperties>
</file>