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4" r:id="rId1"/>
  </p:sldMasterIdLst>
  <p:notesMasterIdLst>
    <p:notesMasterId r:id="rId26"/>
  </p:notesMasterIdLst>
  <p:sldIdLst>
    <p:sldId id="283" r:id="rId2"/>
    <p:sldId id="256" r:id="rId3"/>
    <p:sldId id="257" r:id="rId4"/>
    <p:sldId id="282" r:id="rId5"/>
    <p:sldId id="263" r:id="rId6"/>
    <p:sldId id="261" r:id="rId7"/>
    <p:sldId id="285" r:id="rId8"/>
    <p:sldId id="262" r:id="rId9"/>
    <p:sldId id="264" r:id="rId10"/>
    <p:sldId id="266" r:id="rId11"/>
    <p:sldId id="288" r:id="rId12"/>
    <p:sldId id="293" r:id="rId13"/>
    <p:sldId id="269" r:id="rId14"/>
    <p:sldId id="270" r:id="rId15"/>
    <p:sldId id="271" r:id="rId16"/>
    <p:sldId id="272" r:id="rId17"/>
    <p:sldId id="273" r:id="rId18"/>
    <p:sldId id="279" r:id="rId19"/>
    <p:sldId id="278" r:id="rId20"/>
    <p:sldId id="277" r:id="rId21"/>
    <p:sldId id="280" r:id="rId22"/>
    <p:sldId id="281" r:id="rId23"/>
    <p:sldId id="276" r:id="rId24"/>
    <p:sldId id="284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anh Phuong" initials="HP" lastIdx="4" clrIdx="0">
    <p:extLst>
      <p:ext uri="{19B8F6BF-5375-455C-9EA6-DF929625EA0E}">
        <p15:presenceInfo xmlns:p15="http://schemas.microsoft.com/office/powerpoint/2012/main" userId="Hanh Phuo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0000FF"/>
    <a:srgbClr val="FB35FB"/>
    <a:srgbClr val="37F0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127DBF-4614-4CD6-A8F5-674651305489}" type="datetimeFigureOut">
              <a:rPr lang="en-US" smtClean="0"/>
              <a:t>10/01/2024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88474-A0ED-4C48-AAEA-1DF37E03A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400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HankNguyenn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HankNguyenn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SG" dirty="0" err="1"/>
              <a:t>Giáo</a:t>
            </a:r>
            <a:r>
              <a:rPr lang="en-SG" dirty="0"/>
              <a:t> </a:t>
            </a:r>
            <a:r>
              <a:rPr lang="en-SG" dirty="0" err="1"/>
              <a:t>án</a:t>
            </a:r>
            <a:r>
              <a:rPr lang="en-SG" dirty="0"/>
              <a:t> </a:t>
            </a:r>
            <a:r>
              <a:rPr lang="en-SG" dirty="0" err="1"/>
              <a:t>của</a:t>
            </a:r>
            <a:r>
              <a:rPr lang="en-SG" dirty="0"/>
              <a:t> </a:t>
            </a:r>
            <a:r>
              <a:rPr lang="en-SG" dirty="0" err="1"/>
              <a:t>Hạnh</a:t>
            </a:r>
            <a:r>
              <a:rPr lang="en-SG" dirty="0"/>
              <a:t> </a:t>
            </a:r>
            <a:r>
              <a:rPr lang="en-SG" dirty="0" err="1"/>
              <a:t>Nguyễn</a:t>
            </a:r>
            <a:r>
              <a:rPr lang="en-SG" dirty="0"/>
              <a:t>: </a:t>
            </a:r>
            <a:r>
              <a:rPr lang="en-SG" dirty="0">
                <a:hlinkClick r:id="rId3"/>
              </a:rPr>
              <a:t>https://www.facebook.com/HankNguyenn</a:t>
            </a:r>
            <a:endParaRPr lang="en-SG" dirty="0"/>
          </a:p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F9B25-FE2E-4317-8ABE-EE7DC14E9EDD}" type="slidenum">
              <a:rPr lang="en-SG" smtClean="0"/>
              <a:t>1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636161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SG" dirty="0" err="1"/>
              <a:t>Giáo</a:t>
            </a:r>
            <a:r>
              <a:rPr lang="en-SG" dirty="0"/>
              <a:t> </a:t>
            </a:r>
            <a:r>
              <a:rPr lang="en-SG" dirty="0" err="1"/>
              <a:t>án</a:t>
            </a:r>
            <a:r>
              <a:rPr lang="en-SG" dirty="0"/>
              <a:t> </a:t>
            </a:r>
            <a:r>
              <a:rPr lang="en-SG" dirty="0" err="1"/>
              <a:t>của</a:t>
            </a:r>
            <a:r>
              <a:rPr lang="en-SG" dirty="0"/>
              <a:t> </a:t>
            </a:r>
            <a:r>
              <a:rPr lang="en-SG" dirty="0" err="1"/>
              <a:t>Hạnh</a:t>
            </a:r>
            <a:r>
              <a:rPr lang="en-SG" dirty="0"/>
              <a:t> </a:t>
            </a:r>
            <a:r>
              <a:rPr lang="en-SG" dirty="0" err="1"/>
              <a:t>Nguyễn</a:t>
            </a:r>
            <a:r>
              <a:rPr lang="en-SG" dirty="0"/>
              <a:t>: </a:t>
            </a:r>
            <a:r>
              <a:rPr lang="en-SG" dirty="0">
                <a:hlinkClick r:id="rId3"/>
              </a:rPr>
              <a:t>https://www.facebook.com/HankNguyenn</a:t>
            </a:r>
            <a:endParaRPr lang="en-SG" dirty="0"/>
          </a:p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F9B25-FE2E-4317-8ABE-EE7DC14E9EDD}" type="slidenum">
              <a:rPr lang="en-SG" smtClean="0"/>
              <a:t>24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973227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A4CB-9930-435B-9884-591E4F1CED02}" type="datetimeFigureOut">
              <a:rPr lang="en-US" smtClean="0"/>
              <a:t>10/01/2024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CC35C-6D5B-4AA7-BE09-3347B8BB1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160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A4CB-9930-435B-9884-591E4F1CED02}" type="datetimeFigureOut">
              <a:rPr lang="en-US" smtClean="0"/>
              <a:t>10/01/2024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CC35C-6D5B-4AA7-BE09-3347B8BB1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562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A4CB-9930-435B-9884-591E4F1CED02}" type="datetimeFigureOut">
              <a:rPr lang="en-US" smtClean="0"/>
              <a:t>10/01/2024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CC35C-6D5B-4AA7-BE09-3347B8BB1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010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A4CB-9930-435B-9884-591E4F1CED02}" type="datetimeFigureOut">
              <a:rPr lang="en-US" smtClean="0"/>
              <a:t>10/01/2024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CC35C-6D5B-4AA7-BE09-3347B8BB1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228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A4CB-9930-435B-9884-591E4F1CED02}" type="datetimeFigureOut">
              <a:rPr lang="en-US" smtClean="0"/>
              <a:t>10/01/2024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CC35C-6D5B-4AA7-BE09-3347B8BB1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001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A4CB-9930-435B-9884-591E4F1CED02}" type="datetimeFigureOut">
              <a:rPr lang="en-US" smtClean="0"/>
              <a:t>10/01/2024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CC35C-6D5B-4AA7-BE09-3347B8BB1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48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A4CB-9930-435B-9884-591E4F1CED02}" type="datetimeFigureOut">
              <a:rPr lang="en-US" smtClean="0"/>
              <a:t>10/01/2024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CC35C-6D5B-4AA7-BE09-3347B8BB1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125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A4CB-9930-435B-9884-591E4F1CED02}" type="datetimeFigureOut">
              <a:rPr lang="en-US" smtClean="0"/>
              <a:t>10/01/2024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CC35C-6D5B-4AA7-BE09-3347B8BB1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762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A4CB-9930-435B-9884-591E4F1CED02}" type="datetimeFigureOut">
              <a:rPr lang="en-US" smtClean="0"/>
              <a:t>10/01/2024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CC35C-6D5B-4AA7-BE09-3347B8BB1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856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A4CB-9930-435B-9884-591E4F1CED02}" type="datetimeFigureOut">
              <a:rPr lang="en-US" smtClean="0"/>
              <a:t>10/01/2024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CC35C-6D5B-4AA7-BE09-3347B8BB1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997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A4CB-9930-435B-9884-591E4F1CED02}" type="datetimeFigureOut">
              <a:rPr lang="en-US" smtClean="0"/>
              <a:t>10/01/2024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CC35C-6D5B-4AA7-BE09-3347B8BB1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660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0A4CB-9930-435B-9884-591E4F1CED02}" type="datetimeFigureOut">
              <a:rPr lang="en-US" smtClean="0"/>
              <a:t>10/01/2024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CC35C-6D5B-4AA7-BE09-3347B8BB1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12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083" descr="3">
            <a:extLst>
              <a:ext uri="{FF2B5EF4-FFF2-40B4-BE49-F238E27FC236}">
                <a16:creationId xmlns:a16="http://schemas.microsoft.com/office/drawing/2014/main" id="{1DC62D50-E8C6-4E95-A9FC-C845406ED3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2089030"/>
            <a:ext cx="8686800" cy="86540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3"/>
          <p:cNvSpPr/>
          <p:nvPr/>
        </p:nvSpPr>
        <p:spPr>
          <a:xfrm>
            <a:off x="1377358" y="852584"/>
            <a:ext cx="8894617" cy="98816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BẢN:	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 TRÁI ĐẤT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3E3C4CB-39E1-5445-69AA-38E7AC481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7420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716338" y="274638"/>
            <a:ext cx="6494462" cy="1143000"/>
          </a:xfrm>
        </p:spPr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18975"/>
            <a:ext cx="1510203" cy="153902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589" y="6679"/>
            <a:ext cx="1119922" cy="990862"/>
          </a:xfrm>
          <a:prstGeom prst="rect">
            <a:avLst/>
          </a:prstGeom>
        </p:spPr>
      </p:pic>
      <p:sp>
        <p:nvSpPr>
          <p:cNvPr id="6" name="Curved Down Arrow 5"/>
          <p:cNvSpPr/>
          <p:nvPr/>
        </p:nvSpPr>
        <p:spPr>
          <a:xfrm>
            <a:off x="3262568" y="430900"/>
            <a:ext cx="3386426" cy="1454423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Oval Callout 1"/>
          <p:cNvSpPr/>
          <p:nvPr/>
        </p:nvSpPr>
        <p:spPr>
          <a:xfrm>
            <a:off x="496388" y="1692276"/>
            <a:ext cx="4754880" cy="3225219"/>
          </a:xfrm>
          <a:prstGeom prst="wedgeEllipse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</a:rPr>
              <a:t>Họ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</a:rPr>
              <a:t>dựa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</a:rPr>
              <a:t>trên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</a:rPr>
              <a:t>cơ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</a:rPr>
              <a:t>sở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</a:rPr>
              <a:t>nào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</a:rPr>
              <a:t>để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</a:rPr>
              <a:t>thực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</a:rPr>
              <a:t>hiện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</a:rPr>
              <a:t>chiến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</a:rPr>
              <a:t>dịch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</a:rPr>
              <a:t>lớn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</a:rPr>
              <a:t>này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</a:rPr>
              <a:t>? </a:t>
            </a:r>
            <a:endParaRPr lang="en-US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126480" y="997541"/>
            <a:ext cx="5394960" cy="519425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Chiến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dịch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dựa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trên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hi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vọng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mỗi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cá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nhân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có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trách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nhiệm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với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tương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lai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của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Trái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Đất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8420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18975"/>
            <a:ext cx="1510203" cy="153902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589" y="6679"/>
            <a:ext cx="1119922" cy="990862"/>
          </a:xfrm>
          <a:prstGeom prst="rect">
            <a:avLst/>
          </a:prstGeom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812812"/>
              </p:ext>
            </p:extLst>
          </p:nvPr>
        </p:nvGraphicFramePr>
        <p:xfrm>
          <a:off x="1455783" y="765294"/>
          <a:ext cx="9645806" cy="4966434"/>
        </p:xfrm>
        <a:graphic>
          <a:graphicData uri="http://schemas.openxmlformats.org/drawingml/2006/table">
            <a:tbl>
              <a:tblPr firstRow="1" firstCol="1" bandRow="1"/>
              <a:tblGrid>
                <a:gridCol w="30658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799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54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800" b="1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endParaRPr lang="en-US" sz="2800" b="1" i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i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Thông tin chính </a:t>
                      </a:r>
                      <a:endParaRPr lang="en-US" sz="2800" b="1" i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80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800" b="1" i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800" b="0" i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45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800" b="1" i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800" b="0" i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56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800" b="1" i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800" b="0" i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1184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800" b="1" i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800" b="0" i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5090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800" b="1" i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800" b="0" i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1893568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18975"/>
            <a:ext cx="1510203" cy="153902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589" y="6679"/>
            <a:ext cx="1119922" cy="990862"/>
          </a:xfrm>
          <a:prstGeom prst="rect">
            <a:avLst/>
          </a:prstGeom>
        </p:spPr>
      </p:pic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455783" y="765293"/>
          <a:ext cx="9645806" cy="5438670"/>
        </p:xfrm>
        <a:graphic>
          <a:graphicData uri="http://schemas.openxmlformats.org/drawingml/2006/table">
            <a:tbl>
              <a:tblPr firstRow="1" firstCol="1" bandRow="1"/>
              <a:tblGrid>
                <a:gridCol w="30658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799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57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800" b="1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endParaRPr lang="en-US" sz="2800" b="1" i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i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Thông tin chính </a:t>
                      </a:r>
                      <a:endParaRPr lang="en-US" sz="2800" b="1" i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57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2005</a:t>
                      </a:r>
                      <a:endParaRPr lang="en-US" sz="2800" b="1" i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kiện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“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tắt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lớn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”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đời</a:t>
                      </a:r>
                      <a:endParaRPr lang="en-US" sz="2800" b="0" i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336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2006</a:t>
                      </a:r>
                      <a:endParaRPr lang="en-US" sz="2800" b="1" i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kiện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“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tắt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lớn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”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đổi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Giờ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Trái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Đất</a:t>
                      </a:r>
                      <a:endParaRPr lang="en-US" sz="2800" b="0" i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b="0" i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40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31/03/2007</a:t>
                      </a:r>
                      <a:endParaRPr lang="en-US" sz="2800" b="1" i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Khai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mạc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kiện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Giờ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Trái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Đất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tại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Sydney</a:t>
                      </a:r>
                      <a:endParaRPr lang="en-US" sz="2800" b="0" i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114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i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29/3/2008</a:t>
                      </a:r>
                      <a:endParaRPr lang="en-US" sz="2800" b="1" i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Giờ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Trái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Đất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mở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rộng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35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quốc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trên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thế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giới</a:t>
                      </a:r>
                      <a:endParaRPr lang="en-US" sz="2800" b="0" i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114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i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2009</a:t>
                      </a:r>
                      <a:endParaRPr lang="en-US" sz="2800" b="1" i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quốc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hưởng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ứng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giờ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Trái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Đất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lên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88</a:t>
                      </a:r>
                      <a:endParaRPr lang="en-US" sz="2800" b="0" i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444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716338" y="274638"/>
            <a:ext cx="6494462" cy="1143000"/>
          </a:xfrm>
        </p:spPr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18975"/>
            <a:ext cx="1510203" cy="153902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589" y="6679"/>
            <a:ext cx="1119922" cy="990862"/>
          </a:xfrm>
          <a:prstGeom prst="rect">
            <a:avLst/>
          </a:prstGeom>
        </p:spPr>
      </p:pic>
      <p:sp>
        <p:nvSpPr>
          <p:cNvPr id="6" name="Curved Down Arrow 5"/>
          <p:cNvSpPr/>
          <p:nvPr/>
        </p:nvSpPr>
        <p:spPr>
          <a:xfrm>
            <a:off x="2975184" y="1515152"/>
            <a:ext cx="3908941" cy="1454423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Oval Callout 1"/>
          <p:cNvSpPr/>
          <p:nvPr/>
        </p:nvSpPr>
        <p:spPr>
          <a:xfrm>
            <a:off x="352696" y="2254014"/>
            <a:ext cx="4754880" cy="3225219"/>
          </a:xfrm>
          <a:prstGeom prst="wedgeEllipseCallou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Tên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gọi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“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Giờ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Trái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Đất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”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được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đời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như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thế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nào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? 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266590" y="1627278"/>
            <a:ext cx="5394960" cy="519425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Tên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gọi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“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Giờ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Trái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Đất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”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được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đời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- 2005,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dự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án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có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tên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"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Tiếng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tắt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lớn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"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đời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- 2006,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đặt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tên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lại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là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"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Giờ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Trái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Đất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".</a:t>
            </a:r>
            <a:r>
              <a:rPr lang="en-US" sz="3200" i="1" dirty="0"/>
              <a:t> 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75184" y="136385"/>
            <a:ext cx="7749421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Sự</a:t>
            </a:r>
            <a:r>
              <a:rPr 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</a:t>
            </a:r>
            <a:r>
              <a:rPr 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đời</a:t>
            </a:r>
            <a:r>
              <a:rPr 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của</a:t>
            </a:r>
            <a:r>
              <a:rPr 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Giờ</a:t>
            </a:r>
            <a:r>
              <a:rPr 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Trái</a:t>
            </a:r>
            <a:r>
              <a:rPr 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đất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3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716338" y="274638"/>
            <a:ext cx="6494462" cy="1143000"/>
          </a:xfrm>
        </p:spPr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18975"/>
            <a:ext cx="1510203" cy="153902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589" y="6679"/>
            <a:ext cx="1119922" cy="990862"/>
          </a:xfrm>
          <a:prstGeom prst="rect">
            <a:avLst/>
          </a:prstGeom>
        </p:spPr>
      </p:pic>
      <p:sp>
        <p:nvSpPr>
          <p:cNvPr id="5" name="Flowchart: Punched Tape 4"/>
          <p:cNvSpPr/>
          <p:nvPr/>
        </p:nvSpPr>
        <p:spPr>
          <a:xfrm>
            <a:off x="910913" y="1711343"/>
            <a:ext cx="7735801" cy="3319415"/>
          </a:xfrm>
          <a:prstGeom prst="flowChartPunchedTap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Nội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dung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chiến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dịch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: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Kêu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gọi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mọi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người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tắt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điện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một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tiếng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đồng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hồ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tối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thứ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7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cuối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cùng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của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tháng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3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hàng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năm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sp>
        <p:nvSpPr>
          <p:cNvPr id="9" name="Flowchart: Sequential Access Storage 8"/>
          <p:cNvSpPr/>
          <p:nvPr/>
        </p:nvSpPr>
        <p:spPr>
          <a:xfrm>
            <a:off x="8581002" y="3666343"/>
            <a:ext cx="3553097" cy="2728831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2060"/>
                </a:solidFill>
              </a:rPr>
              <a:t>Nội</a:t>
            </a:r>
            <a:r>
              <a:rPr lang="en-US" sz="2800" b="1" dirty="0">
                <a:solidFill>
                  <a:srgbClr val="002060"/>
                </a:solidFill>
              </a:rPr>
              <a:t> dung </a:t>
            </a:r>
            <a:r>
              <a:rPr lang="en-US" sz="2800" b="1" dirty="0" err="1">
                <a:solidFill>
                  <a:srgbClr val="002060"/>
                </a:solidFill>
              </a:rPr>
              <a:t>của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chiến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dịch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này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là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gì</a:t>
            </a:r>
            <a:r>
              <a:rPr lang="en-US" sz="2800" b="1" dirty="0">
                <a:solidFill>
                  <a:srgbClr val="002060"/>
                </a:solidFill>
              </a:rPr>
              <a:t>?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75184" y="136385"/>
            <a:ext cx="7749421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Sự</a:t>
            </a:r>
            <a:r>
              <a:rPr 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</a:t>
            </a:r>
            <a:r>
              <a:rPr 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đời</a:t>
            </a:r>
            <a:r>
              <a:rPr 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của</a:t>
            </a:r>
            <a:r>
              <a:rPr 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Giờ</a:t>
            </a:r>
            <a:r>
              <a:rPr 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Trái</a:t>
            </a:r>
            <a:r>
              <a:rPr 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đất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9334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716338" y="274638"/>
            <a:ext cx="6494462" cy="1143000"/>
          </a:xfrm>
        </p:spPr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18975"/>
            <a:ext cx="1510203" cy="153902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589" y="6679"/>
            <a:ext cx="1119922" cy="990862"/>
          </a:xfrm>
          <a:prstGeom prst="rect">
            <a:avLst/>
          </a:prstGeom>
        </p:spPr>
      </p:pic>
      <p:sp>
        <p:nvSpPr>
          <p:cNvPr id="2" name="7-Point Star 1"/>
          <p:cNvSpPr/>
          <p:nvPr/>
        </p:nvSpPr>
        <p:spPr>
          <a:xfrm>
            <a:off x="300446" y="1692276"/>
            <a:ext cx="5251268" cy="3559311"/>
          </a:xfrm>
          <a:prstGeom prst="star7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Lễ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khai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mạc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sự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kiện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Giờ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Trái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Đất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được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tổ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chức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vào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thời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gian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nào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?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Diễn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ở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đâu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? 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Round Diagonal Corner Rectangle 4"/>
          <p:cNvSpPr/>
          <p:nvPr/>
        </p:nvSpPr>
        <p:spPr>
          <a:xfrm>
            <a:off x="5852160" y="1692276"/>
            <a:ext cx="5747657" cy="4130255"/>
          </a:xfrm>
          <a:prstGeom prst="round2Diag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i="1" dirty="0" err="1">
                <a:solidFill>
                  <a:srgbClr val="002060"/>
                </a:solidFill>
              </a:rPr>
              <a:t>Lễ</a:t>
            </a:r>
            <a:r>
              <a:rPr lang="en-US" sz="2800" i="1" dirty="0">
                <a:solidFill>
                  <a:srgbClr val="002060"/>
                </a:solidFill>
              </a:rPr>
              <a:t> </a:t>
            </a:r>
            <a:r>
              <a:rPr lang="en-US" sz="2800" i="1" dirty="0" err="1">
                <a:solidFill>
                  <a:srgbClr val="002060"/>
                </a:solidFill>
              </a:rPr>
              <a:t>khai</a:t>
            </a:r>
            <a:r>
              <a:rPr lang="en-US" sz="2800" i="1" dirty="0">
                <a:solidFill>
                  <a:srgbClr val="002060"/>
                </a:solidFill>
              </a:rPr>
              <a:t> </a:t>
            </a:r>
            <a:r>
              <a:rPr lang="en-US" sz="2800" i="1" dirty="0" err="1">
                <a:solidFill>
                  <a:srgbClr val="002060"/>
                </a:solidFill>
              </a:rPr>
              <a:t>mạc</a:t>
            </a:r>
            <a:r>
              <a:rPr lang="en-US" sz="2800" i="1" dirty="0">
                <a:solidFill>
                  <a:srgbClr val="002060"/>
                </a:solidFill>
              </a:rPr>
              <a:t> </a:t>
            </a:r>
            <a:r>
              <a:rPr lang="en-US" sz="2800" i="1" dirty="0" err="1">
                <a:solidFill>
                  <a:srgbClr val="002060"/>
                </a:solidFill>
              </a:rPr>
              <a:t>sự</a:t>
            </a:r>
            <a:r>
              <a:rPr lang="en-US" sz="2800" i="1" dirty="0">
                <a:solidFill>
                  <a:srgbClr val="002060"/>
                </a:solidFill>
              </a:rPr>
              <a:t> </a:t>
            </a:r>
            <a:r>
              <a:rPr lang="en-US" sz="2800" i="1" dirty="0" err="1">
                <a:solidFill>
                  <a:srgbClr val="002060"/>
                </a:solidFill>
              </a:rPr>
              <a:t>kiện</a:t>
            </a:r>
            <a:r>
              <a:rPr lang="en-US" sz="2800" i="1" dirty="0">
                <a:solidFill>
                  <a:srgbClr val="002060"/>
                </a:solidFill>
              </a:rPr>
              <a:t> </a:t>
            </a:r>
            <a:r>
              <a:rPr lang="en-US" sz="2800" i="1" dirty="0" err="1">
                <a:solidFill>
                  <a:srgbClr val="002060"/>
                </a:solidFill>
              </a:rPr>
              <a:t>Giờ</a:t>
            </a:r>
            <a:r>
              <a:rPr lang="en-US" sz="2800" i="1" dirty="0">
                <a:solidFill>
                  <a:srgbClr val="002060"/>
                </a:solidFill>
              </a:rPr>
              <a:t> </a:t>
            </a:r>
            <a:r>
              <a:rPr lang="en-US" sz="2800" i="1" dirty="0" err="1">
                <a:solidFill>
                  <a:srgbClr val="002060"/>
                </a:solidFill>
              </a:rPr>
              <a:t>Trái</a:t>
            </a:r>
            <a:r>
              <a:rPr lang="en-US" sz="2800" i="1" dirty="0">
                <a:solidFill>
                  <a:srgbClr val="002060"/>
                </a:solidFill>
              </a:rPr>
              <a:t> </a:t>
            </a:r>
            <a:r>
              <a:rPr lang="en-US" sz="2800" i="1" dirty="0" err="1">
                <a:solidFill>
                  <a:srgbClr val="002060"/>
                </a:solidFill>
              </a:rPr>
              <a:t>Đất</a:t>
            </a:r>
            <a:r>
              <a:rPr lang="en-US" sz="2800" i="1" dirty="0">
                <a:solidFill>
                  <a:srgbClr val="002060"/>
                </a:solidFill>
              </a:rPr>
              <a:t> </a:t>
            </a:r>
            <a:r>
              <a:rPr lang="en-US" sz="2800" i="1" dirty="0" err="1">
                <a:solidFill>
                  <a:srgbClr val="002060"/>
                </a:solidFill>
              </a:rPr>
              <a:t>được</a:t>
            </a:r>
            <a:r>
              <a:rPr lang="en-US" sz="2800" i="1" dirty="0">
                <a:solidFill>
                  <a:srgbClr val="002060"/>
                </a:solidFill>
              </a:rPr>
              <a:t> </a:t>
            </a:r>
            <a:r>
              <a:rPr lang="en-US" sz="2800" i="1" dirty="0" err="1">
                <a:solidFill>
                  <a:srgbClr val="002060"/>
                </a:solidFill>
              </a:rPr>
              <a:t>tổ</a:t>
            </a:r>
            <a:r>
              <a:rPr lang="en-US" sz="2800" i="1" dirty="0">
                <a:solidFill>
                  <a:srgbClr val="002060"/>
                </a:solidFill>
              </a:rPr>
              <a:t> </a:t>
            </a:r>
            <a:r>
              <a:rPr lang="en-US" sz="2800" i="1" dirty="0" err="1">
                <a:solidFill>
                  <a:srgbClr val="002060"/>
                </a:solidFill>
              </a:rPr>
              <a:t>chức</a:t>
            </a:r>
            <a:r>
              <a:rPr lang="en-US" sz="2800" i="1" dirty="0">
                <a:solidFill>
                  <a:srgbClr val="002060"/>
                </a:solidFill>
              </a:rPr>
              <a:t> </a:t>
            </a:r>
            <a:r>
              <a:rPr lang="en-US" sz="2800" i="1" dirty="0" err="1">
                <a:solidFill>
                  <a:srgbClr val="002060"/>
                </a:solidFill>
              </a:rPr>
              <a:t>ngày</a:t>
            </a:r>
            <a:r>
              <a:rPr lang="en-US" sz="2800" b="1" i="1" dirty="0">
                <a:solidFill>
                  <a:srgbClr val="002060"/>
                </a:solidFill>
              </a:rPr>
              <a:t> </a:t>
            </a:r>
            <a:r>
              <a:rPr lang="en-US" sz="2800" i="1" dirty="0">
                <a:solidFill>
                  <a:srgbClr val="002060"/>
                </a:solidFill>
              </a:rPr>
              <a:t>30-3-2007, </a:t>
            </a:r>
            <a:r>
              <a:rPr lang="en-US" sz="2800" i="1" dirty="0" err="1">
                <a:solidFill>
                  <a:srgbClr val="002060"/>
                </a:solidFill>
              </a:rPr>
              <a:t>lễ</a:t>
            </a:r>
            <a:r>
              <a:rPr lang="en-US" sz="2800" i="1" dirty="0">
                <a:solidFill>
                  <a:srgbClr val="002060"/>
                </a:solidFill>
              </a:rPr>
              <a:t> </a:t>
            </a:r>
            <a:r>
              <a:rPr lang="en-US" sz="2800" i="1" dirty="0" err="1">
                <a:solidFill>
                  <a:srgbClr val="002060"/>
                </a:solidFill>
              </a:rPr>
              <a:t>khai</a:t>
            </a:r>
            <a:r>
              <a:rPr lang="en-US" sz="2800" i="1" dirty="0">
                <a:solidFill>
                  <a:srgbClr val="002060"/>
                </a:solidFill>
              </a:rPr>
              <a:t> </a:t>
            </a:r>
            <a:r>
              <a:rPr lang="en-US" sz="2800" i="1" dirty="0" err="1">
                <a:solidFill>
                  <a:srgbClr val="002060"/>
                </a:solidFill>
              </a:rPr>
              <a:t>mạc</a:t>
            </a:r>
            <a:r>
              <a:rPr lang="en-US" sz="2800" i="1" dirty="0">
                <a:solidFill>
                  <a:srgbClr val="002060"/>
                </a:solidFill>
              </a:rPr>
              <a:t> </a:t>
            </a:r>
            <a:r>
              <a:rPr lang="en-US" sz="2800" i="1" dirty="0" err="1">
                <a:solidFill>
                  <a:srgbClr val="002060"/>
                </a:solidFill>
              </a:rPr>
              <a:t>sự</a:t>
            </a:r>
            <a:r>
              <a:rPr lang="en-US" sz="2800" i="1" dirty="0">
                <a:solidFill>
                  <a:srgbClr val="002060"/>
                </a:solidFill>
              </a:rPr>
              <a:t> </a:t>
            </a:r>
            <a:r>
              <a:rPr lang="en-US" sz="2800" i="1" dirty="0" err="1">
                <a:solidFill>
                  <a:srgbClr val="002060"/>
                </a:solidFill>
              </a:rPr>
              <a:t>kiện</a:t>
            </a:r>
            <a:r>
              <a:rPr lang="en-US" sz="2800" i="1" dirty="0">
                <a:solidFill>
                  <a:srgbClr val="002060"/>
                </a:solidFill>
              </a:rPr>
              <a:t> </a:t>
            </a:r>
            <a:r>
              <a:rPr lang="en-US" sz="2800" i="1" dirty="0" err="1">
                <a:solidFill>
                  <a:srgbClr val="002060"/>
                </a:solidFill>
              </a:rPr>
              <a:t>Giờ</a:t>
            </a:r>
            <a:r>
              <a:rPr lang="en-US" sz="2800" i="1" dirty="0">
                <a:solidFill>
                  <a:srgbClr val="002060"/>
                </a:solidFill>
              </a:rPr>
              <a:t> </a:t>
            </a:r>
            <a:r>
              <a:rPr lang="en-US" sz="2800" i="1" dirty="0" err="1">
                <a:solidFill>
                  <a:srgbClr val="002060"/>
                </a:solidFill>
              </a:rPr>
              <a:t>Trái</a:t>
            </a:r>
            <a:r>
              <a:rPr lang="en-US" sz="2800" i="1" dirty="0">
                <a:solidFill>
                  <a:srgbClr val="002060"/>
                </a:solidFill>
              </a:rPr>
              <a:t> </a:t>
            </a:r>
            <a:r>
              <a:rPr lang="en-US" sz="2800" i="1" dirty="0" err="1">
                <a:solidFill>
                  <a:srgbClr val="002060"/>
                </a:solidFill>
              </a:rPr>
              <a:t>Đất</a:t>
            </a:r>
            <a:r>
              <a:rPr lang="en-US" sz="2800" i="1" dirty="0">
                <a:solidFill>
                  <a:srgbClr val="002060"/>
                </a:solidFill>
              </a:rPr>
              <a:t> </a:t>
            </a:r>
            <a:r>
              <a:rPr lang="en-US" sz="2800" i="1" dirty="0" err="1">
                <a:solidFill>
                  <a:srgbClr val="002060"/>
                </a:solidFill>
              </a:rPr>
              <a:t>được</a:t>
            </a:r>
            <a:r>
              <a:rPr lang="en-US" sz="2800" i="1" dirty="0">
                <a:solidFill>
                  <a:srgbClr val="002060"/>
                </a:solidFill>
              </a:rPr>
              <a:t> </a:t>
            </a:r>
            <a:r>
              <a:rPr lang="en-US" sz="2800" i="1" dirty="0" err="1">
                <a:solidFill>
                  <a:srgbClr val="002060"/>
                </a:solidFill>
              </a:rPr>
              <a:t>tổ</a:t>
            </a:r>
            <a:r>
              <a:rPr lang="en-US" sz="2800" i="1" dirty="0">
                <a:solidFill>
                  <a:srgbClr val="002060"/>
                </a:solidFill>
              </a:rPr>
              <a:t> </a:t>
            </a:r>
            <a:r>
              <a:rPr lang="en-US" sz="2800" i="1" dirty="0" err="1">
                <a:solidFill>
                  <a:srgbClr val="002060"/>
                </a:solidFill>
              </a:rPr>
              <a:t>chức</a:t>
            </a:r>
            <a:r>
              <a:rPr lang="en-US" sz="2800" i="1" dirty="0">
                <a:solidFill>
                  <a:srgbClr val="002060"/>
                </a:solidFill>
              </a:rPr>
              <a:t> </a:t>
            </a:r>
            <a:r>
              <a:rPr lang="en-US" sz="2800" i="1" dirty="0" err="1">
                <a:solidFill>
                  <a:srgbClr val="002060"/>
                </a:solidFill>
              </a:rPr>
              <a:t>tại</a:t>
            </a:r>
            <a:r>
              <a:rPr lang="en-US" sz="2800" i="1" dirty="0">
                <a:solidFill>
                  <a:srgbClr val="002060"/>
                </a:solidFill>
              </a:rPr>
              <a:t> Sydney.</a:t>
            </a:r>
            <a:endParaRPr lang="en-US" sz="2800" dirty="0">
              <a:solidFill>
                <a:srgbClr val="002060"/>
              </a:solidFill>
              <a:effectLst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975184" y="136385"/>
            <a:ext cx="7749421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Sự</a:t>
            </a:r>
            <a:r>
              <a:rPr 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</a:t>
            </a:r>
            <a:r>
              <a:rPr 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đời</a:t>
            </a:r>
            <a:r>
              <a:rPr 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của</a:t>
            </a:r>
            <a:r>
              <a:rPr 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Giờ</a:t>
            </a:r>
            <a:r>
              <a:rPr 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Trái</a:t>
            </a:r>
            <a:r>
              <a:rPr 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đất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0606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716338" y="274638"/>
            <a:ext cx="6494462" cy="1143000"/>
          </a:xfrm>
        </p:spPr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18975"/>
            <a:ext cx="1510203" cy="153902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589" y="6679"/>
            <a:ext cx="1119922" cy="99086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975184" y="136385"/>
            <a:ext cx="7749421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Sự</a:t>
            </a:r>
            <a:r>
              <a:rPr 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phát</a:t>
            </a:r>
            <a:r>
              <a:rPr 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triển</a:t>
            </a:r>
            <a:r>
              <a:rPr 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của</a:t>
            </a:r>
            <a:r>
              <a:rPr 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Giờ</a:t>
            </a:r>
            <a:r>
              <a:rPr 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Trái</a:t>
            </a:r>
            <a:r>
              <a:rPr 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đất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Flowchart: Punched Tape 1"/>
          <p:cNvSpPr/>
          <p:nvPr/>
        </p:nvSpPr>
        <p:spPr>
          <a:xfrm>
            <a:off x="2435855" y="1765817"/>
            <a:ext cx="8830492" cy="4010297"/>
          </a:xfrm>
          <a:prstGeom prst="flowChartPunchedTap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Quá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trình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phát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triển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của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“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Giờ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Trái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Đất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Thu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hút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sự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chú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ý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của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thế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giới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các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nước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bắt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đầu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tham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gia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nhiều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hơn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vào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những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năm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sau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đó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- 29-3-2008,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tổ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chức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ở 371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thành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phố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thuộc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hơn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35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quốc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gia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hơn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50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triệu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người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- 2009,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sự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tham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gia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của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hơn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4000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thành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phố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thuộc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88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quốc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gia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638721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716338" y="274638"/>
            <a:ext cx="6494462" cy="1143000"/>
          </a:xfrm>
        </p:spPr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04502" y="0"/>
            <a:ext cx="12192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18975"/>
            <a:ext cx="1510203" cy="153902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589" y="6679"/>
            <a:ext cx="1119922" cy="990862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1018903" y="2573384"/>
            <a:ext cx="4362994" cy="352697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Một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số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câu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có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vị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ngữ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được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mở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rộng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trong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văn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bản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này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?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Vertical Scroll 5"/>
          <p:cNvSpPr/>
          <p:nvPr/>
        </p:nvSpPr>
        <p:spPr>
          <a:xfrm>
            <a:off x="5976730" y="1120776"/>
            <a:ext cx="4757531" cy="5293276"/>
          </a:xfrm>
          <a:prstGeom prst="verticalScroll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     “Sang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năm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2005,... “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Tiếng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tắt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lớn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””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     “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Từ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đó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tên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Giờ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Trái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Đất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đời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...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tháng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3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hằng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năm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”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     “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Vào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ngày</a:t>
            </a:r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31-03-2007 … 20h30”   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3686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716338" y="274638"/>
            <a:ext cx="6494462" cy="1143000"/>
          </a:xfrm>
        </p:spPr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04502" y="0"/>
            <a:ext cx="12192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18975"/>
            <a:ext cx="1510203" cy="153902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589" y="6679"/>
            <a:ext cx="1119922" cy="990862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1018903" y="2573384"/>
            <a:ext cx="3539845" cy="3526970"/>
          </a:xfrm>
          <a:prstGeom prst="cloudCallou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Chỉ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thông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tin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mà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bức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ảnh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cung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cấp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thêm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cho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bài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viết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808" y="1124935"/>
            <a:ext cx="6440557" cy="460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9841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716338" y="274638"/>
            <a:ext cx="6494462" cy="1143000"/>
          </a:xfrm>
        </p:spPr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18975"/>
            <a:ext cx="1510203" cy="153902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589" y="6679"/>
            <a:ext cx="1119922" cy="99086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552119" y="388938"/>
            <a:ext cx="4432854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III. </a:t>
            </a:r>
            <a:r>
              <a:rPr lang="en-US" sz="2800" b="1" dirty="0" err="1">
                <a:solidFill>
                  <a:srgbClr val="FF0000"/>
                </a:solidFill>
              </a:rPr>
              <a:t>Tổng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kết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5" name="Flowchart: Alternate Process 4"/>
          <p:cNvSpPr/>
          <p:nvPr/>
        </p:nvSpPr>
        <p:spPr>
          <a:xfrm>
            <a:off x="3313044" y="1931329"/>
            <a:ext cx="2782956" cy="1182929"/>
          </a:xfrm>
          <a:prstGeom prst="flowChartAlternateProces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Nghệ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thuật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Flowchart: Alternate Process 7"/>
          <p:cNvSpPr/>
          <p:nvPr/>
        </p:nvSpPr>
        <p:spPr>
          <a:xfrm>
            <a:off x="7706140" y="1931330"/>
            <a:ext cx="2782956" cy="1182929"/>
          </a:xfrm>
          <a:prstGeom prst="flowChartAlternateProces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Nội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dung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Flowchart: Alternate Process 5"/>
          <p:cNvSpPr/>
          <p:nvPr/>
        </p:nvSpPr>
        <p:spPr>
          <a:xfrm>
            <a:off x="2984604" y="3692984"/>
            <a:ext cx="3439836" cy="2800581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Văn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bản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trên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sử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dụng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: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thông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tin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bằng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từ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ngữ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trích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dẫn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hình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ảnh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...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để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cung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cấp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thông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tin.</a:t>
            </a:r>
          </a:p>
          <a:p>
            <a:pPr algn="just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Ngôn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ngữ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diễn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đạt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sáng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rõ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chính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xác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thuyết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phục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</p:txBody>
      </p:sp>
      <p:sp>
        <p:nvSpPr>
          <p:cNvPr id="7" name="Down Arrow 6"/>
          <p:cNvSpPr/>
          <p:nvPr/>
        </p:nvSpPr>
        <p:spPr>
          <a:xfrm>
            <a:off x="4552119" y="3199035"/>
            <a:ext cx="484632" cy="409171"/>
          </a:xfrm>
          <a:prstGeom prst="downArrow">
            <a:avLst/>
          </a:prstGeom>
          <a:solidFill>
            <a:srgbClr val="FB35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8932889" y="3234668"/>
            <a:ext cx="484632" cy="409171"/>
          </a:xfrm>
          <a:prstGeom prst="downArrow">
            <a:avLst/>
          </a:prstGeom>
          <a:solidFill>
            <a:srgbClr val="FB35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lowchart: Alternate Process 11"/>
          <p:cNvSpPr/>
          <p:nvPr/>
        </p:nvSpPr>
        <p:spPr>
          <a:xfrm>
            <a:off x="7377700" y="3692984"/>
            <a:ext cx="3439836" cy="2800581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Giờ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Trái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Đất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đã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cung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cấp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đầy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đủ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thông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tin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về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nguyên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nhân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sự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hình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thành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và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phát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triển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của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chiến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dịch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này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049720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130344" cy="68579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344" y="1"/>
            <a:ext cx="6061656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78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716338" y="274638"/>
            <a:ext cx="6494462" cy="1143000"/>
          </a:xfrm>
        </p:spPr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18975"/>
            <a:ext cx="1510203" cy="153902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589" y="6679"/>
            <a:ext cx="1119922" cy="990862"/>
          </a:xfrm>
          <a:prstGeom prst="rect">
            <a:avLst/>
          </a:prstGeom>
        </p:spPr>
      </p:pic>
      <p:sp>
        <p:nvSpPr>
          <p:cNvPr id="13" name="Right Arrow 12"/>
          <p:cNvSpPr/>
          <p:nvPr/>
        </p:nvSpPr>
        <p:spPr>
          <a:xfrm>
            <a:off x="2221116" y="2867473"/>
            <a:ext cx="8057024" cy="1815882"/>
          </a:xfrm>
          <a:prstGeom prst="rightArrow">
            <a:avLst/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Freeform 16"/>
          <p:cNvSpPr/>
          <p:nvPr/>
        </p:nvSpPr>
        <p:spPr>
          <a:xfrm>
            <a:off x="1511314" y="3412237"/>
            <a:ext cx="2339212" cy="726352"/>
          </a:xfrm>
          <a:custGeom>
            <a:avLst/>
            <a:gdLst>
              <a:gd name="connsiteX0" fmla="*/ 0 w 2339212"/>
              <a:gd name="connsiteY0" fmla="*/ 121061 h 726352"/>
              <a:gd name="connsiteX1" fmla="*/ 121061 w 2339212"/>
              <a:gd name="connsiteY1" fmla="*/ 0 h 726352"/>
              <a:gd name="connsiteX2" fmla="*/ 2218151 w 2339212"/>
              <a:gd name="connsiteY2" fmla="*/ 0 h 726352"/>
              <a:gd name="connsiteX3" fmla="*/ 2339212 w 2339212"/>
              <a:gd name="connsiteY3" fmla="*/ 121061 h 726352"/>
              <a:gd name="connsiteX4" fmla="*/ 2339212 w 2339212"/>
              <a:gd name="connsiteY4" fmla="*/ 605291 h 726352"/>
              <a:gd name="connsiteX5" fmla="*/ 2218151 w 2339212"/>
              <a:gd name="connsiteY5" fmla="*/ 726352 h 726352"/>
              <a:gd name="connsiteX6" fmla="*/ 121061 w 2339212"/>
              <a:gd name="connsiteY6" fmla="*/ 726352 h 726352"/>
              <a:gd name="connsiteX7" fmla="*/ 0 w 2339212"/>
              <a:gd name="connsiteY7" fmla="*/ 605291 h 726352"/>
              <a:gd name="connsiteX8" fmla="*/ 0 w 2339212"/>
              <a:gd name="connsiteY8" fmla="*/ 121061 h 72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39212" h="726352">
                <a:moveTo>
                  <a:pt x="0" y="121061"/>
                </a:moveTo>
                <a:cubicBezTo>
                  <a:pt x="0" y="54201"/>
                  <a:pt x="54201" y="0"/>
                  <a:pt x="121061" y="0"/>
                </a:cubicBezTo>
                <a:lnTo>
                  <a:pt x="2218151" y="0"/>
                </a:lnTo>
                <a:cubicBezTo>
                  <a:pt x="2285011" y="0"/>
                  <a:pt x="2339212" y="54201"/>
                  <a:pt x="2339212" y="121061"/>
                </a:cubicBezTo>
                <a:lnTo>
                  <a:pt x="2339212" y="605291"/>
                </a:lnTo>
                <a:cubicBezTo>
                  <a:pt x="2339212" y="672151"/>
                  <a:pt x="2285011" y="726352"/>
                  <a:pt x="2218151" y="726352"/>
                </a:cubicBezTo>
                <a:lnTo>
                  <a:pt x="121061" y="726352"/>
                </a:lnTo>
                <a:cubicBezTo>
                  <a:pt x="54201" y="726352"/>
                  <a:pt x="0" y="672151"/>
                  <a:pt x="0" y="605291"/>
                </a:cubicBezTo>
                <a:lnTo>
                  <a:pt x="0" y="121061"/>
                </a:ln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6898" tIns="126898" rIns="126898" bIns="126898" numCol="1" spcCol="1270" anchor="ctr" anchorCtr="0">
            <a:noAutofit/>
          </a:bodyPr>
          <a:lstStyle/>
          <a:p>
            <a:pPr lvl="0" algn="ctr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400" b="1" kern="1200" dirty="0">
                <a:solidFill>
                  <a:srgbClr val="FF0000"/>
                </a:solidFill>
              </a:rPr>
              <a:t>A. Mỹ</a:t>
            </a:r>
            <a:endParaRPr lang="en-US" sz="2400" b="1" kern="1200" dirty="0">
              <a:solidFill>
                <a:srgbClr val="FF0000"/>
              </a:solidFill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4010501" y="3412237"/>
            <a:ext cx="2339212" cy="726352"/>
          </a:xfrm>
          <a:custGeom>
            <a:avLst/>
            <a:gdLst>
              <a:gd name="connsiteX0" fmla="*/ 0 w 2339212"/>
              <a:gd name="connsiteY0" fmla="*/ 121061 h 726352"/>
              <a:gd name="connsiteX1" fmla="*/ 121061 w 2339212"/>
              <a:gd name="connsiteY1" fmla="*/ 0 h 726352"/>
              <a:gd name="connsiteX2" fmla="*/ 2218151 w 2339212"/>
              <a:gd name="connsiteY2" fmla="*/ 0 h 726352"/>
              <a:gd name="connsiteX3" fmla="*/ 2339212 w 2339212"/>
              <a:gd name="connsiteY3" fmla="*/ 121061 h 726352"/>
              <a:gd name="connsiteX4" fmla="*/ 2339212 w 2339212"/>
              <a:gd name="connsiteY4" fmla="*/ 605291 h 726352"/>
              <a:gd name="connsiteX5" fmla="*/ 2218151 w 2339212"/>
              <a:gd name="connsiteY5" fmla="*/ 726352 h 726352"/>
              <a:gd name="connsiteX6" fmla="*/ 121061 w 2339212"/>
              <a:gd name="connsiteY6" fmla="*/ 726352 h 726352"/>
              <a:gd name="connsiteX7" fmla="*/ 0 w 2339212"/>
              <a:gd name="connsiteY7" fmla="*/ 605291 h 726352"/>
              <a:gd name="connsiteX8" fmla="*/ 0 w 2339212"/>
              <a:gd name="connsiteY8" fmla="*/ 121061 h 72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39212" h="726352">
                <a:moveTo>
                  <a:pt x="0" y="121061"/>
                </a:moveTo>
                <a:cubicBezTo>
                  <a:pt x="0" y="54201"/>
                  <a:pt x="54201" y="0"/>
                  <a:pt x="121061" y="0"/>
                </a:cubicBezTo>
                <a:lnTo>
                  <a:pt x="2218151" y="0"/>
                </a:lnTo>
                <a:cubicBezTo>
                  <a:pt x="2285011" y="0"/>
                  <a:pt x="2339212" y="54201"/>
                  <a:pt x="2339212" y="121061"/>
                </a:cubicBezTo>
                <a:lnTo>
                  <a:pt x="2339212" y="605291"/>
                </a:lnTo>
                <a:cubicBezTo>
                  <a:pt x="2339212" y="672151"/>
                  <a:pt x="2285011" y="726352"/>
                  <a:pt x="2218151" y="726352"/>
                </a:cubicBezTo>
                <a:lnTo>
                  <a:pt x="121061" y="726352"/>
                </a:lnTo>
                <a:cubicBezTo>
                  <a:pt x="54201" y="726352"/>
                  <a:pt x="0" y="672151"/>
                  <a:pt x="0" y="605291"/>
                </a:cubicBezTo>
                <a:lnTo>
                  <a:pt x="0" y="121061"/>
                </a:ln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6898" tIns="126898" rIns="126898" bIns="126898" numCol="1" spcCol="1270" anchor="ctr" anchorCtr="0">
            <a:noAutofit/>
          </a:bodyPr>
          <a:lstStyle/>
          <a:p>
            <a:pPr lvl="0" algn="ctr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400" b="1" kern="1200" dirty="0">
                <a:solidFill>
                  <a:srgbClr val="FF0000"/>
                </a:solidFill>
              </a:rPr>
              <a:t>B. Pháp</a:t>
            </a:r>
            <a:endParaRPr lang="en-US" sz="2400" b="1" kern="1200" dirty="0">
              <a:solidFill>
                <a:srgbClr val="FF0000"/>
              </a:solidFill>
            </a:endParaRPr>
          </a:p>
        </p:txBody>
      </p:sp>
      <p:sp>
        <p:nvSpPr>
          <p:cNvPr id="19" name="Freeform 18"/>
          <p:cNvSpPr/>
          <p:nvPr/>
        </p:nvSpPr>
        <p:spPr>
          <a:xfrm>
            <a:off x="6509689" y="3412237"/>
            <a:ext cx="1979067" cy="726352"/>
          </a:xfrm>
          <a:custGeom>
            <a:avLst/>
            <a:gdLst>
              <a:gd name="connsiteX0" fmla="*/ 0 w 1979067"/>
              <a:gd name="connsiteY0" fmla="*/ 121061 h 726352"/>
              <a:gd name="connsiteX1" fmla="*/ 121061 w 1979067"/>
              <a:gd name="connsiteY1" fmla="*/ 0 h 726352"/>
              <a:gd name="connsiteX2" fmla="*/ 1858006 w 1979067"/>
              <a:gd name="connsiteY2" fmla="*/ 0 h 726352"/>
              <a:gd name="connsiteX3" fmla="*/ 1979067 w 1979067"/>
              <a:gd name="connsiteY3" fmla="*/ 121061 h 726352"/>
              <a:gd name="connsiteX4" fmla="*/ 1979067 w 1979067"/>
              <a:gd name="connsiteY4" fmla="*/ 605291 h 726352"/>
              <a:gd name="connsiteX5" fmla="*/ 1858006 w 1979067"/>
              <a:gd name="connsiteY5" fmla="*/ 726352 h 726352"/>
              <a:gd name="connsiteX6" fmla="*/ 121061 w 1979067"/>
              <a:gd name="connsiteY6" fmla="*/ 726352 h 726352"/>
              <a:gd name="connsiteX7" fmla="*/ 0 w 1979067"/>
              <a:gd name="connsiteY7" fmla="*/ 605291 h 726352"/>
              <a:gd name="connsiteX8" fmla="*/ 0 w 1979067"/>
              <a:gd name="connsiteY8" fmla="*/ 121061 h 72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79067" h="726352">
                <a:moveTo>
                  <a:pt x="0" y="121061"/>
                </a:moveTo>
                <a:cubicBezTo>
                  <a:pt x="0" y="54201"/>
                  <a:pt x="54201" y="0"/>
                  <a:pt x="121061" y="0"/>
                </a:cubicBezTo>
                <a:lnTo>
                  <a:pt x="1858006" y="0"/>
                </a:lnTo>
                <a:cubicBezTo>
                  <a:pt x="1924866" y="0"/>
                  <a:pt x="1979067" y="54201"/>
                  <a:pt x="1979067" y="121061"/>
                </a:cubicBezTo>
                <a:lnTo>
                  <a:pt x="1979067" y="605291"/>
                </a:lnTo>
                <a:cubicBezTo>
                  <a:pt x="1979067" y="672151"/>
                  <a:pt x="1924866" y="726352"/>
                  <a:pt x="1858006" y="726352"/>
                </a:cubicBezTo>
                <a:lnTo>
                  <a:pt x="121061" y="726352"/>
                </a:lnTo>
                <a:cubicBezTo>
                  <a:pt x="54201" y="726352"/>
                  <a:pt x="0" y="672151"/>
                  <a:pt x="0" y="605291"/>
                </a:cubicBezTo>
                <a:lnTo>
                  <a:pt x="0" y="121061"/>
                </a:ln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6898" tIns="126898" rIns="126898" bIns="126898" numCol="1" spcCol="1270" anchor="ctr" anchorCtr="0">
            <a:noAutofit/>
          </a:bodyPr>
          <a:lstStyle/>
          <a:p>
            <a:pPr lvl="0" algn="ctr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400" b="1" kern="1200" dirty="0">
                <a:solidFill>
                  <a:srgbClr val="FF0000"/>
                </a:solidFill>
              </a:rPr>
              <a:t>C. Australia (Úc)</a:t>
            </a:r>
            <a:endParaRPr lang="en-US" sz="2400" b="1" kern="1200" dirty="0">
              <a:solidFill>
                <a:srgbClr val="FF0000"/>
              </a:solidFill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8649842" y="3412237"/>
            <a:ext cx="2339212" cy="726352"/>
          </a:xfrm>
          <a:custGeom>
            <a:avLst/>
            <a:gdLst>
              <a:gd name="connsiteX0" fmla="*/ 0 w 2339212"/>
              <a:gd name="connsiteY0" fmla="*/ 121061 h 726352"/>
              <a:gd name="connsiteX1" fmla="*/ 121061 w 2339212"/>
              <a:gd name="connsiteY1" fmla="*/ 0 h 726352"/>
              <a:gd name="connsiteX2" fmla="*/ 2218151 w 2339212"/>
              <a:gd name="connsiteY2" fmla="*/ 0 h 726352"/>
              <a:gd name="connsiteX3" fmla="*/ 2339212 w 2339212"/>
              <a:gd name="connsiteY3" fmla="*/ 121061 h 726352"/>
              <a:gd name="connsiteX4" fmla="*/ 2339212 w 2339212"/>
              <a:gd name="connsiteY4" fmla="*/ 605291 h 726352"/>
              <a:gd name="connsiteX5" fmla="*/ 2218151 w 2339212"/>
              <a:gd name="connsiteY5" fmla="*/ 726352 h 726352"/>
              <a:gd name="connsiteX6" fmla="*/ 121061 w 2339212"/>
              <a:gd name="connsiteY6" fmla="*/ 726352 h 726352"/>
              <a:gd name="connsiteX7" fmla="*/ 0 w 2339212"/>
              <a:gd name="connsiteY7" fmla="*/ 605291 h 726352"/>
              <a:gd name="connsiteX8" fmla="*/ 0 w 2339212"/>
              <a:gd name="connsiteY8" fmla="*/ 121061 h 72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39212" h="726352">
                <a:moveTo>
                  <a:pt x="0" y="121061"/>
                </a:moveTo>
                <a:cubicBezTo>
                  <a:pt x="0" y="54201"/>
                  <a:pt x="54201" y="0"/>
                  <a:pt x="121061" y="0"/>
                </a:cubicBezTo>
                <a:lnTo>
                  <a:pt x="2218151" y="0"/>
                </a:lnTo>
                <a:cubicBezTo>
                  <a:pt x="2285011" y="0"/>
                  <a:pt x="2339212" y="54201"/>
                  <a:pt x="2339212" y="121061"/>
                </a:cubicBezTo>
                <a:lnTo>
                  <a:pt x="2339212" y="605291"/>
                </a:lnTo>
                <a:cubicBezTo>
                  <a:pt x="2339212" y="672151"/>
                  <a:pt x="2285011" y="726352"/>
                  <a:pt x="2218151" y="726352"/>
                </a:cubicBezTo>
                <a:lnTo>
                  <a:pt x="121061" y="726352"/>
                </a:lnTo>
                <a:cubicBezTo>
                  <a:pt x="54201" y="726352"/>
                  <a:pt x="0" y="672151"/>
                  <a:pt x="0" y="605291"/>
                </a:cubicBezTo>
                <a:lnTo>
                  <a:pt x="0" y="121061"/>
                </a:ln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4518" tIns="134518" rIns="134518" bIns="134518" numCol="1" spcCol="1270" anchor="ctr" anchorCtr="0">
            <a:noAutofit/>
          </a:bodyPr>
          <a:lstStyle/>
          <a:p>
            <a:pPr lvl="0" algn="ctr" defTabSz="11557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600" b="1" kern="1200" dirty="0">
                <a:solidFill>
                  <a:srgbClr val="FF0000"/>
                </a:solidFill>
              </a:rPr>
              <a:t>D. Đan Mạch</a:t>
            </a:r>
            <a:endParaRPr lang="en-US" sz="2600" b="1" kern="1200" dirty="0">
              <a:solidFill>
                <a:srgbClr val="FF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8992" y="4583736"/>
            <a:ext cx="2352675" cy="19431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870" y="4556706"/>
            <a:ext cx="1970130" cy="197013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052" y="4556706"/>
            <a:ext cx="1970130" cy="197013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3333" y="4583736"/>
            <a:ext cx="1970130" cy="1970130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3146762" y="1445293"/>
            <a:ext cx="6205732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endParaRPr lang="en-US" sz="2800" dirty="0"/>
          </a:p>
          <a:p>
            <a:pPr lvl="1" algn="ctr"/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lvl="1" algn="ctr"/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7873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716338" y="274638"/>
            <a:ext cx="6494462" cy="1143000"/>
          </a:xfrm>
        </p:spPr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18975"/>
            <a:ext cx="1510203" cy="153902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589" y="6679"/>
            <a:ext cx="1119922" cy="990862"/>
          </a:xfrm>
          <a:prstGeom prst="rect">
            <a:avLst/>
          </a:prstGeom>
        </p:spPr>
      </p:pic>
      <p:sp>
        <p:nvSpPr>
          <p:cNvPr id="13" name="Right Arrow 12"/>
          <p:cNvSpPr/>
          <p:nvPr/>
        </p:nvSpPr>
        <p:spPr>
          <a:xfrm>
            <a:off x="2221116" y="2867473"/>
            <a:ext cx="8057024" cy="1815882"/>
          </a:xfrm>
          <a:prstGeom prst="rightArrow">
            <a:avLst/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Freeform 16"/>
          <p:cNvSpPr/>
          <p:nvPr/>
        </p:nvSpPr>
        <p:spPr>
          <a:xfrm>
            <a:off x="1226010" y="3409830"/>
            <a:ext cx="2339212" cy="726352"/>
          </a:xfrm>
          <a:custGeom>
            <a:avLst/>
            <a:gdLst>
              <a:gd name="connsiteX0" fmla="*/ 0 w 2339212"/>
              <a:gd name="connsiteY0" fmla="*/ 121061 h 726352"/>
              <a:gd name="connsiteX1" fmla="*/ 121061 w 2339212"/>
              <a:gd name="connsiteY1" fmla="*/ 0 h 726352"/>
              <a:gd name="connsiteX2" fmla="*/ 2218151 w 2339212"/>
              <a:gd name="connsiteY2" fmla="*/ 0 h 726352"/>
              <a:gd name="connsiteX3" fmla="*/ 2339212 w 2339212"/>
              <a:gd name="connsiteY3" fmla="*/ 121061 h 726352"/>
              <a:gd name="connsiteX4" fmla="*/ 2339212 w 2339212"/>
              <a:gd name="connsiteY4" fmla="*/ 605291 h 726352"/>
              <a:gd name="connsiteX5" fmla="*/ 2218151 w 2339212"/>
              <a:gd name="connsiteY5" fmla="*/ 726352 h 726352"/>
              <a:gd name="connsiteX6" fmla="*/ 121061 w 2339212"/>
              <a:gd name="connsiteY6" fmla="*/ 726352 h 726352"/>
              <a:gd name="connsiteX7" fmla="*/ 0 w 2339212"/>
              <a:gd name="connsiteY7" fmla="*/ 605291 h 726352"/>
              <a:gd name="connsiteX8" fmla="*/ 0 w 2339212"/>
              <a:gd name="connsiteY8" fmla="*/ 121061 h 72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39212" h="726352">
                <a:moveTo>
                  <a:pt x="0" y="121061"/>
                </a:moveTo>
                <a:cubicBezTo>
                  <a:pt x="0" y="54201"/>
                  <a:pt x="54201" y="0"/>
                  <a:pt x="121061" y="0"/>
                </a:cubicBezTo>
                <a:lnTo>
                  <a:pt x="2218151" y="0"/>
                </a:lnTo>
                <a:cubicBezTo>
                  <a:pt x="2285011" y="0"/>
                  <a:pt x="2339212" y="54201"/>
                  <a:pt x="2339212" y="121061"/>
                </a:cubicBezTo>
                <a:lnTo>
                  <a:pt x="2339212" y="605291"/>
                </a:lnTo>
                <a:cubicBezTo>
                  <a:pt x="2339212" y="672151"/>
                  <a:pt x="2285011" y="726352"/>
                  <a:pt x="2218151" y="726352"/>
                </a:cubicBezTo>
                <a:lnTo>
                  <a:pt x="121061" y="726352"/>
                </a:lnTo>
                <a:cubicBezTo>
                  <a:pt x="54201" y="726352"/>
                  <a:pt x="0" y="672151"/>
                  <a:pt x="0" y="605291"/>
                </a:cubicBezTo>
                <a:lnTo>
                  <a:pt x="0" y="121061"/>
                </a:ln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6898" tIns="126898" rIns="126898" bIns="126898" numCol="1" spcCol="1270" anchor="ctr" anchorCtr="0">
            <a:noAutofit/>
          </a:bodyPr>
          <a:lstStyle/>
          <a:p>
            <a:r>
              <a:rPr lang="pt-BR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Giờ tắt lớn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3726306" y="3409830"/>
            <a:ext cx="2246915" cy="726352"/>
          </a:xfrm>
          <a:custGeom>
            <a:avLst/>
            <a:gdLst>
              <a:gd name="connsiteX0" fmla="*/ 0 w 2339212"/>
              <a:gd name="connsiteY0" fmla="*/ 121061 h 726352"/>
              <a:gd name="connsiteX1" fmla="*/ 121061 w 2339212"/>
              <a:gd name="connsiteY1" fmla="*/ 0 h 726352"/>
              <a:gd name="connsiteX2" fmla="*/ 2218151 w 2339212"/>
              <a:gd name="connsiteY2" fmla="*/ 0 h 726352"/>
              <a:gd name="connsiteX3" fmla="*/ 2339212 w 2339212"/>
              <a:gd name="connsiteY3" fmla="*/ 121061 h 726352"/>
              <a:gd name="connsiteX4" fmla="*/ 2339212 w 2339212"/>
              <a:gd name="connsiteY4" fmla="*/ 605291 h 726352"/>
              <a:gd name="connsiteX5" fmla="*/ 2218151 w 2339212"/>
              <a:gd name="connsiteY5" fmla="*/ 726352 h 726352"/>
              <a:gd name="connsiteX6" fmla="*/ 121061 w 2339212"/>
              <a:gd name="connsiteY6" fmla="*/ 726352 h 726352"/>
              <a:gd name="connsiteX7" fmla="*/ 0 w 2339212"/>
              <a:gd name="connsiteY7" fmla="*/ 605291 h 726352"/>
              <a:gd name="connsiteX8" fmla="*/ 0 w 2339212"/>
              <a:gd name="connsiteY8" fmla="*/ 121061 h 72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39212" h="726352">
                <a:moveTo>
                  <a:pt x="0" y="121061"/>
                </a:moveTo>
                <a:cubicBezTo>
                  <a:pt x="0" y="54201"/>
                  <a:pt x="54201" y="0"/>
                  <a:pt x="121061" y="0"/>
                </a:cubicBezTo>
                <a:lnTo>
                  <a:pt x="2218151" y="0"/>
                </a:lnTo>
                <a:cubicBezTo>
                  <a:pt x="2285011" y="0"/>
                  <a:pt x="2339212" y="54201"/>
                  <a:pt x="2339212" y="121061"/>
                </a:cubicBezTo>
                <a:lnTo>
                  <a:pt x="2339212" y="605291"/>
                </a:lnTo>
                <a:cubicBezTo>
                  <a:pt x="2339212" y="672151"/>
                  <a:pt x="2285011" y="726352"/>
                  <a:pt x="2218151" y="726352"/>
                </a:cubicBezTo>
                <a:lnTo>
                  <a:pt x="121061" y="726352"/>
                </a:lnTo>
                <a:cubicBezTo>
                  <a:pt x="54201" y="726352"/>
                  <a:pt x="0" y="672151"/>
                  <a:pt x="0" y="605291"/>
                </a:cubicBezTo>
                <a:lnTo>
                  <a:pt x="0" y="121061"/>
                </a:ln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6898" tIns="126898" rIns="126898" bIns="126898" numCol="1" spcCol="1270" anchor="ctr" anchorCtr="0">
            <a:noAutofit/>
          </a:bodyPr>
          <a:lstStyle/>
          <a:p>
            <a:r>
              <a:rPr lang="pt-BR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Tắt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Freeform 18"/>
          <p:cNvSpPr/>
          <p:nvPr/>
        </p:nvSpPr>
        <p:spPr>
          <a:xfrm>
            <a:off x="6134307" y="3412237"/>
            <a:ext cx="2577360" cy="726352"/>
          </a:xfrm>
          <a:custGeom>
            <a:avLst/>
            <a:gdLst>
              <a:gd name="connsiteX0" fmla="*/ 0 w 1979067"/>
              <a:gd name="connsiteY0" fmla="*/ 121061 h 726352"/>
              <a:gd name="connsiteX1" fmla="*/ 121061 w 1979067"/>
              <a:gd name="connsiteY1" fmla="*/ 0 h 726352"/>
              <a:gd name="connsiteX2" fmla="*/ 1858006 w 1979067"/>
              <a:gd name="connsiteY2" fmla="*/ 0 h 726352"/>
              <a:gd name="connsiteX3" fmla="*/ 1979067 w 1979067"/>
              <a:gd name="connsiteY3" fmla="*/ 121061 h 726352"/>
              <a:gd name="connsiteX4" fmla="*/ 1979067 w 1979067"/>
              <a:gd name="connsiteY4" fmla="*/ 605291 h 726352"/>
              <a:gd name="connsiteX5" fmla="*/ 1858006 w 1979067"/>
              <a:gd name="connsiteY5" fmla="*/ 726352 h 726352"/>
              <a:gd name="connsiteX6" fmla="*/ 121061 w 1979067"/>
              <a:gd name="connsiteY6" fmla="*/ 726352 h 726352"/>
              <a:gd name="connsiteX7" fmla="*/ 0 w 1979067"/>
              <a:gd name="connsiteY7" fmla="*/ 605291 h 726352"/>
              <a:gd name="connsiteX8" fmla="*/ 0 w 1979067"/>
              <a:gd name="connsiteY8" fmla="*/ 121061 h 72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79067" h="726352">
                <a:moveTo>
                  <a:pt x="0" y="121061"/>
                </a:moveTo>
                <a:cubicBezTo>
                  <a:pt x="0" y="54201"/>
                  <a:pt x="54201" y="0"/>
                  <a:pt x="121061" y="0"/>
                </a:cubicBezTo>
                <a:lnTo>
                  <a:pt x="1858006" y="0"/>
                </a:lnTo>
                <a:cubicBezTo>
                  <a:pt x="1924866" y="0"/>
                  <a:pt x="1979067" y="54201"/>
                  <a:pt x="1979067" y="121061"/>
                </a:cubicBezTo>
                <a:lnTo>
                  <a:pt x="1979067" y="605291"/>
                </a:lnTo>
                <a:cubicBezTo>
                  <a:pt x="1979067" y="672151"/>
                  <a:pt x="1924866" y="726352"/>
                  <a:pt x="1858006" y="726352"/>
                </a:cubicBezTo>
                <a:lnTo>
                  <a:pt x="121061" y="726352"/>
                </a:lnTo>
                <a:cubicBezTo>
                  <a:pt x="54201" y="726352"/>
                  <a:pt x="0" y="672151"/>
                  <a:pt x="0" y="605291"/>
                </a:cubicBezTo>
                <a:lnTo>
                  <a:pt x="0" y="121061"/>
                </a:ln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6898" tIns="126898" rIns="126898" bIns="126898" numCol="1" spcCol="1270" anchor="ctr" anchorCtr="0">
            <a:noAutofit/>
          </a:bodyPr>
          <a:lstStyle/>
          <a:p>
            <a:r>
              <a:rPr lang="pt-BR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Tiếng tắt lớn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8981194" y="3443816"/>
            <a:ext cx="2623404" cy="726352"/>
          </a:xfrm>
          <a:custGeom>
            <a:avLst/>
            <a:gdLst>
              <a:gd name="connsiteX0" fmla="*/ 0 w 2339212"/>
              <a:gd name="connsiteY0" fmla="*/ 121061 h 726352"/>
              <a:gd name="connsiteX1" fmla="*/ 121061 w 2339212"/>
              <a:gd name="connsiteY1" fmla="*/ 0 h 726352"/>
              <a:gd name="connsiteX2" fmla="*/ 2218151 w 2339212"/>
              <a:gd name="connsiteY2" fmla="*/ 0 h 726352"/>
              <a:gd name="connsiteX3" fmla="*/ 2339212 w 2339212"/>
              <a:gd name="connsiteY3" fmla="*/ 121061 h 726352"/>
              <a:gd name="connsiteX4" fmla="*/ 2339212 w 2339212"/>
              <a:gd name="connsiteY4" fmla="*/ 605291 h 726352"/>
              <a:gd name="connsiteX5" fmla="*/ 2218151 w 2339212"/>
              <a:gd name="connsiteY5" fmla="*/ 726352 h 726352"/>
              <a:gd name="connsiteX6" fmla="*/ 121061 w 2339212"/>
              <a:gd name="connsiteY6" fmla="*/ 726352 h 726352"/>
              <a:gd name="connsiteX7" fmla="*/ 0 w 2339212"/>
              <a:gd name="connsiteY7" fmla="*/ 605291 h 726352"/>
              <a:gd name="connsiteX8" fmla="*/ 0 w 2339212"/>
              <a:gd name="connsiteY8" fmla="*/ 121061 h 72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39212" h="726352">
                <a:moveTo>
                  <a:pt x="0" y="121061"/>
                </a:moveTo>
                <a:cubicBezTo>
                  <a:pt x="0" y="54201"/>
                  <a:pt x="54201" y="0"/>
                  <a:pt x="121061" y="0"/>
                </a:cubicBezTo>
                <a:lnTo>
                  <a:pt x="2218151" y="0"/>
                </a:lnTo>
                <a:cubicBezTo>
                  <a:pt x="2285011" y="0"/>
                  <a:pt x="2339212" y="54201"/>
                  <a:pt x="2339212" y="121061"/>
                </a:cubicBezTo>
                <a:lnTo>
                  <a:pt x="2339212" y="605291"/>
                </a:lnTo>
                <a:cubicBezTo>
                  <a:pt x="2339212" y="672151"/>
                  <a:pt x="2285011" y="726352"/>
                  <a:pt x="2218151" y="726352"/>
                </a:cubicBezTo>
                <a:lnTo>
                  <a:pt x="121061" y="726352"/>
                </a:lnTo>
                <a:cubicBezTo>
                  <a:pt x="54201" y="726352"/>
                  <a:pt x="0" y="672151"/>
                  <a:pt x="0" y="605291"/>
                </a:cubicBezTo>
                <a:lnTo>
                  <a:pt x="0" y="121061"/>
                </a:ln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4518" tIns="134518" rIns="134518" bIns="134518" numCol="1" spcCol="1270" anchor="ctr" anchorCtr="0">
            <a:noAutofit/>
          </a:bodyPr>
          <a:lstStyle/>
          <a:p>
            <a:r>
              <a:rPr lang="pt-BR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Tiếng nổ lớn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8992" y="4583736"/>
            <a:ext cx="2352675" cy="19431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870" y="4556706"/>
            <a:ext cx="1970130" cy="197013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052" y="4556706"/>
            <a:ext cx="1970130" cy="197013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3333" y="4583736"/>
            <a:ext cx="1970130" cy="1970130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3146762" y="1445293"/>
            <a:ext cx="6205732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pt-BR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 ban đầu của chiến dịch Giờ Trái Đất là gì?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80682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716338" y="274638"/>
            <a:ext cx="6494462" cy="1143000"/>
          </a:xfrm>
        </p:spPr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18975"/>
            <a:ext cx="1510203" cy="153902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589" y="6679"/>
            <a:ext cx="1119922" cy="990862"/>
          </a:xfrm>
          <a:prstGeom prst="rect">
            <a:avLst/>
          </a:prstGeom>
        </p:spPr>
      </p:pic>
      <p:sp>
        <p:nvSpPr>
          <p:cNvPr id="13" name="Right Arrow 12"/>
          <p:cNvSpPr/>
          <p:nvPr/>
        </p:nvSpPr>
        <p:spPr>
          <a:xfrm>
            <a:off x="2221116" y="2867473"/>
            <a:ext cx="8057024" cy="1815882"/>
          </a:xfrm>
          <a:prstGeom prst="rightArrow">
            <a:avLst/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Freeform 16"/>
          <p:cNvSpPr/>
          <p:nvPr/>
        </p:nvSpPr>
        <p:spPr>
          <a:xfrm>
            <a:off x="1594498" y="3441810"/>
            <a:ext cx="1868135" cy="726352"/>
          </a:xfrm>
          <a:custGeom>
            <a:avLst/>
            <a:gdLst>
              <a:gd name="connsiteX0" fmla="*/ 0 w 2339212"/>
              <a:gd name="connsiteY0" fmla="*/ 121061 h 726352"/>
              <a:gd name="connsiteX1" fmla="*/ 121061 w 2339212"/>
              <a:gd name="connsiteY1" fmla="*/ 0 h 726352"/>
              <a:gd name="connsiteX2" fmla="*/ 2218151 w 2339212"/>
              <a:gd name="connsiteY2" fmla="*/ 0 h 726352"/>
              <a:gd name="connsiteX3" fmla="*/ 2339212 w 2339212"/>
              <a:gd name="connsiteY3" fmla="*/ 121061 h 726352"/>
              <a:gd name="connsiteX4" fmla="*/ 2339212 w 2339212"/>
              <a:gd name="connsiteY4" fmla="*/ 605291 h 726352"/>
              <a:gd name="connsiteX5" fmla="*/ 2218151 w 2339212"/>
              <a:gd name="connsiteY5" fmla="*/ 726352 h 726352"/>
              <a:gd name="connsiteX6" fmla="*/ 121061 w 2339212"/>
              <a:gd name="connsiteY6" fmla="*/ 726352 h 726352"/>
              <a:gd name="connsiteX7" fmla="*/ 0 w 2339212"/>
              <a:gd name="connsiteY7" fmla="*/ 605291 h 726352"/>
              <a:gd name="connsiteX8" fmla="*/ 0 w 2339212"/>
              <a:gd name="connsiteY8" fmla="*/ 121061 h 72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39212" h="726352">
                <a:moveTo>
                  <a:pt x="0" y="121061"/>
                </a:moveTo>
                <a:cubicBezTo>
                  <a:pt x="0" y="54201"/>
                  <a:pt x="54201" y="0"/>
                  <a:pt x="121061" y="0"/>
                </a:cubicBezTo>
                <a:lnTo>
                  <a:pt x="2218151" y="0"/>
                </a:lnTo>
                <a:cubicBezTo>
                  <a:pt x="2285011" y="0"/>
                  <a:pt x="2339212" y="54201"/>
                  <a:pt x="2339212" y="121061"/>
                </a:cubicBezTo>
                <a:lnTo>
                  <a:pt x="2339212" y="605291"/>
                </a:lnTo>
                <a:cubicBezTo>
                  <a:pt x="2339212" y="672151"/>
                  <a:pt x="2285011" y="726352"/>
                  <a:pt x="2218151" y="726352"/>
                </a:cubicBezTo>
                <a:lnTo>
                  <a:pt x="121061" y="726352"/>
                </a:lnTo>
                <a:cubicBezTo>
                  <a:pt x="54201" y="726352"/>
                  <a:pt x="0" y="672151"/>
                  <a:pt x="0" y="605291"/>
                </a:cubicBezTo>
                <a:lnTo>
                  <a:pt x="0" y="121061"/>
                </a:ln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6898" tIns="126898" rIns="126898" bIns="126898" numCol="1" spcCol="1270" anchor="ctr" anchorCtr="0">
            <a:noAutofit/>
          </a:bodyPr>
          <a:lstStyle/>
          <a:p>
            <a:r>
              <a:rPr lang="pt-BR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2008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4164285" y="3409830"/>
            <a:ext cx="1622053" cy="726352"/>
          </a:xfrm>
          <a:custGeom>
            <a:avLst/>
            <a:gdLst>
              <a:gd name="connsiteX0" fmla="*/ 0 w 2339212"/>
              <a:gd name="connsiteY0" fmla="*/ 121061 h 726352"/>
              <a:gd name="connsiteX1" fmla="*/ 121061 w 2339212"/>
              <a:gd name="connsiteY1" fmla="*/ 0 h 726352"/>
              <a:gd name="connsiteX2" fmla="*/ 2218151 w 2339212"/>
              <a:gd name="connsiteY2" fmla="*/ 0 h 726352"/>
              <a:gd name="connsiteX3" fmla="*/ 2339212 w 2339212"/>
              <a:gd name="connsiteY3" fmla="*/ 121061 h 726352"/>
              <a:gd name="connsiteX4" fmla="*/ 2339212 w 2339212"/>
              <a:gd name="connsiteY4" fmla="*/ 605291 h 726352"/>
              <a:gd name="connsiteX5" fmla="*/ 2218151 w 2339212"/>
              <a:gd name="connsiteY5" fmla="*/ 726352 h 726352"/>
              <a:gd name="connsiteX6" fmla="*/ 121061 w 2339212"/>
              <a:gd name="connsiteY6" fmla="*/ 726352 h 726352"/>
              <a:gd name="connsiteX7" fmla="*/ 0 w 2339212"/>
              <a:gd name="connsiteY7" fmla="*/ 605291 h 726352"/>
              <a:gd name="connsiteX8" fmla="*/ 0 w 2339212"/>
              <a:gd name="connsiteY8" fmla="*/ 121061 h 72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39212" h="726352">
                <a:moveTo>
                  <a:pt x="0" y="121061"/>
                </a:moveTo>
                <a:cubicBezTo>
                  <a:pt x="0" y="54201"/>
                  <a:pt x="54201" y="0"/>
                  <a:pt x="121061" y="0"/>
                </a:cubicBezTo>
                <a:lnTo>
                  <a:pt x="2218151" y="0"/>
                </a:lnTo>
                <a:cubicBezTo>
                  <a:pt x="2285011" y="0"/>
                  <a:pt x="2339212" y="54201"/>
                  <a:pt x="2339212" y="121061"/>
                </a:cubicBezTo>
                <a:lnTo>
                  <a:pt x="2339212" y="605291"/>
                </a:lnTo>
                <a:cubicBezTo>
                  <a:pt x="2339212" y="672151"/>
                  <a:pt x="2285011" y="726352"/>
                  <a:pt x="2218151" y="726352"/>
                </a:cubicBezTo>
                <a:lnTo>
                  <a:pt x="121061" y="726352"/>
                </a:lnTo>
                <a:cubicBezTo>
                  <a:pt x="54201" y="726352"/>
                  <a:pt x="0" y="672151"/>
                  <a:pt x="0" y="605291"/>
                </a:cubicBezTo>
                <a:lnTo>
                  <a:pt x="0" y="121061"/>
                </a:ln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6898" tIns="126898" rIns="126898" bIns="126898" numCol="1" spcCol="1270" anchor="ctr" anchorCtr="0">
            <a:noAutofit/>
          </a:bodyPr>
          <a:lstStyle/>
          <a:p>
            <a:r>
              <a:rPr lang="pt-BR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2009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Freeform 18"/>
          <p:cNvSpPr/>
          <p:nvPr/>
        </p:nvSpPr>
        <p:spPr>
          <a:xfrm>
            <a:off x="6572285" y="3412237"/>
            <a:ext cx="1853586" cy="726352"/>
          </a:xfrm>
          <a:custGeom>
            <a:avLst/>
            <a:gdLst>
              <a:gd name="connsiteX0" fmla="*/ 0 w 1979067"/>
              <a:gd name="connsiteY0" fmla="*/ 121061 h 726352"/>
              <a:gd name="connsiteX1" fmla="*/ 121061 w 1979067"/>
              <a:gd name="connsiteY1" fmla="*/ 0 h 726352"/>
              <a:gd name="connsiteX2" fmla="*/ 1858006 w 1979067"/>
              <a:gd name="connsiteY2" fmla="*/ 0 h 726352"/>
              <a:gd name="connsiteX3" fmla="*/ 1979067 w 1979067"/>
              <a:gd name="connsiteY3" fmla="*/ 121061 h 726352"/>
              <a:gd name="connsiteX4" fmla="*/ 1979067 w 1979067"/>
              <a:gd name="connsiteY4" fmla="*/ 605291 h 726352"/>
              <a:gd name="connsiteX5" fmla="*/ 1858006 w 1979067"/>
              <a:gd name="connsiteY5" fmla="*/ 726352 h 726352"/>
              <a:gd name="connsiteX6" fmla="*/ 121061 w 1979067"/>
              <a:gd name="connsiteY6" fmla="*/ 726352 h 726352"/>
              <a:gd name="connsiteX7" fmla="*/ 0 w 1979067"/>
              <a:gd name="connsiteY7" fmla="*/ 605291 h 726352"/>
              <a:gd name="connsiteX8" fmla="*/ 0 w 1979067"/>
              <a:gd name="connsiteY8" fmla="*/ 121061 h 72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79067" h="726352">
                <a:moveTo>
                  <a:pt x="0" y="121061"/>
                </a:moveTo>
                <a:cubicBezTo>
                  <a:pt x="0" y="54201"/>
                  <a:pt x="54201" y="0"/>
                  <a:pt x="121061" y="0"/>
                </a:cubicBezTo>
                <a:lnTo>
                  <a:pt x="1858006" y="0"/>
                </a:lnTo>
                <a:cubicBezTo>
                  <a:pt x="1924866" y="0"/>
                  <a:pt x="1979067" y="54201"/>
                  <a:pt x="1979067" y="121061"/>
                </a:cubicBezTo>
                <a:lnTo>
                  <a:pt x="1979067" y="605291"/>
                </a:lnTo>
                <a:cubicBezTo>
                  <a:pt x="1979067" y="672151"/>
                  <a:pt x="1924866" y="726352"/>
                  <a:pt x="1858006" y="726352"/>
                </a:cubicBezTo>
                <a:lnTo>
                  <a:pt x="121061" y="726352"/>
                </a:lnTo>
                <a:cubicBezTo>
                  <a:pt x="54201" y="726352"/>
                  <a:pt x="0" y="672151"/>
                  <a:pt x="0" y="605291"/>
                </a:cubicBezTo>
                <a:lnTo>
                  <a:pt x="0" y="121061"/>
                </a:ln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6898" tIns="126898" rIns="126898" bIns="126898" numCol="1" spcCol="1270" anchor="ctr" anchorCtr="0">
            <a:noAutofit/>
          </a:bodyPr>
          <a:lstStyle/>
          <a:p>
            <a:r>
              <a:rPr lang="pt-BR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2010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8981194" y="3443816"/>
            <a:ext cx="1612783" cy="726352"/>
          </a:xfrm>
          <a:custGeom>
            <a:avLst/>
            <a:gdLst>
              <a:gd name="connsiteX0" fmla="*/ 0 w 2339212"/>
              <a:gd name="connsiteY0" fmla="*/ 121061 h 726352"/>
              <a:gd name="connsiteX1" fmla="*/ 121061 w 2339212"/>
              <a:gd name="connsiteY1" fmla="*/ 0 h 726352"/>
              <a:gd name="connsiteX2" fmla="*/ 2218151 w 2339212"/>
              <a:gd name="connsiteY2" fmla="*/ 0 h 726352"/>
              <a:gd name="connsiteX3" fmla="*/ 2339212 w 2339212"/>
              <a:gd name="connsiteY3" fmla="*/ 121061 h 726352"/>
              <a:gd name="connsiteX4" fmla="*/ 2339212 w 2339212"/>
              <a:gd name="connsiteY4" fmla="*/ 605291 h 726352"/>
              <a:gd name="connsiteX5" fmla="*/ 2218151 w 2339212"/>
              <a:gd name="connsiteY5" fmla="*/ 726352 h 726352"/>
              <a:gd name="connsiteX6" fmla="*/ 121061 w 2339212"/>
              <a:gd name="connsiteY6" fmla="*/ 726352 h 726352"/>
              <a:gd name="connsiteX7" fmla="*/ 0 w 2339212"/>
              <a:gd name="connsiteY7" fmla="*/ 605291 h 726352"/>
              <a:gd name="connsiteX8" fmla="*/ 0 w 2339212"/>
              <a:gd name="connsiteY8" fmla="*/ 121061 h 72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39212" h="726352">
                <a:moveTo>
                  <a:pt x="0" y="121061"/>
                </a:moveTo>
                <a:cubicBezTo>
                  <a:pt x="0" y="54201"/>
                  <a:pt x="54201" y="0"/>
                  <a:pt x="121061" y="0"/>
                </a:cubicBezTo>
                <a:lnTo>
                  <a:pt x="2218151" y="0"/>
                </a:lnTo>
                <a:cubicBezTo>
                  <a:pt x="2285011" y="0"/>
                  <a:pt x="2339212" y="54201"/>
                  <a:pt x="2339212" y="121061"/>
                </a:cubicBezTo>
                <a:lnTo>
                  <a:pt x="2339212" y="605291"/>
                </a:lnTo>
                <a:cubicBezTo>
                  <a:pt x="2339212" y="672151"/>
                  <a:pt x="2285011" y="726352"/>
                  <a:pt x="2218151" y="726352"/>
                </a:cubicBezTo>
                <a:lnTo>
                  <a:pt x="121061" y="726352"/>
                </a:lnTo>
                <a:cubicBezTo>
                  <a:pt x="54201" y="726352"/>
                  <a:pt x="0" y="672151"/>
                  <a:pt x="0" y="605291"/>
                </a:cubicBezTo>
                <a:lnTo>
                  <a:pt x="0" y="121061"/>
                </a:ln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4518" tIns="134518" rIns="134518" bIns="134518" numCol="1" spcCol="1270" anchor="ctr" anchorCtr="0">
            <a:noAutofit/>
          </a:bodyPr>
          <a:lstStyle/>
          <a:p>
            <a:r>
              <a:rPr lang="pt-BR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2010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325" y="4631472"/>
            <a:ext cx="2352675" cy="19431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5996" y="4693468"/>
            <a:ext cx="1970130" cy="197013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052" y="4556706"/>
            <a:ext cx="1970130" cy="197013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7516" y="4620031"/>
            <a:ext cx="1970130" cy="1970130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3146762" y="1445293"/>
            <a:ext cx="6205732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 Nam gia nhập chiến dịch Giờ Trái Đất vào năm nào?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6111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716338" y="274638"/>
            <a:ext cx="6494462" cy="1143000"/>
          </a:xfrm>
        </p:spPr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18975"/>
            <a:ext cx="1510203" cy="153902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589" y="6679"/>
            <a:ext cx="1119922" cy="990862"/>
          </a:xfrm>
          <a:prstGeom prst="rect">
            <a:avLst/>
          </a:prstGeom>
        </p:spPr>
      </p:pic>
      <p:sp>
        <p:nvSpPr>
          <p:cNvPr id="2" name="Horizontal Scroll 1"/>
          <p:cNvSpPr/>
          <p:nvPr/>
        </p:nvSpPr>
        <p:spPr>
          <a:xfrm>
            <a:off x="2338251" y="1593668"/>
            <a:ext cx="8190412" cy="4271555"/>
          </a:xfrm>
          <a:prstGeom prst="horizontalScroll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 một đoạn văn ngắn (4-6 câu) về việc hưởng ứng chiến dịch Giờ Trái Đất ở địa phương em.</a:t>
            </a: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661255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083" descr="3">
            <a:extLst>
              <a:ext uri="{FF2B5EF4-FFF2-40B4-BE49-F238E27FC236}">
                <a16:creationId xmlns:a16="http://schemas.microsoft.com/office/drawing/2014/main" id="{1DC62D50-E8C6-4E95-A9FC-C845406ED3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1789" y="2723374"/>
            <a:ext cx="8686800" cy="86540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86852" y="1397811"/>
            <a:ext cx="4587777" cy="1325563"/>
          </a:xfrm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rgbClr val="FF0000"/>
                </a:solidFill>
              </a:rPr>
              <a:t>Thanks you!</a:t>
            </a:r>
          </a:p>
        </p:txBody>
      </p:sp>
    </p:spTree>
    <p:extLst>
      <p:ext uri="{BB962C8B-B14F-4D97-AF65-F5344CB8AC3E}">
        <p14:creationId xmlns:p14="http://schemas.microsoft.com/office/powerpoint/2010/main" val="42895532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51029302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269900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171411"/>
            <a:ext cx="2421228" cy="25188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5559" y="167426"/>
            <a:ext cx="1416481" cy="1340140"/>
          </a:xfrm>
          <a:prstGeom prst="rect">
            <a:avLst/>
          </a:prstGeom>
        </p:spPr>
      </p:pic>
      <p:sp>
        <p:nvSpPr>
          <p:cNvPr id="12" name="Round Diagonal Corner Rectangle 11"/>
          <p:cNvSpPr/>
          <p:nvPr/>
        </p:nvSpPr>
        <p:spPr>
          <a:xfrm>
            <a:off x="1751527" y="1888387"/>
            <a:ext cx="8409903" cy="2722250"/>
          </a:xfrm>
          <a:prstGeom prst="round2Diag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</a:rPr>
              <a:t>GIỜ TRÁI ĐẤT</a:t>
            </a:r>
          </a:p>
        </p:txBody>
      </p:sp>
    </p:spTree>
    <p:extLst>
      <p:ext uri="{BB962C8B-B14F-4D97-AF65-F5344CB8AC3E}">
        <p14:creationId xmlns:p14="http://schemas.microsoft.com/office/powerpoint/2010/main" val="30720759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2" name="Rectangle 1"/>
          <p:cNvSpPr/>
          <p:nvPr/>
        </p:nvSpPr>
        <p:spPr>
          <a:xfrm>
            <a:off x="5635588" y="215769"/>
            <a:ext cx="2341405" cy="626883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VĂN BẢN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195470" y="2665990"/>
            <a:ext cx="2671322" cy="4062362"/>
          </a:xfrm>
          <a:prstGeom prst="roundRect">
            <a:avLst/>
          </a:prstGeom>
          <a:solidFill>
            <a:srgbClr val="FB35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Theo baodautu.vn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330431" y="2731228"/>
            <a:ext cx="2847654" cy="3997124"/>
          </a:xfrm>
          <a:prstGeom prst="roundRect">
            <a:avLst/>
          </a:prstGeom>
          <a:solidFill>
            <a:srgbClr val="FB35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bg2">
                    <a:lumMod val="10000"/>
                  </a:schemeClr>
                </a:solidFill>
                <a:cs typeface="Arial" panose="020B0604020202020204" pitchFamily="34" charset="0"/>
              </a:rPr>
              <a:t>Văn</a:t>
            </a:r>
            <a:r>
              <a:rPr lang="en-US" sz="3200" b="1" dirty="0">
                <a:solidFill>
                  <a:schemeClr val="bg2">
                    <a:lumMod val="1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2">
                    <a:lumMod val="10000"/>
                  </a:schemeClr>
                </a:solidFill>
                <a:cs typeface="Arial" panose="020B0604020202020204" pitchFamily="34" charset="0"/>
              </a:rPr>
              <a:t>bản</a:t>
            </a:r>
            <a:r>
              <a:rPr lang="en-US" sz="3200" b="1" dirty="0">
                <a:solidFill>
                  <a:schemeClr val="bg2">
                    <a:lumMod val="1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2">
                    <a:lumMod val="10000"/>
                  </a:schemeClr>
                </a:solidFill>
                <a:cs typeface="Arial" panose="020B0604020202020204" pitchFamily="34" charset="0"/>
              </a:rPr>
              <a:t>thông</a:t>
            </a:r>
            <a:r>
              <a:rPr lang="en-US" sz="3200" b="1" dirty="0">
                <a:solidFill>
                  <a:schemeClr val="bg2">
                    <a:lumMod val="10000"/>
                  </a:schemeClr>
                </a:solidFill>
                <a:cs typeface="Arial" panose="020B0604020202020204" pitchFamily="34" charset="0"/>
              </a:rPr>
              <a:t> tin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662307" y="2704179"/>
            <a:ext cx="2698563" cy="3997124"/>
          </a:xfrm>
          <a:prstGeom prst="roundRect">
            <a:avLst/>
          </a:prstGeom>
          <a:solidFill>
            <a:srgbClr val="FB35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Thuyết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minh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195469" y="1359252"/>
            <a:ext cx="2671323" cy="106604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Xuất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xứ</a:t>
            </a:r>
            <a:endParaRPr 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330431" y="1316159"/>
            <a:ext cx="2847654" cy="10287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Thể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loại</a:t>
            </a:r>
            <a:endParaRPr 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8641724" y="1341732"/>
            <a:ext cx="2698563" cy="106283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Phương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thức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biểu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đạt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chính</a:t>
            </a:r>
            <a:endParaRPr 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3531130" y="1092921"/>
            <a:ext cx="6620292" cy="47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3531130" y="1136014"/>
            <a:ext cx="0" cy="223238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6806290" y="1125489"/>
            <a:ext cx="0" cy="223238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10151422" y="1092921"/>
            <a:ext cx="0" cy="223238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2" idx="2"/>
          </p:cNvCxnSpPr>
          <p:nvPr/>
        </p:nvCxnSpPr>
        <p:spPr>
          <a:xfrm flipH="1">
            <a:off x="6806290" y="842652"/>
            <a:ext cx="1" cy="250269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>
            <a:off x="10184659" y="2442752"/>
            <a:ext cx="0" cy="223238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>
            <a:off x="6806289" y="2417685"/>
            <a:ext cx="0" cy="223238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3349231" y="2442752"/>
            <a:ext cx="0" cy="173104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5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2630" y="-16137"/>
            <a:ext cx="1416481" cy="125324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" y="4726547"/>
            <a:ext cx="2047743" cy="2131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312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17" name="Rounded Rectangle 16"/>
          <p:cNvSpPr/>
          <p:nvPr/>
        </p:nvSpPr>
        <p:spPr>
          <a:xfrm>
            <a:off x="5636036" y="1031432"/>
            <a:ext cx="4306454" cy="5047395"/>
          </a:xfrm>
          <a:prstGeom prst="round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Phần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1: Ý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tưởng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cho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chiến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dịch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Giờ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Trái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Đất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xuất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hiện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just"/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Phần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2: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Sự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đời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và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phát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triển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của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Giờ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Trái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Đất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just"/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Phần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3: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Giờ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Trái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Đất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chính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thức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trờ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thành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chiến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dịch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toàn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cầu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1717919" y="2254636"/>
            <a:ext cx="2840218" cy="199897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Bố</a:t>
            </a:r>
            <a:r>
              <a:rPr lang="en-US" sz="4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4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cục</a:t>
            </a:r>
            <a:endParaRPr lang="en-US" sz="4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54" name="Straight Arrow Connector 53"/>
          <p:cNvCxnSpPr/>
          <p:nvPr/>
        </p:nvCxnSpPr>
        <p:spPr>
          <a:xfrm>
            <a:off x="10299405" y="2442752"/>
            <a:ext cx="0" cy="223238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5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2630" y="-16137"/>
            <a:ext cx="1416481" cy="1253245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4657628" y="2897747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" y="4726547"/>
            <a:ext cx="2047743" cy="2131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44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716338" y="274638"/>
            <a:ext cx="6494462" cy="1143000"/>
          </a:xfrm>
        </p:spPr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18975"/>
            <a:ext cx="1510203" cy="1539025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4237148" y="274638"/>
            <a:ext cx="4211391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SAPO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338959" y="1427821"/>
            <a:ext cx="10174309" cy="9144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Vị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trí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: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Nằm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ngay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dưới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nhan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đề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được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in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đậm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để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thu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hút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người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đọc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589" y="6679"/>
            <a:ext cx="1119922" cy="990862"/>
          </a:xfrm>
          <a:prstGeom prst="rect">
            <a:avLst/>
          </a:prstGeom>
        </p:spPr>
      </p:pic>
      <p:sp>
        <p:nvSpPr>
          <p:cNvPr id="30" name="Rounded Rectangle 29"/>
          <p:cNvSpPr/>
          <p:nvPr/>
        </p:nvSpPr>
        <p:spPr>
          <a:xfrm>
            <a:off x="1338959" y="2643542"/>
            <a:ext cx="10174310" cy="9144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Thời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gian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đăng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tải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: 29/03/2014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338958" y="3859263"/>
            <a:ext cx="10174310" cy="1215721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Sự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kiện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nêu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ở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Sapo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: 29/3, 63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tỉnh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thành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tại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Việt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Nam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sẽ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cùng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thế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giới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tham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gia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chiến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dịch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Giớ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Trái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Đất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để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sử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dụng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hiệu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quả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nguồn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năng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lượng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và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bảo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vệ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môi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trường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trước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biến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đổi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khí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hậu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1338959" y="5332902"/>
            <a:ext cx="10174310" cy="9144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-&gt;Ý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nghĩa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: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giúp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mọi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người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hiểu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rõ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về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ngày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trái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đất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và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hưởng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ứng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ngày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này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hơn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02314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0" grpId="0" animBg="1"/>
      <p:bldP spid="32" grpId="0" animBg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716338" y="274638"/>
            <a:ext cx="6494462" cy="1143000"/>
          </a:xfrm>
        </p:spPr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18975"/>
            <a:ext cx="1510203" cy="153902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589" y="6679"/>
            <a:ext cx="1119922" cy="990862"/>
          </a:xfrm>
          <a:prstGeom prst="rect">
            <a:avLst/>
          </a:prstGeom>
        </p:spPr>
      </p:pic>
      <p:sp>
        <p:nvSpPr>
          <p:cNvPr id="6" name="Curved Down Arrow 5"/>
          <p:cNvSpPr/>
          <p:nvPr/>
        </p:nvSpPr>
        <p:spPr>
          <a:xfrm>
            <a:off x="3262568" y="430900"/>
            <a:ext cx="3386426" cy="1454423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Oval Callout 1"/>
          <p:cNvSpPr/>
          <p:nvPr/>
        </p:nvSpPr>
        <p:spPr>
          <a:xfrm>
            <a:off x="156754" y="1692276"/>
            <a:ext cx="4754880" cy="3225219"/>
          </a:xfrm>
          <a:prstGeom prst="wedgeEllipseCallou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002060"/>
                </a:solidFill>
              </a:rPr>
              <a:t>Nêu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hoàn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cảnh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ra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đời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của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sự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kiện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Giờ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Trái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Đất</a:t>
            </a:r>
            <a:r>
              <a:rPr lang="en-US" sz="3200" b="1" dirty="0">
                <a:solidFill>
                  <a:srgbClr val="002060"/>
                </a:solidFill>
              </a:rPr>
              <a:t>?</a:t>
            </a:r>
            <a:endParaRPr lang="en-US" sz="3200" dirty="0">
              <a:solidFill>
                <a:srgbClr val="002060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126480" y="997541"/>
            <a:ext cx="5394960" cy="519425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Năm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2004,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Tổ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chức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Bảo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tồn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Thiên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nhiên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Quốc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tế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của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Australia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tìm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kiếm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phương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pháp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truyền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thông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mới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để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đưa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vấn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đề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biến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đổi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khí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hậu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vào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hoạt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động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tuyên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truyền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nên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đã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thảo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luận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với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công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ty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quảng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cáo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Leo Burnett Sydney.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985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545</TotalTime>
  <Words>839</Words>
  <Application>Microsoft Office PowerPoint</Application>
  <PresentationFormat>Widescreen</PresentationFormat>
  <Paragraphs>87</Paragraphs>
  <Slides>24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Thanks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 ngoc</dc:creator>
  <cp:lastModifiedBy>DELL</cp:lastModifiedBy>
  <cp:revision>96</cp:revision>
  <dcterms:created xsi:type="dcterms:W3CDTF">2021-06-25T16:46:30Z</dcterms:created>
  <dcterms:modified xsi:type="dcterms:W3CDTF">2024-01-10T15:23:30Z</dcterms:modified>
</cp:coreProperties>
</file>