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60" r:id="rId2"/>
    <p:sldId id="278" r:id="rId3"/>
    <p:sldId id="360" r:id="rId4"/>
    <p:sldId id="359" r:id="rId5"/>
    <p:sldId id="361" r:id="rId6"/>
    <p:sldId id="262" r:id="rId7"/>
    <p:sldId id="280" r:id="rId8"/>
    <p:sldId id="264" r:id="rId9"/>
    <p:sldId id="362" r:id="rId10"/>
    <p:sldId id="282" r:id="rId11"/>
    <p:sldId id="363" r:id="rId12"/>
    <p:sldId id="364" r:id="rId13"/>
    <p:sldId id="274" r:id="rId14"/>
    <p:sldId id="366" r:id="rId15"/>
    <p:sldId id="279" r:id="rId16"/>
    <p:sldId id="281" r:id="rId17"/>
    <p:sldId id="368" r:id="rId18"/>
    <p:sldId id="365" r:id="rId19"/>
    <p:sldId id="276" r:id="rId20"/>
    <p:sldId id="270" r:id="rId21"/>
    <p:sldId id="370" r:id="rId22"/>
    <p:sldId id="371" r:id="rId23"/>
    <p:sldId id="372" r:id="rId24"/>
    <p:sldId id="373" r:id="rId25"/>
    <p:sldId id="374" r:id="rId26"/>
    <p:sldId id="277" r:id="rId27"/>
    <p:sldId id="375" r:id="rId28"/>
    <p:sldId id="376" r:id="rId29"/>
    <p:sldId id="369" r:id="rId30"/>
    <p:sldId id="377" r:id="rId31"/>
    <p:sldId id="378" r:id="rId32"/>
    <p:sldId id="272" r:id="rId33"/>
    <p:sldId id="367" r:id="rId34"/>
    <p:sldId id="379" r:id="rId35"/>
    <p:sldId id="380" r:id="rId36"/>
    <p:sldId id="381" r:id="rId37"/>
    <p:sldId id="268" r:id="rId38"/>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CB00"/>
    <a:srgbClr val="6BD2D5"/>
    <a:srgbClr val="EC6063"/>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875" autoAdjust="0"/>
    <p:restoredTop sz="95748"/>
  </p:normalViewPr>
  <p:slideViewPr>
    <p:cSldViewPr snapToGrid="0">
      <p:cViewPr varScale="1">
        <p:scale>
          <a:sx n="67" d="100"/>
          <a:sy n="67" d="100"/>
        </p:scale>
        <p:origin x="106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1BDBC9-0C43-034C-859E-B444E70F895E}" type="doc">
      <dgm:prSet loTypeId="urn:microsoft.com/office/officeart/2005/8/layout/hierarchy2" loCatId="" qsTypeId="urn:microsoft.com/office/officeart/2005/8/quickstyle/simple4" qsCatId="simple" csTypeId="urn:microsoft.com/office/officeart/2005/8/colors/colorful3" csCatId="colorful" phldr="1"/>
      <dgm:spPr/>
      <dgm:t>
        <a:bodyPr/>
        <a:lstStyle/>
        <a:p>
          <a:endParaRPr lang="en-US"/>
        </a:p>
      </dgm:t>
    </dgm:pt>
    <dgm:pt modelId="{F9AA5FAD-8380-7347-A821-3AFFF6CDA3C4}">
      <dgm:prSet phldrT="[Text]" custT="1"/>
      <dgm:spPr>
        <a:solidFill>
          <a:srgbClr val="6BD2D5"/>
        </a:solidFill>
      </dgm:spPr>
      <dgm:t>
        <a:bodyPr/>
        <a:lstStyle/>
        <a:p>
          <a:pPr rtl="0"/>
          <a:r>
            <a:rPr lang="en-US" sz="3200" b="1" dirty="0" err="1">
              <a:latin typeface="Times New Roman" panose="02020603050405020304" pitchFamily="18" charset="0"/>
              <a:cs typeface="Times New Roman" panose="02020603050405020304" pitchFamily="18" charset="0"/>
            </a:rPr>
            <a:t>Hành</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động</a:t>
          </a:r>
          <a:endParaRPr lang="en-US" sz="3200" b="1" dirty="0">
            <a:latin typeface="Times New Roman" panose="02020603050405020304" pitchFamily="18" charset="0"/>
            <a:cs typeface="Times New Roman" panose="02020603050405020304" pitchFamily="18" charset="0"/>
          </a:endParaRPr>
        </a:p>
      </dgm:t>
    </dgm:pt>
    <dgm:pt modelId="{D2E1072B-BD56-F54E-B8F3-3DEC13B2F7D3}" type="parTrans" cxnId="{3AF50A10-DB1C-5447-85E2-EA9441F7C5A0}">
      <dgm:prSet/>
      <dgm:spPr/>
      <dgm:t>
        <a:bodyPr/>
        <a:lstStyle/>
        <a:p>
          <a:endParaRPr lang="en-US" sz="2800">
            <a:latin typeface="Times New Roman" panose="02020603050405020304" pitchFamily="18" charset="0"/>
            <a:cs typeface="Times New Roman" panose="02020603050405020304" pitchFamily="18" charset="0"/>
          </a:endParaRPr>
        </a:p>
      </dgm:t>
    </dgm:pt>
    <dgm:pt modelId="{555B547D-A5B4-544B-BEA1-32E9FE0990A9}" type="sibTrans" cxnId="{3AF50A10-DB1C-5447-85E2-EA9441F7C5A0}">
      <dgm:prSet/>
      <dgm:spPr/>
      <dgm:t>
        <a:bodyPr/>
        <a:lstStyle/>
        <a:p>
          <a:endParaRPr lang="en-US" sz="2800">
            <a:latin typeface="Times New Roman" panose="02020603050405020304" pitchFamily="18" charset="0"/>
            <a:cs typeface="Times New Roman" panose="02020603050405020304" pitchFamily="18" charset="0"/>
          </a:endParaRPr>
        </a:p>
      </dgm:t>
    </dgm:pt>
    <dgm:pt modelId="{6225BD01-E87C-6E4D-AE6E-9C5315A9B115}">
      <dgm:prSet phldrT="[Text]" custT="1"/>
      <dgm:spPr/>
      <dgm:t>
        <a:bodyPr/>
        <a:lstStyle/>
        <a:p>
          <a:r>
            <a:rPr lang="vi-VN" sz="3200" dirty="0">
              <a:latin typeface="Times New Roman" panose="02020603050405020304" pitchFamily="18" charset="0"/>
              <a:cs typeface="Times New Roman" panose="02020603050405020304" pitchFamily="18" charset="0"/>
            </a:rPr>
            <a:t>đứng trên bục, cầm một hòn phấn và dằn mạnh hết sức</a:t>
          </a:r>
          <a:endParaRPr lang="en-US" sz="3200" dirty="0">
            <a:latin typeface="Times New Roman" panose="02020603050405020304" pitchFamily="18" charset="0"/>
            <a:cs typeface="Times New Roman" panose="02020603050405020304" pitchFamily="18" charset="0"/>
          </a:endParaRPr>
        </a:p>
      </dgm:t>
    </dgm:pt>
    <dgm:pt modelId="{B58CB40F-EF09-4C46-BFB8-E9012D8C3AB5}" type="parTrans" cxnId="{74488D5E-5DB5-7C49-8442-A716314B3598}">
      <dgm:prSet custT="1"/>
      <dgm:spPr/>
      <dgm:t>
        <a:bodyPr/>
        <a:lstStyle/>
        <a:p>
          <a:pPr rtl="0"/>
          <a:endParaRPr lang="en-US" sz="2800">
            <a:latin typeface="Times New Roman" panose="02020603050405020304" pitchFamily="18" charset="0"/>
            <a:cs typeface="Times New Roman" panose="02020603050405020304" pitchFamily="18" charset="0"/>
          </a:endParaRPr>
        </a:p>
      </dgm:t>
    </dgm:pt>
    <dgm:pt modelId="{B96DF0D6-BFB3-0042-91DB-EFF6CFCFBBF3}" type="sibTrans" cxnId="{74488D5E-5DB5-7C49-8442-A716314B3598}">
      <dgm:prSet/>
      <dgm:spPr/>
      <dgm:t>
        <a:bodyPr/>
        <a:lstStyle/>
        <a:p>
          <a:endParaRPr lang="en-US" sz="2800">
            <a:latin typeface="Times New Roman" panose="02020603050405020304" pitchFamily="18" charset="0"/>
            <a:cs typeface="Times New Roman" panose="02020603050405020304" pitchFamily="18" charset="0"/>
          </a:endParaRPr>
        </a:p>
      </dgm:t>
    </dgm:pt>
    <dgm:pt modelId="{5FDBB885-BC19-B94B-ABD5-A578E16449CA}">
      <dgm:prSet phldrT="[Text]" custT="1"/>
      <dgm:spPr/>
      <dgm:t>
        <a:bodyPr/>
        <a:lstStyle/>
        <a:p>
          <a:r>
            <a:rPr lang="vi-VN" sz="3200" dirty="0">
              <a:latin typeface="Times New Roman" panose="02020603050405020304" pitchFamily="18" charset="0"/>
              <a:cs typeface="Times New Roman" panose="02020603050405020304" pitchFamily="18" charset="0"/>
            </a:rPr>
            <a:t>cố viết thật to “Nước Pháp muôn năm”. </a:t>
          </a:r>
          <a:endParaRPr lang="en-US" sz="3200" dirty="0">
            <a:latin typeface="Times New Roman" panose="02020603050405020304" pitchFamily="18" charset="0"/>
            <a:cs typeface="Times New Roman" panose="02020603050405020304" pitchFamily="18" charset="0"/>
          </a:endParaRPr>
        </a:p>
      </dgm:t>
    </dgm:pt>
    <dgm:pt modelId="{C96E43B4-071C-9948-A5DF-5199409F84B3}" type="parTrans" cxnId="{0E397FB0-ADB6-5743-BDBA-8D0B0B974605}">
      <dgm:prSet custT="1"/>
      <dgm:spPr/>
      <dgm:t>
        <a:bodyPr/>
        <a:lstStyle/>
        <a:p>
          <a:endParaRPr lang="en-US" sz="2800">
            <a:latin typeface="Times New Roman" panose="02020603050405020304" pitchFamily="18" charset="0"/>
            <a:cs typeface="Times New Roman" panose="02020603050405020304" pitchFamily="18" charset="0"/>
          </a:endParaRPr>
        </a:p>
      </dgm:t>
    </dgm:pt>
    <dgm:pt modelId="{0B4A3ADC-3AE3-E740-A456-03EF7165C796}" type="sibTrans" cxnId="{0E397FB0-ADB6-5743-BDBA-8D0B0B974605}">
      <dgm:prSet/>
      <dgm:spPr/>
      <dgm:t>
        <a:bodyPr/>
        <a:lstStyle/>
        <a:p>
          <a:endParaRPr lang="en-US" sz="2800">
            <a:latin typeface="Times New Roman" panose="02020603050405020304" pitchFamily="18" charset="0"/>
            <a:cs typeface="Times New Roman" panose="02020603050405020304" pitchFamily="18" charset="0"/>
          </a:endParaRPr>
        </a:p>
      </dgm:t>
    </dgm:pt>
    <dgm:pt modelId="{7EDD4965-0C03-C448-A17A-E14E0F9F1741}" type="pres">
      <dgm:prSet presAssocID="{8C1BDBC9-0C43-034C-859E-B444E70F895E}" presName="diagram" presStyleCnt="0">
        <dgm:presLayoutVars>
          <dgm:chPref val="1"/>
          <dgm:dir/>
          <dgm:animOne val="branch"/>
          <dgm:animLvl val="lvl"/>
          <dgm:resizeHandles val="exact"/>
        </dgm:presLayoutVars>
      </dgm:prSet>
      <dgm:spPr/>
      <dgm:t>
        <a:bodyPr/>
        <a:lstStyle/>
        <a:p>
          <a:endParaRPr lang="en-US"/>
        </a:p>
      </dgm:t>
    </dgm:pt>
    <dgm:pt modelId="{9562D0D3-2DCE-C64B-B338-B05EABA6DFAF}" type="pres">
      <dgm:prSet presAssocID="{F9AA5FAD-8380-7347-A821-3AFFF6CDA3C4}" presName="root1" presStyleCnt="0"/>
      <dgm:spPr/>
    </dgm:pt>
    <dgm:pt modelId="{434B0CEC-816B-F74B-97FA-97EC10A880B7}" type="pres">
      <dgm:prSet presAssocID="{F9AA5FAD-8380-7347-A821-3AFFF6CDA3C4}" presName="LevelOneTextNode" presStyleLbl="node0" presStyleIdx="0" presStyleCnt="1" custScaleX="66842" custScaleY="33959" custLinFactNeighborX="6740" custLinFactNeighborY="-1872">
        <dgm:presLayoutVars>
          <dgm:chPref val="3"/>
        </dgm:presLayoutVars>
      </dgm:prSet>
      <dgm:spPr/>
      <dgm:t>
        <a:bodyPr/>
        <a:lstStyle/>
        <a:p>
          <a:endParaRPr lang="en-US"/>
        </a:p>
      </dgm:t>
    </dgm:pt>
    <dgm:pt modelId="{FD164706-5DA6-4F48-B9E1-83AE3C38C2E4}" type="pres">
      <dgm:prSet presAssocID="{F9AA5FAD-8380-7347-A821-3AFFF6CDA3C4}" presName="level2hierChild" presStyleCnt="0"/>
      <dgm:spPr/>
    </dgm:pt>
    <dgm:pt modelId="{14C5B23A-E3CE-C848-9E64-FA82427583A0}" type="pres">
      <dgm:prSet presAssocID="{B58CB40F-EF09-4C46-BFB8-E9012D8C3AB5}" presName="conn2-1" presStyleLbl="parChTrans1D2" presStyleIdx="0" presStyleCnt="2"/>
      <dgm:spPr/>
      <dgm:t>
        <a:bodyPr/>
        <a:lstStyle/>
        <a:p>
          <a:endParaRPr lang="en-US"/>
        </a:p>
      </dgm:t>
    </dgm:pt>
    <dgm:pt modelId="{E657A5D9-231A-AC4C-B156-7FED4A5F57E2}" type="pres">
      <dgm:prSet presAssocID="{B58CB40F-EF09-4C46-BFB8-E9012D8C3AB5}" presName="connTx" presStyleLbl="parChTrans1D2" presStyleIdx="0" presStyleCnt="2"/>
      <dgm:spPr/>
      <dgm:t>
        <a:bodyPr/>
        <a:lstStyle/>
        <a:p>
          <a:endParaRPr lang="en-US"/>
        </a:p>
      </dgm:t>
    </dgm:pt>
    <dgm:pt modelId="{C45B4930-2B23-3747-BF78-941BFC3DF442}" type="pres">
      <dgm:prSet presAssocID="{6225BD01-E87C-6E4D-AE6E-9C5315A9B115}" presName="root2" presStyleCnt="0"/>
      <dgm:spPr/>
    </dgm:pt>
    <dgm:pt modelId="{E24BEA83-1336-1645-BC9F-05AFB8BF9CEF}" type="pres">
      <dgm:prSet presAssocID="{6225BD01-E87C-6E4D-AE6E-9C5315A9B115}" presName="LevelTwoTextNode" presStyleLbl="node2" presStyleIdx="0" presStyleCnt="2" custScaleY="64266">
        <dgm:presLayoutVars>
          <dgm:chPref val="3"/>
        </dgm:presLayoutVars>
      </dgm:prSet>
      <dgm:spPr/>
      <dgm:t>
        <a:bodyPr/>
        <a:lstStyle/>
        <a:p>
          <a:endParaRPr lang="en-US"/>
        </a:p>
      </dgm:t>
    </dgm:pt>
    <dgm:pt modelId="{387ED3CC-F4AA-614B-A383-4799B590C8D3}" type="pres">
      <dgm:prSet presAssocID="{6225BD01-E87C-6E4D-AE6E-9C5315A9B115}" presName="level3hierChild" presStyleCnt="0"/>
      <dgm:spPr/>
    </dgm:pt>
    <dgm:pt modelId="{3F80E5AD-36EA-D641-8351-82351C46CD1B}" type="pres">
      <dgm:prSet presAssocID="{C96E43B4-071C-9948-A5DF-5199409F84B3}" presName="conn2-1" presStyleLbl="parChTrans1D2" presStyleIdx="1" presStyleCnt="2"/>
      <dgm:spPr/>
      <dgm:t>
        <a:bodyPr/>
        <a:lstStyle/>
        <a:p>
          <a:endParaRPr lang="en-US"/>
        </a:p>
      </dgm:t>
    </dgm:pt>
    <dgm:pt modelId="{7D2936A2-DD25-CE4A-A478-CC2FC066F094}" type="pres">
      <dgm:prSet presAssocID="{C96E43B4-071C-9948-A5DF-5199409F84B3}" presName="connTx" presStyleLbl="parChTrans1D2" presStyleIdx="1" presStyleCnt="2"/>
      <dgm:spPr/>
      <dgm:t>
        <a:bodyPr/>
        <a:lstStyle/>
        <a:p>
          <a:endParaRPr lang="en-US"/>
        </a:p>
      </dgm:t>
    </dgm:pt>
    <dgm:pt modelId="{4617CA27-50BA-5F4E-9FD7-151C9A8EA8FD}" type="pres">
      <dgm:prSet presAssocID="{5FDBB885-BC19-B94B-ABD5-A578E16449CA}" presName="root2" presStyleCnt="0"/>
      <dgm:spPr/>
    </dgm:pt>
    <dgm:pt modelId="{771AE8C1-34B6-7C48-9620-00957BDC2001}" type="pres">
      <dgm:prSet presAssocID="{5FDBB885-BC19-B94B-ABD5-A578E16449CA}" presName="LevelTwoTextNode" presStyleLbl="node2" presStyleIdx="1" presStyleCnt="2" custScaleY="64266">
        <dgm:presLayoutVars>
          <dgm:chPref val="3"/>
        </dgm:presLayoutVars>
      </dgm:prSet>
      <dgm:spPr/>
      <dgm:t>
        <a:bodyPr/>
        <a:lstStyle/>
        <a:p>
          <a:endParaRPr lang="en-US"/>
        </a:p>
      </dgm:t>
    </dgm:pt>
    <dgm:pt modelId="{FDAAE55D-66D3-524D-BFEC-DE919A92B13E}" type="pres">
      <dgm:prSet presAssocID="{5FDBB885-BC19-B94B-ABD5-A578E16449CA}" presName="level3hierChild" presStyleCnt="0"/>
      <dgm:spPr/>
    </dgm:pt>
  </dgm:ptLst>
  <dgm:cxnLst>
    <dgm:cxn modelId="{5ACEB831-6403-0A4F-ABF2-BB6E0AD37B30}" type="presOf" srcId="{B58CB40F-EF09-4C46-BFB8-E9012D8C3AB5}" destId="{14C5B23A-E3CE-C848-9E64-FA82427583A0}" srcOrd="0" destOrd="0" presId="urn:microsoft.com/office/officeart/2005/8/layout/hierarchy2"/>
    <dgm:cxn modelId="{8EF8273B-C272-614C-A7E5-608A75D9326E}" type="presOf" srcId="{C96E43B4-071C-9948-A5DF-5199409F84B3}" destId="{3F80E5AD-36EA-D641-8351-82351C46CD1B}" srcOrd="0" destOrd="0" presId="urn:microsoft.com/office/officeart/2005/8/layout/hierarchy2"/>
    <dgm:cxn modelId="{F0F6CFF3-AEE8-F949-8402-46DE9BC4879A}" type="presOf" srcId="{5FDBB885-BC19-B94B-ABD5-A578E16449CA}" destId="{771AE8C1-34B6-7C48-9620-00957BDC2001}" srcOrd="0" destOrd="0" presId="urn:microsoft.com/office/officeart/2005/8/layout/hierarchy2"/>
    <dgm:cxn modelId="{858EE7C8-52DB-0047-97FC-F73E126EF097}" type="presOf" srcId="{8C1BDBC9-0C43-034C-859E-B444E70F895E}" destId="{7EDD4965-0C03-C448-A17A-E14E0F9F1741}" srcOrd="0" destOrd="0" presId="urn:microsoft.com/office/officeart/2005/8/layout/hierarchy2"/>
    <dgm:cxn modelId="{A40775CB-D83C-D64E-A354-51EBBB6203A7}" type="presOf" srcId="{B58CB40F-EF09-4C46-BFB8-E9012D8C3AB5}" destId="{E657A5D9-231A-AC4C-B156-7FED4A5F57E2}" srcOrd="1" destOrd="0" presId="urn:microsoft.com/office/officeart/2005/8/layout/hierarchy2"/>
    <dgm:cxn modelId="{B5732330-7384-F84C-95D0-4292B271406F}" type="presOf" srcId="{C96E43B4-071C-9948-A5DF-5199409F84B3}" destId="{7D2936A2-DD25-CE4A-A478-CC2FC066F094}" srcOrd="1" destOrd="0" presId="urn:microsoft.com/office/officeart/2005/8/layout/hierarchy2"/>
    <dgm:cxn modelId="{D850968B-D3CA-DD41-9905-BA6A129155D5}" type="presOf" srcId="{6225BD01-E87C-6E4D-AE6E-9C5315A9B115}" destId="{E24BEA83-1336-1645-BC9F-05AFB8BF9CEF}" srcOrd="0" destOrd="0" presId="urn:microsoft.com/office/officeart/2005/8/layout/hierarchy2"/>
    <dgm:cxn modelId="{02AF01F8-811C-524F-974D-E770AAC5E365}" type="presOf" srcId="{F9AA5FAD-8380-7347-A821-3AFFF6CDA3C4}" destId="{434B0CEC-816B-F74B-97FA-97EC10A880B7}" srcOrd="0" destOrd="0" presId="urn:microsoft.com/office/officeart/2005/8/layout/hierarchy2"/>
    <dgm:cxn modelId="{74488D5E-5DB5-7C49-8442-A716314B3598}" srcId="{F9AA5FAD-8380-7347-A821-3AFFF6CDA3C4}" destId="{6225BD01-E87C-6E4D-AE6E-9C5315A9B115}" srcOrd="0" destOrd="0" parTransId="{B58CB40F-EF09-4C46-BFB8-E9012D8C3AB5}" sibTransId="{B96DF0D6-BFB3-0042-91DB-EFF6CFCFBBF3}"/>
    <dgm:cxn modelId="{0E397FB0-ADB6-5743-BDBA-8D0B0B974605}" srcId="{F9AA5FAD-8380-7347-A821-3AFFF6CDA3C4}" destId="{5FDBB885-BC19-B94B-ABD5-A578E16449CA}" srcOrd="1" destOrd="0" parTransId="{C96E43B4-071C-9948-A5DF-5199409F84B3}" sibTransId="{0B4A3ADC-3AE3-E740-A456-03EF7165C796}"/>
    <dgm:cxn modelId="{3AF50A10-DB1C-5447-85E2-EA9441F7C5A0}" srcId="{8C1BDBC9-0C43-034C-859E-B444E70F895E}" destId="{F9AA5FAD-8380-7347-A821-3AFFF6CDA3C4}" srcOrd="0" destOrd="0" parTransId="{D2E1072B-BD56-F54E-B8F3-3DEC13B2F7D3}" sibTransId="{555B547D-A5B4-544B-BEA1-32E9FE0990A9}"/>
    <dgm:cxn modelId="{8BBED21D-B9AF-DA4C-872B-B725B2B34A13}" type="presParOf" srcId="{7EDD4965-0C03-C448-A17A-E14E0F9F1741}" destId="{9562D0D3-2DCE-C64B-B338-B05EABA6DFAF}" srcOrd="0" destOrd="0" presId="urn:microsoft.com/office/officeart/2005/8/layout/hierarchy2"/>
    <dgm:cxn modelId="{24617D4A-08DA-7643-B8CF-5B62E8BBD550}" type="presParOf" srcId="{9562D0D3-2DCE-C64B-B338-B05EABA6DFAF}" destId="{434B0CEC-816B-F74B-97FA-97EC10A880B7}" srcOrd="0" destOrd="0" presId="urn:microsoft.com/office/officeart/2005/8/layout/hierarchy2"/>
    <dgm:cxn modelId="{E0FB2A6C-663F-8E45-87C9-BBA3A1B55E31}" type="presParOf" srcId="{9562D0D3-2DCE-C64B-B338-B05EABA6DFAF}" destId="{FD164706-5DA6-4F48-B9E1-83AE3C38C2E4}" srcOrd="1" destOrd="0" presId="urn:microsoft.com/office/officeart/2005/8/layout/hierarchy2"/>
    <dgm:cxn modelId="{FE220208-8E0D-DD43-A878-D6F46EA2F6B4}" type="presParOf" srcId="{FD164706-5DA6-4F48-B9E1-83AE3C38C2E4}" destId="{14C5B23A-E3CE-C848-9E64-FA82427583A0}" srcOrd="0" destOrd="0" presId="urn:microsoft.com/office/officeart/2005/8/layout/hierarchy2"/>
    <dgm:cxn modelId="{B7C18F49-0D7A-E84E-84E6-0D9AFA25A621}" type="presParOf" srcId="{14C5B23A-E3CE-C848-9E64-FA82427583A0}" destId="{E657A5D9-231A-AC4C-B156-7FED4A5F57E2}" srcOrd="0" destOrd="0" presId="urn:microsoft.com/office/officeart/2005/8/layout/hierarchy2"/>
    <dgm:cxn modelId="{80A10EDC-EB5D-E14B-8744-BDA4BF815F61}" type="presParOf" srcId="{FD164706-5DA6-4F48-B9E1-83AE3C38C2E4}" destId="{C45B4930-2B23-3747-BF78-941BFC3DF442}" srcOrd="1" destOrd="0" presId="urn:microsoft.com/office/officeart/2005/8/layout/hierarchy2"/>
    <dgm:cxn modelId="{07256480-3D18-1849-9B59-17A455E3AF8C}" type="presParOf" srcId="{C45B4930-2B23-3747-BF78-941BFC3DF442}" destId="{E24BEA83-1336-1645-BC9F-05AFB8BF9CEF}" srcOrd="0" destOrd="0" presId="urn:microsoft.com/office/officeart/2005/8/layout/hierarchy2"/>
    <dgm:cxn modelId="{ACE7FCF0-D1B7-614E-A224-F0706C0C28E3}" type="presParOf" srcId="{C45B4930-2B23-3747-BF78-941BFC3DF442}" destId="{387ED3CC-F4AA-614B-A383-4799B590C8D3}" srcOrd="1" destOrd="0" presId="urn:microsoft.com/office/officeart/2005/8/layout/hierarchy2"/>
    <dgm:cxn modelId="{90CFFBC5-DEEC-4340-9932-028067E4D40D}" type="presParOf" srcId="{FD164706-5DA6-4F48-B9E1-83AE3C38C2E4}" destId="{3F80E5AD-36EA-D641-8351-82351C46CD1B}" srcOrd="2" destOrd="0" presId="urn:microsoft.com/office/officeart/2005/8/layout/hierarchy2"/>
    <dgm:cxn modelId="{D9CD3AF5-F494-A44A-AFC9-20E69FACB76D}" type="presParOf" srcId="{3F80E5AD-36EA-D641-8351-82351C46CD1B}" destId="{7D2936A2-DD25-CE4A-A478-CC2FC066F094}" srcOrd="0" destOrd="0" presId="urn:microsoft.com/office/officeart/2005/8/layout/hierarchy2"/>
    <dgm:cxn modelId="{CE4DC45B-4C20-B045-AAF1-CCA03BFB935E}" type="presParOf" srcId="{FD164706-5DA6-4F48-B9E1-83AE3C38C2E4}" destId="{4617CA27-50BA-5F4E-9FD7-151C9A8EA8FD}" srcOrd="3" destOrd="0" presId="urn:microsoft.com/office/officeart/2005/8/layout/hierarchy2"/>
    <dgm:cxn modelId="{3ECFD3A4-B343-AC45-8756-BD71A70ACD41}" type="presParOf" srcId="{4617CA27-50BA-5F4E-9FD7-151C9A8EA8FD}" destId="{771AE8C1-34B6-7C48-9620-00957BDC2001}" srcOrd="0" destOrd="0" presId="urn:microsoft.com/office/officeart/2005/8/layout/hierarchy2"/>
    <dgm:cxn modelId="{10203BAC-1556-2241-8B37-FC190255C5A3}" type="presParOf" srcId="{4617CA27-50BA-5F4E-9FD7-151C9A8EA8FD}" destId="{FDAAE55D-66D3-524D-BFEC-DE919A92B13E}"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C1BDBC9-0C43-034C-859E-B444E70F895E}" type="doc">
      <dgm:prSet loTypeId="urn:microsoft.com/office/officeart/2005/8/layout/hierarchy2" loCatId="" qsTypeId="urn:microsoft.com/office/officeart/2005/8/quickstyle/simple4" qsCatId="simple" csTypeId="urn:microsoft.com/office/officeart/2005/8/colors/colorful3" csCatId="colorful" phldr="1"/>
      <dgm:spPr/>
      <dgm:t>
        <a:bodyPr/>
        <a:lstStyle/>
        <a:p>
          <a:endParaRPr lang="en-US"/>
        </a:p>
      </dgm:t>
    </dgm:pt>
    <dgm:pt modelId="{F9AA5FAD-8380-7347-A821-3AFFF6CDA3C4}">
      <dgm:prSet phldrT="[Text]" custT="1"/>
      <dgm:spPr>
        <a:solidFill>
          <a:srgbClr val="6BD2D5"/>
        </a:solidFill>
      </dgm:spPr>
      <dgm:t>
        <a:bodyPr/>
        <a:lstStyle/>
        <a:p>
          <a:pPr rtl="0"/>
          <a:r>
            <a:rPr lang="en-US" sz="3200" b="1" dirty="0" err="1">
              <a:latin typeface="Times New Roman" panose="02020603050405020304" pitchFamily="18" charset="0"/>
              <a:cs typeface="Times New Roman" panose="02020603050405020304" pitchFamily="18" charset="0"/>
            </a:rPr>
            <a:t>Ngôn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ngữ</a:t>
          </a:r>
          <a:endParaRPr lang="en-US" sz="3200" b="1" dirty="0">
            <a:latin typeface="Times New Roman" panose="02020603050405020304" pitchFamily="18" charset="0"/>
            <a:cs typeface="Times New Roman" panose="02020603050405020304" pitchFamily="18" charset="0"/>
          </a:endParaRPr>
        </a:p>
      </dgm:t>
    </dgm:pt>
    <dgm:pt modelId="{D2E1072B-BD56-F54E-B8F3-3DEC13B2F7D3}" type="parTrans" cxnId="{3AF50A10-DB1C-5447-85E2-EA9441F7C5A0}">
      <dgm:prSet/>
      <dgm:spPr/>
      <dgm:t>
        <a:bodyPr/>
        <a:lstStyle/>
        <a:p>
          <a:endParaRPr lang="en-US" sz="2800">
            <a:latin typeface="Times New Roman" panose="02020603050405020304" pitchFamily="18" charset="0"/>
            <a:cs typeface="Times New Roman" panose="02020603050405020304" pitchFamily="18" charset="0"/>
          </a:endParaRPr>
        </a:p>
      </dgm:t>
    </dgm:pt>
    <dgm:pt modelId="{555B547D-A5B4-544B-BEA1-32E9FE0990A9}" type="sibTrans" cxnId="{3AF50A10-DB1C-5447-85E2-EA9441F7C5A0}">
      <dgm:prSet/>
      <dgm:spPr/>
      <dgm:t>
        <a:bodyPr/>
        <a:lstStyle/>
        <a:p>
          <a:endParaRPr lang="en-US" sz="2800">
            <a:latin typeface="Times New Roman" panose="02020603050405020304" pitchFamily="18" charset="0"/>
            <a:cs typeface="Times New Roman" panose="02020603050405020304" pitchFamily="18" charset="0"/>
          </a:endParaRPr>
        </a:p>
      </dgm:t>
    </dgm:pt>
    <dgm:pt modelId="{6225BD01-E87C-6E4D-AE6E-9C5315A9B115}">
      <dgm:prSet phldrT="[Text]" custT="1"/>
      <dgm:spPr/>
      <dgm:t>
        <a:bodyPr/>
        <a:lstStyle/>
        <a:p>
          <a:r>
            <a:rPr lang="vi-VN" sz="3200" dirty="0">
              <a:latin typeface="Times New Roman" panose="02020603050405020304" pitchFamily="18" charset="0"/>
              <a:cs typeface="Times New Roman" panose="02020603050405020304" pitchFamily="18" charset="0"/>
            </a:rPr>
            <a:t>Lời nói ngập ngừng, đứt quãng “Các bạn…hỡi các bạn, tôi… tôi…”</a:t>
          </a:r>
          <a:endParaRPr lang="en-US" sz="3200" dirty="0">
            <a:latin typeface="Times New Roman" panose="02020603050405020304" pitchFamily="18" charset="0"/>
            <a:cs typeface="Times New Roman" panose="02020603050405020304" pitchFamily="18" charset="0"/>
          </a:endParaRPr>
        </a:p>
      </dgm:t>
    </dgm:pt>
    <dgm:pt modelId="{B58CB40F-EF09-4C46-BFB8-E9012D8C3AB5}" type="parTrans" cxnId="{74488D5E-5DB5-7C49-8442-A716314B3598}">
      <dgm:prSet custT="1"/>
      <dgm:spPr/>
      <dgm:t>
        <a:bodyPr/>
        <a:lstStyle/>
        <a:p>
          <a:pPr rtl="0"/>
          <a:endParaRPr lang="en-US" sz="2800">
            <a:latin typeface="Times New Roman" panose="02020603050405020304" pitchFamily="18" charset="0"/>
            <a:cs typeface="Times New Roman" panose="02020603050405020304" pitchFamily="18" charset="0"/>
          </a:endParaRPr>
        </a:p>
      </dgm:t>
    </dgm:pt>
    <dgm:pt modelId="{B96DF0D6-BFB3-0042-91DB-EFF6CFCFBBF3}" type="sibTrans" cxnId="{74488D5E-5DB5-7C49-8442-A716314B3598}">
      <dgm:prSet/>
      <dgm:spPr/>
      <dgm:t>
        <a:bodyPr/>
        <a:lstStyle/>
        <a:p>
          <a:endParaRPr lang="en-US" sz="2800">
            <a:latin typeface="Times New Roman" panose="02020603050405020304" pitchFamily="18" charset="0"/>
            <a:cs typeface="Times New Roman" panose="02020603050405020304" pitchFamily="18" charset="0"/>
          </a:endParaRPr>
        </a:p>
      </dgm:t>
    </dgm:pt>
    <dgm:pt modelId="{5FDBB885-BC19-B94B-ABD5-A578E16449CA}">
      <dgm:prSet phldrT="[Text]" custT="1"/>
      <dgm:spPr/>
      <dgm:t>
        <a:bodyPr/>
        <a:lstStyle/>
        <a:p>
          <a:r>
            <a:rPr lang="vi-VN" sz="3200" dirty="0">
              <a:latin typeface="Times New Roman" panose="02020603050405020304" pitchFamily="18" charset="0"/>
              <a:cs typeface="Times New Roman" panose="02020603050405020304" pitchFamily="18" charset="0"/>
            </a:rPr>
            <a:t>Nghẹn ngào không nói hết câu. “Kết thúc rồi…đi đi thôi!”</a:t>
          </a:r>
          <a:endParaRPr lang="en-US" sz="3200" dirty="0">
            <a:latin typeface="Times New Roman" panose="02020603050405020304" pitchFamily="18" charset="0"/>
            <a:cs typeface="Times New Roman" panose="02020603050405020304" pitchFamily="18" charset="0"/>
          </a:endParaRPr>
        </a:p>
      </dgm:t>
    </dgm:pt>
    <dgm:pt modelId="{C96E43B4-071C-9948-A5DF-5199409F84B3}" type="parTrans" cxnId="{0E397FB0-ADB6-5743-BDBA-8D0B0B974605}">
      <dgm:prSet custT="1"/>
      <dgm:spPr/>
      <dgm:t>
        <a:bodyPr/>
        <a:lstStyle/>
        <a:p>
          <a:endParaRPr lang="en-US" sz="2800">
            <a:latin typeface="Times New Roman" panose="02020603050405020304" pitchFamily="18" charset="0"/>
            <a:cs typeface="Times New Roman" panose="02020603050405020304" pitchFamily="18" charset="0"/>
          </a:endParaRPr>
        </a:p>
      </dgm:t>
    </dgm:pt>
    <dgm:pt modelId="{0B4A3ADC-3AE3-E740-A456-03EF7165C796}" type="sibTrans" cxnId="{0E397FB0-ADB6-5743-BDBA-8D0B0B974605}">
      <dgm:prSet/>
      <dgm:spPr/>
      <dgm:t>
        <a:bodyPr/>
        <a:lstStyle/>
        <a:p>
          <a:endParaRPr lang="en-US" sz="2800">
            <a:latin typeface="Times New Roman" panose="02020603050405020304" pitchFamily="18" charset="0"/>
            <a:cs typeface="Times New Roman" panose="02020603050405020304" pitchFamily="18" charset="0"/>
          </a:endParaRPr>
        </a:p>
      </dgm:t>
    </dgm:pt>
    <dgm:pt modelId="{7EDD4965-0C03-C448-A17A-E14E0F9F1741}" type="pres">
      <dgm:prSet presAssocID="{8C1BDBC9-0C43-034C-859E-B444E70F895E}" presName="diagram" presStyleCnt="0">
        <dgm:presLayoutVars>
          <dgm:chPref val="1"/>
          <dgm:dir/>
          <dgm:animOne val="branch"/>
          <dgm:animLvl val="lvl"/>
          <dgm:resizeHandles val="exact"/>
        </dgm:presLayoutVars>
      </dgm:prSet>
      <dgm:spPr/>
      <dgm:t>
        <a:bodyPr/>
        <a:lstStyle/>
        <a:p>
          <a:endParaRPr lang="en-US"/>
        </a:p>
      </dgm:t>
    </dgm:pt>
    <dgm:pt modelId="{9562D0D3-2DCE-C64B-B338-B05EABA6DFAF}" type="pres">
      <dgm:prSet presAssocID="{F9AA5FAD-8380-7347-A821-3AFFF6CDA3C4}" presName="root1" presStyleCnt="0"/>
      <dgm:spPr/>
    </dgm:pt>
    <dgm:pt modelId="{434B0CEC-816B-F74B-97FA-97EC10A880B7}" type="pres">
      <dgm:prSet presAssocID="{F9AA5FAD-8380-7347-A821-3AFFF6CDA3C4}" presName="LevelOneTextNode" presStyleLbl="node0" presStyleIdx="0" presStyleCnt="1" custScaleX="66842" custScaleY="33959" custLinFactNeighborX="6740" custLinFactNeighborY="-1872">
        <dgm:presLayoutVars>
          <dgm:chPref val="3"/>
        </dgm:presLayoutVars>
      </dgm:prSet>
      <dgm:spPr/>
      <dgm:t>
        <a:bodyPr/>
        <a:lstStyle/>
        <a:p>
          <a:endParaRPr lang="en-US"/>
        </a:p>
      </dgm:t>
    </dgm:pt>
    <dgm:pt modelId="{FD164706-5DA6-4F48-B9E1-83AE3C38C2E4}" type="pres">
      <dgm:prSet presAssocID="{F9AA5FAD-8380-7347-A821-3AFFF6CDA3C4}" presName="level2hierChild" presStyleCnt="0"/>
      <dgm:spPr/>
    </dgm:pt>
    <dgm:pt modelId="{14C5B23A-E3CE-C848-9E64-FA82427583A0}" type="pres">
      <dgm:prSet presAssocID="{B58CB40F-EF09-4C46-BFB8-E9012D8C3AB5}" presName="conn2-1" presStyleLbl="parChTrans1D2" presStyleIdx="0" presStyleCnt="2"/>
      <dgm:spPr/>
      <dgm:t>
        <a:bodyPr/>
        <a:lstStyle/>
        <a:p>
          <a:endParaRPr lang="en-US"/>
        </a:p>
      </dgm:t>
    </dgm:pt>
    <dgm:pt modelId="{E657A5D9-231A-AC4C-B156-7FED4A5F57E2}" type="pres">
      <dgm:prSet presAssocID="{B58CB40F-EF09-4C46-BFB8-E9012D8C3AB5}" presName="connTx" presStyleLbl="parChTrans1D2" presStyleIdx="0" presStyleCnt="2"/>
      <dgm:spPr/>
      <dgm:t>
        <a:bodyPr/>
        <a:lstStyle/>
        <a:p>
          <a:endParaRPr lang="en-US"/>
        </a:p>
      </dgm:t>
    </dgm:pt>
    <dgm:pt modelId="{C45B4930-2B23-3747-BF78-941BFC3DF442}" type="pres">
      <dgm:prSet presAssocID="{6225BD01-E87C-6E4D-AE6E-9C5315A9B115}" presName="root2" presStyleCnt="0"/>
      <dgm:spPr/>
    </dgm:pt>
    <dgm:pt modelId="{E24BEA83-1336-1645-BC9F-05AFB8BF9CEF}" type="pres">
      <dgm:prSet presAssocID="{6225BD01-E87C-6E4D-AE6E-9C5315A9B115}" presName="LevelTwoTextNode" presStyleLbl="node2" presStyleIdx="0" presStyleCnt="2" custScaleY="64266">
        <dgm:presLayoutVars>
          <dgm:chPref val="3"/>
        </dgm:presLayoutVars>
      </dgm:prSet>
      <dgm:spPr/>
      <dgm:t>
        <a:bodyPr/>
        <a:lstStyle/>
        <a:p>
          <a:endParaRPr lang="en-US"/>
        </a:p>
      </dgm:t>
    </dgm:pt>
    <dgm:pt modelId="{387ED3CC-F4AA-614B-A383-4799B590C8D3}" type="pres">
      <dgm:prSet presAssocID="{6225BD01-E87C-6E4D-AE6E-9C5315A9B115}" presName="level3hierChild" presStyleCnt="0"/>
      <dgm:spPr/>
    </dgm:pt>
    <dgm:pt modelId="{3F80E5AD-36EA-D641-8351-82351C46CD1B}" type="pres">
      <dgm:prSet presAssocID="{C96E43B4-071C-9948-A5DF-5199409F84B3}" presName="conn2-1" presStyleLbl="parChTrans1D2" presStyleIdx="1" presStyleCnt="2"/>
      <dgm:spPr/>
      <dgm:t>
        <a:bodyPr/>
        <a:lstStyle/>
        <a:p>
          <a:endParaRPr lang="en-US"/>
        </a:p>
      </dgm:t>
    </dgm:pt>
    <dgm:pt modelId="{7D2936A2-DD25-CE4A-A478-CC2FC066F094}" type="pres">
      <dgm:prSet presAssocID="{C96E43B4-071C-9948-A5DF-5199409F84B3}" presName="connTx" presStyleLbl="parChTrans1D2" presStyleIdx="1" presStyleCnt="2"/>
      <dgm:spPr/>
      <dgm:t>
        <a:bodyPr/>
        <a:lstStyle/>
        <a:p>
          <a:endParaRPr lang="en-US"/>
        </a:p>
      </dgm:t>
    </dgm:pt>
    <dgm:pt modelId="{4617CA27-50BA-5F4E-9FD7-151C9A8EA8FD}" type="pres">
      <dgm:prSet presAssocID="{5FDBB885-BC19-B94B-ABD5-A578E16449CA}" presName="root2" presStyleCnt="0"/>
      <dgm:spPr/>
    </dgm:pt>
    <dgm:pt modelId="{771AE8C1-34B6-7C48-9620-00957BDC2001}" type="pres">
      <dgm:prSet presAssocID="{5FDBB885-BC19-B94B-ABD5-A578E16449CA}" presName="LevelTwoTextNode" presStyleLbl="node2" presStyleIdx="1" presStyleCnt="2" custScaleY="64266">
        <dgm:presLayoutVars>
          <dgm:chPref val="3"/>
        </dgm:presLayoutVars>
      </dgm:prSet>
      <dgm:spPr/>
      <dgm:t>
        <a:bodyPr/>
        <a:lstStyle/>
        <a:p>
          <a:endParaRPr lang="en-US"/>
        </a:p>
      </dgm:t>
    </dgm:pt>
    <dgm:pt modelId="{FDAAE55D-66D3-524D-BFEC-DE919A92B13E}" type="pres">
      <dgm:prSet presAssocID="{5FDBB885-BC19-B94B-ABD5-A578E16449CA}" presName="level3hierChild" presStyleCnt="0"/>
      <dgm:spPr/>
    </dgm:pt>
  </dgm:ptLst>
  <dgm:cxnLst>
    <dgm:cxn modelId="{5ACEB831-6403-0A4F-ABF2-BB6E0AD37B30}" type="presOf" srcId="{B58CB40F-EF09-4C46-BFB8-E9012D8C3AB5}" destId="{14C5B23A-E3CE-C848-9E64-FA82427583A0}" srcOrd="0" destOrd="0" presId="urn:microsoft.com/office/officeart/2005/8/layout/hierarchy2"/>
    <dgm:cxn modelId="{8EF8273B-C272-614C-A7E5-608A75D9326E}" type="presOf" srcId="{C96E43B4-071C-9948-A5DF-5199409F84B3}" destId="{3F80E5AD-36EA-D641-8351-82351C46CD1B}" srcOrd="0" destOrd="0" presId="urn:microsoft.com/office/officeart/2005/8/layout/hierarchy2"/>
    <dgm:cxn modelId="{F0F6CFF3-AEE8-F949-8402-46DE9BC4879A}" type="presOf" srcId="{5FDBB885-BC19-B94B-ABD5-A578E16449CA}" destId="{771AE8C1-34B6-7C48-9620-00957BDC2001}" srcOrd="0" destOrd="0" presId="urn:microsoft.com/office/officeart/2005/8/layout/hierarchy2"/>
    <dgm:cxn modelId="{858EE7C8-52DB-0047-97FC-F73E126EF097}" type="presOf" srcId="{8C1BDBC9-0C43-034C-859E-B444E70F895E}" destId="{7EDD4965-0C03-C448-A17A-E14E0F9F1741}" srcOrd="0" destOrd="0" presId="urn:microsoft.com/office/officeart/2005/8/layout/hierarchy2"/>
    <dgm:cxn modelId="{A40775CB-D83C-D64E-A354-51EBBB6203A7}" type="presOf" srcId="{B58CB40F-EF09-4C46-BFB8-E9012D8C3AB5}" destId="{E657A5D9-231A-AC4C-B156-7FED4A5F57E2}" srcOrd="1" destOrd="0" presId="urn:microsoft.com/office/officeart/2005/8/layout/hierarchy2"/>
    <dgm:cxn modelId="{B5732330-7384-F84C-95D0-4292B271406F}" type="presOf" srcId="{C96E43B4-071C-9948-A5DF-5199409F84B3}" destId="{7D2936A2-DD25-CE4A-A478-CC2FC066F094}" srcOrd="1" destOrd="0" presId="urn:microsoft.com/office/officeart/2005/8/layout/hierarchy2"/>
    <dgm:cxn modelId="{D850968B-D3CA-DD41-9905-BA6A129155D5}" type="presOf" srcId="{6225BD01-E87C-6E4D-AE6E-9C5315A9B115}" destId="{E24BEA83-1336-1645-BC9F-05AFB8BF9CEF}" srcOrd="0" destOrd="0" presId="urn:microsoft.com/office/officeart/2005/8/layout/hierarchy2"/>
    <dgm:cxn modelId="{02AF01F8-811C-524F-974D-E770AAC5E365}" type="presOf" srcId="{F9AA5FAD-8380-7347-A821-3AFFF6CDA3C4}" destId="{434B0CEC-816B-F74B-97FA-97EC10A880B7}" srcOrd="0" destOrd="0" presId="urn:microsoft.com/office/officeart/2005/8/layout/hierarchy2"/>
    <dgm:cxn modelId="{74488D5E-5DB5-7C49-8442-A716314B3598}" srcId="{F9AA5FAD-8380-7347-A821-3AFFF6CDA3C4}" destId="{6225BD01-E87C-6E4D-AE6E-9C5315A9B115}" srcOrd="0" destOrd="0" parTransId="{B58CB40F-EF09-4C46-BFB8-E9012D8C3AB5}" sibTransId="{B96DF0D6-BFB3-0042-91DB-EFF6CFCFBBF3}"/>
    <dgm:cxn modelId="{0E397FB0-ADB6-5743-BDBA-8D0B0B974605}" srcId="{F9AA5FAD-8380-7347-A821-3AFFF6CDA3C4}" destId="{5FDBB885-BC19-B94B-ABD5-A578E16449CA}" srcOrd="1" destOrd="0" parTransId="{C96E43B4-071C-9948-A5DF-5199409F84B3}" sibTransId="{0B4A3ADC-3AE3-E740-A456-03EF7165C796}"/>
    <dgm:cxn modelId="{3AF50A10-DB1C-5447-85E2-EA9441F7C5A0}" srcId="{8C1BDBC9-0C43-034C-859E-B444E70F895E}" destId="{F9AA5FAD-8380-7347-A821-3AFFF6CDA3C4}" srcOrd="0" destOrd="0" parTransId="{D2E1072B-BD56-F54E-B8F3-3DEC13B2F7D3}" sibTransId="{555B547D-A5B4-544B-BEA1-32E9FE0990A9}"/>
    <dgm:cxn modelId="{8BBED21D-B9AF-DA4C-872B-B725B2B34A13}" type="presParOf" srcId="{7EDD4965-0C03-C448-A17A-E14E0F9F1741}" destId="{9562D0D3-2DCE-C64B-B338-B05EABA6DFAF}" srcOrd="0" destOrd="0" presId="urn:microsoft.com/office/officeart/2005/8/layout/hierarchy2"/>
    <dgm:cxn modelId="{24617D4A-08DA-7643-B8CF-5B62E8BBD550}" type="presParOf" srcId="{9562D0D3-2DCE-C64B-B338-B05EABA6DFAF}" destId="{434B0CEC-816B-F74B-97FA-97EC10A880B7}" srcOrd="0" destOrd="0" presId="urn:microsoft.com/office/officeart/2005/8/layout/hierarchy2"/>
    <dgm:cxn modelId="{E0FB2A6C-663F-8E45-87C9-BBA3A1B55E31}" type="presParOf" srcId="{9562D0D3-2DCE-C64B-B338-B05EABA6DFAF}" destId="{FD164706-5DA6-4F48-B9E1-83AE3C38C2E4}" srcOrd="1" destOrd="0" presId="urn:microsoft.com/office/officeart/2005/8/layout/hierarchy2"/>
    <dgm:cxn modelId="{FE220208-8E0D-DD43-A878-D6F46EA2F6B4}" type="presParOf" srcId="{FD164706-5DA6-4F48-B9E1-83AE3C38C2E4}" destId="{14C5B23A-E3CE-C848-9E64-FA82427583A0}" srcOrd="0" destOrd="0" presId="urn:microsoft.com/office/officeart/2005/8/layout/hierarchy2"/>
    <dgm:cxn modelId="{B7C18F49-0D7A-E84E-84E6-0D9AFA25A621}" type="presParOf" srcId="{14C5B23A-E3CE-C848-9E64-FA82427583A0}" destId="{E657A5D9-231A-AC4C-B156-7FED4A5F57E2}" srcOrd="0" destOrd="0" presId="urn:microsoft.com/office/officeart/2005/8/layout/hierarchy2"/>
    <dgm:cxn modelId="{80A10EDC-EB5D-E14B-8744-BDA4BF815F61}" type="presParOf" srcId="{FD164706-5DA6-4F48-B9E1-83AE3C38C2E4}" destId="{C45B4930-2B23-3747-BF78-941BFC3DF442}" srcOrd="1" destOrd="0" presId="urn:microsoft.com/office/officeart/2005/8/layout/hierarchy2"/>
    <dgm:cxn modelId="{07256480-3D18-1849-9B59-17A455E3AF8C}" type="presParOf" srcId="{C45B4930-2B23-3747-BF78-941BFC3DF442}" destId="{E24BEA83-1336-1645-BC9F-05AFB8BF9CEF}" srcOrd="0" destOrd="0" presId="urn:microsoft.com/office/officeart/2005/8/layout/hierarchy2"/>
    <dgm:cxn modelId="{ACE7FCF0-D1B7-614E-A224-F0706C0C28E3}" type="presParOf" srcId="{C45B4930-2B23-3747-BF78-941BFC3DF442}" destId="{387ED3CC-F4AA-614B-A383-4799B590C8D3}" srcOrd="1" destOrd="0" presId="urn:microsoft.com/office/officeart/2005/8/layout/hierarchy2"/>
    <dgm:cxn modelId="{90CFFBC5-DEEC-4340-9932-028067E4D40D}" type="presParOf" srcId="{FD164706-5DA6-4F48-B9E1-83AE3C38C2E4}" destId="{3F80E5AD-36EA-D641-8351-82351C46CD1B}" srcOrd="2" destOrd="0" presId="urn:microsoft.com/office/officeart/2005/8/layout/hierarchy2"/>
    <dgm:cxn modelId="{D9CD3AF5-F494-A44A-AFC9-20E69FACB76D}" type="presParOf" srcId="{3F80E5AD-36EA-D641-8351-82351C46CD1B}" destId="{7D2936A2-DD25-CE4A-A478-CC2FC066F094}" srcOrd="0" destOrd="0" presId="urn:microsoft.com/office/officeart/2005/8/layout/hierarchy2"/>
    <dgm:cxn modelId="{CE4DC45B-4C20-B045-AAF1-CCA03BFB935E}" type="presParOf" srcId="{FD164706-5DA6-4F48-B9E1-83AE3C38C2E4}" destId="{4617CA27-50BA-5F4E-9FD7-151C9A8EA8FD}" srcOrd="3" destOrd="0" presId="urn:microsoft.com/office/officeart/2005/8/layout/hierarchy2"/>
    <dgm:cxn modelId="{3ECFD3A4-B343-AC45-8756-BD71A70ACD41}" type="presParOf" srcId="{4617CA27-50BA-5F4E-9FD7-151C9A8EA8FD}" destId="{771AE8C1-34B6-7C48-9620-00957BDC2001}" srcOrd="0" destOrd="0" presId="urn:microsoft.com/office/officeart/2005/8/layout/hierarchy2"/>
    <dgm:cxn modelId="{10203BAC-1556-2241-8B37-FC190255C5A3}" type="presParOf" srcId="{4617CA27-50BA-5F4E-9FD7-151C9A8EA8FD}" destId="{FDAAE55D-66D3-524D-BFEC-DE919A92B13E}"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1BDBC9-0C43-034C-859E-B444E70F895E}" type="doc">
      <dgm:prSet loTypeId="urn:microsoft.com/office/officeart/2005/8/layout/hierarchy2" loCatId="" qsTypeId="urn:microsoft.com/office/officeart/2005/8/quickstyle/simple4" qsCatId="simple" csTypeId="urn:microsoft.com/office/officeart/2005/8/colors/colorful3" csCatId="colorful" phldr="1"/>
      <dgm:spPr/>
      <dgm:t>
        <a:bodyPr/>
        <a:lstStyle/>
        <a:p>
          <a:endParaRPr lang="en-US"/>
        </a:p>
      </dgm:t>
    </dgm:pt>
    <dgm:pt modelId="{F9AA5FAD-8380-7347-A821-3AFFF6CDA3C4}">
      <dgm:prSet phldrT="[Text]" custT="1"/>
      <dgm:spPr>
        <a:solidFill>
          <a:srgbClr val="6BD2D5"/>
        </a:solidFill>
      </dgm:spPr>
      <dgm:t>
        <a:bodyPr/>
        <a:lstStyle/>
        <a:p>
          <a:pPr rtl="0"/>
          <a:r>
            <a:rPr lang="en-US" sz="3200" b="1" dirty="0" err="1">
              <a:latin typeface="Times New Roman" panose="02020603050405020304" pitchFamily="18" charset="0"/>
              <a:cs typeface="Times New Roman" panose="02020603050405020304" pitchFamily="18" charset="0"/>
            </a:rPr>
            <a:t>Ngoại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hình</a:t>
          </a:r>
          <a:endParaRPr lang="en-US" sz="3200" b="1" dirty="0">
            <a:latin typeface="Times New Roman" panose="02020603050405020304" pitchFamily="18" charset="0"/>
            <a:cs typeface="Times New Roman" panose="02020603050405020304" pitchFamily="18" charset="0"/>
          </a:endParaRPr>
        </a:p>
      </dgm:t>
    </dgm:pt>
    <dgm:pt modelId="{D2E1072B-BD56-F54E-B8F3-3DEC13B2F7D3}" type="parTrans" cxnId="{3AF50A10-DB1C-5447-85E2-EA9441F7C5A0}">
      <dgm:prSet/>
      <dgm:spPr/>
      <dgm:t>
        <a:bodyPr/>
        <a:lstStyle/>
        <a:p>
          <a:endParaRPr lang="en-US" sz="2800">
            <a:latin typeface="Times New Roman" panose="02020603050405020304" pitchFamily="18" charset="0"/>
            <a:cs typeface="Times New Roman" panose="02020603050405020304" pitchFamily="18" charset="0"/>
          </a:endParaRPr>
        </a:p>
      </dgm:t>
    </dgm:pt>
    <dgm:pt modelId="{555B547D-A5B4-544B-BEA1-32E9FE0990A9}" type="sibTrans" cxnId="{3AF50A10-DB1C-5447-85E2-EA9441F7C5A0}">
      <dgm:prSet/>
      <dgm:spPr/>
      <dgm:t>
        <a:bodyPr/>
        <a:lstStyle/>
        <a:p>
          <a:endParaRPr lang="en-US" sz="2800">
            <a:latin typeface="Times New Roman" panose="02020603050405020304" pitchFamily="18" charset="0"/>
            <a:cs typeface="Times New Roman" panose="02020603050405020304" pitchFamily="18" charset="0"/>
          </a:endParaRPr>
        </a:p>
      </dgm:t>
    </dgm:pt>
    <dgm:pt modelId="{6225BD01-E87C-6E4D-AE6E-9C5315A9B115}">
      <dgm:prSet phldrT="[Text]" custT="1"/>
      <dgm:spPr/>
      <dgm:t>
        <a:bodyPr/>
        <a:lstStyle/>
        <a:p>
          <a:r>
            <a:rPr lang="vi-VN" sz="3200" dirty="0">
              <a:latin typeface="Times New Roman" panose="02020603050405020304" pitchFamily="18" charset="0"/>
              <a:cs typeface="Times New Roman" panose="02020603050405020304" pitchFamily="18" charset="0"/>
            </a:rPr>
            <a:t>Người tái nhợt, đứng đó, đầu dựa vào tường</a:t>
          </a:r>
          <a:endParaRPr lang="en-US" sz="3200" dirty="0">
            <a:latin typeface="Times New Roman" panose="02020603050405020304" pitchFamily="18" charset="0"/>
            <a:cs typeface="Times New Roman" panose="02020603050405020304" pitchFamily="18" charset="0"/>
          </a:endParaRPr>
        </a:p>
      </dgm:t>
    </dgm:pt>
    <dgm:pt modelId="{B58CB40F-EF09-4C46-BFB8-E9012D8C3AB5}" type="parTrans" cxnId="{74488D5E-5DB5-7C49-8442-A716314B3598}">
      <dgm:prSet custT="1"/>
      <dgm:spPr/>
      <dgm:t>
        <a:bodyPr/>
        <a:lstStyle/>
        <a:p>
          <a:pPr rtl="0"/>
          <a:endParaRPr lang="en-US" sz="2800">
            <a:latin typeface="Times New Roman" panose="02020603050405020304" pitchFamily="18" charset="0"/>
            <a:cs typeface="Times New Roman" panose="02020603050405020304" pitchFamily="18" charset="0"/>
          </a:endParaRPr>
        </a:p>
      </dgm:t>
    </dgm:pt>
    <dgm:pt modelId="{B96DF0D6-BFB3-0042-91DB-EFF6CFCFBBF3}" type="sibTrans" cxnId="{74488D5E-5DB5-7C49-8442-A716314B3598}">
      <dgm:prSet/>
      <dgm:spPr/>
      <dgm:t>
        <a:bodyPr/>
        <a:lstStyle/>
        <a:p>
          <a:endParaRPr lang="en-US" sz="2800">
            <a:latin typeface="Times New Roman" panose="02020603050405020304" pitchFamily="18" charset="0"/>
            <a:cs typeface="Times New Roman" panose="02020603050405020304" pitchFamily="18" charset="0"/>
          </a:endParaRPr>
        </a:p>
      </dgm:t>
    </dgm:pt>
    <dgm:pt modelId="{5FDBB885-BC19-B94B-ABD5-A578E16449CA}">
      <dgm:prSet phldrT="[Text]" custT="1"/>
      <dgm:spPr/>
      <dgm:t>
        <a:bodyPr/>
        <a:lstStyle/>
        <a:p>
          <a:r>
            <a:rPr lang="vi-VN" sz="3200" dirty="0">
              <a:latin typeface="Times New Roman" panose="02020603050405020304" pitchFamily="18" charset="0"/>
              <a:cs typeface="Times New Roman" panose="02020603050405020304" pitchFamily="18" charset="0"/>
            </a:rPr>
            <a:t>Chẳng nói, giơ tay ra hiệu cho chúng tôi. </a:t>
          </a:r>
          <a:endParaRPr lang="en-US" sz="3200" dirty="0">
            <a:latin typeface="Times New Roman" panose="02020603050405020304" pitchFamily="18" charset="0"/>
            <a:cs typeface="Times New Roman" panose="02020603050405020304" pitchFamily="18" charset="0"/>
          </a:endParaRPr>
        </a:p>
      </dgm:t>
    </dgm:pt>
    <dgm:pt modelId="{C96E43B4-071C-9948-A5DF-5199409F84B3}" type="parTrans" cxnId="{0E397FB0-ADB6-5743-BDBA-8D0B0B974605}">
      <dgm:prSet custT="1"/>
      <dgm:spPr/>
      <dgm:t>
        <a:bodyPr/>
        <a:lstStyle/>
        <a:p>
          <a:endParaRPr lang="en-US" sz="2800">
            <a:latin typeface="Times New Roman" panose="02020603050405020304" pitchFamily="18" charset="0"/>
            <a:cs typeface="Times New Roman" panose="02020603050405020304" pitchFamily="18" charset="0"/>
          </a:endParaRPr>
        </a:p>
      </dgm:t>
    </dgm:pt>
    <dgm:pt modelId="{0B4A3ADC-3AE3-E740-A456-03EF7165C796}" type="sibTrans" cxnId="{0E397FB0-ADB6-5743-BDBA-8D0B0B974605}">
      <dgm:prSet/>
      <dgm:spPr/>
      <dgm:t>
        <a:bodyPr/>
        <a:lstStyle/>
        <a:p>
          <a:endParaRPr lang="en-US" sz="2800">
            <a:latin typeface="Times New Roman" panose="02020603050405020304" pitchFamily="18" charset="0"/>
            <a:cs typeface="Times New Roman" panose="02020603050405020304" pitchFamily="18" charset="0"/>
          </a:endParaRPr>
        </a:p>
      </dgm:t>
    </dgm:pt>
    <dgm:pt modelId="{7EDD4965-0C03-C448-A17A-E14E0F9F1741}" type="pres">
      <dgm:prSet presAssocID="{8C1BDBC9-0C43-034C-859E-B444E70F895E}" presName="diagram" presStyleCnt="0">
        <dgm:presLayoutVars>
          <dgm:chPref val="1"/>
          <dgm:dir/>
          <dgm:animOne val="branch"/>
          <dgm:animLvl val="lvl"/>
          <dgm:resizeHandles val="exact"/>
        </dgm:presLayoutVars>
      </dgm:prSet>
      <dgm:spPr/>
      <dgm:t>
        <a:bodyPr/>
        <a:lstStyle/>
        <a:p>
          <a:endParaRPr lang="en-US"/>
        </a:p>
      </dgm:t>
    </dgm:pt>
    <dgm:pt modelId="{9562D0D3-2DCE-C64B-B338-B05EABA6DFAF}" type="pres">
      <dgm:prSet presAssocID="{F9AA5FAD-8380-7347-A821-3AFFF6CDA3C4}" presName="root1" presStyleCnt="0"/>
      <dgm:spPr/>
    </dgm:pt>
    <dgm:pt modelId="{434B0CEC-816B-F74B-97FA-97EC10A880B7}" type="pres">
      <dgm:prSet presAssocID="{F9AA5FAD-8380-7347-A821-3AFFF6CDA3C4}" presName="LevelOneTextNode" presStyleLbl="node0" presStyleIdx="0" presStyleCnt="1" custScaleX="66842" custScaleY="33959" custLinFactNeighborX="6740" custLinFactNeighborY="-1872">
        <dgm:presLayoutVars>
          <dgm:chPref val="3"/>
        </dgm:presLayoutVars>
      </dgm:prSet>
      <dgm:spPr/>
      <dgm:t>
        <a:bodyPr/>
        <a:lstStyle/>
        <a:p>
          <a:endParaRPr lang="en-US"/>
        </a:p>
      </dgm:t>
    </dgm:pt>
    <dgm:pt modelId="{FD164706-5DA6-4F48-B9E1-83AE3C38C2E4}" type="pres">
      <dgm:prSet presAssocID="{F9AA5FAD-8380-7347-A821-3AFFF6CDA3C4}" presName="level2hierChild" presStyleCnt="0"/>
      <dgm:spPr/>
    </dgm:pt>
    <dgm:pt modelId="{14C5B23A-E3CE-C848-9E64-FA82427583A0}" type="pres">
      <dgm:prSet presAssocID="{B58CB40F-EF09-4C46-BFB8-E9012D8C3AB5}" presName="conn2-1" presStyleLbl="parChTrans1D2" presStyleIdx="0" presStyleCnt="2"/>
      <dgm:spPr/>
      <dgm:t>
        <a:bodyPr/>
        <a:lstStyle/>
        <a:p>
          <a:endParaRPr lang="en-US"/>
        </a:p>
      </dgm:t>
    </dgm:pt>
    <dgm:pt modelId="{E657A5D9-231A-AC4C-B156-7FED4A5F57E2}" type="pres">
      <dgm:prSet presAssocID="{B58CB40F-EF09-4C46-BFB8-E9012D8C3AB5}" presName="connTx" presStyleLbl="parChTrans1D2" presStyleIdx="0" presStyleCnt="2"/>
      <dgm:spPr/>
      <dgm:t>
        <a:bodyPr/>
        <a:lstStyle/>
        <a:p>
          <a:endParaRPr lang="en-US"/>
        </a:p>
      </dgm:t>
    </dgm:pt>
    <dgm:pt modelId="{C45B4930-2B23-3747-BF78-941BFC3DF442}" type="pres">
      <dgm:prSet presAssocID="{6225BD01-E87C-6E4D-AE6E-9C5315A9B115}" presName="root2" presStyleCnt="0"/>
      <dgm:spPr/>
    </dgm:pt>
    <dgm:pt modelId="{E24BEA83-1336-1645-BC9F-05AFB8BF9CEF}" type="pres">
      <dgm:prSet presAssocID="{6225BD01-E87C-6E4D-AE6E-9C5315A9B115}" presName="LevelTwoTextNode" presStyleLbl="node2" presStyleIdx="0" presStyleCnt="2" custScaleY="64266">
        <dgm:presLayoutVars>
          <dgm:chPref val="3"/>
        </dgm:presLayoutVars>
      </dgm:prSet>
      <dgm:spPr/>
      <dgm:t>
        <a:bodyPr/>
        <a:lstStyle/>
        <a:p>
          <a:endParaRPr lang="en-US"/>
        </a:p>
      </dgm:t>
    </dgm:pt>
    <dgm:pt modelId="{387ED3CC-F4AA-614B-A383-4799B590C8D3}" type="pres">
      <dgm:prSet presAssocID="{6225BD01-E87C-6E4D-AE6E-9C5315A9B115}" presName="level3hierChild" presStyleCnt="0"/>
      <dgm:spPr/>
    </dgm:pt>
    <dgm:pt modelId="{3F80E5AD-36EA-D641-8351-82351C46CD1B}" type="pres">
      <dgm:prSet presAssocID="{C96E43B4-071C-9948-A5DF-5199409F84B3}" presName="conn2-1" presStyleLbl="parChTrans1D2" presStyleIdx="1" presStyleCnt="2"/>
      <dgm:spPr/>
      <dgm:t>
        <a:bodyPr/>
        <a:lstStyle/>
        <a:p>
          <a:endParaRPr lang="en-US"/>
        </a:p>
      </dgm:t>
    </dgm:pt>
    <dgm:pt modelId="{7D2936A2-DD25-CE4A-A478-CC2FC066F094}" type="pres">
      <dgm:prSet presAssocID="{C96E43B4-071C-9948-A5DF-5199409F84B3}" presName="connTx" presStyleLbl="parChTrans1D2" presStyleIdx="1" presStyleCnt="2"/>
      <dgm:spPr/>
      <dgm:t>
        <a:bodyPr/>
        <a:lstStyle/>
        <a:p>
          <a:endParaRPr lang="en-US"/>
        </a:p>
      </dgm:t>
    </dgm:pt>
    <dgm:pt modelId="{4617CA27-50BA-5F4E-9FD7-151C9A8EA8FD}" type="pres">
      <dgm:prSet presAssocID="{5FDBB885-BC19-B94B-ABD5-A578E16449CA}" presName="root2" presStyleCnt="0"/>
      <dgm:spPr/>
    </dgm:pt>
    <dgm:pt modelId="{771AE8C1-34B6-7C48-9620-00957BDC2001}" type="pres">
      <dgm:prSet presAssocID="{5FDBB885-BC19-B94B-ABD5-A578E16449CA}" presName="LevelTwoTextNode" presStyleLbl="node2" presStyleIdx="1" presStyleCnt="2" custScaleY="64266">
        <dgm:presLayoutVars>
          <dgm:chPref val="3"/>
        </dgm:presLayoutVars>
      </dgm:prSet>
      <dgm:spPr/>
      <dgm:t>
        <a:bodyPr/>
        <a:lstStyle/>
        <a:p>
          <a:endParaRPr lang="en-US"/>
        </a:p>
      </dgm:t>
    </dgm:pt>
    <dgm:pt modelId="{FDAAE55D-66D3-524D-BFEC-DE919A92B13E}" type="pres">
      <dgm:prSet presAssocID="{5FDBB885-BC19-B94B-ABD5-A578E16449CA}" presName="level3hierChild" presStyleCnt="0"/>
      <dgm:spPr/>
    </dgm:pt>
  </dgm:ptLst>
  <dgm:cxnLst>
    <dgm:cxn modelId="{5ACEB831-6403-0A4F-ABF2-BB6E0AD37B30}" type="presOf" srcId="{B58CB40F-EF09-4C46-BFB8-E9012D8C3AB5}" destId="{14C5B23A-E3CE-C848-9E64-FA82427583A0}" srcOrd="0" destOrd="0" presId="urn:microsoft.com/office/officeart/2005/8/layout/hierarchy2"/>
    <dgm:cxn modelId="{8EF8273B-C272-614C-A7E5-608A75D9326E}" type="presOf" srcId="{C96E43B4-071C-9948-A5DF-5199409F84B3}" destId="{3F80E5AD-36EA-D641-8351-82351C46CD1B}" srcOrd="0" destOrd="0" presId="urn:microsoft.com/office/officeart/2005/8/layout/hierarchy2"/>
    <dgm:cxn modelId="{F0F6CFF3-AEE8-F949-8402-46DE9BC4879A}" type="presOf" srcId="{5FDBB885-BC19-B94B-ABD5-A578E16449CA}" destId="{771AE8C1-34B6-7C48-9620-00957BDC2001}" srcOrd="0" destOrd="0" presId="urn:microsoft.com/office/officeart/2005/8/layout/hierarchy2"/>
    <dgm:cxn modelId="{858EE7C8-52DB-0047-97FC-F73E126EF097}" type="presOf" srcId="{8C1BDBC9-0C43-034C-859E-B444E70F895E}" destId="{7EDD4965-0C03-C448-A17A-E14E0F9F1741}" srcOrd="0" destOrd="0" presId="urn:microsoft.com/office/officeart/2005/8/layout/hierarchy2"/>
    <dgm:cxn modelId="{A40775CB-D83C-D64E-A354-51EBBB6203A7}" type="presOf" srcId="{B58CB40F-EF09-4C46-BFB8-E9012D8C3AB5}" destId="{E657A5D9-231A-AC4C-B156-7FED4A5F57E2}" srcOrd="1" destOrd="0" presId="urn:microsoft.com/office/officeart/2005/8/layout/hierarchy2"/>
    <dgm:cxn modelId="{B5732330-7384-F84C-95D0-4292B271406F}" type="presOf" srcId="{C96E43B4-071C-9948-A5DF-5199409F84B3}" destId="{7D2936A2-DD25-CE4A-A478-CC2FC066F094}" srcOrd="1" destOrd="0" presId="urn:microsoft.com/office/officeart/2005/8/layout/hierarchy2"/>
    <dgm:cxn modelId="{D850968B-D3CA-DD41-9905-BA6A129155D5}" type="presOf" srcId="{6225BD01-E87C-6E4D-AE6E-9C5315A9B115}" destId="{E24BEA83-1336-1645-BC9F-05AFB8BF9CEF}" srcOrd="0" destOrd="0" presId="urn:microsoft.com/office/officeart/2005/8/layout/hierarchy2"/>
    <dgm:cxn modelId="{02AF01F8-811C-524F-974D-E770AAC5E365}" type="presOf" srcId="{F9AA5FAD-8380-7347-A821-3AFFF6CDA3C4}" destId="{434B0CEC-816B-F74B-97FA-97EC10A880B7}" srcOrd="0" destOrd="0" presId="urn:microsoft.com/office/officeart/2005/8/layout/hierarchy2"/>
    <dgm:cxn modelId="{74488D5E-5DB5-7C49-8442-A716314B3598}" srcId="{F9AA5FAD-8380-7347-A821-3AFFF6CDA3C4}" destId="{6225BD01-E87C-6E4D-AE6E-9C5315A9B115}" srcOrd="0" destOrd="0" parTransId="{B58CB40F-EF09-4C46-BFB8-E9012D8C3AB5}" sibTransId="{B96DF0D6-BFB3-0042-91DB-EFF6CFCFBBF3}"/>
    <dgm:cxn modelId="{0E397FB0-ADB6-5743-BDBA-8D0B0B974605}" srcId="{F9AA5FAD-8380-7347-A821-3AFFF6CDA3C4}" destId="{5FDBB885-BC19-B94B-ABD5-A578E16449CA}" srcOrd="1" destOrd="0" parTransId="{C96E43B4-071C-9948-A5DF-5199409F84B3}" sibTransId="{0B4A3ADC-3AE3-E740-A456-03EF7165C796}"/>
    <dgm:cxn modelId="{3AF50A10-DB1C-5447-85E2-EA9441F7C5A0}" srcId="{8C1BDBC9-0C43-034C-859E-B444E70F895E}" destId="{F9AA5FAD-8380-7347-A821-3AFFF6CDA3C4}" srcOrd="0" destOrd="0" parTransId="{D2E1072B-BD56-F54E-B8F3-3DEC13B2F7D3}" sibTransId="{555B547D-A5B4-544B-BEA1-32E9FE0990A9}"/>
    <dgm:cxn modelId="{8BBED21D-B9AF-DA4C-872B-B725B2B34A13}" type="presParOf" srcId="{7EDD4965-0C03-C448-A17A-E14E0F9F1741}" destId="{9562D0D3-2DCE-C64B-B338-B05EABA6DFAF}" srcOrd="0" destOrd="0" presId="urn:microsoft.com/office/officeart/2005/8/layout/hierarchy2"/>
    <dgm:cxn modelId="{24617D4A-08DA-7643-B8CF-5B62E8BBD550}" type="presParOf" srcId="{9562D0D3-2DCE-C64B-B338-B05EABA6DFAF}" destId="{434B0CEC-816B-F74B-97FA-97EC10A880B7}" srcOrd="0" destOrd="0" presId="urn:microsoft.com/office/officeart/2005/8/layout/hierarchy2"/>
    <dgm:cxn modelId="{E0FB2A6C-663F-8E45-87C9-BBA3A1B55E31}" type="presParOf" srcId="{9562D0D3-2DCE-C64B-B338-B05EABA6DFAF}" destId="{FD164706-5DA6-4F48-B9E1-83AE3C38C2E4}" srcOrd="1" destOrd="0" presId="urn:microsoft.com/office/officeart/2005/8/layout/hierarchy2"/>
    <dgm:cxn modelId="{FE220208-8E0D-DD43-A878-D6F46EA2F6B4}" type="presParOf" srcId="{FD164706-5DA6-4F48-B9E1-83AE3C38C2E4}" destId="{14C5B23A-E3CE-C848-9E64-FA82427583A0}" srcOrd="0" destOrd="0" presId="urn:microsoft.com/office/officeart/2005/8/layout/hierarchy2"/>
    <dgm:cxn modelId="{B7C18F49-0D7A-E84E-84E6-0D9AFA25A621}" type="presParOf" srcId="{14C5B23A-E3CE-C848-9E64-FA82427583A0}" destId="{E657A5D9-231A-AC4C-B156-7FED4A5F57E2}" srcOrd="0" destOrd="0" presId="urn:microsoft.com/office/officeart/2005/8/layout/hierarchy2"/>
    <dgm:cxn modelId="{80A10EDC-EB5D-E14B-8744-BDA4BF815F61}" type="presParOf" srcId="{FD164706-5DA6-4F48-B9E1-83AE3C38C2E4}" destId="{C45B4930-2B23-3747-BF78-941BFC3DF442}" srcOrd="1" destOrd="0" presId="urn:microsoft.com/office/officeart/2005/8/layout/hierarchy2"/>
    <dgm:cxn modelId="{07256480-3D18-1849-9B59-17A455E3AF8C}" type="presParOf" srcId="{C45B4930-2B23-3747-BF78-941BFC3DF442}" destId="{E24BEA83-1336-1645-BC9F-05AFB8BF9CEF}" srcOrd="0" destOrd="0" presId="urn:microsoft.com/office/officeart/2005/8/layout/hierarchy2"/>
    <dgm:cxn modelId="{ACE7FCF0-D1B7-614E-A224-F0706C0C28E3}" type="presParOf" srcId="{C45B4930-2B23-3747-BF78-941BFC3DF442}" destId="{387ED3CC-F4AA-614B-A383-4799B590C8D3}" srcOrd="1" destOrd="0" presId="urn:microsoft.com/office/officeart/2005/8/layout/hierarchy2"/>
    <dgm:cxn modelId="{90CFFBC5-DEEC-4340-9932-028067E4D40D}" type="presParOf" srcId="{FD164706-5DA6-4F48-B9E1-83AE3C38C2E4}" destId="{3F80E5AD-36EA-D641-8351-82351C46CD1B}" srcOrd="2" destOrd="0" presId="urn:microsoft.com/office/officeart/2005/8/layout/hierarchy2"/>
    <dgm:cxn modelId="{D9CD3AF5-F494-A44A-AFC9-20E69FACB76D}" type="presParOf" srcId="{3F80E5AD-36EA-D641-8351-82351C46CD1B}" destId="{7D2936A2-DD25-CE4A-A478-CC2FC066F094}" srcOrd="0" destOrd="0" presId="urn:microsoft.com/office/officeart/2005/8/layout/hierarchy2"/>
    <dgm:cxn modelId="{CE4DC45B-4C20-B045-AAF1-CCA03BFB935E}" type="presParOf" srcId="{FD164706-5DA6-4F48-B9E1-83AE3C38C2E4}" destId="{4617CA27-50BA-5F4E-9FD7-151C9A8EA8FD}" srcOrd="3" destOrd="0" presId="urn:microsoft.com/office/officeart/2005/8/layout/hierarchy2"/>
    <dgm:cxn modelId="{3ECFD3A4-B343-AC45-8756-BD71A70ACD41}" type="presParOf" srcId="{4617CA27-50BA-5F4E-9FD7-151C9A8EA8FD}" destId="{771AE8C1-34B6-7C48-9620-00957BDC2001}" srcOrd="0" destOrd="0" presId="urn:microsoft.com/office/officeart/2005/8/layout/hierarchy2"/>
    <dgm:cxn modelId="{10203BAC-1556-2241-8B37-FC190255C5A3}" type="presParOf" srcId="{4617CA27-50BA-5F4E-9FD7-151C9A8EA8FD}" destId="{FDAAE55D-66D3-524D-BFEC-DE919A92B13E}"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BF5498D-68D8-2447-AEF9-6C2A354D4652}" type="doc">
      <dgm:prSet loTypeId="urn:microsoft.com/office/officeart/2005/8/layout/hProcess4" loCatId="" qsTypeId="urn:microsoft.com/office/officeart/2005/8/quickstyle/simple1" qsCatId="simple" csTypeId="urn:microsoft.com/office/officeart/2005/8/colors/colorful2" csCatId="colorful" phldr="1"/>
      <dgm:spPr/>
      <dgm:t>
        <a:bodyPr/>
        <a:lstStyle/>
        <a:p>
          <a:endParaRPr lang="en-US"/>
        </a:p>
      </dgm:t>
    </dgm:pt>
    <dgm:pt modelId="{3931D285-0E5E-6E40-AE5B-934A511E59EC}">
      <dgm:prSet phldrT="[Text]" custT="1"/>
      <dgm:spPr/>
      <dgm:t>
        <a:bodyPr/>
        <a:lstStyle/>
        <a:p>
          <a:r>
            <a:rPr lang="en-US" sz="4500" b="1" dirty="0" err="1">
              <a:latin typeface="Times New Roman" panose="02020603050405020304" pitchFamily="18" charset="0"/>
              <a:cs typeface="Times New Roman" panose="02020603050405020304" pitchFamily="18" charset="0"/>
            </a:rPr>
            <a:t>Hình</a:t>
          </a:r>
          <a:r>
            <a:rPr lang="en-US" sz="4500" b="1" dirty="0">
              <a:latin typeface="Times New Roman" panose="02020603050405020304" pitchFamily="18" charset="0"/>
              <a:cs typeface="Times New Roman" panose="02020603050405020304" pitchFamily="18" charset="0"/>
            </a:rPr>
            <a:t> </a:t>
          </a:r>
          <a:r>
            <a:rPr lang="en-US" sz="4500" b="1" dirty="0" err="1">
              <a:latin typeface="Times New Roman" panose="02020603050405020304" pitchFamily="18" charset="0"/>
              <a:cs typeface="Times New Roman" panose="02020603050405020304" pitchFamily="18" charset="0"/>
            </a:rPr>
            <a:t>thức</a:t>
          </a:r>
          <a:endParaRPr lang="en-US" sz="4500" b="1" dirty="0">
            <a:latin typeface="Times New Roman" panose="02020603050405020304" pitchFamily="18" charset="0"/>
            <a:cs typeface="Times New Roman" panose="02020603050405020304" pitchFamily="18" charset="0"/>
          </a:endParaRPr>
        </a:p>
      </dgm:t>
    </dgm:pt>
    <dgm:pt modelId="{FE8719F3-B951-5941-882A-340997C1DCB9}" type="parTrans" cxnId="{40168D81-47C0-E146-97E9-C867976046B5}">
      <dgm:prSet/>
      <dgm:spPr/>
      <dgm:t>
        <a:bodyPr/>
        <a:lstStyle/>
        <a:p>
          <a:endParaRPr lang="en-US" sz="2800">
            <a:latin typeface="Times New Roman" panose="02020603050405020304" pitchFamily="18" charset="0"/>
            <a:cs typeface="Times New Roman" panose="02020603050405020304" pitchFamily="18" charset="0"/>
          </a:endParaRPr>
        </a:p>
      </dgm:t>
    </dgm:pt>
    <dgm:pt modelId="{6DD2797C-80F4-0B47-BA77-256085019D99}" type="sibTrans" cxnId="{40168D81-47C0-E146-97E9-C867976046B5}">
      <dgm:prSet/>
      <dgm:spPr/>
      <dgm:t>
        <a:bodyPr/>
        <a:lstStyle/>
        <a:p>
          <a:endParaRPr lang="en-US" sz="2800">
            <a:latin typeface="Times New Roman" panose="02020603050405020304" pitchFamily="18" charset="0"/>
            <a:cs typeface="Times New Roman" panose="02020603050405020304" pitchFamily="18" charset="0"/>
          </a:endParaRPr>
        </a:p>
      </dgm:t>
    </dgm:pt>
    <dgm:pt modelId="{FC6CBABD-CAF2-0847-BF39-72DAA90E1306}">
      <dgm:prSet phldrT="[Text]" custT="1"/>
      <dgm:spPr/>
      <dgm:t>
        <a:bodyPr/>
        <a:lstStyle/>
        <a:p>
          <a:pPr algn="just"/>
          <a:r>
            <a:rPr lang="vi-VN" sz="2800" dirty="0">
              <a:latin typeface="Times New Roman" panose="02020603050405020304" pitchFamily="18" charset="0"/>
              <a:cs typeface="Times New Roman" panose="02020603050405020304" pitchFamily="18" charset="0"/>
            </a:rPr>
            <a:t>Độ đài 6-8 dòng, đúng hình thức đoạn văn</a:t>
          </a:r>
          <a:endParaRPr lang="en-US" sz="2800" dirty="0">
            <a:latin typeface="Times New Roman" panose="02020603050405020304" pitchFamily="18" charset="0"/>
            <a:cs typeface="Times New Roman" panose="02020603050405020304" pitchFamily="18" charset="0"/>
          </a:endParaRPr>
        </a:p>
      </dgm:t>
    </dgm:pt>
    <dgm:pt modelId="{592F0738-57AA-2442-871A-8424B8081BFB}" type="parTrans" cxnId="{6565C67F-5667-3248-87BC-B5DDD0D2EDFB}">
      <dgm:prSet/>
      <dgm:spPr/>
      <dgm:t>
        <a:bodyPr/>
        <a:lstStyle/>
        <a:p>
          <a:endParaRPr lang="en-US" sz="2800">
            <a:latin typeface="Times New Roman" panose="02020603050405020304" pitchFamily="18" charset="0"/>
            <a:cs typeface="Times New Roman" panose="02020603050405020304" pitchFamily="18" charset="0"/>
          </a:endParaRPr>
        </a:p>
      </dgm:t>
    </dgm:pt>
    <dgm:pt modelId="{B1DDF45A-C0A4-ED48-81BD-CD8CAC81A704}" type="sibTrans" cxnId="{6565C67F-5667-3248-87BC-B5DDD0D2EDFB}">
      <dgm:prSet/>
      <dgm:spPr/>
      <dgm:t>
        <a:bodyPr/>
        <a:lstStyle/>
        <a:p>
          <a:endParaRPr lang="en-US" sz="2800">
            <a:latin typeface="Times New Roman" panose="02020603050405020304" pitchFamily="18" charset="0"/>
            <a:cs typeface="Times New Roman" panose="02020603050405020304" pitchFamily="18" charset="0"/>
          </a:endParaRPr>
        </a:p>
      </dgm:t>
    </dgm:pt>
    <dgm:pt modelId="{F8A73C96-37E9-CE4C-89CD-A5D54802E9A2}">
      <dgm:prSet phldrT="[Text]" custT="1"/>
      <dgm:spPr/>
      <dgm:t>
        <a:bodyPr/>
        <a:lstStyle/>
        <a:p>
          <a:r>
            <a:rPr lang="en-US" sz="4500" b="1" dirty="0" err="1">
              <a:latin typeface="Times New Roman" panose="02020603050405020304" pitchFamily="18" charset="0"/>
              <a:cs typeface="Times New Roman" panose="02020603050405020304" pitchFamily="18" charset="0"/>
            </a:rPr>
            <a:t>Nội</a:t>
          </a:r>
          <a:r>
            <a:rPr lang="en-US" sz="4500" b="1" dirty="0">
              <a:latin typeface="Times New Roman" panose="02020603050405020304" pitchFamily="18" charset="0"/>
              <a:cs typeface="Times New Roman" panose="02020603050405020304" pitchFamily="18" charset="0"/>
            </a:rPr>
            <a:t> dung</a:t>
          </a:r>
        </a:p>
      </dgm:t>
    </dgm:pt>
    <dgm:pt modelId="{2253FBE9-D0FF-4047-B601-7AA6DA5FADF5}" type="parTrans" cxnId="{34BEC1B4-0065-8940-91E2-71D3A640CF54}">
      <dgm:prSet/>
      <dgm:spPr/>
      <dgm:t>
        <a:bodyPr/>
        <a:lstStyle/>
        <a:p>
          <a:endParaRPr lang="en-US" sz="2800">
            <a:latin typeface="Times New Roman" panose="02020603050405020304" pitchFamily="18" charset="0"/>
            <a:cs typeface="Times New Roman" panose="02020603050405020304" pitchFamily="18" charset="0"/>
          </a:endParaRPr>
        </a:p>
      </dgm:t>
    </dgm:pt>
    <dgm:pt modelId="{53659244-D86A-5641-92A0-B8F17DAE5E94}" type="sibTrans" cxnId="{34BEC1B4-0065-8940-91E2-71D3A640CF54}">
      <dgm:prSet/>
      <dgm:spPr/>
      <dgm:t>
        <a:bodyPr/>
        <a:lstStyle/>
        <a:p>
          <a:endParaRPr lang="en-US" sz="2800">
            <a:latin typeface="Times New Roman" panose="02020603050405020304" pitchFamily="18" charset="0"/>
            <a:cs typeface="Times New Roman" panose="02020603050405020304" pitchFamily="18" charset="0"/>
          </a:endParaRPr>
        </a:p>
      </dgm:t>
    </dgm:pt>
    <dgm:pt modelId="{DC433A4E-D7D5-7F47-BF3C-72279C9151F3}">
      <dgm:prSet phldrT="[Text]" custT="1"/>
      <dgm:spPr/>
      <dgm:t>
        <a:bodyPr/>
        <a:lstStyle/>
        <a:p>
          <a:pPr algn="just"/>
          <a:r>
            <a:rPr lang="vi-VN" sz="2800" dirty="0">
              <a:latin typeface="Times New Roman" panose="02020603050405020304" pitchFamily="18" charset="0"/>
              <a:cs typeface="Times New Roman" panose="02020603050405020304" pitchFamily="18" charset="0"/>
            </a:rPr>
            <a:t>Giải thích lí do vì sao em thích nhân vật hoặc chi tiết, hình ảnh nào đó trong câu chuyện. </a:t>
          </a:r>
          <a:endParaRPr lang="en-US" sz="2800" dirty="0">
            <a:latin typeface="Times New Roman" panose="02020603050405020304" pitchFamily="18" charset="0"/>
            <a:cs typeface="Times New Roman" panose="02020603050405020304" pitchFamily="18" charset="0"/>
          </a:endParaRPr>
        </a:p>
      </dgm:t>
    </dgm:pt>
    <dgm:pt modelId="{347615ED-B98D-A74C-B487-357446246A6D}" type="parTrans" cxnId="{99BFAD62-D599-6442-B032-09C5DD11B4D0}">
      <dgm:prSet/>
      <dgm:spPr/>
      <dgm:t>
        <a:bodyPr/>
        <a:lstStyle/>
        <a:p>
          <a:endParaRPr lang="en-US" sz="2800">
            <a:latin typeface="Times New Roman" panose="02020603050405020304" pitchFamily="18" charset="0"/>
            <a:cs typeface="Times New Roman" panose="02020603050405020304" pitchFamily="18" charset="0"/>
          </a:endParaRPr>
        </a:p>
      </dgm:t>
    </dgm:pt>
    <dgm:pt modelId="{05EE85C1-8AEE-2841-A24B-4231123E8607}" type="sibTrans" cxnId="{99BFAD62-D599-6442-B032-09C5DD11B4D0}">
      <dgm:prSet/>
      <dgm:spPr/>
      <dgm:t>
        <a:bodyPr/>
        <a:lstStyle/>
        <a:p>
          <a:endParaRPr lang="en-US" sz="2800">
            <a:latin typeface="Times New Roman" panose="02020603050405020304" pitchFamily="18" charset="0"/>
            <a:cs typeface="Times New Roman" panose="02020603050405020304" pitchFamily="18" charset="0"/>
          </a:endParaRPr>
        </a:p>
      </dgm:t>
    </dgm:pt>
    <dgm:pt modelId="{B8023AD7-ADB6-1049-B667-D9362EAAA885}">
      <dgm:prSet phldrT="[Text]" custT="1"/>
      <dgm:spPr/>
      <dgm:t>
        <a:bodyPr/>
        <a:lstStyle/>
        <a:p>
          <a:pPr algn="just"/>
          <a:r>
            <a:rPr lang="vi-VN" sz="2800" dirty="0">
              <a:latin typeface="Times New Roman" panose="02020603050405020304" pitchFamily="18" charset="0"/>
              <a:cs typeface="Times New Roman" panose="02020603050405020304" pitchFamily="18" charset="0"/>
            </a:rPr>
            <a:t>Diễn đạt mạch lạc, không mắc lỗi chính tả, dùng từ, đặt câu.</a:t>
          </a:r>
          <a:endParaRPr lang="en-US" sz="2800" dirty="0">
            <a:latin typeface="Times New Roman" panose="02020603050405020304" pitchFamily="18" charset="0"/>
            <a:cs typeface="Times New Roman" panose="02020603050405020304" pitchFamily="18" charset="0"/>
          </a:endParaRPr>
        </a:p>
      </dgm:t>
    </dgm:pt>
    <dgm:pt modelId="{C6110B18-FB18-504C-A0BB-57BB260E431F}" type="parTrans" cxnId="{9139DED8-199E-6D4B-A2BC-AD836862AEE1}">
      <dgm:prSet/>
      <dgm:spPr/>
      <dgm:t>
        <a:bodyPr/>
        <a:lstStyle/>
        <a:p>
          <a:endParaRPr lang="en-US" sz="2800">
            <a:latin typeface="Times New Roman" panose="02020603050405020304" pitchFamily="18" charset="0"/>
            <a:cs typeface="Times New Roman" panose="02020603050405020304" pitchFamily="18" charset="0"/>
          </a:endParaRPr>
        </a:p>
      </dgm:t>
    </dgm:pt>
    <dgm:pt modelId="{201A0647-F432-064A-B386-4364BCAD76C2}" type="sibTrans" cxnId="{9139DED8-199E-6D4B-A2BC-AD836862AEE1}">
      <dgm:prSet/>
      <dgm:spPr/>
      <dgm:t>
        <a:bodyPr/>
        <a:lstStyle/>
        <a:p>
          <a:endParaRPr lang="en-US" sz="2800">
            <a:latin typeface="Times New Roman" panose="02020603050405020304" pitchFamily="18" charset="0"/>
            <a:cs typeface="Times New Roman" panose="02020603050405020304" pitchFamily="18" charset="0"/>
          </a:endParaRPr>
        </a:p>
      </dgm:t>
    </dgm:pt>
    <dgm:pt modelId="{1AD0C87E-A1A5-034C-B1CB-F5582A6F5441}" type="pres">
      <dgm:prSet presAssocID="{ABF5498D-68D8-2447-AEF9-6C2A354D4652}" presName="Name0" presStyleCnt="0">
        <dgm:presLayoutVars>
          <dgm:dir/>
          <dgm:animLvl val="lvl"/>
          <dgm:resizeHandles val="exact"/>
        </dgm:presLayoutVars>
      </dgm:prSet>
      <dgm:spPr/>
      <dgm:t>
        <a:bodyPr/>
        <a:lstStyle/>
        <a:p>
          <a:endParaRPr lang="en-US"/>
        </a:p>
      </dgm:t>
    </dgm:pt>
    <dgm:pt modelId="{B77C9D57-F910-274F-9DB1-EA1BC5365AC9}" type="pres">
      <dgm:prSet presAssocID="{ABF5498D-68D8-2447-AEF9-6C2A354D4652}" presName="tSp" presStyleCnt="0"/>
      <dgm:spPr/>
    </dgm:pt>
    <dgm:pt modelId="{3FC88AC8-B2C8-124E-A2D1-3BE1DB55DAAB}" type="pres">
      <dgm:prSet presAssocID="{ABF5498D-68D8-2447-AEF9-6C2A354D4652}" presName="bSp" presStyleCnt="0"/>
      <dgm:spPr/>
    </dgm:pt>
    <dgm:pt modelId="{36F30204-3994-BD45-916A-EAC596D44511}" type="pres">
      <dgm:prSet presAssocID="{ABF5498D-68D8-2447-AEF9-6C2A354D4652}" presName="process" presStyleCnt="0"/>
      <dgm:spPr/>
    </dgm:pt>
    <dgm:pt modelId="{CE1FDEF5-F593-CE49-BD55-B696D409B6BD}" type="pres">
      <dgm:prSet presAssocID="{3931D285-0E5E-6E40-AE5B-934A511E59EC}" presName="composite1" presStyleCnt="0"/>
      <dgm:spPr/>
    </dgm:pt>
    <dgm:pt modelId="{EEBA9279-3DE3-B74E-8767-6F9AB1ABE9F4}" type="pres">
      <dgm:prSet presAssocID="{3931D285-0E5E-6E40-AE5B-934A511E59EC}" presName="dummyNode1" presStyleLbl="node1" presStyleIdx="0" presStyleCnt="2"/>
      <dgm:spPr/>
    </dgm:pt>
    <dgm:pt modelId="{7012744C-715C-B341-89A0-2DFCC74AE40D}" type="pres">
      <dgm:prSet presAssocID="{3931D285-0E5E-6E40-AE5B-934A511E59EC}" presName="childNode1" presStyleLbl="bgAcc1" presStyleIdx="0" presStyleCnt="2" custScaleX="113052" custScaleY="105889" custLinFactNeighborX="-326" custLinFactNeighborY="-11480">
        <dgm:presLayoutVars>
          <dgm:bulletEnabled val="1"/>
        </dgm:presLayoutVars>
      </dgm:prSet>
      <dgm:spPr/>
      <dgm:t>
        <a:bodyPr/>
        <a:lstStyle/>
        <a:p>
          <a:endParaRPr lang="en-US"/>
        </a:p>
      </dgm:t>
    </dgm:pt>
    <dgm:pt modelId="{E516E4B4-E2BF-CA40-8DF0-44B178E2FCA8}" type="pres">
      <dgm:prSet presAssocID="{3931D285-0E5E-6E40-AE5B-934A511E59EC}" presName="childNode1tx" presStyleLbl="bgAcc1" presStyleIdx="0" presStyleCnt="2">
        <dgm:presLayoutVars>
          <dgm:bulletEnabled val="1"/>
        </dgm:presLayoutVars>
      </dgm:prSet>
      <dgm:spPr/>
      <dgm:t>
        <a:bodyPr/>
        <a:lstStyle/>
        <a:p>
          <a:endParaRPr lang="en-US"/>
        </a:p>
      </dgm:t>
    </dgm:pt>
    <dgm:pt modelId="{C14C4D0A-30F8-E94F-8CDB-D8EAF6C59D94}" type="pres">
      <dgm:prSet presAssocID="{3931D285-0E5E-6E40-AE5B-934A511E59EC}" presName="parentNode1" presStyleLbl="node1" presStyleIdx="0" presStyleCnt="2">
        <dgm:presLayoutVars>
          <dgm:chMax val="1"/>
          <dgm:bulletEnabled val="1"/>
        </dgm:presLayoutVars>
      </dgm:prSet>
      <dgm:spPr/>
      <dgm:t>
        <a:bodyPr/>
        <a:lstStyle/>
        <a:p>
          <a:endParaRPr lang="en-US"/>
        </a:p>
      </dgm:t>
    </dgm:pt>
    <dgm:pt modelId="{7A796298-83F5-D149-BF31-86941D32A48E}" type="pres">
      <dgm:prSet presAssocID="{3931D285-0E5E-6E40-AE5B-934A511E59EC}" presName="connSite1" presStyleCnt="0"/>
      <dgm:spPr/>
    </dgm:pt>
    <dgm:pt modelId="{6BE63111-2F85-0F44-96FA-DD2DE6806B81}" type="pres">
      <dgm:prSet presAssocID="{6DD2797C-80F4-0B47-BA77-256085019D99}" presName="Name9" presStyleLbl="sibTrans2D1" presStyleIdx="0" presStyleCnt="1"/>
      <dgm:spPr/>
      <dgm:t>
        <a:bodyPr/>
        <a:lstStyle/>
        <a:p>
          <a:endParaRPr lang="en-US"/>
        </a:p>
      </dgm:t>
    </dgm:pt>
    <dgm:pt modelId="{6C399418-AA75-5245-8C02-0A8CA4F66E90}" type="pres">
      <dgm:prSet presAssocID="{F8A73C96-37E9-CE4C-89CD-A5D54802E9A2}" presName="composite2" presStyleCnt="0"/>
      <dgm:spPr/>
    </dgm:pt>
    <dgm:pt modelId="{822D2CF2-FB37-7F49-AF3E-62106EA12CD3}" type="pres">
      <dgm:prSet presAssocID="{F8A73C96-37E9-CE4C-89CD-A5D54802E9A2}" presName="dummyNode2" presStyleLbl="node1" presStyleIdx="0" presStyleCnt="2"/>
      <dgm:spPr/>
    </dgm:pt>
    <dgm:pt modelId="{6319745C-C800-134C-8678-E26C85B4BFF7}" type="pres">
      <dgm:prSet presAssocID="{F8A73C96-37E9-CE4C-89CD-A5D54802E9A2}" presName="childNode2" presStyleLbl="bgAcc1" presStyleIdx="1" presStyleCnt="2" custScaleX="113052" custScaleY="105889">
        <dgm:presLayoutVars>
          <dgm:bulletEnabled val="1"/>
        </dgm:presLayoutVars>
      </dgm:prSet>
      <dgm:spPr/>
      <dgm:t>
        <a:bodyPr/>
        <a:lstStyle/>
        <a:p>
          <a:endParaRPr lang="en-US"/>
        </a:p>
      </dgm:t>
    </dgm:pt>
    <dgm:pt modelId="{04ED43BD-A912-E041-96B7-5EF315A95ABA}" type="pres">
      <dgm:prSet presAssocID="{F8A73C96-37E9-CE4C-89CD-A5D54802E9A2}" presName="childNode2tx" presStyleLbl="bgAcc1" presStyleIdx="1" presStyleCnt="2">
        <dgm:presLayoutVars>
          <dgm:bulletEnabled val="1"/>
        </dgm:presLayoutVars>
      </dgm:prSet>
      <dgm:spPr/>
      <dgm:t>
        <a:bodyPr/>
        <a:lstStyle/>
        <a:p>
          <a:endParaRPr lang="en-US"/>
        </a:p>
      </dgm:t>
    </dgm:pt>
    <dgm:pt modelId="{067D2F7E-9EC9-2542-94E7-F42923BE022D}" type="pres">
      <dgm:prSet presAssocID="{F8A73C96-37E9-CE4C-89CD-A5D54802E9A2}" presName="parentNode2" presStyleLbl="node1" presStyleIdx="1" presStyleCnt="2">
        <dgm:presLayoutVars>
          <dgm:chMax val="0"/>
          <dgm:bulletEnabled val="1"/>
        </dgm:presLayoutVars>
      </dgm:prSet>
      <dgm:spPr/>
      <dgm:t>
        <a:bodyPr/>
        <a:lstStyle/>
        <a:p>
          <a:endParaRPr lang="en-US"/>
        </a:p>
      </dgm:t>
    </dgm:pt>
    <dgm:pt modelId="{0AB76FFC-E813-3B42-BD8A-13DE4B6ED80F}" type="pres">
      <dgm:prSet presAssocID="{F8A73C96-37E9-CE4C-89CD-A5D54802E9A2}" presName="connSite2" presStyleCnt="0"/>
      <dgm:spPr/>
    </dgm:pt>
  </dgm:ptLst>
  <dgm:cxnLst>
    <dgm:cxn modelId="{9139DED8-199E-6D4B-A2BC-AD836862AEE1}" srcId="{3931D285-0E5E-6E40-AE5B-934A511E59EC}" destId="{B8023AD7-ADB6-1049-B667-D9362EAAA885}" srcOrd="1" destOrd="0" parTransId="{C6110B18-FB18-504C-A0BB-57BB260E431F}" sibTransId="{201A0647-F432-064A-B386-4364BCAD76C2}"/>
    <dgm:cxn modelId="{B0014EBA-BAFD-5849-832F-EE2BF20DF860}" type="presOf" srcId="{ABF5498D-68D8-2447-AEF9-6C2A354D4652}" destId="{1AD0C87E-A1A5-034C-B1CB-F5582A6F5441}" srcOrd="0" destOrd="0" presId="urn:microsoft.com/office/officeart/2005/8/layout/hProcess4"/>
    <dgm:cxn modelId="{4BB130FC-6F1D-304C-B796-410F0D43A4B1}" type="presOf" srcId="{B8023AD7-ADB6-1049-B667-D9362EAAA885}" destId="{E516E4B4-E2BF-CA40-8DF0-44B178E2FCA8}" srcOrd="1" destOrd="1" presId="urn:microsoft.com/office/officeart/2005/8/layout/hProcess4"/>
    <dgm:cxn modelId="{0F9628A6-C644-4B4A-99A1-D81BFF8B8820}" type="presOf" srcId="{6DD2797C-80F4-0B47-BA77-256085019D99}" destId="{6BE63111-2F85-0F44-96FA-DD2DE6806B81}" srcOrd="0" destOrd="0" presId="urn:microsoft.com/office/officeart/2005/8/layout/hProcess4"/>
    <dgm:cxn modelId="{99773A63-DE38-7B44-8D80-7AB4766EB0D1}" type="presOf" srcId="{3931D285-0E5E-6E40-AE5B-934A511E59EC}" destId="{C14C4D0A-30F8-E94F-8CDB-D8EAF6C59D94}" srcOrd="0" destOrd="0" presId="urn:microsoft.com/office/officeart/2005/8/layout/hProcess4"/>
    <dgm:cxn modelId="{34BEC1B4-0065-8940-91E2-71D3A640CF54}" srcId="{ABF5498D-68D8-2447-AEF9-6C2A354D4652}" destId="{F8A73C96-37E9-CE4C-89CD-A5D54802E9A2}" srcOrd="1" destOrd="0" parTransId="{2253FBE9-D0FF-4047-B601-7AA6DA5FADF5}" sibTransId="{53659244-D86A-5641-92A0-B8F17DAE5E94}"/>
    <dgm:cxn modelId="{D5E14A65-3923-274D-BE5D-5FD892E99F4A}" type="presOf" srcId="{FC6CBABD-CAF2-0847-BF39-72DAA90E1306}" destId="{7012744C-715C-B341-89A0-2DFCC74AE40D}" srcOrd="0" destOrd="0" presId="urn:microsoft.com/office/officeart/2005/8/layout/hProcess4"/>
    <dgm:cxn modelId="{E92F6EE5-AC25-484B-A0EE-E73549D1BE70}" type="presOf" srcId="{FC6CBABD-CAF2-0847-BF39-72DAA90E1306}" destId="{E516E4B4-E2BF-CA40-8DF0-44B178E2FCA8}" srcOrd="1" destOrd="0" presId="urn:microsoft.com/office/officeart/2005/8/layout/hProcess4"/>
    <dgm:cxn modelId="{7C0BA833-C93F-E849-8528-73AD364F57AF}" type="presOf" srcId="{DC433A4E-D7D5-7F47-BF3C-72279C9151F3}" destId="{6319745C-C800-134C-8678-E26C85B4BFF7}" srcOrd="0" destOrd="0" presId="urn:microsoft.com/office/officeart/2005/8/layout/hProcess4"/>
    <dgm:cxn modelId="{1960F060-B2DD-C442-8858-B065A73A1031}" type="presOf" srcId="{DC433A4E-D7D5-7F47-BF3C-72279C9151F3}" destId="{04ED43BD-A912-E041-96B7-5EF315A95ABA}" srcOrd="1" destOrd="0" presId="urn:microsoft.com/office/officeart/2005/8/layout/hProcess4"/>
    <dgm:cxn modelId="{6565C67F-5667-3248-87BC-B5DDD0D2EDFB}" srcId="{3931D285-0E5E-6E40-AE5B-934A511E59EC}" destId="{FC6CBABD-CAF2-0847-BF39-72DAA90E1306}" srcOrd="0" destOrd="0" parTransId="{592F0738-57AA-2442-871A-8424B8081BFB}" sibTransId="{B1DDF45A-C0A4-ED48-81BD-CD8CAC81A704}"/>
    <dgm:cxn modelId="{99BFAD62-D599-6442-B032-09C5DD11B4D0}" srcId="{F8A73C96-37E9-CE4C-89CD-A5D54802E9A2}" destId="{DC433A4E-D7D5-7F47-BF3C-72279C9151F3}" srcOrd="0" destOrd="0" parTransId="{347615ED-B98D-A74C-B487-357446246A6D}" sibTransId="{05EE85C1-8AEE-2841-A24B-4231123E8607}"/>
    <dgm:cxn modelId="{40168D81-47C0-E146-97E9-C867976046B5}" srcId="{ABF5498D-68D8-2447-AEF9-6C2A354D4652}" destId="{3931D285-0E5E-6E40-AE5B-934A511E59EC}" srcOrd="0" destOrd="0" parTransId="{FE8719F3-B951-5941-882A-340997C1DCB9}" sibTransId="{6DD2797C-80F4-0B47-BA77-256085019D99}"/>
    <dgm:cxn modelId="{930BEDAF-9310-864D-A2EB-5951AFECB326}" type="presOf" srcId="{B8023AD7-ADB6-1049-B667-D9362EAAA885}" destId="{7012744C-715C-B341-89A0-2DFCC74AE40D}" srcOrd="0" destOrd="1" presId="urn:microsoft.com/office/officeart/2005/8/layout/hProcess4"/>
    <dgm:cxn modelId="{D5A313B7-FFDB-B34F-8452-390E59BE4759}" type="presOf" srcId="{F8A73C96-37E9-CE4C-89CD-A5D54802E9A2}" destId="{067D2F7E-9EC9-2542-94E7-F42923BE022D}" srcOrd="0" destOrd="0" presId="urn:microsoft.com/office/officeart/2005/8/layout/hProcess4"/>
    <dgm:cxn modelId="{14D802BE-6608-2848-BA6F-FE2F70003796}" type="presParOf" srcId="{1AD0C87E-A1A5-034C-B1CB-F5582A6F5441}" destId="{B77C9D57-F910-274F-9DB1-EA1BC5365AC9}" srcOrd="0" destOrd="0" presId="urn:microsoft.com/office/officeart/2005/8/layout/hProcess4"/>
    <dgm:cxn modelId="{F8956D22-6DC1-E24A-92DB-9A75684FB9E1}" type="presParOf" srcId="{1AD0C87E-A1A5-034C-B1CB-F5582A6F5441}" destId="{3FC88AC8-B2C8-124E-A2D1-3BE1DB55DAAB}" srcOrd="1" destOrd="0" presId="urn:microsoft.com/office/officeart/2005/8/layout/hProcess4"/>
    <dgm:cxn modelId="{D937D1A6-8713-9B48-A59C-76D285980359}" type="presParOf" srcId="{1AD0C87E-A1A5-034C-B1CB-F5582A6F5441}" destId="{36F30204-3994-BD45-916A-EAC596D44511}" srcOrd="2" destOrd="0" presId="urn:microsoft.com/office/officeart/2005/8/layout/hProcess4"/>
    <dgm:cxn modelId="{4E4BA066-39A4-EC48-8B7C-13F5197C2130}" type="presParOf" srcId="{36F30204-3994-BD45-916A-EAC596D44511}" destId="{CE1FDEF5-F593-CE49-BD55-B696D409B6BD}" srcOrd="0" destOrd="0" presId="urn:microsoft.com/office/officeart/2005/8/layout/hProcess4"/>
    <dgm:cxn modelId="{7CAE8D05-4641-4F49-BF87-D3DC9EC70C11}" type="presParOf" srcId="{CE1FDEF5-F593-CE49-BD55-B696D409B6BD}" destId="{EEBA9279-3DE3-B74E-8767-6F9AB1ABE9F4}" srcOrd="0" destOrd="0" presId="urn:microsoft.com/office/officeart/2005/8/layout/hProcess4"/>
    <dgm:cxn modelId="{05277B5B-696E-CC4B-B0BB-8144AB6CF233}" type="presParOf" srcId="{CE1FDEF5-F593-CE49-BD55-B696D409B6BD}" destId="{7012744C-715C-B341-89A0-2DFCC74AE40D}" srcOrd="1" destOrd="0" presId="urn:microsoft.com/office/officeart/2005/8/layout/hProcess4"/>
    <dgm:cxn modelId="{D89CE4F7-6764-3A4B-9F08-6EF36511C30A}" type="presParOf" srcId="{CE1FDEF5-F593-CE49-BD55-B696D409B6BD}" destId="{E516E4B4-E2BF-CA40-8DF0-44B178E2FCA8}" srcOrd="2" destOrd="0" presId="urn:microsoft.com/office/officeart/2005/8/layout/hProcess4"/>
    <dgm:cxn modelId="{1624A528-6D7E-0C43-BD56-C21D63FB3A8D}" type="presParOf" srcId="{CE1FDEF5-F593-CE49-BD55-B696D409B6BD}" destId="{C14C4D0A-30F8-E94F-8CDB-D8EAF6C59D94}" srcOrd="3" destOrd="0" presId="urn:microsoft.com/office/officeart/2005/8/layout/hProcess4"/>
    <dgm:cxn modelId="{CA02A073-8448-8D4C-864B-046D9D8A7F9F}" type="presParOf" srcId="{CE1FDEF5-F593-CE49-BD55-B696D409B6BD}" destId="{7A796298-83F5-D149-BF31-86941D32A48E}" srcOrd="4" destOrd="0" presId="urn:microsoft.com/office/officeart/2005/8/layout/hProcess4"/>
    <dgm:cxn modelId="{887E9F52-D5F9-3C4B-95EB-007B244ED631}" type="presParOf" srcId="{36F30204-3994-BD45-916A-EAC596D44511}" destId="{6BE63111-2F85-0F44-96FA-DD2DE6806B81}" srcOrd="1" destOrd="0" presId="urn:microsoft.com/office/officeart/2005/8/layout/hProcess4"/>
    <dgm:cxn modelId="{551B7248-9DA5-AE4E-BD86-0B3C6DF62F53}" type="presParOf" srcId="{36F30204-3994-BD45-916A-EAC596D44511}" destId="{6C399418-AA75-5245-8C02-0A8CA4F66E90}" srcOrd="2" destOrd="0" presId="urn:microsoft.com/office/officeart/2005/8/layout/hProcess4"/>
    <dgm:cxn modelId="{318DE1F7-53D8-5E47-930F-0B2E2A6F2D0E}" type="presParOf" srcId="{6C399418-AA75-5245-8C02-0A8CA4F66E90}" destId="{822D2CF2-FB37-7F49-AF3E-62106EA12CD3}" srcOrd="0" destOrd="0" presId="urn:microsoft.com/office/officeart/2005/8/layout/hProcess4"/>
    <dgm:cxn modelId="{3138135D-9750-F943-BF66-6AE89995E327}" type="presParOf" srcId="{6C399418-AA75-5245-8C02-0A8CA4F66E90}" destId="{6319745C-C800-134C-8678-E26C85B4BFF7}" srcOrd="1" destOrd="0" presId="urn:microsoft.com/office/officeart/2005/8/layout/hProcess4"/>
    <dgm:cxn modelId="{BD050E54-5DB7-2A4A-9D1B-155997AF0446}" type="presParOf" srcId="{6C399418-AA75-5245-8C02-0A8CA4F66E90}" destId="{04ED43BD-A912-E041-96B7-5EF315A95ABA}" srcOrd="2" destOrd="0" presId="urn:microsoft.com/office/officeart/2005/8/layout/hProcess4"/>
    <dgm:cxn modelId="{CD48FC9D-4B46-3844-AAF0-1EF614F10FE8}" type="presParOf" srcId="{6C399418-AA75-5245-8C02-0A8CA4F66E90}" destId="{067D2F7E-9EC9-2542-94E7-F42923BE022D}" srcOrd="3" destOrd="0" presId="urn:microsoft.com/office/officeart/2005/8/layout/hProcess4"/>
    <dgm:cxn modelId="{14A16D76-71CC-9943-8728-F4A4E7F847A1}" type="presParOf" srcId="{6C399418-AA75-5245-8C02-0A8CA4F66E90}" destId="{0AB76FFC-E813-3B42-BD8A-13DE4B6ED80F}"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4B0CEC-816B-F74B-97FA-97EC10A880B7}">
      <dsp:nvSpPr>
        <dsp:cNvPr id="0" name=""/>
        <dsp:cNvSpPr/>
      </dsp:nvSpPr>
      <dsp:spPr>
        <a:xfrm>
          <a:off x="323167" y="2260432"/>
          <a:ext cx="3183350" cy="808648"/>
        </a:xfrm>
        <a:prstGeom prst="roundRect">
          <a:avLst>
            <a:gd name="adj" fmla="val 10000"/>
          </a:avLst>
        </a:prstGeom>
        <a:solidFill>
          <a:srgbClr val="6BD2D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0">
            <a:lnSpc>
              <a:spcPct val="90000"/>
            </a:lnSpc>
            <a:spcBef>
              <a:spcPct val="0"/>
            </a:spcBef>
            <a:spcAft>
              <a:spcPct val="35000"/>
            </a:spcAft>
          </a:pPr>
          <a:r>
            <a:rPr lang="en-US" sz="3200" b="1" kern="1200" dirty="0" err="1">
              <a:latin typeface="Times New Roman" panose="02020603050405020304" pitchFamily="18" charset="0"/>
              <a:cs typeface="Times New Roman" panose="02020603050405020304" pitchFamily="18" charset="0"/>
            </a:rPr>
            <a:t>Hành</a:t>
          </a:r>
          <a:r>
            <a:rPr lang="en-US" sz="3200" b="1" kern="1200" dirty="0">
              <a:latin typeface="Times New Roman" panose="02020603050405020304" pitchFamily="18" charset="0"/>
              <a:cs typeface="Times New Roman" panose="02020603050405020304" pitchFamily="18" charset="0"/>
            </a:rPr>
            <a:t> </a:t>
          </a:r>
          <a:r>
            <a:rPr lang="en-US" sz="3200" b="1" kern="1200" dirty="0" err="1">
              <a:latin typeface="Times New Roman" panose="02020603050405020304" pitchFamily="18" charset="0"/>
              <a:cs typeface="Times New Roman" panose="02020603050405020304" pitchFamily="18" charset="0"/>
            </a:rPr>
            <a:t>động</a:t>
          </a:r>
          <a:endParaRPr lang="en-US" sz="3200" b="1" kern="1200" dirty="0">
            <a:latin typeface="Times New Roman" panose="02020603050405020304" pitchFamily="18" charset="0"/>
            <a:cs typeface="Times New Roman" panose="02020603050405020304" pitchFamily="18" charset="0"/>
          </a:endParaRPr>
        </a:p>
      </dsp:txBody>
      <dsp:txXfrm>
        <a:off x="346851" y="2284116"/>
        <a:ext cx="3135982" cy="761280"/>
      </dsp:txXfrm>
    </dsp:sp>
    <dsp:sp modelId="{14C5B23A-E3CE-C848-9E64-FA82427583A0}">
      <dsp:nvSpPr>
        <dsp:cNvPr id="0" name=""/>
        <dsp:cNvSpPr/>
      </dsp:nvSpPr>
      <dsp:spPr>
        <a:xfrm rot="19825079">
          <a:off x="3387805" y="2175613"/>
          <a:ext cx="1821431" cy="79101"/>
        </a:xfrm>
        <a:custGeom>
          <a:avLst/>
          <a:gdLst/>
          <a:ahLst/>
          <a:cxnLst/>
          <a:rect l="0" t="0" r="0" b="0"/>
          <a:pathLst>
            <a:path>
              <a:moveTo>
                <a:pt x="0" y="39550"/>
              </a:moveTo>
              <a:lnTo>
                <a:pt x="1821431" y="39550"/>
              </a:lnTo>
            </a:path>
          </a:pathLst>
        </a:custGeom>
        <a:noFill/>
        <a:ln w="6350" cap="flat" cmpd="sng" algn="ctr">
          <a:solidFill>
            <a:schemeClr val="accent4">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rtl="0">
            <a:lnSpc>
              <a:spcPct val="90000"/>
            </a:lnSpc>
            <a:spcBef>
              <a:spcPct val="0"/>
            </a:spcBef>
            <a:spcAft>
              <a:spcPct val="35000"/>
            </a:spcAft>
          </a:pPr>
          <a:endParaRPr lang="en-US" sz="2800" kern="1200">
            <a:latin typeface="Times New Roman" panose="02020603050405020304" pitchFamily="18" charset="0"/>
            <a:cs typeface="Times New Roman" panose="02020603050405020304" pitchFamily="18" charset="0"/>
          </a:endParaRPr>
        </a:p>
      </dsp:txBody>
      <dsp:txXfrm>
        <a:off x="4252985" y="2169628"/>
        <a:ext cx="91071" cy="91071"/>
      </dsp:txXfrm>
    </dsp:sp>
    <dsp:sp modelId="{E24BEA83-1336-1645-BC9F-05AFB8BF9CEF}">
      <dsp:nvSpPr>
        <dsp:cNvPr id="0" name=""/>
        <dsp:cNvSpPr/>
      </dsp:nvSpPr>
      <dsp:spPr>
        <a:xfrm>
          <a:off x="5090525" y="1000405"/>
          <a:ext cx="4762500" cy="1530334"/>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vi-VN" sz="3200" kern="1200" dirty="0">
              <a:latin typeface="Times New Roman" panose="02020603050405020304" pitchFamily="18" charset="0"/>
              <a:cs typeface="Times New Roman" panose="02020603050405020304" pitchFamily="18" charset="0"/>
            </a:rPr>
            <a:t>đứng trên bục, cầm một hòn phấn và dằn mạnh hết sức</a:t>
          </a:r>
          <a:endParaRPr lang="en-US" sz="3200" kern="1200" dirty="0">
            <a:latin typeface="Times New Roman" panose="02020603050405020304" pitchFamily="18" charset="0"/>
            <a:cs typeface="Times New Roman" panose="02020603050405020304" pitchFamily="18" charset="0"/>
          </a:endParaRPr>
        </a:p>
      </dsp:txBody>
      <dsp:txXfrm>
        <a:off x="5135347" y="1045227"/>
        <a:ext cx="4672856" cy="1440690"/>
      </dsp:txXfrm>
    </dsp:sp>
    <dsp:sp modelId="{3F80E5AD-36EA-D641-8351-82351C46CD1B}">
      <dsp:nvSpPr>
        <dsp:cNvPr id="0" name=""/>
        <dsp:cNvSpPr/>
      </dsp:nvSpPr>
      <dsp:spPr>
        <a:xfrm rot="1917720">
          <a:off x="3364994" y="3119374"/>
          <a:ext cx="1867054" cy="79101"/>
        </a:xfrm>
        <a:custGeom>
          <a:avLst/>
          <a:gdLst/>
          <a:ahLst/>
          <a:cxnLst/>
          <a:rect l="0" t="0" r="0" b="0"/>
          <a:pathLst>
            <a:path>
              <a:moveTo>
                <a:pt x="0" y="39550"/>
              </a:moveTo>
              <a:lnTo>
                <a:pt x="1867054" y="39550"/>
              </a:lnTo>
            </a:path>
          </a:pathLst>
        </a:custGeom>
        <a:noFill/>
        <a:ln w="6350" cap="flat" cmpd="sng" algn="ctr">
          <a:solidFill>
            <a:schemeClr val="accent4">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en-US" sz="2800" kern="1200">
            <a:latin typeface="Times New Roman" panose="02020603050405020304" pitchFamily="18" charset="0"/>
            <a:cs typeface="Times New Roman" panose="02020603050405020304" pitchFamily="18" charset="0"/>
          </a:endParaRPr>
        </a:p>
      </dsp:txBody>
      <dsp:txXfrm>
        <a:off x="4251844" y="3112249"/>
        <a:ext cx="93352" cy="93352"/>
      </dsp:txXfrm>
    </dsp:sp>
    <dsp:sp modelId="{771AE8C1-34B6-7C48-9620-00957BDC2001}">
      <dsp:nvSpPr>
        <dsp:cNvPr id="0" name=""/>
        <dsp:cNvSpPr/>
      </dsp:nvSpPr>
      <dsp:spPr>
        <a:xfrm>
          <a:off x="5090525" y="2887927"/>
          <a:ext cx="4762500" cy="1530334"/>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vi-VN" sz="3200" kern="1200" dirty="0">
              <a:latin typeface="Times New Roman" panose="02020603050405020304" pitchFamily="18" charset="0"/>
              <a:cs typeface="Times New Roman" panose="02020603050405020304" pitchFamily="18" charset="0"/>
            </a:rPr>
            <a:t>cố viết thật to “Nước Pháp muôn năm”. </a:t>
          </a:r>
          <a:endParaRPr lang="en-US" sz="3200" kern="1200" dirty="0">
            <a:latin typeface="Times New Roman" panose="02020603050405020304" pitchFamily="18" charset="0"/>
            <a:cs typeface="Times New Roman" panose="02020603050405020304" pitchFamily="18" charset="0"/>
          </a:endParaRPr>
        </a:p>
      </dsp:txBody>
      <dsp:txXfrm>
        <a:off x="5135347" y="2932749"/>
        <a:ext cx="4672856" cy="14406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1BEBBC-B03F-4E0A-A73F-6D792EB36F5C}" type="datetimeFigureOut">
              <a:rPr lang="zh-CN" altLang="en-US" smtClean="0"/>
              <a:t>2022/9/7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8B3F24-B618-4465-805C-DAACBFBBDE66}" type="slidenum">
              <a:rPr lang="zh-CN" altLang="en-US" smtClean="0"/>
              <a:t>‹#›</a:t>
            </a:fld>
            <a:endParaRPr lang="zh-CN" altLang="en-US"/>
          </a:p>
        </p:txBody>
      </p:sp>
    </p:spTree>
    <p:extLst>
      <p:ext uri="{BB962C8B-B14F-4D97-AF65-F5344CB8AC3E}">
        <p14:creationId xmlns:p14="http://schemas.microsoft.com/office/powerpoint/2010/main" val="166887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vi-VN" altLang="zh-CN" dirty="0"/>
              <a:t>Kim Dung 0336032445</a:t>
            </a:r>
            <a:endParaRPr lang="zh-CN" altLang="en-US" dirty="0"/>
          </a:p>
        </p:txBody>
      </p:sp>
      <p:sp>
        <p:nvSpPr>
          <p:cNvPr id="4" name="灯片编号占位符 3"/>
          <p:cNvSpPr>
            <a:spLocks noGrp="1"/>
          </p:cNvSpPr>
          <p:nvPr>
            <p:ph type="sldNum" sz="quarter" idx="10"/>
          </p:nvPr>
        </p:nvSpPr>
        <p:spPr/>
        <p:txBody>
          <a:bodyPr/>
          <a:lstStyle/>
          <a:p>
            <a:fld id="{2A8B3F24-B618-4465-805C-DAACBFBBDE66}" type="slidenum">
              <a:rPr lang="zh-CN" altLang="en-US" smtClean="0"/>
              <a:t>1</a:t>
            </a:fld>
            <a:endParaRPr lang="zh-CN" altLang="en-US"/>
          </a:p>
        </p:txBody>
      </p:sp>
    </p:spTree>
    <p:extLst>
      <p:ext uri="{BB962C8B-B14F-4D97-AF65-F5344CB8AC3E}">
        <p14:creationId xmlns:p14="http://schemas.microsoft.com/office/powerpoint/2010/main" val="38786028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10</a:t>
            </a:fld>
            <a:endParaRPr lang="zh-CN" altLang="en-US"/>
          </a:p>
        </p:txBody>
      </p:sp>
    </p:spTree>
    <p:extLst>
      <p:ext uri="{BB962C8B-B14F-4D97-AF65-F5344CB8AC3E}">
        <p14:creationId xmlns:p14="http://schemas.microsoft.com/office/powerpoint/2010/main" val="32219390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200" i="1" kern="1200" dirty="0">
                <a:solidFill>
                  <a:schemeClr val="tx1"/>
                </a:solidFill>
                <a:effectLst/>
                <a:latin typeface="+mn-lt"/>
                <a:ea typeface="+mn-ea"/>
                <a:cs typeface="+mn-cs"/>
              </a:rPr>
              <a:t>Kết thúc chiến tranh Pháp-Phổ (1870-1871), nước Pháp thua trận, hai vùng An-dát và Lo-ren của Pháp bị nhập vào nước Phổ. Các trường học thuộc hai vùng này bị bắt bỏ tiếng Pháp, chuyển sang học tiếng Đức. Truyện viết về buổi học tiếng Pháp cuối cùng của các em học sinh vùng An-dát. Hãy thử tưởng tượng, nếu em là một học sinh người Pháp sống vào thời điểm đó, khi bị bắt phải “bỏ tiếng Pháp, chuyển sang học tiếng Đức”, em sẽ có cảm xúc như thế nào? Hãy cùng tìm hiểu bài học “Buổi học cuối cùng” ngày hôm nay để tìm hiểu về cảm xúc của các nhân vật khi bị rơi vào hoàn cảnh đó nhé!)</a:t>
            </a:r>
            <a:endParaRPr lang="x-none" sz="1200" kern="1200" dirty="0">
              <a:solidFill>
                <a:schemeClr val="tx1"/>
              </a:solidFill>
              <a:effectLst/>
              <a:latin typeface="+mn-lt"/>
              <a:ea typeface="+mn-ea"/>
              <a:cs typeface="+mn-cs"/>
            </a:endParaRPr>
          </a:p>
          <a:p>
            <a:endParaRPr lang="x-none" dirty="0"/>
          </a:p>
        </p:txBody>
      </p:sp>
      <p:sp>
        <p:nvSpPr>
          <p:cNvPr id="4" name="Slide Number Placeholder 3"/>
          <p:cNvSpPr>
            <a:spLocks noGrp="1"/>
          </p:cNvSpPr>
          <p:nvPr>
            <p:ph type="sldNum" sz="quarter" idx="5"/>
          </p:nvPr>
        </p:nvSpPr>
        <p:spPr/>
        <p:txBody>
          <a:bodyPr/>
          <a:lstStyle/>
          <a:p>
            <a:fld id="{2A8B3F24-B618-4465-805C-DAACBFBBDE66}" type="slidenum">
              <a:rPr lang="zh-CN" altLang="en-US" smtClean="0"/>
              <a:t>11</a:t>
            </a:fld>
            <a:endParaRPr lang="zh-CN" altLang="en-US"/>
          </a:p>
        </p:txBody>
      </p:sp>
    </p:spTree>
    <p:extLst>
      <p:ext uri="{BB962C8B-B14F-4D97-AF65-F5344CB8AC3E}">
        <p14:creationId xmlns:p14="http://schemas.microsoft.com/office/powerpoint/2010/main" val="12257401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12</a:t>
            </a:fld>
            <a:endParaRPr lang="zh-CN" altLang="en-US"/>
          </a:p>
        </p:txBody>
      </p:sp>
    </p:spTree>
    <p:extLst>
      <p:ext uri="{BB962C8B-B14F-4D97-AF65-F5344CB8AC3E}">
        <p14:creationId xmlns:p14="http://schemas.microsoft.com/office/powerpoint/2010/main" val="24714684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13</a:t>
            </a:fld>
            <a:endParaRPr lang="zh-CN" altLang="en-US"/>
          </a:p>
        </p:txBody>
      </p:sp>
    </p:spTree>
    <p:extLst>
      <p:ext uri="{BB962C8B-B14F-4D97-AF65-F5344CB8AC3E}">
        <p14:creationId xmlns:p14="http://schemas.microsoft.com/office/powerpoint/2010/main" val="36683276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200" kern="1200" dirty="0">
                <a:solidFill>
                  <a:schemeClr val="tx1"/>
                </a:solidFill>
                <a:effectLst/>
                <a:latin typeface="+mn-lt"/>
                <a:ea typeface="+mn-ea"/>
                <a:cs typeface="+mn-cs"/>
              </a:rPr>
              <a:t>Người kể lại câu chuyện xưng “tôi”, đó là chú bé Phrăng - một học sinh trong lớp học của thầy Ha-men. Phrăng vừa là người kể chuyện, vừa là nhân vật tham gia vào câu chuyện. </a:t>
            </a:r>
            <a:endParaRPr lang="x-none" sz="1200" kern="1200" dirty="0">
              <a:solidFill>
                <a:schemeClr val="tx1"/>
              </a:solidFill>
              <a:effectLst/>
              <a:latin typeface="+mn-lt"/>
              <a:ea typeface="+mn-ea"/>
              <a:cs typeface="+mn-cs"/>
            </a:endParaRPr>
          </a:p>
          <a:p>
            <a:endParaRPr lang="x-none" dirty="0"/>
          </a:p>
        </p:txBody>
      </p:sp>
      <p:sp>
        <p:nvSpPr>
          <p:cNvPr id="4" name="Slide Number Placeholder 3"/>
          <p:cNvSpPr>
            <a:spLocks noGrp="1"/>
          </p:cNvSpPr>
          <p:nvPr>
            <p:ph type="sldNum" sz="quarter" idx="5"/>
          </p:nvPr>
        </p:nvSpPr>
        <p:spPr/>
        <p:txBody>
          <a:bodyPr/>
          <a:lstStyle/>
          <a:p>
            <a:fld id="{2A8B3F24-B618-4465-805C-DAACBFBBDE66}" type="slidenum">
              <a:rPr lang="zh-CN" altLang="en-US" smtClean="0"/>
              <a:t>14</a:t>
            </a:fld>
            <a:endParaRPr lang="zh-CN" altLang="en-US"/>
          </a:p>
        </p:txBody>
      </p:sp>
    </p:spTree>
    <p:extLst>
      <p:ext uri="{BB962C8B-B14F-4D97-AF65-F5344CB8AC3E}">
        <p14:creationId xmlns:p14="http://schemas.microsoft.com/office/powerpoint/2010/main" val="1355817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15</a:t>
            </a:fld>
            <a:endParaRPr lang="zh-CN" altLang="en-US"/>
          </a:p>
        </p:txBody>
      </p:sp>
    </p:spTree>
    <p:extLst>
      <p:ext uri="{BB962C8B-B14F-4D97-AF65-F5344CB8AC3E}">
        <p14:creationId xmlns:p14="http://schemas.microsoft.com/office/powerpoint/2010/main" val="37447273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16</a:t>
            </a:fld>
            <a:endParaRPr lang="zh-CN" altLang="en-US"/>
          </a:p>
        </p:txBody>
      </p:sp>
    </p:spTree>
    <p:extLst>
      <p:ext uri="{BB962C8B-B14F-4D97-AF65-F5344CB8AC3E}">
        <p14:creationId xmlns:p14="http://schemas.microsoft.com/office/powerpoint/2010/main" val="26242312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17</a:t>
            </a:fld>
            <a:endParaRPr lang="zh-CN" altLang="en-US"/>
          </a:p>
        </p:txBody>
      </p:sp>
    </p:spTree>
    <p:extLst>
      <p:ext uri="{BB962C8B-B14F-4D97-AF65-F5344CB8AC3E}">
        <p14:creationId xmlns:p14="http://schemas.microsoft.com/office/powerpoint/2010/main" val="2520653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18</a:t>
            </a:fld>
            <a:endParaRPr lang="zh-CN" altLang="en-US"/>
          </a:p>
        </p:txBody>
      </p:sp>
    </p:spTree>
    <p:extLst>
      <p:ext uri="{BB962C8B-B14F-4D97-AF65-F5344CB8AC3E}">
        <p14:creationId xmlns:p14="http://schemas.microsoft.com/office/powerpoint/2010/main" val="18459928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19</a:t>
            </a:fld>
            <a:endParaRPr lang="zh-CN" altLang="en-US"/>
          </a:p>
        </p:txBody>
      </p:sp>
    </p:spTree>
    <p:extLst>
      <p:ext uri="{BB962C8B-B14F-4D97-AF65-F5344CB8AC3E}">
        <p14:creationId xmlns:p14="http://schemas.microsoft.com/office/powerpoint/2010/main" val="512386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2</a:t>
            </a:fld>
            <a:endParaRPr lang="zh-CN" altLang="en-US"/>
          </a:p>
        </p:txBody>
      </p:sp>
    </p:spTree>
    <p:extLst>
      <p:ext uri="{BB962C8B-B14F-4D97-AF65-F5344CB8AC3E}">
        <p14:creationId xmlns:p14="http://schemas.microsoft.com/office/powerpoint/2010/main" val="6580260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20</a:t>
            </a:fld>
            <a:endParaRPr lang="zh-CN" altLang="en-US"/>
          </a:p>
        </p:txBody>
      </p:sp>
    </p:spTree>
    <p:extLst>
      <p:ext uri="{BB962C8B-B14F-4D97-AF65-F5344CB8AC3E}">
        <p14:creationId xmlns:p14="http://schemas.microsoft.com/office/powerpoint/2010/main" val="6085485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21</a:t>
            </a:fld>
            <a:endParaRPr lang="zh-CN" altLang="en-US"/>
          </a:p>
        </p:txBody>
      </p:sp>
    </p:spTree>
    <p:extLst>
      <p:ext uri="{BB962C8B-B14F-4D97-AF65-F5344CB8AC3E}">
        <p14:creationId xmlns:p14="http://schemas.microsoft.com/office/powerpoint/2010/main" val="8631958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22</a:t>
            </a:fld>
            <a:endParaRPr lang="zh-CN" altLang="en-US"/>
          </a:p>
        </p:txBody>
      </p:sp>
    </p:spTree>
    <p:extLst>
      <p:ext uri="{BB962C8B-B14F-4D97-AF65-F5344CB8AC3E}">
        <p14:creationId xmlns:p14="http://schemas.microsoft.com/office/powerpoint/2010/main" val="36129498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23</a:t>
            </a:fld>
            <a:endParaRPr lang="zh-CN" altLang="en-US"/>
          </a:p>
        </p:txBody>
      </p:sp>
    </p:spTree>
    <p:extLst>
      <p:ext uri="{BB962C8B-B14F-4D97-AF65-F5344CB8AC3E}">
        <p14:creationId xmlns:p14="http://schemas.microsoft.com/office/powerpoint/2010/main" val="7797171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vi-VN" sz="1200" i="1" kern="1200" dirty="0">
                <a:solidFill>
                  <a:schemeClr val="tx1"/>
                </a:solidFill>
                <a:effectLst/>
                <a:latin typeface="+mn-lt"/>
                <a:ea typeface="+mn-ea"/>
                <a:cs typeface="+mn-cs"/>
              </a:rPr>
              <a:t>Hình ảnh thầy Ha-men trong những giây phút cuối cùng buổi học với nỗi đau đớn và xúc động lên tới cực điểm được bộc lộ qua những cử chỉ, hành động khác thường. Nhưng chính vào giây phút ấy, cậu học trò Phrăng “chưa bao giờ cảm thấy thầy lớn lao đến thế”. Hành động của thầy như muốn khẳng định nước Pháp không thể sụp dổ, tiếng Pháp không thể mất đi. Hành động ấy là sự thể hiện một cách sâu sắc nhất, thiêng liêng nhất tình yêu Tổ quốc thiết tha và sâu lắng của thầy Ha-men. </a:t>
            </a:r>
            <a:endParaRPr lang="x-none" sz="1200" kern="1200" dirty="0">
              <a:solidFill>
                <a:schemeClr val="tx1"/>
              </a:solidFill>
              <a:effectLst/>
              <a:latin typeface="+mn-lt"/>
              <a:ea typeface="+mn-ea"/>
              <a:cs typeface="+mn-cs"/>
            </a:endParaRPr>
          </a:p>
          <a:p>
            <a:r>
              <a:rPr lang="vi-VN" sz="1200" i="1" kern="1200" dirty="0">
                <a:solidFill>
                  <a:schemeClr val="tx1"/>
                </a:solidFill>
                <a:effectLst/>
                <a:latin typeface="+mn-lt"/>
                <a:ea typeface="+mn-ea"/>
                <a:cs typeface="+mn-cs"/>
              </a:rPr>
              <a:t>        Thầy đau lòng, buồn bã trước nghịch cảnh nhưng vẫn cố gắng hoàn thành buổi học cuối cùng một cách trọn vẹn như một lời từ biệt. Tất cả tâm tư của thầy gửi gắm trong bốn chữ “Nước Pháp muôn năm”. Đó là sự thể hiện sâu sắc của tình yêu nước, là bài học thầy muốn truyền lại cho học trò trước khi phải rời xa. Hãy luôn dũng cảm kiên cường trước nghịch cảnh và đừng bao giờ quên tiếng Pháp, thứ tiếng mẹ đẻ của mình. </a:t>
            </a:r>
            <a:endParaRPr lang="x-none" sz="1200" kern="1200" dirty="0">
              <a:solidFill>
                <a:schemeClr val="tx1"/>
              </a:solidFill>
              <a:effectLst/>
              <a:latin typeface="+mn-lt"/>
              <a:ea typeface="+mn-ea"/>
              <a:cs typeface="+mn-cs"/>
            </a:endParaRPr>
          </a:p>
          <a:p>
            <a:r>
              <a:rPr lang="vi-VN" sz="1200" i="1" kern="1200" dirty="0">
                <a:solidFill>
                  <a:schemeClr val="tx1"/>
                </a:solidFill>
                <a:effectLst/>
                <a:latin typeface="+mn-lt"/>
                <a:ea typeface="+mn-ea"/>
                <a:cs typeface="+mn-cs"/>
              </a:rPr>
              <a:t>        Nhân vật thầy giáo Ha-men đã góp phần thể hiện chủ đề và tư tưởng tác phẩm một cách trực tiếp và sâu sắc. Những thay đổi của thầy Ha-men trong buổi học cuối cùng đã khẳng định một điều chắc chắn: Thầy là người yêu nghề dạy học, yêu tiếng mẹ đẻ, và là người yêu nước sâu sắc. Vẻ đẹp của thầy còn được hiện ra qua cặp mắt nhìn khâm phục và biết ơn của chú học trò Phrăng bằng lời kể chân thành và xúc động về buổi học cuối cùng không thể nào quên. </a:t>
            </a:r>
            <a:endParaRPr lang="zh-CN" altLang="en-US" dirty="0"/>
          </a:p>
        </p:txBody>
      </p:sp>
      <p:sp>
        <p:nvSpPr>
          <p:cNvPr id="4" name="灯片编号占位符 3"/>
          <p:cNvSpPr>
            <a:spLocks noGrp="1"/>
          </p:cNvSpPr>
          <p:nvPr>
            <p:ph type="sldNum" sz="quarter" idx="10"/>
          </p:nvPr>
        </p:nvSpPr>
        <p:spPr/>
        <p:txBody>
          <a:bodyPr/>
          <a:lstStyle/>
          <a:p>
            <a:fld id="{2A8B3F24-B618-4465-805C-DAACBFBBDE66}" type="slidenum">
              <a:rPr lang="zh-CN" altLang="en-US" smtClean="0"/>
              <a:t>24</a:t>
            </a:fld>
            <a:endParaRPr lang="zh-CN" altLang="en-US"/>
          </a:p>
        </p:txBody>
      </p:sp>
    </p:spTree>
    <p:extLst>
      <p:ext uri="{BB962C8B-B14F-4D97-AF65-F5344CB8AC3E}">
        <p14:creationId xmlns:p14="http://schemas.microsoft.com/office/powerpoint/2010/main" val="36472324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25</a:t>
            </a:fld>
            <a:endParaRPr lang="zh-CN" altLang="en-US"/>
          </a:p>
        </p:txBody>
      </p:sp>
    </p:spTree>
    <p:extLst>
      <p:ext uri="{BB962C8B-B14F-4D97-AF65-F5344CB8AC3E}">
        <p14:creationId xmlns:p14="http://schemas.microsoft.com/office/powerpoint/2010/main" val="30729691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26</a:t>
            </a:fld>
            <a:endParaRPr lang="zh-CN" altLang="en-US"/>
          </a:p>
        </p:txBody>
      </p:sp>
    </p:spTree>
    <p:extLst>
      <p:ext uri="{BB962C8B-B14F-4D97-AF65-F5344CB8AC3E}">
        <p14:creationId xmlns:p14="http://schemas.microsoft.com/office/powerpoint/2010/main" val="40470317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27</a:t>
            </a:fld>
            <a:endParaRPr lang="zh-CN" altLang="en-US"/>
          </a:p>
        </p:txBody>
      </p:sp>
    </p:spTree>
    <p:extLst>
      <p:ext uri="{BB962C8B-B14F-4D97-AF65-F5344CB8AC3E}">
        <p14:creationId xmlns:p14="http://schemas.microsoft.com/office/powerpoint/2010/main" val="17460001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200" i="1" kern="1200" dirty="0">
                <a:solidFill>
                  <a:schemeClr val="tx1"/>
                </a:solidFill>
                <a:effectLst/>
                <a:latin typeface="+mn-lt"/>
                <a:ea typeface="+mn-ea"/>
                <a:cs typeface="+mn-cs"/>
              </a:rPr>
              <a:t>Kết thúc chiến tranh Pháp-Phổ (1870-1871), nước Pháp thua trận, hai vùng An-dát và Lo-ren của Pháp bị nhập vào nước Phổ. Các trường học thuộc hai vùng này bị bắt bỏ tiếng Pháp, chuyển sang học tiếng Đức. Truyện viết về buổi học tiếng Pháp cuối cùng của các em học sinh vùng An-dát. Hãy thử tưởng tượng, nếu em là một học sinh người Pháp sống vào thời điểm đó, khi bị bắt phải “bỏ tiếng Pháp, chuyển sang học tiếng Đức”, em sẽ có cảm xúc như thế nào? Hãy cùng tìm hiểu bài học “Buổi học cuối cùng” ngày hôm nay để tìm hiểu về cảm xúc của các nhân vật khi bị rơi vào hoàn cảnh đó nhé!)</a:t>
            </a:r>
            <a:endParaRPr lang="x-none" sz="1200" kern="1200" dirty="0">
              <a:solidFill>
                <a:schemeClr val="tx1"/>
              </a:solidFill>
              <a:effectLst/>
              <a:latin typeface="+mn-lt"/>
              <a:ea typeface="+mn-ea"/>
              <a:cs typeface="+mn-cs"/>
            </a:endParaRPr>
          </a:p>
          <a:p>
            <a:endParaRPr lang="x-none" dirty="0"/>
          </a:p>
        </p:txBody>
      </p:sp>
      <p:sp>
        <p:nvSpPr>
          <p:cNvPr id="4" name="Slide Number Placeholder 3"/>
          <p:cNvSpPr>
            <a:spLocks noGrp="1"/>
          </p:cNvSpPr>
          <p:nvPr>
            <p:ph type="sldNum" sz="quarter" idx="5"/>
          </p:nvPr>
        </p:nvSpPr>
        <p:spPr/>
        <p:txBody>
          <a:bodyPr/>
          <a:lstStyle/>
          <a:p>
            <a:fld id="{2A8B3F24-B618-4465-805C-DAACBFBBDE66}" type="slidenum">
              <a:rPr lang="zh-CN" altLang="en-US" smtClean="0"/>
              <a:t>28</a:t>
            </a:fld>
            <a:endParaRPr lang="zh-CN" altLang="en-US"/>
          </a:p>
        </p:txBody>
      </p:sp>
    </p:spTree>
    <p:extLst>
      <p:ext uri="{BB962C8B-B14F-4D97-AF65-F5344CB8AC3E}">
        <p14:creationId xmlns:p14="http://schemas.microsoft.com/office/powerpoint/2010/main" val="8089978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29</a:t>
            </a:fld>
            <a:endParaRPr lang="zh-CN" altLang="en-US"/>
          </a:p>
        </p:txBody>
      </p:sp>
    </p:spTree>
    <p:extLst>
      <p:ext uri="{BB962C8B-B14F-4D97-AF65-F5344CB8AC3E}">
        <p14:creationId xmlns:p14="http://schemas.microsoft.com/office/powerpoint/2010/main" val="1237057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dirty="0">
                <a:solidFill>
                  <a:schemeClr val="tx1"/>
                </a:solidFill>
                <a:effectLst/>
                <a:latin typeface="+mn-lt"/>
                <a:ea typeface="+mn-ea"/>
                <a:cs typeface="+mn-cs"/>
              </a:rPr>
              <a:t>1. An-dát: Tên vùng đất nơi các em nhỏ sinh sống.</a:t>
            </a:r>
            <a:endParaRPr lang="x-none"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2. Pháp: tên đất nước nơi diễn ra câu chuyện, cũng là thứ tiếng mà các em nhỏ đang học.</a:t>
            </a:r>
            <a:endParaRPr lang="x-none"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3. Truyện ngắn: Thể loại của văn bản</a:t>
            </a:r>
            <a:endParaRPr lang="x-none"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4. An-phông-xơ Đô-đê: Tên tác giả của câu chuyện.</a:t>
            </a:r>
            <a:endParaRPr lang="x-none"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5. Ph-răng: Tên cậu bé nhân vật chính.</a:t>
            </a:r>
            <a:endParaRPr lang="x-none"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6. Ha-men: Tên thầy giáo </a:t>
            </a:r>
            <a:endParaRPr lang="x-none" sz="1200" kern="1200" dirty="0">
              <a:solidFill>
                <a:schemeClr val="tx1"/>
              </a:solidFill>
              <a:effectLst/>
              <a:latin typeface="+mn-lt"/>
              <a:ea typeface="+mn-ea"/>
              <a:cs typeface="+mn-cs"/>
            </a:endParaRPr>
          </a:p>
          <a:p>
            <a:endParaRPr lang="x-none" dirty="0"/>
          </a:p>
        </p:txBody>
      </p:sp>
      <p:sp>
        <p:nvSpPr>
          <p:cNvPr id="4" name="Slide Number Placeholder 3"/>
          <p:cNvSpPr>
            <a:spLocks noGrp="1"/>
          </p:cNvSpPr>
          <p:nvPr>
            <p:ph type="sldNum" sz="quarter" idx="5"/>
          </p:nvPr>
        </p:nvSpPr>
        <p:spPr/>
        <p:txBody>
          <a:bodyPr/>
          <a:lstStyle/>
          <a:p>
            <a:fld id="{2A8B3F24-B618-4465-805C-DAACBFBBDE66}" type="slidenum">
              <a:rPr lang="zh-CN" altLang="en-US" smtClean="0"/>
              <a:t>3</a:t>
            </a:fld>
            <a:endParaRPr lang="zh-CN" altLang="en-US"/>
          </a:p>
        </p:txBody>
      </p:sp>
    </p:spTree>
    <p:extLst>
      <p:ext uri="{BB962C8B-B14F-4D97-AF65-F5344CB8AC3E}">
        <p14:creationId xmlns:p14="http://schemas.microsoft.com/office/powerpoint/2010/main" val="10463426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30</a:t>
            </a:fld>
            <a:endParaRPr lang="zh-CN" altLang="en-US"/>
          </a:p>
        </p:txBody>
      </p:sp>
    </p:spTree>
    <p:extLst>
      <p:ext uri="{BB962C8B-B14F-4D97-AF65-F5344CB8AC3E}">
        <p14:creationId xmlns:p14="http://schemas.microsoft.com/office/powerpoint/2010/main" val="14013576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31</a:t>
            </a:fld>
            <a:endParaRPr lang="zh-CN" altLang="en-US"/>
          </a:p>
        </p:txBody>
      </p:sp>
    </p:spTree>
    <p:extLst>
      <p:ext uri="{BB962C8B-B14F-4D97-AF65-F5344CB8AC3E}">
        <p14:creationId xmlns:p14="http://schemas.microsoft.com/office/powerpoint/2010/main" val="39116968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32</a:t>
            </a:fld>
            <a:endParaRPr lang="zh-CN" altLang="en-US"/>
          </a:p>
        </p:txBody>
      </p:sp>
    </p:spTree>
    <p:extLst>
      <p:ext uri="{BB962C8B-B14F-4D97-AF65-F5344CB8AC3E}">
        <p14:creationId xmlns:p14="http://schemas.microsoft.com/office/powerpoint/2010/main" val="12240269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33</a:t>
            </a:fld>
            <a:endParaRPr lang="zh-CN" altLang="en-US"/>
          </a:p>
        </p:txBody>
      </p:sp>
    </p:spTree>
    <p:extLst>
      <p:ext uri="{BB962C8B-B14F-4D97-AF65-F5344CB8AC3E}">
        <p14:creationId xmlns:p14="http://schemas.microsoft.com/office/powerpoint/2010/main" val="27019130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34</a:t>
            </a:fld>
            <a:endParaRPr lang="zh-CN" altLang="en-US"/>
          </a:p>
        </p:txBody>
      </p:sp>
    </p:spTree>
    <p:extLst>
      <p:ext uri="{BB962C8B-B14F-4D97-AF65-F5344CB8AC3E}">
        <p14:creationId xmlns:p14="http://schemas.microsoft.com/office/powerpoint/2010/main" val="14333277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200" i="1" kern="1200" dirty="0">
                <a:solidFill>
                  <a:schemeClr val="tx1"/>
                </a:solidFill>
                <a:effectLst/>
                <a:latin typeface="+mn-lt"/>
                <a:ea typeface="+mn-ea"/>
                <a:cs typeface="+mn-cs"/>
              </a:rPr>
              <a:t>Cũng như Ra-xun Gam-da-tốp yêu thứ tiếng mẹ đẻ - tiếng Avar của mình, chắc hẳn mỗi người con Việt Nam cũng đều yêu mến và tự hào về tiếng Việt. Dẫu cho “Phong ba bão táp không bằng ngữ pháp Việt Nam” nhưng nếu đi xa được nghe thấy âm thanh của tiếng mẹ đẻ thân thương, trong lòng chúng ta đều dâng trào những xúc cảm đẹp đẽ, tự hào. Với cương vị là một người con của đất nước Việt Nam, em có những đề xuất gì để giữ gìn và phát huy vẻ đẹp của tiếng Việt?</a:t>
            </a:r>
            <a:endParaRPr lang="x-none"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A8B3F24-B618-4465-805C-DAACBFBBDE66}" type="slidenum">
              <a:rPr lang="zh-CN" altLang="en-US" smtClean="0"/>
              <a:t>35</a:t>
            </a:fld>
            <a:endParaRPr lang="zh-CN" altLang="en-US"/>
          </a:p>
        </p:txBody>
      </p:sp>
    </p:spTree>
    <p:extLst>
      <p:ext uri="{BB962C8B-B14F-4D97-AF65-F5344CB8AC3E}">
        <p14:creationId xmlns:p14="http://schemas.microsoft.com/office/powerpoint/2010/main" val="7647722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x-none"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A8B3F24-B618-4465-805C-DAACBFBBDE66}" type="slidenum">
              <a:rPr lang="zh-CN" altLang="en-US" smtClean="0"/>
              <a:t>36</a:t>
            </a:fld>
            <a:endParaRPr lang="zh-CN" altLang="en-US"/>
          </a:p>
        </p:txBody>
      </p:sp>
    </p:spTree>
    <p:extLst>
      <p:ext uri="{BB962C8B-B14F-4D97-AF65-F5344CB8AC3E}">
        <p14:creationId xmlns:p14="http://schemas.microsoft.com/office/powerpoint/2010/main" val="30063861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37</a:t>
            </a:fld>
            <a:endParaRPr lang="zh-CN" altLang="en-US"/>
          </a:p>
        </p:txBody>
      </p:sp>
    </p:spTree>
    <p:extLst>
      <p:ext uri="{BB962C8B-B14F-4D97-AF65-F5344CB8AC3E}">
        <p14:creationId xmlns:p14="http://schemas.microsoft.com/office/powerpoint/2010/main" val="2846101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3010231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200" i="1" kern="1200" dirty="0">
                <a:solidFill>
                  <a:schemeClr val="tx1"/>
                </a:solidFill>
                <a:effectLst/>
                <a:latin typeface="+mn-lt"/>
                <a:ea typeface="+mn-ea"/>
                <a:cs typeface="+mn-cs"/>
              </a:rPr>
              <a:t>Kết thúc chiến tranh Pháp-Phổ (1870-1871), nước Pháp thua trận, hai vùng An-dát và Lo-ren của Pháp bị nhập vào nước Phổ. Các trường học thuộc hai vùng này bị bắt bỏ tiếng Pháp, chuyển sang học tiếng Đức. Truyện viết về buổi học tiếng Pháp cuối cùng của các em học sinh vùng An-dát. Hãy thử tưởng tượng, nếu em là một học sinh người Pháp sống vào thời điểm đó, khi bị bắt phải “bỏ tiếng Pháp, chuyển sang học tiếng Đức”, em sẽ có cảm xúc như thế nào? Hãy cùng tìm hiểu bài học “Buổi học cuối cùng” ngày hôm nay để tìm hiểu về cảm xúc của các nhân vật khi bị rơi vào hoàn cảnh đó nhé!)</a:t>
            </a:r>
            <a:endParaRPr lang="x-none" sz="1200" kern="1200" dirty="0">
              <a:solidFill>
                <a:schemeClr val="tx1"/>
              </a:solidFill>
              <a:effectLst/>
              <a:latin typeface="+mn-lt"/>
              <a:ea typeface="+mn-ea"/>
              <a:cs typeface="+mn-cs"/>
            </a:endParaRPr>
          </a:p>
          <a:p>
            <a:endParaRPr lang="x-none" dirty="0"/>
          </a:p>
        </p:txBody>
      </p:sp>
      <p:sp>
        <p:nvSpPr>
          <p:cNvPr id="4" name="Slide Number Placeholder 3"/>
          <p:cNvSpPr>
            <a:spLocks noGrp="1"/>
          </p:cNvSpPr>
          <p:nvPr>
            <p:ph type="sldNum" sz="quarter" idx="5"/>
          </p:nvPr>
        </p:nvSpPr>
        <p:spPr/>
        <p:txBody>
          <a:bodyPr/>
          <a:lstStyle/>
          <a:p>
            <a:fld id="{2A8B3F24-B618-4465-805C-DAACBFBBDE66}" type="slidenum">
              <a:rPr lang="zh-CN" altLang="en-US" smtClean="0"/>
              <a:t>5</a:t>
            </a:fld>
            <a:endParaRPr lang="zh-CN" altLang="en-US"/>
          </a:p>
        </p:txBody>
      </p:sp>
    </p:spTree>
    <p:extLst>
      <p:ext uri="{BB962C8B-B14F-4D97-AF65-F5344CB8AC3E}">
        <p14:creationId xmlns:p14="http://schemas.microsoft.com/office/powerpoint/2010/main" val="669492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6</a:t>
            </a:fld>
            <a:endParaRPr lang="zh-CN" altLang="en-US"/>
          </a:p>
        </p:txBody>
      </p:sp>
    </p:spTree>
    <p:extLst>
      <p:ext uri="{BB962C8B-B14F-4D97-AF65-F5344CB8AC3E}">
        <p14:creationId xmlns:p14="http://schemas.microsoft.com/office/powerpoint/2010/main" val="1583991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vi-VN" sz="1200" i="1" kern="1200" dirty="0">
                <a:solidFill>
                  <a:schemeClr val="tx1"/>
                </a:solidFill>
                <a:effectLst/>
                <a:latin typeface="+mn-lt"/>
                <a:ea typeface="+mn-ea"/>
                <a:cs typeface="+mn-cs"/>
              </a:rPr>
              <a:t>An-phông-xơ Đô-đê bắt đầu viết văn từ năm 14 tuổi, sau này gặt hái được nhiều thành công và được đông đảo bạn đọc yêu mến. Ông là tác giả của nhiều tập truyện ngắn nổi tiếng như Một thời niên thiếu, Những cuộc phiêu lưu kì diệu của Tactaranh ở Taraxcông,… Văn chương của ông nhẹ nhàng, trong sáng, diễn tả cảm động những nỗi đau và tình thương, đặc biệt là tình yêu quê hương, đất nước. Ông đạt đến danh vọng trong làng văn chương Pháp qua giải thưởng Văn chương Pháp với quyển “Fromont Cháu Trẻ và Cụ Riler” (1984).</a:t>
            </a:r>
            <a:r>
              <a:rPr lang="x-none" dirty="0">
                <a:effectLst/>
              </a:rPr>
              <a:t> </a:t>
            </a:r>
            <a:endParaRPr lang="zh-CN" altLang="en-US" dirty="0"/>
          </a:p>
        </p:txBody>
      </p:sp>
      <p:sp>
        <p:nvSpPr>
          <p:cNvPr id="4" name="灯片编号占位符 3"/>
          <p:cNvSpPr>
            <a:spLocks noGrp="1"/>
          </p:cNvSpPr>
          <p:nvPr>
            <p:ph type="sldNum" sz="quarter" idx="10"/>
          </p:nvPr>
        </p:nvSpPr>
        <p:spPr/>
        <p:txBody>
          <a:bodyPr/>
          <a:lstStyle/>
          <a:p>
            <a:fld id="{2A8B3F24-B618-4465-805C-DAACBFBBDE66}" type="slidenum">
              <a:rPr lang="zh-CN" altLang="en-US" smtClean="0"/>
              <a:t>7</a:t>
            </a:fld>
            <a:endParaRPr lang="zh-CN" altLang="en-US"/>
          </a:p>
        </p:txBody>
      </p:sp>
    </p:spTree>
    <p:extLst>
      <p:ext uri="{BB962C8B-B14F-4D97-AF65-F5344CB8AC3E}">
        <p14:creationId xmlns:p14="http://schemas.microsoft.com/office/powerpoint/2010/main" val="4140724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8</a:t>
            </a:fld>
            <a:endParaRPr lang="zh-CN" altLang="en-US"/>
          </a:p>
        </p:txBody>
      </p:sp>
    </p:spTree>
    <p:extLst>
      <p:ext uri="{BB962C8B-B14F-4D97-AF65-F5344CB8AC3E}">
        <p14:creationId xmlns:p14="http://schemas.microsoft.com/office/powerpoint/2010/main" val="3411490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8B3F24-B618-4465-805C-DAACBFBBDE66}" type="slidenum">
              <a:rPr lang="zh-CN" altLang="en-US" smtClean="0"/>
              <a:t>9</a:t>
            </a:fld>
            <a:endParaRPr lang="zh-CN" altLang="en-US"/>
          </a:p>
        </p:txBody>
      </p:sp>
    </p:spTree>
    <p:extLst>
      <p:ext uri="{BB962C8B-B14F-4D97-AF65-F5344CB8AC3E}">
        <p14:creationId xmlns:p14="http://schemas.microsoft.com/office/powerpoint/2010/main" val="37070328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51DA7B3-A8CA-4829-BBD7-29CD8EA1C250}" type="datetimeFigureOut">
              <a:rPr lang="zh-CN" altLang="en-US" smtClean="0"/>
              <a:t>2022/9/7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1B390E-610E-427D-A0AB-AB7A8985921D}" type="slidenum">
              <a:rPr lang="zh-CN" altLang="en-US" smtClean="0"/>
              <a:t>‹#›</a:t>
            </a:fld>
            <a:endParaRPr lang="zh-CN" altLang="en-US"/>
          </a:p>
        </p:txBody>
      </p:sp>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33170" t="63523" r="44471" b="20907"/>
          <a:stretch/>
        </p:blipFill>
        <p:spPr>
          <a:xfrm>
            <a:off x="9246965" y="2685392"/>
            <a:ext cx="2788152" cy="1384663"/>
          </a:xfrm>
          <a:prstGeom prst="rect">
            <a:avLst/>
          </a:prstGeom>
        </p:spPr>
      </p:pic>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33170" t="63523" r="26186" b="20907"/>
          <a:stretch/>
        </p:blipFill>
        <p:spPr>
          <a:xfrm>
            <a:off x="91426" y="441267"/>
            <a:ext cx="5068390" cy="1384663"/>
          </a:xfrm>
          <a:prstGeom prst="rect">
            <a:avLst/>
          </a:prstGeom>
        </p:spPr>
      </p:pic>
      <p:pic>
        <p:nvPicPr>
          <p:cNvPr id="10" name="图片 9"/>
          <p:cNvPicPr>
            <a:picLocks noChangeAspect="1"/>
          </p:cNvPicPr>
          <p:nvPr userDrawn="1"/>
        </p:nvPicPr>
        <p:blipFill rotWithShape="1">
          <a:blip r:embed="rId2">
            <a:extLst>
              <a:ext uri="{28A0092B-C50C-407E-A947-70E740481C1C}">
                <a14:useLocalDpi xmlns:a14="http://schemas.microsoft.com/office/drawing/2010/main" val="0"/>
              </a:ext>
            </a:extLst>
          </a:blip>
          <a:srcRect t="50095" b="5189"/>
          <a:stretch/>
        </p:blipFill>
        <p:spPr>
          <a:xfrm>
            <a:off x="-308946" y="2881519"/>
            <a:ext cx="12470256" cy="3976481"/>
          </a:xfrm>
          <a:prstGeom prst="rect">
            <a:avLst/>
          </a:prstGeom>
        </p:spPr>
      </p:pic>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52274" y="1022565"/>
            <a:ext cx="942617" cy="1606731"/>
          </a:xfrm>
          <a:prstGeom prst="rect">
            <a:avLst/>
          </a:prstGeom>
        </p:spPr>
      </p:pic>
      <p:pic>
        <p:nvPicPr>
          <p:cNvPr id="13" name="图片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6375" y="365854"/>
            <a:ext cx="385271" cy="656711"/>
          </a:xfrm>
          <a:prstGeom prst="rect">
            <a:avLst/>
          </a:prstGeom>
        </p:spPr>
      </p:pic>
      <p:pic>
        <p:nvPicPr>
          <p:cNvPr id="14" name="图片 13"/>
          <p:cNvPicPr>
            <a:picLocks noChangeAspect="1"/>
          </p:cNvPicPr>
          <p:nvPr userDrawn="1"/>
        </p:nvPicPr>
        <p:blipFill rotWithShape="1">
          <a:blip r:embed="rId2">
            <a:extLst>
              <a:ext uri="{28A0092B-C50C-407E-A947-70E740481C1C}">
                <a14:useLocalDpi xmlns:a14="http://schemas.microsoft.com/office/drawing/2010/main" val="0"/>
              </a:ext>
            </a:extLst>
          </a:blip>
          <a:srcRect l="41164" t="63523" r="44471" b="20907"/>
          <a:stretch/>
        </p:blipFill>
        <p:spPr>
          <a:xfrm>
            <a:off x="-26126" y="2325213"/>
            <a:ext cx="1791274" cy="1384663"/>
          </a:xfrm>
          <a:prstGeom prst="rect">
            <a:avLst/>
          </a:prstGeom>
        </p:spPr>
      </p:pic>
      <p:pic>
        <p:nvPicPr>
          <p:cNvPr id="15" name="图片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843004" y="-207074"/>
            <a:ext cx="8917133" cy="4422043"/>
          </a:xfrm>
          <a:prstGeom prst="rect">
            <a:avLst/>
          </a:prstGeom>
        </p:spPr>
      </p:pic>
    </p:spTree>
    <p:extLst>
      <p:ext uri="{BB962C8B-B14F-4D97-AF65-F5344CB8AC3E}">
        <p14:creationId xmlns:p14="http://schemas.microsoft.com/office/powerpoint/2010/main" val="30740001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1DA7B3-A8CA-4829-BBD7-29CD8EA1C250}" type="datetimeFigureOut">
              <a:rPr lang="zh-CN" altLang="en-US" smtClean="0"/>
              <a:t>2022/9/7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1B390E-610E-427D-A0AB-AB7A8985921D}" type="slidenum">
              <a:rPr lang="zh-CN" altLang="en-US" smtClean="0"/>
              <a:t>‹#›</a:t>
            </a:fld>
            <a:endParaRPr lang="zh-CN" altLang="en-US"/>
          </a:p>
        </p:txBody>
      </p:sp>
    </p:spTree>
    <p:extLst>
      <p:ext uri="{BB962C8B-B14F-4D97-AF65-F5344CB8AC3E}">
        <p14:creationId xmlns:p14="http://schemas.microsoft.com/office/powerpoint/2010/main" val="1804552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1DA7B3-A8CA-4829-BBD7-29CD8EA1C250}" type="datetimeFigureOut">
              <a:rPr lang="zh-CN" altLang="en-US" smtClean="0"/>
              <a:t>2022/9/7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1B390E-610E-427D-A0AB-AB7A8985921D}" type="slidenum">
              <a:rPr lang="zh-CN" altLang="en-US" smtClean="0"/>
              <a:t>‹#›</a:t>
            </a:fld>
            <a:endParaRPr lang="zh-CN" altLang="en-US"/>
          </a:p>
        </p:txBody>
      </p:sp>
    </p:spTree>
    <p:extLst>
      <p:ext uri="{BB962C8B-B14F-4D97-AF65-F5344CB8AC3E}">
        <p14:creationId xmlns:p14="http://schemas.microsoft.com/office/powerpoint/2010/main" val="215520343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1DA7B3-A8CA-4829-BBD7-29CD8EA1C250}" type="datetimeFigureOut">
              <a:rPr lang="zh-CN" altLang="en-US" smtClean="0"/>
              <a:t>2022/9/7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1B390E-610E-427D-A0AB-AB7A8985921D}" type="slidenum">
              <a:rPr lang="zh-CN" altLang="en-US" smtClean="0"/>
              <a:t>‹#›</a:t>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65123" y="1454220"/>
            <a:ext cx="452706" cy="771656"/>
          </a:xfrm>
          <a:prstGeom prst="rect">
            <a:avLst/>
          </a:prstGeom>
        </p:spPr>
      </p:pic>
      <p:pic>
        <p:nvPicPr>
          <p:cNvPr id="8" name="图片 7"/>
          <p:cNvPicPr>
            <a:picLocks noChangeAspect="1"/>
          </p:cNvPicPr>
          <p:nvPr userDrawn="1"/>
        </p:nvPicPr>
        <p:blipFill rotWithShape="1">
          <a:blip r:embed="rId3">
            <a:extLst>
              <a:ext uri="{28A0092B-C50C-407E-A947-70E740481C1C}">
                <a14:useLocalDpi xmlns:a14="http://schemas.microsoft.com/office/drawing/2010/main" val="0"/>
              </a:ext>
            </a:extLst>
          </a:blip>
          <a:srcRect t="50095" b="5189"/>
          <a:stretch/>
        </p:blipFill>
        <p:spPr>
          <a:xfrm>
            <a:off x="-308946" y="2881519"/>
            <a:ext cx="12470256" cy="3976481"/>
          </a:xfrm>
          <a:prstGeom prst="rect">
            <a:avLst/>
          </a:prstGeom>
        </p:spPr>
      </p:pic>
      <p:pic>
        <p:nvPicPr>
          <p:cNvPr id="9" name="图片 27"/>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68786" y="235780"/>
            <a:ext cx="1324883" cy="1172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42364" y="198804"/>
            <a:ext cx="862028" cy="1469362"/>
          </a:xfrm>
          <a:prstGeom prst="rect">
            <a:avLst/>
          </a:prstGeom>
        </p:spPr>
      </p:pic>
      <p:sp>
        <p:nvSpPr>
          <p:cNvPr id="11" name="矩形 10"/>
          <p:cNvSpPr/>
          <p:nvPr userDrawn="1"/>
        </p:nvSpPr>
        <p:spPr>
          <a:xfrm>
            <a:off x="-103031" y="2910625"/>
            <a:ext cx="12295031" cy="394737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820175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51DA7B3-A8CA-4829-BBD7-29CD8EA1C250}" type="datetimeFigureOut">
              <a:rPr lang="zh-CN" altLang="en-US" smtClean="0"/>
              <a:t>2022/9/7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1B390E-610E-427D-A0AB-AB7A8985921D}" type="slidenum">
              <a:rPr lang="zh-CN" altLang="en-US" smtClean="0"/>
              <a:t>‹#›</a:t>
            </a:fld>
            <a:endParaRPr lang="zh-CN" altLang="en-US"/>
          </a:p>
        </p:txBody>
      </p:sp>
    </p:spTree>
    <p:extLst>
      <p:ext uri="{BB962C8B-B14F-4D97-AF65-F5344CB8AC3E}">
        <p14:creationId xmlns:p14="http://schemas.microsoft.com/office/powerpoint/2010/main" val="16310771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51DA7B3-A8CA-4829-BBD7-29CD8EA1C250}" type="datetimeFigureOut">
              <a:rPr lang="zh-CN" altLang="en-US" smtClean="0"/>
              <a:t>2022/9/7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1B390E-610E-427D-A0AB-AB7A8985921D}" type="slidenum">
              <a:rPr lang="zh-CN" altLang="en-US" smtClean="0"/>
              <a:t>‹#›</a:t>
            </a:fld>
            <a:endParaRPr lang="zh-CN" altLang="en-US"/>
          </a:p>
        </p:txBody>
      </p:sp>
    </p:spTree>
    <p:extLst>
      <p:ext uri="{BB962C8B-B14F-4D97-AF65-F5344CB8AC3E}">
        <p14:creationId xmlns:p14="http://schemas.microsoft.com/office/powerpoint/2010/main" val="168920868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51DA7B3-A8CA-4829-BBD7-29CD8EA1C250}" type="datetimeFigureOut">
              <a:rPr lang="zh-CN" altLang="en-US" smtClean="0"/>
              <a:t>2022/9/7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41B390E-610E-427D-A0AB-AB7A8985921D}" type="slidenum">
              <a:rPr lang="zh-CN" altLang="en-US" smtClean="0"/>
              <a:t>‹#›</a:t>
            </a:fld>
            <a:endParaRPr lang="zh-CN" altLang="en-US"/>
          </a:p>
        </p:txBody>
      </p:sp>
    </p:spTree>
    <p:extLst>
      <p:ext uri="{BB962C8B-B14F-4D97-AF65-F5344CB8AC3E}">
        <p14:creationId xmlns:p14="http://schemas.microsoft.com/office/powerpoint/2010/main" val="26536450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1DA7B3-A8CA-4829-BBD7-29CD8EA1C250}" type="datetimeFigureOut">
              <a:rPr lang="zh-CN" altLang="en-US" smtClean="0"/>
              <a:t>2022/9/7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41B390E-610E-427D-A0AB-AB7A8985921D}" type="slidenum">
              <a:rPr lang="zh-CN" altLang="en-US" smtClean="0"/>
              <a:t>‹#›</a:t>
            </a:fld>
            <a:endParaRPr lang="zh-CN" altLang="en-US"/>
          </a:p>
        </p:txBody>
      </p:sp>
    </p:spTree>
    <p:extLst>
      <p:ext uri="{BB962C8B-B14F-4D97-AF65-F5344CB8AC3E}">
        <p14:creationId xmlns:p14="http://schemas.microsoft.com/office/powerpoint/2010/main" val="32512486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1DA7B3-A8CA-4829-BBD7-29CD8EA1C250}" type="datetimeFigureOut">
              <a:rPr lang="zh-CN" altLang="en-US" smtClean="0"/>
              <a:t>2022/9/7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41B390E-610E-427D-A0AB-AB7A8985921D}" type="slidenum">
              <a:rPr lang="zh-CN" altLang="en-US" smtClean="0"/>
              <a:t>‹#›</a:t>
            </a:fld>
            <a:endParaRPr lang="zh-CN" altLang="en-US"/>
          </a:p>
        </p:txBody>
      </p:sp>
    </p:spTree>
    <p:extLst>
      <p:ext uri="{BB962C8B-B14F-4D97-AF65-F5344CB8AC3E}">
        <p14:creationId xmlns:p14="http://schemas.microsoft.com/office/powerpoint/2010/main" val="28993201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1DA7B3-A8CA-4829-BBD7-29CD8EA1C250}" type="datetimeFigureOut">
              <a:rPr lang="zh-CN" altLang="en-US" smtClean="0"/>
              <a:t>2022/9/7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1B390E-610E-427D-A0AB-AB7A8985921D}" type="slidenum">
              <a:rPr lang="zh-CN" altLang="en-US" smtClean="0"/>
              <a:t>‹#›</a:t>
            </a:fld>
            <a:endParaRPr lang="zh-CN" altLang="en-US"/>
          </a:p>
        </p:txBody>
      </p:sp>
    </p:spTree>
    <p:extLst>
      <p:ext uri="{BB962C8B-B14F-4D97-AF65-F5344CB8AC3E}">
        <p14:creationId xmlns:p14="http://schemas.microsoft.com/office/powerpoint/2010/main" val="6149052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1DA7B3-A8CA-4829-BBD7-29CD8EA1C250}" type="datetimeFigureOut">
              <a:rPr lang="zh-CN" altLang="en-US" smtClean="0"/>
              <a:t>2022/9/7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1B390E-610E-427D-A0AB-AB7A8985921D}" type="slidenum">
              <a:rPr lang="zh-CN" altLang="en-US" smtClean="0"/>
              <a:t>‹#›</a:t>
            </a:fld>
            <a:endParaRPr lang="zh-CN" altLang="en-US"/>
          </a:p>
        </p:txBody>
      </p:sp>
    </p:spTree>
    <p:extLst>
      <p:ext uri="{BB962C8B-B14F-4D97-AF65-F5344CB8AC3E}">
        <p14:creationId xmlns:p14="http://schemas.microsoft.com/office/powerpoint/2010/main" val="2450852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1DA7B3-A8CA-4829-BBD7-29CD8EA1C250}" type="datetimeFigureOut">
              <a:rPr lang="zh-CN" altLang="en-US" smtClean="0"/>
              <a:t>2022/9/7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1B390E-610E-427D-A0AB-AB7A8985921D}" type="slidenum">
              <a:rPr lang="zh-CN" altLang="en-US" smtClean="0"/>
              <a:t>‹#›</a:t>
            </a:fld>
            <a:endParaRPr lang="zh-CN" altLang="en-US"/>
          </a:p>
        </p:txBody>
      </p:sp>
    </p:spTree>
    <p:extLst>
      <p:ext uri="{BB962C8B-B14F-4D97-AF65-F5344CB8AC3E}">
        <p14:creationId xmlns:p14="http://schemas.microsoft.com/office/powerpoint/2010/main" val="29740992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12.emf"/><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12.emf"/><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4.png"/><Relationship Id="rId7" Type="http://schemas.openxmlformats.org/officeDocument/2006/relationships/diagramColors" Target="../diagrams/colors1.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5.png"/></Relationships>
</file>

<file path=ppt/slides/_rels/slide2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4.png"/><Relationship Id="rId7" Type="http://schemas.openxmlformats.org/officeDocument/2006/relationships/diagramColors" Target="../diagrams/colors2.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25.png"/></Relationships>
</file>

<file path=ppt/slides/_rels/slide2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4.png"/><Relationship Id="rId7" Type="http://schemas.openxmlformats.org/officeDocument/2006/relationships/diagramColors" Target="../diagrams/colors3.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12.emf"/><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32.pn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7.xml"/><Relationship Id="rId7" Type="http://schemas.openxmlformats.org/officeDocument/2006/relationships/image" Target="../media/image5.png"/><Relationship Id="rId2" Type="http://schemas.microsoft.com/office/2007/relationships/media" Target="../media/media2.mp3"/><Relationship Id="rId1" Type="http://schemas.openxmlformats.org/officeDocument/2006/relationships/audio" Target="NULL" TargetMode="Externa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12.emf"/><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12.emf"/><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34453" y="2382465"/>
            <a:ext cx="6988629" cy="1754326"/>
          </a:xfrm>
          <a:prstGeom prst="rect">
            <a:avLst/>
          </a:prstGeom>
          <a:noFill/>
        </p:spPr>
        <p:txBody>
          <a:bodyPr wrap="square" rtlCol="0">
            <a:spAutoFit/>
          </a:bodyPr>
          <a:lstStyle/>
          <a:p>
            <a:pPr algn="ctr"/>
            <a:r>
              <a:rPr lang="en-US" altLang="zh-CN" sz="5400" dirty="0" err="1">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Chào</a:t>
            </a:r>
            <a:r>
              <a:rPr lang="en-US" altLang="zh-CN" sz="5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5400" dirty="0" err="1">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mừng</a:t>
            </a:r>
            <a:r>
              <a:rPr lang="en-US" altLang="zh-CN" sz="5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5400" dirty="0" err="1">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thầy</a:t>
            </a:r>
            <a:r>
              <a:rPr lang="en-US" altLang="zh-CN" sz="5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5400" dirty="0" err="1">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cô</a:t>
            </a:r>
            <a:r>
              <a:rPr lang="en-US" altLang="zh-CN" sz="5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5400" dirty="0" err="1">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giáo</a:t>
            </a:r>
            <a:r>
              <a:rPr lang="en-US" altLang="zh-CN" sz="5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5400" dirty="0" err="1">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và</a:t>
            </a:r>
            <a:r>
              <a:rPr lang="en-US" altLang="zh-CN" sz="5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5400" dirty="0" err="1">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các</a:t>
            </a:r>
            <a:r>
              <a:rPr lang="en-US" altLang="zh-CN" sz="5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5400" dirty="0" err="1">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em</a:t>
            </a:r>
            <a:r>
              <a:rPr lang="en-US" altLang="zh-CN" sz="5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5400" dirty="0" err="1">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học</a:t>
            </a:r>
            <a:r>
              <a:rPr lang="en-US" altLang="zh-CN" sz="5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5400" dirty="0" err="1">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sinh</a:t>
            </a:r>
            <a:endParaRPr lang="zh-CN" altLang="en-US" sz="5400" dirty="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endParaRPr>
          </a:p>
        </p:txBody>
      </p:sp>
      <p:pic>
        <p:nvPicPr>
          <p:cNvPr id="2" name="《The_Show》Lenk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600" y="4247606"/>
            <a:ext cx="609600" cy="609600"/>
          </a:xfrm>
          <a:prstGeom prst="rect">
            <a:avLst/>
          </a:prstGeom>
        </p:spPr>
      </p:pic>
    </p:spTree>
    <p:extLst>
      <p:ext uri="{BB962C8B-B14F-4D97-AF65-F5344CB8AC3E}">
        <p14:creationId xmlns:p14="http://schemas.microsoft.com/office/powerpoint/2010/main" val="988536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56" presetClass="entr" presetSubtype="0" fill="hold" grpId="0" nodeType="click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by="(-#ppt_w*2)" calcmode="lin" valueType="num">
                                      <p:cBhvr rctx="PPT">
                                        <p:cTn id="11" dur="500" autoRev="1" fill="hold">
                                          <p:stCondLst>
                                            <p:cond delay="0"/>
                                          </p:stCondLst>
                                        </p:cTn>
                                        <p:tgtEl>
                                          <p:spTgt spid="4"/>
                                        </p:tgtEl>
                                        <p:attrNameLst>
                                          <p:attrName>ppt_w</p:attrName>
                                        </p:attrNameLst>
                                      </p:cBhvr>
                                    </p:anim>
                                    <p:anim by="(#ppt_w*0.50)" calcmode="lin" valueType="num">
                                      <p:cBhvr>
                                        <p:cTn id="12" dur="500" decel="50000" autoRev="1" fill="hold">
                                          <p:stCondLst>
                                            <p:cond delay="0"/>
                                          </p:stCondLst>
                                        </p:cTn>
                                        <p:tgtEl>
                                          <p:spTgt spid="4"/>
                                        </p:tgtEl>
                                        <p:attrNameLst>
                                          <p:attrName>ppt_x</p:attrName>
                                        </p:attrNameLst>
                                      </p:cBhvr>
                                    </p:anim>
                                    <p:anim from="(-#ppt_h/2)" to="(#ppt_y)" calcmode="lin" valueType="num">
                                      <p:cBhvr>
                                        <p:cTn id="13" dur="1000" fill="hold">
                                          <p:stCondLst>
                                            <p:cond delay="0"/>
                                          </p:stCondLst>
                                        </p:cTn>
                                        <p:tgtEl>
                                          <p:spTgt spid="4"/>
                                        </p:tgtEl>
                                        <p:attrNameLst>
                                          <p:attrName>ppt_y</p:attrName>
                                        </p:attrNameLst>
                                      </p:cBhvr>
                                    </p:anim>
                                    <p:animRot by="21600000">
                                      <p:cBhvr>
                                        <p:cTn id="14"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48485" numSld="999" showWhenStopped="0">
                <p:cTn id="15" repeatCount="indefinite" fill="hold" display="0">
                  <p:stCondLst>
                    <p:cond delay="indefinite"/>
                  </p:stCondLst>
                  <p:endCondLst>
                    <p:cond evt="onStopAudio" delay="0">
                      <p:tgtEl>
                        <p:sldTgt/>
                      </p:tgtEl>
                    </p:cond>
                  </p:endCondLst>
                </p:cTn>
                <p:tgtEl>
                  <p:spTgt spid="2"/>
                </p:tgtEl>
              </p:cMediaNode>
            </p:audio>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own Arrow Callout 26"/>
          <p:cNvSpPr/>
          <p:nvPr/>
        </p:nvSpPr>
        <p:spPr>
          <a:xfrm>
            <a:off x="4513675" y="1262256"/>
            <a:ext cx="2620286" cy="4809359"/>
          </a:xfrm>
          <a:prstGeom prst="downArrowCallout">
            <a:avLst>
              <a:gd name="adj1" fmla="val 25000"/>
              <a:gd name="adj2" fmla="val 6698"/>
              <a:gd name="adj3" fmla="val 4369"/>
              <a:gd name="adj4" fmla="val 97489"/>
            </a:avLst>
          </a:prstGeom>
          <a:solidFill>
            <a:srgbClr val="EC606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en-US" sz="1350" dirty="0">
              <a:latin typeface="Times New Roman" panose="02020603050405020304" pitchFamily="18" charset="0"/>
              <a:ea typeface="幼圆" panose="02010509060101010101" pitchFamily="49" charset="-122"/>
              <a:cs typeface="Times New Roman" panose="02020603050405020304" pitchFamily="18" charset="0"/>
            </a:endParaRPr>
          </a:p>
        </p:txBody>
      </p:sp>
      <p:sp>
        <p:nvSpPr>
          <p:cNvPr id="3" name="Down Arrow Callout 33"/>
          <p:cNvSpPr/>
          <p:nvPr/>
        </p:nvSpPr>
        <p:spPr>
          <a:xfrm>
            <a:off x="1426696" y="1262256"/>
            <a:ext cx="2620286" cy="4809359"/>
          </a:xfrm>
          <a:prstGeom prst="downArrowCallout">
            <a:avLst>
              <a:gd name="adj1" fmla="val 25000"/>
              <a:gd name="adj2" fmla="val 6698"/>
              <a:gd name="adj3" fmla="val 4369"/>
              <a:gd name="adj4" fmla="val 97489"/>
            </a:avLst>
          </a:prstGeom>
          <a:solidFill>
            <a:srgbClr val="FCCB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en-US" sz="1350" dirty="0">
              <a:latin typeface="Times New Roman" panose="02020603050405020304" pitchFamily="18" charset="0"/>
              <a:ea typeface="幼圆" panose="02010509060101010101" pitchFamily="49" charset="-122"/>
              <a:cs typeface="Times New Roman" panose="02020603050405020304" pitchFamily="18" charset="0"/>
            </a:endParaRPr>
          </a:p>
        </p:txBody>
      </p:sp>
      <p:sp>
        <p:nvSpPr>
          <p:cNvPr id="4" name="Flowchart: Off-page Connector 40"/>
          <p:cNvSpPr/>
          <p:nvPr/>
        </p:nvSpPr>
        <p:spPr>
          <a:xfrm>
            <a:off x="1961684" y="1544831"/>
            <a:ext cx="1108237" cy="1138437"/>
          </a:xfrm>
          <a:prstGeom prst="flowChartOffpageConnector">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defTabSz="1030288">
              <a:defRPr>
                <a:solidFill>
                  <a:schemeClr val="tx1"/>
                </a:solidFill>
                <a:latin typeface="Calibri" panose="020F0502020204030204" pitchFamily="34" charset="0"/>
                <a:ea typeface="宋体" panose="02010600030101010101" pitchFamily="2" charset="-122"/>
              </a:defRPr>
            </a:lvl1pPr>
            <a:lvl2pPr marL="742950" indent="-285750" defTabSz="1030288">
              <a:defRPr>
                <a:solidFill>
                  <a:schemeClr val="tx1"/>
                </a:solidFill>
                <a:latin typeface="Calibri" panose="020F0502020204030204" pitchFamily="34" charset="0"/>
                <a:ea typeface="宋体" panose="02010600030101010101" pitchFamily="2" charset="-122"/>
              </a:defRPr>
            </a:lvl2pPr>
            <a:lvl3pPr marL="1143000" indent="-228600" defTabSz="1030288">
              <a:defRPr>
                <a:solidFill>
                  <a:schemeClr val="tx1"/>
                </a:solidFill>
                <a:latin typeface="Calibri" panose="020F0502020204030204" pitchFamily="34" charset="0"/>
                <a:ea typeface="宋体" panose="02010600030101010101" pitchFamily="2" charset="-122"/>
              </a:defRPr>
            </a:lvl3pPr>
            <a:lvl4pPr marL="1600200" indent="-228600" defTabSz="1030288">
              <a:defRPr>
                <a:solidFill>
                  <a:schemeClr val="tx1"/>
                </a:solidFill>
                <a:latin typeface="Calibri" panose="020F0502020204030204" pitchFamily="34" charset="0"/>
                <a:ea typeface="宋体" panose="02010600030101010101" pitchFamily="2" charset="-122"/>
              </a:defRPr>
            </a:lvl4pPr>
            <a:lvl5pPr marL="2057400" indent="-228600" defTabSz="1030288">
              <a:defRPr>
                <a:solidFill>
                  <a:schemeClr val="tx1"/>
                </a:solidFill>
                <a:latin typeface="Calibri" panose="020F0502020204030204" pitchFamily="34" charset="0"/>
                <a:ea typeface="宋体" panose="02010600030101010101" pitchFamily="2" charset="-122"/>
              </a:defRPr>
            </a:lvl5pPr>
            <a:lvl6pPr marL="2514600" indent="-228600" defTabSz="103028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03028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03028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03028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3500" b="1" dirty="0">
                <a:solidFill>
                  <a:srgbClr val="FCCB00"/>
                </a:solidFill>
                <a:latin typeface="Times New Roman" panose="02020603050405020304" pitchFamily="18" charset="0"/>
                <a:ea typeface="幼圆" panose="02010509060101010101" pitchFamily="49" charset="-122"/>
                <a:cs typeface="Times New Roman" panose="02020603050405020304" pitchFamily="18" charset="0"/>
              </a:rPr>
              <a:t>1</a:t>
            </a:r>
          </a:p>
        </p:txBody>
      </p:sp>
      <p:sp>
        <p:nvSpPr>
          <p:cNvPr id="5" name="Flowchart: Off-page Connector 42"/>
          <p:cNvSpPr/>
          <p:nvPr/>
        </p:nvSpPr>
        <p:spPr>
          <a:xfrm>
            <a:off x="5032788" y="1544831"/>
            <a:ext cx="1108237" cy="1138437"/>
          </a:xfrm>
          <a:prstGeom prst="flowChartOffpageConnector">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600" eaLnBrk="1" fontAlgn="auto" hangingPunct="1">
              <a:spcBef>
                <a:spcPts val="0"/>
              </a:spcBef>
              <a:spcAft>
                <a:spcPts val="0"/>
              </a:spcAft>
              <a:defRPr/>
            </a:pPr>
            <a:r>
              <a:rPr lang="en-US" sz="3500" b="1" dirty="0">
                <a:solidFill>
                  <a:srgbClr val="EC6063"/>
                </a:solidFill>
                <a:latin typeface="Times New Roman" panose="02020603050405020304" pitchFamily="18" charset="0"/>
                <a:ea typeface="幼圆" panose="02010509060101010101" pitchFamily="49" charset="-122"/>
                <a:cs typeface="Times New Roman" panose="02020603050405020304" pitchFamily="18" charset="0"/>
              </a:rPr>
              <a:t>2</a:t>
            </a:r>
          </a:p>
        </p:txBody>
      </p:sp>
      <p:sp>
        <p:nvSpPr>
          <p:cNvPr id="6" name="Down Arrow Callout 15"/>
          <p:cNvSpPr/>
          <p:nvPr/>
        </p:nvSpPr>
        <p:spPr>
          <a:xfrm>
            <a:off x="7610030" y="1262256"/>
            <a:ext cx="2620286" cy="4809359"/>
          </a:xfrm>
          <a:prstGeom prst="downArrowCallout">
            <a:avLst>
              <a:gd name="adj1" fmla="val 25000"/>
              <a:gd name="adj2" fmla="val 6698"/>
              <a:gd name="adj3" fmla="val 4369"/>
              <a:gd name="adj4" fmla="val 97489"/>
            </a:avLst>
          </a:prstGeom>
          <a:solidFill>
            <a:srgbClr val="6BD2D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en-US" sz="1350" dirty="0">
              <a:latin typeface="Times New Roman" panose="02020603050405020304" pitchFamily="18" charset="0"/>
              <a:ea typeface="幼圆" panose="02010509060101010101" pitchFamily="49" charset="-122"/>
              <a:cs typeface="Times New Roman" panose="02020603050405020304" pitchFamily="18" charset="0"/>
            </a:endParaRPr>
          </a:p>
        </p:txBody>
      </p:sp>
      <p:sp>
        <p:nvSpPr>
          <p:cNvPr id="7" name="Flowchart: Off-page Connector 17"/>
          <p:cNvSpPr/>
          <p:nvPr/>
        </p:nvSpPr>
        <p:spPr>
          <a:xfrm>
            <a:off x="8129141" y="1554356"/>
            <a:ext cx="1105995" cy="1138437"/>
          </a:xfrm>
          <a:prstGeom prst="flowChartOffpageConnector">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600" eaLnBrk="1" fontAlgn="auto" hangingPunct="1">
              <a:spcBef>
                <a:spcPts val="0"/>
              </a:spcBef>
              <a:spcAft>
                <a:spcPts val="0"/>
              </a:spcAft>
              <a:defRPr/>
            </a:pPr>
            <a:r>
              <a:rPr lang="en-US" sz="3500" b="1" dirty="0">
                <a:solidFill>
                  <a:srgbClr val="6BD2D5"/>
                </a:solidFill>
                <a:latin typeface="Times New Roman" panose="02020603050405020304" pitchFamily="18" charset="0"/>
                <a:ea typeface="幼圆" panose="02010509060101010101" pitchFamily="49" charset="-122"/>
                <a:cs typeface="Times New Roman" panose="02020603050405020304" pitchFamily="18" charset="0"/>
              </a:rPr>
              <a:t>3</a:t>
            </a:r>
          </a:p>
        </p:txBody>
      </p:sp>
      <p:sp>
        <p:nvSpPr>
          <p:cNvPr id="8" name="矩形 7"/>
          <p:cNvSpPr/>
          <p:nvPr/>
        </p:nvSpPr>
        <p:spPr>
          <a:xfrm>
            <a:off x="1512456" y="2668335"/>
            <a:ext cx="2551989" cy="2626360"/>
          </a:xfrm>
          <a:prstGeom prst="rect">
            <a:avLst/>
          </a:prstGeom>
          <a:noFill/>
        </p:spPr>
        <p:txBody>
          <a:bodyPr wrap="square" lIns="0" tIns="0" rIns="0" bIns="0">
            <a:spAutoFit/>
          </a:bodyPr>
          <a:lstStyle/>
          <a:p>
            <a:pPr algn="ctr" defTabSz="912613">
              <a:lnSpc>
                <a:spcPct val="120000"/>
              </a:lnSpc>
              <a:spcBef>
                <a:spcPct val="20000"/>
              </a:spcBef>
              <a:defRPr/>
            </a:pPr>
            <a:r>
              <a:rPr lang="vi-VN" sz="2800" dirty="0">
                <a:solidFill>
                  <a:schemeClr val="bg1"/>
                </a:solidFill>
                <a:latin typeface="Times New Roman" panose="02020603050405020304" pitchFamily="18" charset="0"/>
                <a:cs typeface="Times New Roman" panose="02020603050405020304" pitchFamily="18" charset="0"/>
              </a:rPr>
              <a:t>Phần 1: </a:t>
            </a:r>
          </a:p>
          <a:p>
            <a:pPr algn="ctr" defTabSz="912613">
              <a:lnSpc>
                <a:spcPct val="120000"/>
              </a:lnSpc>
              <a:spcBef>
                <a:spcPct val="20000"/>
              </a:spcBef>
              <a:defRPr/>
            </a:pPr>
            <a:r>
              <a:rPr lang="vi-VN" sz="2800" dirty="0">
                <a:solidFill>
                  <a:schemeClr val="bg1"/>
                </a:solidFill>
                <a:latin typeface="Times New Roman" panose="02020603050405020304" pitchFamily="18" charset="0"/>
                <a:cs typeface="Times New Roman" panose="02020603050405020304" pitchFamily="18" charset="0"/>
              </a:rPr>
              <a:t>Phrăng đi học trễ và không khí khác thường của buổi học. </a:t>
            </a:r>
            <a:endParaRPr lang="en-US" altLang="zh-CN" sz="2800" dirty="0">
              <a:solidFill>
                <a:schemeClr val="bg1"/>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
        <p:nvSpPr>
          <p:cNvPr id="9" name="矩形 8"/>
          <p:cNvSpPr/>
          <p:nvPr/>
        </p:nvSpPr>
        <p:spPr>
          <a:xfrm>
            <a:off x="4581971" y="2668335"/>
            <a:ext cx="2551990" cy="3016210"/>
          </a:xfrm>
          <a:prstGeom prst="rect">
            <a:avLst/>
          </a:prstGeom>
          <a:noFill/>
        </p:spPr>
        <p:txBody>
          <a:bodyPr wrap="square" lIns="0" tIns="0" rIns="0" bIns="0">
            <a:spAutoFit/>
          </a:bodyPr>
          <a:lstStyle/>
          <a:p>
            <a:pPr algn="ctr"/>
            <a:r>
              <a:rPr lang="vi-VN" sz="2800" dirty="0">
                <a:solidFill>
                  <a:schemeClr val="bg1"/>
                </a:solidFill>
                <a:latin typeface="Times New Roman" panose="02020603050405020304" pitchFamily="18" charset="0"/>
                <a:cs typeface="Times New Roman" panose="02020603050405020304" pitchFamily="18" charset="0"/>
              </a:rPr>
              <a:t>Phần 2, 3, 4:</a:t>
            </a:r>
          </a:p>
          <a:p>
            <a:pPr algn="ctr"/>
            <a:r>
              <a:rPr lang="vi-VN" sz="2800" dirty="0">
                <a:solidFill>
                  <a:schemeClr val="bg1"/>
                </a:solidFill>
                <a:latin typeface="Times New Roman" panose="02020603050405020304" pitchFamily="18" charset="0"/>
                <a:cs typeface="Times New Roman" panose="02020603050405020304" pitchFamily="18" charset="0"/>
              </a:rPr>
              <a:t>Hình ảnh thầy Ha-men, cảm nghĩ của Phrăng và không khí lớp học trong buổi học cuối cùng. </a:t>
            </a:r>
            <a:endParaRPr lang="x-none" sz="2800" dirty="0">
              <a:solidFill>
                <a:schemeClr val="bg1"/>
              </a:solidFill>
              <a:latin typeface="Times New Roman" panose="02020603050405020304" pitchFamily="18" charset="0"/>
              <a:cs typeface="Times New Roman" panose="02020603050405020304" pitchFamily="18" charset="0"/>
            </a:endParaRPr>
          </a:p>
        </p:txBody>
      </p:sp>
      <p:sp>
        <p:nvSpPr>
          <p:cNvPr id="10" name="矩形 9"/>
          <p:cNvSpPr/>
          <p:nvPr/>
        </p:nvSpPr>
        <p:spPr>
          <a:xfrm>
            <a:off x="7694201" y="2668335"/>
            <a:ext cx="2551990" cy="861774"/>
          </a:xfrm>
          <a:prstGeom prst="rect">
            <a:avLst/>
          </a:prstGeom>
          <a:noFill/>
        </p:spPr>
        <p:txBody>
          <a:bodyPr wrap="square" lIns="0" tIns="0" rIns="0" bIns="0">
            <a:spAutoFit/>
          </a:bodyPr>
          <a:lstStyle/>
          <a:p>
            <a:pPr algn="ctr"/>
            <a:r>
              <a:rPr lang="vi-VN" sz="2800" dirty="0">
                <a:solidFill>
                  <a:schemeClr val="bg1"/>
                </a:solidFill>
                <a:latin typeface="Times New Roman" panose="02020603050405020304" pitchFamily="18" charset="0"/>
                <a:cs typeface="Times New Roman" panose="02020603050405020304" pitchFamily="18" charset="0"/>
              </a:rPr>
              <a:t>Phần 5: </a:t>
            </a:r>
          </a:p>
          <a:p>
            <a:pPr algn="ctr"/>
            <a:r>
              <a:rPr lang="vi-VN" sz="2800" dirty="0">
                <a:solidFill>
                  <a:schemeClr val="bg1"/>
                </a:solidFill>
                <a:latin typeface="Times New Roman" panose="02020603050405020304" pitchFamily="18" charset="0"/>
                <a:cs typeface="Times New Roman" panose="02020603050405020304" pitchFamily="18" charset="0"/>
              </a:rPr>
              <a:t>Kết thúc buổi học</a:t>
            </a:r>
            <a:endParaRPr lang="x-none" sz="2800" dirty="0">
              <a:solidFill>
                <a:schemeClr val="bg1"/>
              </a:solidFill>
              <a:latin typeface="Times New Roman" panose="02020603050405020304" pitchFamily="18" charset="0"/>
              <a:cs typeface="Times New Roman" panose="02020603050405020304" pitchFamily="18" charset="0"/>
            </a:endParaRPr>
          </a:p>
        </p:txBody>
      </p:sp>
      <p:pic>
        <p:nvPicPr>
          <p:cNvPr id="12"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397785" y="4031365"/>
            <a:ext cx="1411288"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2824113" y="409917"/>
            <a:ext cx="6453052" cy="646331"/>
          </a:xfrm>
          <a:prstGeom prst="rect">
            <a:avLst/>
          </a:prstGeom>
          <a:noFill/>
        </p:spPr>
        <p:txBody>
          <a:bodyPr wrap="square" rtlCol="0">
            <a:spAutoFit/>
          </a:bodyPr>
          <a:lstStyle/>
          <a:p>
            <a:pPr algn="ctr"/>
            <a:r>
              <a:rPr lang="en-US" altLang="zh-CN" sz="3600" b="1" dirty="0" err="1">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rPr>
              <a:t>Bố</a:t>
            </a:r>
            <a:r>
              <a:rPr lang="en-US" altLang="zh-CN" sz="3600" b="1" dirty="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600" b="1" dirty="0" err="1">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rPr>
              <a:t>cục</a:t>
            </a:r>
            <a:endParaRPr lang="zh-CN" altLang="en-US" sz="3600" b="1" dirty="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endParaRPr>
          </a:p>
        </p:txBody>
      </p:sp>
    </p:spTree>
    <p:extLst>
      <p:ext uri="{BB962C8B-B14F-4D97-AF65-F5344CB8AC3E}">
        <p14:creationId xmlns:p14="http://schemas.microsoft.com/office/powerpoint/2010/main" val="2903796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BC8AD0C0-22FC-3520-E260-05CA958F18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0" y="2191512"/>
            <a:ext cx="6096000" cy="6096000"/>
          </a:xfrm>
          <a:prstGeom prst="rect">
            <a:avLst/>
          </a:prstGeom>
        </p:spPr>
      </p:pic>
      <p:pic>
        <p:nvPicPr>
          <p:cNvPr id="4" name="Picture 3">
            <a:extLst>
              <a:ext uri="{FF2B5EF4-FFF2-40B4-BE49-F238E27FC236}">
                <a16:creationId xmlns:a16="http://schemas.microsoft.com/office/drawing/2014/main" xmlns="" id="{72C55126-9BD8-F645-6C88-01C9FFD6DA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4350" y="-292608"/>
            <a:ext cx="8623300" cy="4114800"/>
          </a:xfrm>
          <a:prstGeom prst="rect">
            <a:avLst/>
          </a:prstGeom>
        </p:spPr>
      </p:pic>
    </p:spTree>
    <p:extLst>
      <p:ext uri="{BB962C8B-B14F-4D97-AF65-F5344CB8AC3E}">
        <p14:creationId xmlns:p14="http://schemas.microsoft.com/office/powerpoint/2010/main" val="3045968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50095" b="5189"/>
          <a:stretch/>
        </p:blipFill>
        <p:spPr>
          <a:xfrm>
            <a:off x="-308946" y="2881519"/>
            <a:ext cx="12470256" cy="3976481"/>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3343" y="1672046"/>
            <a:ext cx="6023819" cy="2690947"/>
          </a:xfrm>
          <a:prstGeom prst="rect">
            <a:avLst/>
          </a:prstGeom>
        </p:spPr>
      </p:pic>
      <p:pic>
        <p:nvPicPr>
          <p:cNvPr id="4" name="图片 2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10214" y="3421760"/>
            <a:ext cx="1114425"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29"/>
          <p:cNvSpPr txBox="1">
            <a:spLocks noChangeArrowheads="1"/>
          </p:cNvSpPr>
          <p:nvPr/>
        </p:nvSpPr>
        <p:spPr bwMode="auto">
          <a:xfrm>
            <a:off x="4184187" y="3447533"/>
            <a:ext cx="64045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3000" b="1" dirty="0">
                <a:solidFill>
                  <a:srgbClr val="404040"/>
                </a:solidFill>
                <a:latin typeface="Times New Roman" panose="02020603050405020304" pitchFamily="18" charset="0"/>
                <a:cs typeface="Times New Roman" panose="02020603050405020304" pitchFamily="18" charset="0"/>
              </a:rPr>
              <a:t>01</a:t>
            </a:r>
            <a:endParaRPr lang="zh-CN" altLang="en-US" sz="3000" b="1" dirty="0">
              <a:solidFill>
                <a:srgbClr val="404040"/>
              </a:solidFill>
              <a:latin typeface="Times New Roman" panose="02020603050405020304" pitchFamily="18" charset="0"/>
              <a:cs typeface="Times New Roman" panose="02020603050405020304" pitchFamily="18" charset="0"/>
            </a:endParaRPr>
          </a:p>
        </p:txBody>
      </p:sp>
      <p:sp>
        <p:nvSpPr>
          <p:cNvPr id="6" name="文本框 31"/>
          <p:cNvSpPr txBox="1">
            <a:spLocks noChangeArrowheads="1"/>
          </p:cNvSpPr>
          <p:nvPr/>
        </p:nvSpPr>
        <p:spPr bwMode="auto">
          <a:xfrm>
            <a:off x="4677446" y="3432144"/>
            <a:ext cx="413457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Nhan</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đề</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và</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ngôi</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kể</a:t>
            </a:r>
            <a:endParaRPr lang="zh-CN" altLang="en-US"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19340" y="542109"/>
            <a:ext cx="1158099" cy="197402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1295" y="2769326"/>
            <a:ext cx="537128" cy="915558"/>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31539" y="542109"/>
            <a:ext cx="341028" cy="581297"/>
          </a:xfrm>
          <a:prstGeom prst="rect">
            <a:avLst/>
          </a:prstGeom>
        </p:spPr>
      </p:pic>
    </p:spTree>
    <p:extLst>
      <p:ext uri="{BB962C8B-B14F-4D97-AF65-F5344CB8AC3E}">
        <p14:creationId xmlns:p14="http://schemas.microsoft.com/office/powerpoint/2010/main" val="12459242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xmlns="" id="{38D1EF73-1839-CC29-6F5D-6AC29AACFC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3700" y="440944"/>
            <a:ext cx="8864600" cy="965200"/>
          </a:xfrm>
          <a:prstGeom prst="rect">
            <a:avLst/>
          </a:prstGeom>
        </p:spPr>
      </p:pic>
      <p:pic>
        <p:nvPicPr>
          <p:cNvPr id="2050" name="Picture 2" descr="Bài tập ôn văn bản Buổi học cuối cùng">
            <a:extLst>
              <a:ext uri="{FF2B5EF4-FFF2-40B4-BE49-F238E27FC236}">
                <a16:creationId xmlns:a16="http://schemas.microsoft.com/office/drawing/2014/main" xmlns="" id="{0481DA5B-B232-8B4D-4BDE-E263DCAFA8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0381" y="1406144"/>
            <a:ext cx="4134561" cy="483260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descr="Top 8 Bài tóm tắt tác phẩm Buổi học cuối cùng (An-phông-xơ Đô-đê) (Ngữ văn  6) hay nhất - Kênh Sống Ảo">
            <a:extLst>
              <a:ext uri="{FF2B5EF4-FFF2-40B4-BE49-F238E27FC236}">
                <a16:creationId xmlns:a16="http://schemas.microsoft.com/office/drawing/2014/main" xmlns="" id="{3A73C2BD-5C17-4E3E-F09A-F97F77143C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0746" y="1713992"/>
            <a:ext cx="5935413" cy="478790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53971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299C50-9786-E670-2A52-528A0BAA8C04}"/>
              </a:ext>
            </a:extLst>
          </p:cNvPr>
          <p:cNvSpPr>
            <a:spLocks noGrp="1"/>
          </p:cNvSpPr>
          <p:nvPr>
            <p:ph type="title"/>
          </p:nvPr>
        </p:nvSpPr>
        <p:spPr>
          <a:xfrm>
            <a:off x="838200" y="511429"/>
            <a:ext cx="10515600" cy="805307"/>
          </a:xfrm>
        </p:spPr>
        <p:txBody>
          <a:bodyPr/>
          <a:lstStyle/>
          <a:p>
            <a:pPr algn="ctr"/>
            <a:r>
              <a:rPr lang="x-none" dirty="0">
                <a:latin typeface="Times New Roman" panose="02020603050405020304" pitchFamily="18" charset="0"/>
                <a:cs typeface="Times New Roman" panose="02020603050405020304" pitchFamily="18" charset="0"/>
              </a:rPr>
              <a:t>Người kể chuyện: Phrăng</a:t>
            </a:r>
          </a:p>
        </p:txBody>
      </p:sp>
      <p:pic>
        <p:nvPicPr>
          <p:cNvPr id="5" name="Picture 4">
            <a:extLst>
              <a:ext uri="{FF2B5EF4-FFF2-40B4-BE49-F238E27FC236}">
                <a16:creationId xmlns:a16="http://schemas.microsoft.com/office/drawing/2014/main" xmlns="" id="{28D82D65-A5FD-5F5A-5771-527D38D134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2904" y="1170432"/>
            <a:ext cx="5346192" cy="5346192"/>
          </a:xfrm>
          <a:prstGeom prst="rect">
            <a:avLst/>
          </a:prstGeom>
        </p:spPr>
      </p:pic>
    </p:spTree>
    <p:extLst>
      <p:ext uri="{BB962C8B-B14F-4D97-AF65-F5344CB8AC3E}">
        <p14:creationId xmlns:p14="http://schemas.microsoft.com/office/powerpoint/2010/main" val="38766013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164444" y="2457242"/>
            <a:ext cx="1176338" cy="1227138"/>
          </a:xfrm>
          <a:custGeom>
            <a:avLst/>
            <a:gdLst>
              <a:gd name="connsiteX0" fmla="*/ 1193828 w 1567944"/>
              <a:gd name="connsiteY0" fmla="*/ 112 h 1634445"/>
              <a:gd name="connsiteX1" fmla="*/ 1567944 w 1567944"/>
              <a:gd name="connsiteY1" fmla="*/ 14896 h 1634445"/>
              <a:gd name="connsiteX2" fmla="*/ 1093465 w 1567944"/>
              <a:gd name="connsiteY2" fmla="*/ 1603880 h 1634445"/>
              <a:gd name="connsiteX3" fmla="*/ 964661 w 1567944"/>
              <a:gd name="connsiteY3" fmla="*/ 1634445 h 1634445"/>
              <a:gd name="connsiteX4" fmla="*/ 0 w 1567944"/>
              <a:gd name="connsiteY4" fmla="*/ 1634445 h 1634445"/>
              <a:gd name="connsiteX5" fmla="*/ 0 w 1567944"/>
              <a:gd name="connsiteY5" fmla="*/ 391984 h 1634445"/>
              <a:gd name="connsiteX6" fmla="*/ 18173 w 1567944"/>
              <a:gd name="connsiteY6" fmla="*/ 358600 h 1634445"/>
              <a:gd name="connsiteX7" fmla="*/ 1193828 w 1567944"/>
              <a:gd name="connsiteY7" fmla="*/ 112 h 1634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7944" h="1634445">
                <a:moveTo>
                  <a:pt x="1193828" y="112"/>
                </a:moveTo>
                <a:cubicBezTo>
                  <a:pt x="1308400" y="891"/>
                  <a:pt x="1432831" y="5719"/>
                  <a:pt x="1567944" y="14896"/>
                </a:cubicBezTo>
                <a:cubicBezTo>
                  <a:pt x="1521762" y="1062149"/>
                  <a:pt x="1567854" y="1458053"/>
                  <a:pt x="1093465" y="1603880"/>
                </a:cubicBezTo>
                <a:lnTo>
                  <a:pt x="964661" y="1634445"/>
                </a:lnTo>
                <a:lnTo>
                  <a:pt x="0" y="1634445"/>
                </a:lnTo>
                <a:lnTo>
                  <a:pt x="0" y="391984"/>
                </a:lnTo>
                <a:lnTo>
                  <a:pt x="18173" y="358600"/>
                </a:lnTo>
                <a:cubicBezTo>
                  <a:pt x="173880" y="136556"/>
                  <a:pt x="506399" y="-4557"/>
                  <a:pt x="1193828" y="112"/>
                </a:cubicBezTo>
                <a:close/>
              </a:path>
            </a:pathLst>
          </a:custGeom>
          <a:solidFill>
            <a:srgbClr val="6BD2D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lumMod val="65000"/>
                  <a:lumOff val="35000"/>
                </a:schemeClr>
              </a:solidFill>
              <a:latin typeface="Helvetica" panose="020B0604020202030204" pitchFamily="34" charset="0"/>
            </a:endParaRPr>
          </a:p>
        </p:txBody>
      </p:sp>
      <p:sp>
        <p:nvSpPr>
          <p:cNvPr id="3" name="任意多边形 2"/>
          <p:cNvSpPr/>
          <p:nvPr/>
        </p:nvSpPr>
        <p:spPr>
          <a:xfrm>
            <a:off x="5092883" y="2671556"/>
            <a:ext cx="1025525" cy="1012825"/>
          </a:xfrm>
          <a:custGeom>
            <a:avLst/>
            <a:gdLst>
              <a:gd name="connsiteX0" fmla="*/ 310624 w 1365466"/>
              <a:gd name="connsiteY0" fmla="*/ 93 h 1348409"/>
              <a:gd name="connsiteX1" fmla="*/ 1339850 w 1365466"/>
              <a:gd name="connsiteY1" fmla="*/ 395273 h 1348409"/>
              <a:gd name="connsiteX2" fmla="*/ 1365466 w 1365466"/>
              <a:gd name="connsiteY2" fmla="*/ 479194 h 1348409"/>
              <a:gd name="connsiteX3" fmla="*/ 1365466 w 1365466"/>
              <a:gd name="connsiteY3" fmla="*/ 1348409 h 1348409"/>
              <a:gd name="connsiteX4" fmla="*/ 464435 w 1365466"/>
              <a:gd name="connsiteY4" fmla="*/ 1348409 h 1348409"/>
              <a:gd name="connsiteX5" fmla="*/ 393955 w 1365466"/>
              <a:gd name="connsiteY5" fmla="*/ 1331685 h 1348409"/>
              <a:gd name="connsiteX6" fmla="*/ 0 w 1365466"/>
              <a:gd name="connsiteY6" fmla="*/ 12368 h 1348409"/>
              <a:gd name="connsiteX7" fmla="*/ 310624 w 1365466"/>
              <a:gd name="connsiteY7" fmla="*/ 93 h 134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5466" h="1348409">
                <a:moveTo>
                  <a:pt x="310624" y="93"/>
                </a:moveTo>
                <a:cubicBezTo>
                  <a:pt x="976517" y="-4430"/>
                  <a:pt x="1241319" y="155799"/>
                  <a:pt x="1339850" y="395273"/>
                </a:cubicBezTo>
                <a:lnTo>
                  <a:pt x="1365466" y="479194"/>
                </a:lnTo>
                <a:lnTo>
                  <a:pt x="1365466" y="1348409"/>
                </a:lnTo>
                <a:lnTo>
                  <a:pt x="464435" y="1348409"/>
                </a:lnTo>
                <a:lnTo>
                  <a:pt x="393955" y="1331685"/>
                </a:lnTo>
                <a:cubicBezTo>
                  <a:pt x="75" y="1210606"/>
                  <a:pt x="38345" y="881891"/>
                  <a:pt x="0" y="12368"/>
                </a:cubicBezTo>
                <a:cubicBezTo>
                  <a:pt x="112183" y="4748"/>
                  <a:pt x="215496" y="740"/>
                  <a:pt x="310624" y="93"/>
                </a:cubicBezTo>
                <a:close/>
              </a:path>
            </a:pathLst>
          </a:custGeom>
          <a:solidFill>
            <a:srgbClr val="FCC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lumMod val="65000"/>
                  <a:lumOff val="35000"/>
                </a:schemeClr>
              </a:solidFill>
              <a:latin typeface="Helvetica" panose="020B0604020202030204" pitchFamily="34" charset="0"/>
            </a:endParaRPr>
          </a:p>
        </p:txBody>
      </p:sp>
      <p:sp>
        <p:nvSpPr>
          <p:cNvPr id="4" name="任意多边形 3"/>
          <p:cNvSpPr/>
          <p:nvPr/>
        </p:nvSpPr>
        <p:spPr>
          <a:xfrm>
            <a:off x="4880157" y="3722481"/>
            <a:ext cx="1238250" cy="1235075"/>
          </a:xfrm>
          <a:custGeom>
            <a:avLst/>
            <a:gdLst>
              <a:gd name="connsiteX0" fmla="*/ 669841 w 1650278"/>
              <a:gd name="connsiteY0" fmla="*/ 0 h 1646008"/>
              <a:gd name="connsiteX1" fmla="*/ 1650278 w 1650278"/>
              <a:gd name="connsiteY1" fmla="*/ 0 h 1646008"/>
              <a:gd name="connsiteX2" fmla="*/ 1650278 w 1650278"/>
              <a:gd name="connsiteY2" fmla="*/ 1050158 h 1646008"/>
              <a:gd name="connsiteX3" fmla="*/ 1613715 w 1650278"/>
              <a:gd name="connsiteY3" fmla="*/ 1169942 h 1646008"/>
              <a:gd name="connsiteX4" fmla="*/ 0 w 1650278"/>
              <a:gd name="connsiteY4" fmla="*/ 1631112 h 1646008"/>
              <a:gd name="connsiteX5" fmla="*/ 617223 w 1650278"/>
              <a:gd name="connsiteY5" fmla="*/ 8255 h 1646008"/>
              <a:gd name="connsiteX6" fmla="*/ 669841 w 1650278"/>
              <a:gd name="connsiteY6" fmla="*/ 0 h 164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0278" h="1646008">
                <a:moveTo>
                  <a:pt x="669841" y="0"/>
                </a:moveTo>
                <a:lnTo>
                  <a:pt x="1650278" y="0"/>
                </a:lnTo>
                <a:lnTo>
                  <a:pt x="1650278" y="1050158"/>
                </a:lnTo>
                <a:lnTo>
                  <a:pt x="1613715" y="1169942"/>
                </a:lnTo>
                <a:cubicBezTo>
                  <a:pt x="1478091" y="1499568"/>
                  <a:pt x="1080908" y="1704533"/>
                  <a:pt x="0" y="1631112"/>
                </a:cubicBezTo>
                <a:cubicBezTo>
                  <a:pt x="50380" y="488654"/>
                  <a:pt x="-9053" y="121356"/>
                  <a:pt x="617223" y="8255"/>
                </a:cubicBezTo>
                <a:lnTo>
                  <a:pt x="669841" y="0"/>
                </a:lnTo>
                <a:close/>
              </a:path>
            </a:pathLst>
          </a:custGeom>
          <a:solidFill>
            <a:srgbClr val="EC60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latin typeface="Helvetica" panose="020B0604020202030204" pitchFamily="34" charset="0"/>
            </a:endParaRPr>
          </a:p>
        </p:txBody>
      </p:sp>
      <p:sp>
        <p:nvSpPr>
          <p:cNvPr id="5" name="任意多边形 4"/>
          <p:cNvSpPr/>
          <p:nvPr/>
        </p:nvSpPr>
        <p:spPr>
          <a:xfrm>
            <a:off x="6164444" y="3887073"/>
            <a:ext cx="992188" cy="1025525"/>
          </a:xfrm>
          <a:custGeom>
            <a:avLst/>
            <a:gdLst>
              <a:gd name="connsiteX0" fmla="*/ 0 w 1321773"/>
              <a:gd name="connsiteY0" fmla="*/ 0 h 1366414"/>
              <a:gd name="connsiteX1" fmla="*/ 760682 w 1321773"/>
              <a:gd name="connsiteY1" fmla="*/ 0 h 1366414"/>
              <a:gd name="connsiteX2" fmla="*/ 809300 w 1321773"/>
              <a:gd name="connsiteY2" fmla="*/ 6607 h 1366414"/>
              <a:gd name="connsiteX3" fmla="*/ 1321773 w 1321773"/>
              <a:gd name="connsiteY3" fmla="*/ 1354047 h 1366414"/>
              <a:gd name="connsiteX4" fmla="*/ 35015 w 1321773"/>
              <a:gd name="connsiteY4" fmla="*/ 1068673 h 1366414"/>
              <a:gd name="connsiteX5" fmla="*/ 0 w 1321773"/>
              <a:gd name="connsiteY5" fmla="*/ 1004350 h 1366414"/>
              <a:gd name="connsiteX6" fmla="*/ 0 w 1321773"/>
              <a:gd name="connsiteY6" fmla="*/ 0 h 1366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1773" h="1366414">
                <a:moveTo>
                  <a:pt x="0" y="0"/>
                </a:moveTo>
                <a:lnTo>
                  <a:pt x="760682" y="0"/>
                </a:lnTo>
                <a:lnTo>
                  <a:pt x="809300" y="6607"/>
                </a:lnTo>
                <a:cubicBezTo>
                  <a:pt x="1329290" y="100513"/>
                  <a:pt x="1279943" y="405476"/>
                  <a:pt x="1321773" y="1354047"/>
                </a:cubicBezTo>
                <a:cubicBezTo>
                  <a:pt x="536490" y="1407387"/>
                  <a:pt x="185844" y="1283761"/>
                  <a:pt x="35015" y="1068673"/>
                </a:cubicBezTo>
                <a:lnTo>
                  <a:pt x="0" y="1004350"/>
                </a:lnTo>
                <a:lnTo>
                  <a:pt x="0" y="0"/>
                </a:lnTo>
                <a:close/>
              </a:path>
            </a:pathLst>
          </a:custGeom>
          <a:solidFill>
            <a:srgbClr val="3ABF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lumMod val="65000"/>
                  <a:lumOff val="35000"/>
                </a:schemeClr>
              </a:solidFill>
              <a:latin typeface="Helvetica" panose="020B0604020202030204" pitchFamily="34" charset="0"/>
            </a:endParaRPr>
          </a:p>
        </p:txBody>
      </p:sp>
      <p:grpSp>
        <p:nvGrpSpPr>
          <p:cNvPr id="6" name="组合 9"/>
          <p:cNvGrpSpPr/>
          <p:nvPr/>
        </p:nvGrpSpPr>
        <p:grpSpPr>
          <a:xfrm>
            <a:off x="5466154" y="3038765"/>
            <a:ext cx="278685" cy="324526"/>
            <a:chOff x="8816976" y="3130550"/>
            <a:chExt cx="241300" cy="280992"/>
          </a:xfrm>
          <a:solidFill>
            <a:schemeClr val="bg1"/>
          </a:solidFill>
        </p:grpSpPr>
        <p:sp>
          <p:nvSpPr>
            <p:cNvPr id="7" name="Freeform 45"/>
            <p:cNvSpPr>
              <a:spLocks/>
            </p:cNvSpPr>
            <p:nvPr/>
          </p:nvSpPr>
          <p:spPr bwMode="auto">
            <a:xfrm>
              <a:off x="8926513" y="3232150"/>
              <a:ext cx="71438" cy="107950"/>
            </a:xfrm>
            <a:custGeom>
              <a:avLst/>
              <a:gdLst>
                <a:gd name="T0" fmla="*/ 65 w 74"/>
                <a:gd name="T1" fmla="*/ 111 h 113"/>
                <a:gd name="T2" fmla="*/ 62 w 74"/>
                <a:gd name="T3" fmla="*/ 113 h 113"/>
                <a:gd name="T4" fmla="*/ 61 w 74"/>
                <a:gd name="T5" fmla="*/ 113 h 113"/>
                <a:gd name="T6" fmla="*/ 58 w 74"/>
                <a:gd name="T7" fmla="*/ 113 h 113"/>
                <a:gd name="T8" fmla="*/ 3 w 74"/>
                <a:gd name="T9" fmla="*/ 75 h 113"/>
                <a:gd name="T10" fmla="*/ 1 w 74"/>
                <a:gd name="T11" fmla="*/ 74 h 113"/>
                <a:gd name="T12" fmla="*/ 0 w 74"/>
                <a:gd name="T13" fmla="*/ 71 h 113"/>
                <a:gd name="T14" fmla="*/ 0 w 74"/>
                <a:gd name="T15" fmla="*/ 5 h 113"/>
                <a:gd name="T16" fmla="*/ 1 w 74"/>
                <a:gd name="T17" fmla="*/ 1 h 113"/>
                <a:gd name="T18" fmla="*/ 5 w 74"/>
                <a:gd name="T19" fmla="*/ 0 h 113"/>
                <a:gd name="T20" fmla="*/ 18 w 74"/>
                <a:gd name="T21" fmla="*/ 0 h 113"/>
                <a:gd name="T22" fmla="*/ 22 w 74"/>
                <a:gd name="T23" fmla="*/ 1 h 113"/>
                <a:gd name="T24" fmla="*/ 23 w 74"/>
                <a:gd name="T25" fmla="*/ 5 h 113"/>
                <a:gd name="T26" fmla="*/ 23 w 74"/>
                <a:gd name="T27" fmla="*/ 61 h 113"/>
                <a:gd name="T28" fmla="*/ 71 w 74"/>
                <a:gd name="T29" fmla="*/ 93 h 113"/>
                <a:gd name="T30" fmla="*/ 72 w 74"/>
                <a:gd name="T31" fmla="*/ 100 h 113"/>
                <a:gd name="T32" fmla="*/ 65 w 74"/>
                <a:gd name="T33" fmla="*/ 11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65" y="111"/>
                  </a:moveTo>
                  <a:cubicBezTo>
                    <a:pt x="65" y="112"/>
                    <a:pt x="64" y="113"/>
                    <a:pt x="62" y="113"/>
                  </a:cubicBezTo>
                  <a:cubicBezTo>
                    <a:pt x="62" y="113"/>
                    <a:pt x="62" y="113"/>
                    <a:pt x="61" y="113"/>
                  </a:cubicBezTo>
                  <a:cubicBezTo>
                    <a:pt x="60" y="113"/>
                    <a:pt x="59" y="113"/>
                    <a:pt x="58" y="113"/>
                  </a:cubicBezTo>
                  <a:cubicBezTo>
                    <a:pt x="3" y="75"/>
                    <a:pt x="3" y="75"/>
                    <a:pt x="3" y="75"/>
                  </a:cubicBezTo>
                  <a:cubicBezTo>
                    <a:pt x="2" y="75"/>
                    <a:pt x="2" y="75"/>
                    <a:pt x="1" y="74"/>
                  </a:cubicBezTo>
                  <a:cubicBezTo>
                    <a:pt x="0" y="73"/>
                    <a:pt x="0" y="72"/>
                    <a:pt x="0" y="71"/>
                  </a:cubicBezTo>
                  <a:cubicBezTo>
                    <a:pt x="0" y="5"/>
                    <a:pt x="0" y="5"/>
                    <a:pt x="0" y="5"/>
                  </a:cubicBezTo>
                  <a:cubicBezTo>
                    <a:pt x="0" y="3"/>
                    <a:pt x="0" y="2"/>
                    <a:pt x="1" y="1"/>
                  </a:cubicBezTo>
                  <a:cubicBezTo>
                    <a:pt x="2" y="0"/>
                    <a:pt x="3" y="0"/>
                    <a:pt x="5" y="0"/>
                  </a:cubicBezTo>
                  <a:cubicBezTo>
                    <a:pt x="18" y="0"/>
                    <a:pt x="18" y="0"/>
                    <a:pt x="18" y="0"/>
                  </a:cubicBezTo>
                  <a:cubicBezTo>
                    <a:pt x="19" y="0"/>
                    <a:pt x="21" y="0"/>
                    <a:pt x="22" y="1"/>
                  </a:cubicBezTo>
                  <a:cubicBezTo>
                    <a:pt x="23" y="2"/>
                    <a:pt x="23" y="3"/>
                    <a:pt x="23" y="5"/>
                  </a:cubicBezTo>
                  <a:cubicBezTo>
                    <a:pt x="23" y="61"/>
                    <a:pt x="23" y="61"/>
                    <a:pt x="23" y="61"/>
                  </a:cubicBezTo>
                  <a:cubicBezTo>
                    <a:pt x="71" y="93"/>
                    <a:pt x="71" y="93"/>
                    <a:pt x="71" y="93"/>
                  </a:cubicBezTo>
                  <a:cubicBezTo>
                    <a:pt x="73" y="94"/>
                    <a:pt x="74" y="98"/>
                    <a:pt x="72" y="100"/>
                  </a:cubicBezTo>
                  <a:lnTo>
                    <a:pt x="65" y="111"/>
                  </a:lnTo>
                  <a:close/>
                </a:path>
              </a:pathLst>
            </a:custGeom>
            <a:grp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Helvetica" panose="020B0604020202030204" pitchFamily="34" charset="0"/>
              </a:endParaRPr>
            </a:p>
          </p:txBody>
        </p:sp>
        <p:sp>
          <p:nvSpPr>
            <p:cNvPr id="8" name="Freeform 46"/>
            <p:cNvSpPr>
              <a:spLocks/>
            </p:cNvSpPr>
            <p:nvPr/>
          </p:nvSpPr>
          <p:spPr bwMode="auto">
            <a:xfrm>
              <a:off x="8816976" y="3130550"/>
              <a:ext cx="107950" cy="87312"/>
            </a:xfrm>
            <a:custGeom>
              <a:avLst/>
              <a:gdLst>
                <a:gd name="T0" fmla="*/ 113 w 113"/>
                <a:gd name="T1" fmla="*/ 38 h 90"/>
                <a:gd name="T2" fmla="*/ 100 w 113"/>
                <a:gd name="T3" fmla="*/ 15 h 90"/>
                <a:gd name="T4" fmla="*/ 40 w 113"/>
                <a:gd name="T5" fmla="*/ 18 h 90"/>
                <a:gd name="T6" fmla="*/ 7 w 113"/>
                <a:gd name="T7" fmla="*/ 69 h 90"/>
                <a:gd name="T8" fmla="*/ 19 w 113"/>
                <a:gd name="T9" fmla="*/ 90 h 90"/>
                <a:gd name="T10" fmla="*/ 113 w 113"/>
                <a:gd name="T11" fmla="*/ 38 h 90"/>
              </a:gdLst>
              <a:ahLst/>
              <a:cxnLst>
                <a:cxn ang="0">
                  <a:pos x="T0" y="T1"/>
                </a:cxn>
                <a:cxn ang="0">
                  <a:pos x="T2" y="T3"/>
                </a:cxn>
                <a:cxn ang="0">
                  <a:pos x="T4" y="T5"/>
                </a:cxn>
                <a:cxn ang="0">
                  <a:pos x="T6" y="T7"/>
                </a:cxn>
                <a:cxn ang="0">
                  <a:pos x="T8" y="T9"/>
                </a:cxn>
                <a:cxn ang="0">
                  <a:pos x="T10" y="T11"/>
                </a:cxn>
              </a:cxnLst>
              <a:rect l="0" t="0" r="r" b="b"/>
              <a:pathLst>
                <a:path w="113" h="90">
                  <a:moveTo>
                    <a:pt x="113" y="38"/>
                  </a:moveTo>
                  <a:cubicBezTo>
                    <a:pt x="100" y="15"/>
                    <a:pt x="100" y="15"/>
                    <a:pt x="100" y="15"/>
                  </a:cubicBezTo>
                  <a:cubicBezTo>
                    <a:pt x="92" y="2"/>
                    <a:pt x="71" y="0"/>
                    <a:pt x="40" y="18"/>
                  </a:cubicBezTo>
                  <a:cubicBezTo>
                    <a:pt x="9" y="36"/>
                    <a:pt x="0" y="56"/>
                    <a:pt x="7" y="69"/>
                  </a:cubicBezTo>
                  <a:cubicBezTo>
                    <a:pt x="19" y="90"/>
                    <a:pt x="19" y="90"/>
                    <a:pt x="19" y="90"/>
                  </a:cubicBezTo>
                  <a:cubicBezTo>
                    <a:pt x="41" y="61"/>
                    <a:pt x="75" y="42"/>
                    <a:pt x="113" y="38"/>
                  </a:cubicBezTo>
                  <a:close/>
                </a:path>
              </a:pathLst>
            </a:custGeom>
            <a:grp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Helvetica" panose="020B0604020202030204" pitchFamily="34" charset="0"/>
              </a:endParaRPr>
            </a:p>
          </p:txBody>
        </p:sp>
        <p:sp>
          <p:nvSpPr>
            <p:cNvPr id="9" name="Freeform 47"/>
            <p:cNvSpPr>
              <a:spLocks/>
            </p:cNvSpPr>
            <p:nvPr/>
          </p:nvSpPr>
          <p:spPr bwMode="auto">
            <a:xfrm>
              <a:off x="8950326" y="3130550"/>
              <a:ext cx="107950" cy="85725"/>
            </a:xfrm>
            <a:custGeom>
              <a:avLst/>
              <a:gdLst>
                <a:gd name="T0" fmla="*/ 94 w 113"/>
                <a:gd name="T1" fmla="*/ 89 h 89"/>
                <a:gd name="T2" fmla="*/ 106 w 113"/>
                <a:gd name="T3" fmla="*/ 69 h 89"/>
                <a:gd name="T4" fmla="*/ 73 w 113"/>
                <a:gd name="T5" fmla="*/ 18 h 89"/>
                <a:gd name="T6" fmla="*/ 13 w 113"/>
                <a:gd name="T7" fmla="*/ 15 h 89"/>
                <a:gd name="T8" fmla="*/ 0 w 113"/>
                <a:gd name="T9" fmla="*/ 38 h 89"/>
                <a:gd name="T10" fmla="*/ 94 w 113"/>
                <a:gd name="T11" fmla="*/ 89 h 89"/>
              </a:gdLst>
              <a:ahLst/>
              <a:cxnLst>
                <a:cxn ang="0">
                  <a:pos x="T0" y="T1"/>
                </a:cxn>
                <a:cxn ang="0">
                  <a:pos x="T2" y="T3"/>
                </a:cxn>
                <a:cxn ang="0">
                  <a:pos x="T4" y="T5"/>
                </a:cxn>
                <a:cxn ang="0">
                  <a:pos x="T6" y="T7"/>
                </a:cxn>
                <a:cxn ang="0">
                  <a:pos x="T8" y="T9"/>
                </a:cxn>
                <a:cxn ang="0">
                  <a:pos x="T10" y="T11"/>
                </a:cxn>
              </a:cxnLst>
              <a:rect l="0" t="0" r="r" b="b"/>
              <a:pathLst>
                <a:path w="113" h="89">
                  <a:moveTo>
                    <a:pt x="94" y="89"/>
                  </a:moveTo>
                  <a:cubicBezTo>
                    <a:pt x="106" y="69"/>
                    <a:pt x="106" y="69"/>
                    <a:pt x="106" y="69"/>
                  </a:cubicBezTo>
                  <a:cubicBezTo>
                    <a:pt x="113" y="56"/>
                    <a:pt x="104" y="36"/>
                    <a:pt x="73" y="18"/>
                  </a:cubicBezTo>
                  <a:cubicBezTo>
                    <a:pt x="42" y="0"/>
                    <a:pt x="21" y="2"/>
                    <a:pt x="13" y="15"/>
                  </a:cubicBezTo>
                  <a:cubicBezTo>
                    <a:pt x="0" y="38"/>
                    <a:pt x="0" y="38"/>
                    <a:pt x="0" y="38"/>
                  </a:cubicBezTo>
                  <a:cubicBezTo>
                    <a:pt x="38" y="41"/>
                    <a:pt x="71" y="61"/>
                    <a:pt x="94" y="89"/>
                  </a:cubicBezTo>
                  <a:close/>
                </a:path>
              </a:pathLst>
            </a:custGeom>
            <a:grp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Helvetica" panose="020B0604020202030204" pitchFamily="34" charset="0"/>
              </a:endParaRPr>
            </a:p>
          </p:txBody>
        </p:sp>
        <p:sp>
          <p:nvSpPr>
            <p:cNvPr id="10" name="Freeform 48"/>
            <p:cNvSpPr>
              <a:spLocks noEditPoints="1"/>
            </p:cNvSpPr>
            <p:nvPr/>
          </p:nvSpPr>
          <p:spPr bwMode="auto">
            <a:xfrm>
              <a:off x="8821736" y="3179767"/>
              <a:ext cx="231775" cy="231775"/>
            </a:xfrm>
            <a:custGeom>
              <a:avLst/>
              <a:gdLst>
                <a:gd name="T0" fmla="*/ 121 w 242"/>
                <a:gd name="T1" fmla="*/ 0 h 242"/>
                <a:gd name="T2" fmla="*/ 0 w 242"/>
                <a:gd name="T3" fmla="*/ 121 h 242"/>
                <a:gd name="T4" fmla="*/ 121 w 242"/>
                <a:gd name="T5" fmla="*/ 242 h 242"/>
                <a:gd name="T6" fmla="*/ 242 w 242"/>
                <a:gd name="T7" fmla="*/ 121 h 242"/>
                <a:gd name="T8" fmla="*/ 121 w 242"/>
                <a:gd name="T9" fmla="*/ 0 h 242"/>
                <a:gd name="T10" fmla="*/ 121 w 242"/>
                <a:gd name="T11" fmla="*/ 212 h 242"/>
                <a:gd name="T12" fmla="*/ 30 w 242"/>
                <a:gd name="T13" fmla="*/ 121 h 242"/>
                <a:gd name="T14" fmla="*/ 121 w 242"/>
                <a:gd name="T15" fmla="*/ 30 h 242"/>
                <a:gd name="T16" fmla="*/ 212 w 242"/>
                <a:gd name="T17" fmla="*/ 121 h 242"/>
                <a:gd name="T18" fmla="*/ 121 w 242"/>
                <a:gd name="T19" fmla="*/ 21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242">
                  <a:moveTo>
                    <a:pt x="121" y="0"/>
                  </a:moveTo>
                  <a:cubicBezTo>
                    <a:pt x="54" y="0"/>
                    <a:pt x="0" y="54"/>
                    <a:pt x="0" y="121"/>
                  </a:cubicBezTo>
                  <a:cubicBezTo>
                    <a:pt x="0" y="188"/>
                    <a:pt x="54" y="242"/>
                    <a:pt x="121" y="242"/>
                  </a:cubicBezTo>
                  <a:cubicBezTo>
                    <a:pt x="188" y="242"/>
                    <a:pt x="242" y="188"/>
                    <a:pt x="242" y="121"/>
                  </a:cubicBezTo>
                  <a:cubicBezTo>
                    <a:pt x="242" y="54"/>
                    <a:pt x="188" y="0"/>
                    <a:pt x="121" y="0"/>
                  </a:cubicBezTo>
                  <a:close/>
                  <a:moveTo>
                    <a:pt x="121" y="212"/>
                  </a:moveTo>
                  <a:cubicBezTo>
                    <a:pt x="71" y="212"/>
                    <a:pt x="30" y="171"/>
                    <a:pt x="30" y="121"/>
                  </a:cubicBezTo>
                  <a:cubicBezTo>
                    <a:pt x="30" y="71"/>
                    <a:pt x="71" y="30"/>
                    <a:pt x="121" y="30"/>
                  </a:cubicBezTo>
                  <a:cubicBezTo>
                    <a:pt x="171" y="30"/>
                    <a:pt x="212" y="71"/>
                    <a:pt x="212" y="121"/>
                  </a:cubicBezTo>
                  <a:cubicBezTo>
                    <a:pt x="212" y="171"/>
                    <a:pt x="171" y="212"/>
                    <a:pt x="121" y="212"/>
                  </a:cubicBezTo>
                  <a:close/>
                </a:path>
              </a:pathLst>
            </a:custGeom>
            <a:grp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Helvetica" panose="020B0604020202030204" pitchFamily="34" charset="0"/>
              </a:endParaRPr>
            </a:p>
          </p:txBody>
        </p:sp>
        <p:sp>
          <p:nvSpPr>
            <p:cNvPr id="11" name="Freeform 49"/>
            <p:cNvSpPr>
              <a:spLocks/>
            </p:cNvSpPr>
            <p:nvPr/>
          </p:nvSpPr>
          <p:spPr bwMode="auto">
            <a:xfrm>
              <a:off x="8926513" y="3232150"/>
              <a:ext cx="71438" cy="107950"/>
            </a:xfrm>
            <a:custGeom>
              <a:avLst/>
              <a:gdLst>
                <a:gd name="T0" fmla="*/ 71 w 74"/>
                <a:gd name="T1" fmla="*/ 93 h 113"/>
                <a:gd name="T2" fmla="*/ 23 w 74"/>
                <a:gd name="T3" fmla="*/ 61 h 113"/>
                <a:gd name="T4" fmla="*/ 23 w 74"/>
                <a:gd name="T5" fmla="*/ 5 h 113"/>
                <a:gd name="T6" fmla="*/ 22 w 74"/>
                <a:gd name="T7" fmla="*/ 1 h 113"/>
                <a:gd name="T8" fmla="*/ 18 w 74"/>
                <a:gd name="T9" fmla="*/ 0 h 113"/>
                <a:gd name="T10" fmla="*/ 5 w 74"/>
                <a:gd name="T11" fmla="*/ 0 h 113"/>
                <a:gd name="T12" fmla="*/ 1 w 74"/>
                <a:gd name="T13" fmla="*/ 1 h 113"/>
                <a:gd name="T14" fmla="*/ 0 w 74"/>
                <a:gd name="T15" fmla="*/ 5 h 113"/>
                <a:gd name="T16" fmla="*/ 0 w 74"/>
                <a:gd name="T17" fmla="*/ 71 h 113"/>
                <a:gd name="T18" fmla="*/ 1 w 74"/>
                <a:gd name="T19" fmla="*/ 74 h 113"/>
                <a:gd name="T20" fmla="*/ 3 w 74"/>
                <a:gd name="T21" fmla="*/ 75 h 113"/>
                <a:gd name="T22" fmla="*/ 58 w 74"/>
                <a:gd name="T23" fmla="*/ 113 h 113"/>
                <a:gd name="T24" fmla="*/ 61 w 74"/>
                <a:gd name="T25" fmla="*/ 113 h 113"/>
                <a:gd name="T26" fmla="*/ 62 w 74"/>
                <a:gd name="T27" fmla="*/ 113 h 113"/>
                <a:gd name="T28" fmla="*/ 65 w 74"/>
                <a:gd name="T29" fmla="*/ 111 h 113"/>
                <a:gd name="T30" fmla="*/ 72 w 74"/>
                <a:gd name="T31" fmla="*/ 100 h 113"/>
                <a:gd name="T32" fmla="*/ 71 w 74"/>
                <a:gd name="T33" fmla="*/ 9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71" y="93"/>
                  </a:moveTo>
                  <a:cubicBezTo>
                    <a:pt x="23" y="61"/>
                    <a:pt x="23" y="61"/>
                    <a:pt x="23" y="61"/>
                  </a:cubicBezTo>
                  <a:cubicBezTo>
                    <a:pt x="23" y="5"/>
                    <a:pt x="23" y="5"/>
                    <a:pt x="23" y="5"/>
                  </a:cubicBezTo>
                  <a:cubicBezTo>
                    <a:pt x="23" y="3"/>
                    <a:pt x="23" y="2"/>
                    <a:pt x="22" y="1"/>
                  </a:cubicBezTo>
                  <a:cubicBezTo>
                    <a:pt x="21" y="0"/>
                    <a:pt x="19" y="0"/>
                    <a:pt x="18" y="0"/>
                  </a:cubicBezTo>
                  <a:cubicBezTo>
                    <a:pt x="5" y="0"/>
                    <a:pt x="5" y="0"/>
                    <a:pt x="5" y="0"/>
                  </a:cubicBezTo>
                  <a:cubicBezTo>
                    <a:pt x="3" y="0"/>
                    <a:pt x="2" y="0"/>
                    <a:pt x="1" y="1"/>
                  </a:cubicBezTo>
                  <a:cubicBezTo>
                    <a:pt x="0" y="2"/>
                    <a:pt x="0" y="3"/>
                    <a:pt x="0" y="5"/>
                  </a:cubicBezTo>
                  <a:cubicBezTo>
                    <a:pt x="0" y="71"/>
                    <a:pt x="0" y="71"/>
                    <a:pt x="0" y="71"/>
                  </a:cubicBezTo>
                  <a:cubicBezTo>
                    <a:pt x="0" y="72"/>
                    <a:pt x="0" y="73"/>
                    <a:pt x="1" y="74"/>
                  </a:cubicBezTo>
                  <a:cubicBezTo>
                    <a:pt x="2" y="75"/>
                    <a:pt x="2" y="75"/>
                    <a:pt x="3" y="75"/>
                  </a:cubicBezTo>
                  <a:cubicBezTo>
                    <a:pt x="58" y="113"/>
                    <a:pt x="58" y="113"/>
                    <a:pt x="58" y="113"/>
                  </a:cubicBezTo>
                  <a:cubicBezTo>
                    <a:pt x="59" y="113"/>
                    <a:pt x="60" y="113"/>
                    <a:pt x="61" y="113"/>
                  </a:cubicBezTo>
                  <a:cubicBezTo>
                    <a:pt x="62" y="113"/>
                    <a:pt x="62" y="113"/>
                    <a:pt x="62" y="113"/>
                  </a:cubicBezTo>
                  <a:cubicBezTo>
                    <a:pt x="64" y="113"/>
                    <a:pt x="65" y="112"/>
                    <a:pt x="65" y="111"/>
                  </a:cubicBezTo>
                  <a:cubicBezTo>
                    <a:pt x="72" y="100"/>
                    <a:pt x="72" y="100"/>
                    <a:pt x="72" y="100"/>
                  </a:cubicBezTo>
                  <a:cubicBezTo>
                    <a:pt x="74" y="98"/>
                    <a:pt x="73" y="94"/>
                    <a:pt x="71" y="93"/>
                  </a:cubicBezTo>
                  <a:close/>
                </a:path>
              </a:pathLst>
            </a:custGeom>
            <a:grp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Helvetica" panose="020B0604020202030204" pitchFamily="34" charset="0"/>
              </a:endParaRPr>
            </a:p>
          </p:txBody>
        </p:sp>
      </p:grpSp>
      <p:sp>
        <p:nvSpPr>
          <p:cNvPr id="13" name="Freeform 104"/>
          <p:cNvSpPr>
            <a:spLocks/>
          </p:cNvSpPr>
          <p:nvPr/>
        </p:nvSpPr>
        <p:spPr bwMode="auto">
          <a:xfrm>
            <a:off x="6634344" y="3072685"/>
            <a:ext cx="236538" cy="207963"/>
          </a:xfrm>
          <a:custGeom>
            <a:avLst/>
            <a:gdLst>
              <a:gd name="T0" fmla="*/ 0 w 128"/>
              <a:gd name="T1" fmla="*/ 48 h 112"/>
              <a:gd name="T2" fmla="*/ 32 w 128"/>
              <a:gd name="T3" fmla="*/ 48 h 112"/>
              <a:gd name="T4" fmla="*/ 48 w 128"/>
              <a:gd name="T5" fmla="*/ 80 h 112"/>
              <a:gd name="T6" fmla="*/ 96 w 128"/>
              <a:gd name="T7" fmla="*/ 0 h 112"/>
              <a:gd name="T8" fmla="*/ 128 w 128"/>
              <a:gd name="T9" fmla="*/ 0 h 112"/>
              <a:gd name="T10" fmla="*/ 64 w 128"/>
              <a:gd name="T11" fmla="*/ 112 h 112"/>
              <a:gd name="T12" fmla="*/ 32 w 128"/>
              <a:gd name="T13" fmla="*/ 112 h 112"/>
              <a:gd name="T14" fmla="*/ 0 w 128"/>
              <a:gd name="T15" fmla="*/ 48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12">
                <a:moveTo>
                  <a:pt x="0" y="48"/>
                </a:moveTo>
                <a:lnTo>
                  <a:pt x="32" y="48"/>
                </a:lnTo>
                <a:lnTo>
                  <a:pt x="48" y="80"/>
                </a:lnTo>
                <a:lnTo>
                  <a:pt x="96" y="0"/>
                </a:lnTo>
                <a:lnTo>
                  <a:pt x="128" y="0"/>
                </a:lnTo>
                <a:lnTo>
                  <a:pt x="64" y="112"/>
                </a:lnTo>
                <a:lnTo>
                  <a:pt x="32" y="112"/>
                </a:lnTo>
                <a:lnTo>
                  <a:pt x="0" y="48"/>
                </a:ln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Helvetica" panose="020B0604020202030204" pitchFamily="34" charset="0"/>
            </a:endParaRPr>
          </a:p>
        </p:txBody>
      </p:sp>
      <p:grpSp>
        <p:nvGrpSpPr>
          <p:cNvPr id="15" name="组合 13"/>
          <p:cNvGrpSpPr/>
          <p:nvPr/>
        </p:nvGrpSpPr>
        <p:grpSpPr>
          <a:xfrm>
            <a:off x="5511406" y="4190698"/>
            <a:ext cx="258757" cy="146427"/>
            <a:chOff x="2854325" y="1114425"/>
            <a:chExt cx="204788" cy="115887"/>
          </a:xfrm>
          <a:solidFill>
            <a:schemeClr val="bg1"/>
          </a:solidFill>
        </p:grpSpPr>
        <p:sp>
          <p:nvSpPr>
            <p:cNvPr id="16" name="Freeform 15"/>
            <p:cNvSpPr>
              <a:spLocks/>
            </p:cNvSpPr>
            <p:nvPr/>
          </p:nvSpPr>
          <p:spPr bwMode="auto">
            <a:xfrm>
              <a:off x="2941638" y="1114425"/>
              <a:ext cx="117475" cy="115887"/>
            </a:xfrm>
            <a:custGeom>
              <a:avLst/>
              <a:gdLst>
                <a:gd name="T0" fmla="*/ 74 w 74"/>
                <a:gd name="T1" fmla="*/ 36 h 73"/>
                <a:gd name="T2" fmla="*/ 0 w 74"/>
                <a:gd name="T3" fmla="*/ 0 h 73"/>
                <a:gd name="T4" fmla="*/ 0 w 74"/>
                <a:gd name="T5" fmla="*/ 28 h 73"/>
                <a:gd name="T6" fmla="*/ 19 w 74"/>
                <a:gd name="T7" fmla="*/ 36 h 73"/>
                <a:gd name="T8" fmla="*/ 0 w 74"/>
                <a:gd name="T9" fmla="*/ 46 h 73"/>
                <a:gd name="T10" fmla="*/ 0 w 74"/>
                <a:gd name="T11" fmla="*/ 73 h 73"/>
                <a:gd name="T12" fmla="*/ 74 w 74"/>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74" y="36"/>
                  </a:moveTo>
                  <a:lnTo>
                    <a:pt x="0" y="0"/>
                  </a:lnTo>
                  <a:lnTo>
                    <a:pt x="0" y="28"/>
                  </a:lnTo>
                  <a:lnTo>
                    <a:pt x="19" y="36"/>
                  </a:lnTo>
                  <a:lnTo>
                    <a:pt x="0" y="46"/>
                  </a:lnTo>
                  <a:lnTo>
                    <a:pt x="0" y="73"/>
                  </a:lnTo>
                  <a:lnTo>
                    <a:pt x="74" y="36"/>
                  </a:lnTo>
                  <a:close/>
                </a:path>
              </a:pathLst>
            </a:custGeom>
            <a:grp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Helvetica" panose="020B0604020202030204" pitchFamily="34" charset="0"/>
              </a:endParaRPr>
            </a:p>
          </p:txBody>
        </p:sp>
        <p:sp>
          <p:nvSpPr>
            <p:cNvPr id="17" name="Freeform 16"/>
            <p:cNvSpPr>
              <a:spLocks/>
            </p:cNvSpPr>
            <p:nvPr/>
          </p:nvSpPr>
          <p:spPr bwMode="auto">
            <a:xfrm>
              <a:off x="2854325" y="1114425"/>
              <a:ext cx="117475" cy="115887"/>
            </a:xfrm>
            <a:custGeom>
              <a:avLst/>
              <a:gdLst>
                <a:gd name="T0" fmla="*/ 55 w 74"/>
                <a:gd name="T1" fmla="*/ 28 h 73"/>
                <a:gd name="T2" fmla="*/ 0 w 74"/>
                <a:gd name="T3" fmla="*/ 0 h 73"/>
                <a:gd name="T4" fmla="*/ 0 w 74"/>
                <a:gd name="T5" fmla="*/ 73 h 73"/>
                <a:gd name="T6" fmla="*/ 55 w 74"/>
                <a:gd name="T7" fmla="*/ 46 h 73"/>
                <a:gd name="T8" fmla="*/ 74 w 74"/>
                <a:gd name="T9" fmla="*/ 36 h 73"/>
                <a:gd name="T10" fmla="*/ 55 w 74"/>
                <a:gd name="T11" fmla="*/ 28 h 73"/>
              </a:gdLst>
              <a:ahLst/>
              <a:cxnLst>
                <a:cxn ang="0">
                  <a:pos x="T0" y="T1"/>
                </a:cxn>
                <a:cxn ang="0">
                  <a:pos x="T2" y="T3"/>
                </a:cxn>
                <a:cxn ang="0">
                  <a:pos x="T4" y="T5"/>
                </a:cxn>
                <a:cxn ang="0">
                  <a:pos x="T6" y="T7"/>
                </a:cxn>
                <a:cxn ang="0">
                  <a:pos x="T8" y="T9"/>
                </a:cxn>
                <a:cxn ang="0">
                  <a:pos x="T10" y="T11"/>
                </a:cxn>
              </a:cxnLst>
              <a:rect l="0" t="0" r="r" b="b"/>
              <a:pathLst>
                <a:path w="74" h="73">
                  <a:moveTo>
                    <a:pt x="55" y="28"/>
                  </a:moveTo>
                  <a:lnTo>
                    <a:pt x="0" y="0"/>
                  </a:lnTo>
                  <a:lnTo>
                    <a:pt x="0" y="73"/>
                  </a:lnTo>
                  <a:lnTo>
                    <a:pt x="55" y="46"/>
                  </a:lnTo>
                  <a:lnTo>
                    <a:pt x="74" y="36"/>
                  </a:lnTo>
                  <a:lnTo>
                    <a:pt x="55" y="28"/>
                  </a:lnTo>
                  <a:close/>
                </a:path>
              </a:pathLst>
            </a:custGeom>
            <a:grp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Helvetica" panose="020B0604020202030204" pitchFamily="34" charset="0"/>
              </a:endParaRPr>
            </a:p>
          </p:txBody>
        </p:sp>
      </p:grpSp>
      <p:grpSp>
        <p:nvGrpSpPr>
          <p:cNvPr id="19" name="组合 15"/>
          <p:cNvGrpSpPr/>
          <p:nvPr/>
        </p:nvGrpSpPr>
        <p:grpSpPr>
          <a:xfrm>
            <a:off x="6474816" y="4151623"/>
            <a:ext cx="275056" cy="185503"/>
            <a:chOff x="4076700" y="1917701"/>
            <a:chExt cx="204787" cy="138112"/>
          </a:xfrm>
          <a:solidFill>
            <a:schemeClr val="bg1"/>
          </a:solidFill>
        </p:grpSpPr>
        <p:sp>
          <p:nvSpPr>
            <p:cNvPr id="20" name="Freeform 370"/>
            <p:cNvSpPr>
              <a:spLocks/>
            </p:cNvSpPr>
            <p:nvPr/>
          </p:nvSpPr>
          <p:spPr bwMode="auto">
            <a:xfrm>
              <a:off x="4076700" y="1925638"/>
              <a:ext cx="204787" cy="130175"/>
            </a:xfrm>
            <a:custGeom>
              <a:avLst/>
              <a:gdLst>
                <a:gd name="T0" fmla="*/ 288 w 289"/>
                <a:gd name="T1" fmla="*/ 0 h 183"/>
                <a:gd name="T2" fmla="*/ 199 w 289"/>
                <a:gd name="T3" fmla="*/ 76 h 183"/>
                <a:gd name="T4" fmla="*/ 144 w 289"/>
                <a:gd name="T5" fmla="*/ 121 h 183"/>
                <a:gd name="T6" fmla="*/ 90 w 289"/>
                <a:gd name="T7" fmla="*/ 76 h 183"/>
                <a:gd name="T8" fmla="*/ 1 w 289"/>
                <a:gd name="T9" fmla="*/ 0 h 183"/>
                <a:gd name="T10" fmla="*/ 0 w 289"/>
                <a:gd name="T11" fmla="*/ 6 h 183"/>
                <a:gd name="T12" fmla="*/ 0 w 289"/>
                <a:gd name="T13" fmla="*/ 166 h 183"/>
                <a:gd name="T14" fmla="*/ 0 w 289"/>
                <a:gd name="T15" fmla="*/ 169 h 183"/>
                <a:gd name="T16" fmla="*/ 17 w 289"/>
                <a:gd name="T17" fmla="*/ 183 h 183"/>
                <a:gd name="T18" fmla="*/ 271 w 289"/>
                <a:gd name="T19" fmla="*/ 183 h 183"/>
                <a:gd name="T20" fmla="*/ 287 w 289"/>
                <a:gd name="T21" fmla="*/ 171 h 183"/>
                <a:gd name="T22" fmla="*/ 288 w 289"/>
                <a:gd name="T23" fmla="*/ 171 h 183"/>
                <a:gd name="T24" fmla="*/ 289 w 289"/>
                <a:gd name="T25" fmla="*/ 166 h 183"/>
                <a:gd name="T26" fmla="*/ 289 w 289"/>
                <a:gd name="T27" fmla="*/ 6 h 183"/>
                <a:gd name="T28" fmla="*/ 288 w 289"/>
                <a:gd name="T29"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183">
                  <a:moveTo>
                    <a:pt x="288" y="0"/>
                  </a:moveTo>
                  <a:cubicBezTo>
                    <a:pt x="199" y="76"/>
                    <a:pt x="199" y="76"/>
                    <a:pt x="199" y="76"/>
                  </a:cubicBezTo>
                  <a:cubicBezTo>
                    <a:pt x="144" y="121"/>
                    <a:pt x="144" y="121"/>
                    <a:pt x="144" y="121"/>
                  </a:cubicBezTo>
                  <a:cubicBezTo>
                    <a:pt x="90" y="76"/>
                    <a:pt x="90" y="76"/>
                    <a:pt x="90" y="76"/>
                  </a:cubicBezTo>
                  <a:cubicBezTo>
                    <a:pt x="1" y="0"/>
                    <a:pt x="1" y="0"/>
                    <a:pt x="1" y="0"/>
                  </a:cubicBezTo>
                  <a:cubicBezTo>
                    <a:pt x="0" y="2"/>
                    <a:pt x="0" y="4"/>
                    <a:pt x="0" y="6"/>
                  </a:cubicBezTo>
                  <a:cubicBezTo>
                    <a:pt x="0" y="166"/>
                    <a:pt x="0" y="166"/>
                    <a:pt x="0" y="166"/>
                  </a:cubicBezTo>
                  <a:cubicBezTo>
                    <a:pt x="0" y="167"/>
                    <a:pt x="0" y="168"/>
                    <a:pt x="0" y="169"/>
                  </a:cubicBezTo>
                  <a:cubicBezTo>
                    <a:pt x="2" y="177"/>
                    <a:pt x="9" y="183"/>
                    <a:pt x="17" y="183"/>
                  </a:cubicBezTo>
                  <a:cubicBezTo>
                    <a:pt x="271" y="183"/>
                    <a:pt x="271" y="183"/>
                    <a:pt x="271" y="183"/>
                  </a:cubicBezTo>
                  <a:cubicBezTo>
                    <a:pt x="279" y="183"/>
                    <a:pt x="285" y="178"/>
                    <a:pt x="287" y="171"/>
                  </a:cubicBezTo>
                  <a:cubicBezTo>
                    <a:pt x="288" y="171"/>
                    <a:pt x="288" y="171"/>
                    <a:pt x="288" y="171"/>
                  </a:cubicBezTo>
                  <a:cubicBezTo>
                    <a:pt x="288" y="169"/>
                    <a:pt x="289" y="168"/>
                    <a:pt x="289" y="166"/>
                  </a:cubicBezTo>
                  <a:cubicBezTo>
                    <a:pt x="289" y="6"/>
                    <a:pt x="289" y="6"/>
                    <a:pt x="289" y="6"/>
                  </a:cubicBezTo>
                  <a:cubicBezTo>
                    <a:pt x="289" y="4"/>
                    <a:pt x="288" y="2"/>
                    <a:pt x="288" y="0"/>
                  </a:cubicBezTo>
                  <a:close/>
                </a:path>
              </a:pathLst>
            </a:custGeom>
            <a:grp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Helvetica" panose="020B0604020202030204" pitchFamily="34" charset="0"/>
              </a:endParaRPr>
            </a:p>
          </p:txBody>
        </p:sp>
        <p:sp>
          <p:nvSpPr>
            <p:cNvPr id="21" name="Freeform 371"/>
            <p:cNvSpPr>
              <a:spLocks/>
            </p:cNvSpPr>
            <p:nvPr/>
          </p:nvSpPr>
          <p:spPr bwMode="auto">
            <a:xfrm>
              <a:off x="4086225" y="1917701"/>
              <a:ext cx="185737" cy="79375"/>
            </a:xfrm>
            <a:custGeom>
              <a:avLst/>
              <a:gdLst>
                <a:gd name="T0" fmla="*/ 108 w 264"/>
                <a:gd name="T1" fmla="*/ 92 h 112"/>
                <a:gd name="T2" fmla="*/ 132 w 264"/>
                <a:gd name="T3" fmla="*/ 112 h 112"/>
                <a:gd name="T4" fmla="*/ 157 w 264"/>
                <a:gd name="T5" fmla="*/ 92 h 112"/>
                <a:gd name="T6" fmla="*/ 170 w 264"/>
                <a:gd name="T7" fmla="*/ 82 h 112"/>
                <a:gd name="T8" fmla="*/ 264 w 264"/>
                <a:gd name="T9" fmla="*/ 1 h 112"/>
                <a:gd name="T10" fmla="*/ 259 w 264"/>
                <a:gd name="T11" fmla="*/ 0 h 112"/>
                <a:gd name="T12" fmla="*/ 5 w 264"/>
                <a:gd name="T13" fmla="*/ 0 h 112"/>
                <a:gd name="T14" fmla="*/ 0 w 264"/>
                <a:gd name="T15" fmla="*/ 1 h 112"/>
                <a:gd name="T16" fmla="*/ 95 w 264"/>
                <a:gd name="T17" fmla="*/ 82 h 112"/>
                <a:gd name="T18" fmla="*/ 108 w 264"/>
                <a:gd name="T19" fmla="*/ 9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112">
                  <a:moveTo>
                    <a:pt x="108" y="92"/>
                  </a:moveTo>
                  <a:cubicBezTo>
                    <a:pt x="132" y="112"/>
                    <a:pt x="132" y="112"/>
                    <a:pt x="132" y="112"/>
                  </a:cubicBezTo>
                  <a:cubicBezTo>
                    <a:pt x="157" y="92"/>
                    <a:pt x="157" y="92"/>
                    <a:pt x="157" y="92"/>
                  </a:cubicBezTo>
                  <a:cubicBezTo>
                    <a:pt x="170" y="82"/>
                    <a:pt x="170" y="82"/>
                    <a:pt x="170" y="82"/>
                  </a:cubicBezTo>
                  <a:cubicBezTo>
                    <a:pt x="264" y="1"/>
                    <a:pt x="264" y="1"/>
                    <a:pt x="264" y="1"/>
                  </a:cubicBezTo>
                  <a:cubicBezTo>
                    <a:pt x="263" y="1"/>
                    <a:pt x="261" y="0"/>
                    <a:pt x="259" y="0"/>
                  </a:cubicBezTo>
                  <a:cubicBezTo>
                    <a:pt x="5" y="0"/>
                    <a:pt x="5" y="0"/>
                    <a:pt x="5" y="0"/>
                  </a:cubicBezTo>
                  <a:cubicBezTo>
                    <a:pt x="4" y="0"/>
                    <a:pt x="2" y="1"/>
                    <a:pt x="0" y="1"/>
                  </a:cubicBezTo>
                  <a:cubicBezTo>
                    <a:pt x="95" y="82"/>
                    <a:pt x="95" y="82"/>
                    <a:pt x="95" y="82"/>
                  </a:cubicBezTo>
                  <a:lnTo>
                    <a:pt x="108" y="92"/>
                  </a:lnTo>
                  <a:close/>
                </a:path>
              </a:pathLst>
            </a:custGeom>
            <a:grp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Helvetica" panose="020B0604020202030204" pitchFamily="34" charset="0"/>
              </a:endParaRPr>
            </a:p>
          </p:txBody>
        </p:sp>
      </p:grpSp>
      <p:cxnSp>
        <p:nvCxnSpPr>
          <p:cNvPr id="23" name="直接连接符 22"/>
          <p:cNvCxnSpPr/>
          <p:nvPr/>
        </p:nvCxnSpPr>
        <p:spPr>
          <a:xfrm>
            <a:off x="7378882" y="3708192"/>
            <a:ext cx="3998652" cy="14289"/>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54243" y="3684380"/>
            <a:ext cx="3644951" cy="23812"/>
          </a:xfrm>
          <a:prstGeom prst="line">
            <a:avLst/>
          </a:prstGeom>
          <a:ln>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4276136" y="700499"/>
            <a:ext cx="3963934" cy="646331"/>
          </a:xfrm>
          <a:prstGeom prst="rect">
            <a:avLst/>
          </a:prstGeom>
          <a:noFill/>
        </p:spPr>
        <p:txBody>
          <a:bodyPr wrap="square" rtlCol="0">
            <a:spAutoFit/>
          </a:bodyPr>
          <a:lstStyle/>
          <a:p>
            <a:pPr algn="ctr"/>
            <a:r>
              <a:rPr lang="en-US" altLang="zh-CN" sz="36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Ngôi</a:t>
            </a:r>
            <a:r>
              <a:rPr lang="en-US" altLang="zh-CN" sz="36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6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thứ</a:t>
            </a:r>
            <a:r>
              <a:rPr lang="en-US" altLang="zh-CN" sz="36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6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nhất</a:t>
            </a:r>
            <a:endParaRPr lang="zh-CN" altLang="en-US" sz="36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endParaRPr>
          </a:p>
        </p:txBody>
      </p:sp>
      <p:sp>
        <p:nvSpPr>
          <p:cNvPr id="38" name="TextBox 37">
            <a:extLst>
              <a:ext uri="{FF2B5EF4-FFF2-40B4-BE49-F238E27FC236}">
                <a16:creationId xmlns:a16="http://schemas.microsoft.com/office/drawing/2014/main" xmlns="" id="{F00ED712-1DE5-3A0B-135B-4664F169889B}"/>
              </a:ext>
            </a:extLst>
          </p:cNvPr>
          <p:cNvSpPr txBox="1"/>
          <p:nvPr/>
        </p:nvSpPr>
        <p:spPr>
          <a:xfrm>
            <a:off x="1436073" y="1913707"/>
            <a:ext cx="3467426" cy="1539139"/>
          </a:xfrm>
          <a:prstGeom prst="rect">
            <a:avLst/>
          </a:prstGeom>
          <a:noFill/>
        </p:spPr>
        <p:txBody>
          <a:bodyPr wrap="square">
            <a:spAutoFit/>
          </a:bodyPr>
          <a:lstStyle/>
          <a:p>
            <a:pPr algn="r">
              <a:lnSpc>
                <a:spcPct val="115000"/>
              </a:lnSpc>
            </a:pPr>
            <a:r>
              <a:rPr lang="vi-VN" sz="2800" dirty="0">
                <a:solidFill>
                  <a:srgbClr val="000000"/>
                </a:solidFill>
                <a:effectLst/>
                <a:latin typeface="Times New Roman" panose="02020603050405020304" pitchFamily="18" charset="0"/>
                <a:ea typeface="Times New Roman" panose="02020603050405020304" pitchFamily="18" charset="0"/>
              </a:rPr>
              <a:t>Phrăng vừa kể vừa bộc lộ được thái độ, suy nghĩ, cảm xúc</a:t>
            </a:r>
            <a:endParaRPr lang="x-none" sz="2800" dirty="0">
              <a:effectLst/>
              <a:latin typeface="Times New Roman" panose="02020603050405020304" pitchFamily="18" charset="0"/>
              <a:ea typeface="Times New Roman" panose="02020603050405020304" pitchFamily="18" charset="0"/>
            </a:endParaRPr>
          </a:p>
        </p:txBody>
      </p:sp>
      <p:sp>
        <p:nvSpPr>
          <p:cNvPr id="41" name="TextBox 40">
            <a:extLst>
              <a:ext uri="{FF2B5EF4-FFF2-40B4-BE49-F238E27FC236}">
                <a16:creationId xmlns:a16="http://schemas.microsoft.com/office/drawing/2014/main" xmlns="" id="{5159CD2C-F71E-5505-A2F9-0251004C91B7}"/>
              </a:ext>
            </a:extLst>
          </p:cNvPr>
          <p:cNvSpPr txBox="1"/>
          <p:nvPr/>
        </p:nvSpPr>
        <p:spPr>
          <a:xfrm>
            <a:off x="7340782" y="3922781"/>
            <a:ext cx="2973650" cy="954107"/>
          </a:xfrm>
          <a:prstGeom prst="rect">
            <a:avLst/>
          </a:prstGeom>
          <a:noFill/>
        </p:spPr>
        <p:txBody>
          <a:bodyPr wrap="square">
            <a:spAutoFit/>
          </a:bodyPr>
          <a:lstStyle/>
          <a:p>
            <a:r>
              <a:rPr lang="vi-VN" sz="2800" dirty="0">
                <a:solidFill>
                  <a:srgbClr val="000000"/>
                </a:solidFill>
                <a:effectLst/>
                <a:latin typeface="Times New Roman" panose="02020603050405020304" pitchFamily="18" charset="0"/>
                <a:ea typeface="Times New Roman" panose="02020603050405020304" pitchFamily="18" charset="0"/>
              </a:rPr>
              <a:t>Thể hiện chủ đề của tác phẩm</a:t>
            </a:r>
            <a:endParaRPr lang="x-none" sz="2800" dirty="0"/>
          </a:p>
        </p:txBody>
      </p:sp>
    </p:spTree>
    <p:extLst>
      <p:ext uri="{BB962C8B-B14F-4D97-AF65-F5344CB8AC3E}">
        <p14:creationId xmlns:p14="http://schemas.microsoft.com/office/powerpoint/2010/main" val="26638274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down)">
                                      <p:cBhvr>
                                        <p:cTn id="39" dur="500"/>
                                        <p:tgtEl>
                                          <p:spTgt spid="23"/>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down)">
                                      <p:cBhvr>
                                        <p:cTn id="4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자유형 88"/>
          <p:cNvSpPr/>
          <p:nvPr/>
        </p:nvSpPr>
        <p:spPr bwMode="auto">
          <a:xfrm>
            <a:off x="1663964" y="1489148"/>
            <a:ext cx="1919288" cy="1206837"/>
          </a:xfrm>
          <a:custGeom>
            <a:avLst/>
            <a:gdLst>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316480 h 2377440"/>
              <a:gd name="connsiteX5" fmla="*/ 22860 w 2194560"/>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232248 h 2377440"/>
              <a:gd name="connsiteX5" fmla="*/ 22860 w 2194560"/>
              <a:gd name="connsiteY5" fmla="*/ 0 h 2377440"/>
              <a:gd name="connsiteX0" fmla="*/ 22860 w 2201801"/>
              <a:gd name="connsiteY0" fmla="*/ 0 h 2377440"/>
              <a:gd name="connsiteX1" fmla="*/ 2194560 w 2201801"/>
              <a:gd name="connsiteY1" fmla="*/ 137160 h 2377440"/>
              <a:gd name="connsiteX2" fmla="*/ 2049780 w 2201801"/>
              <a:gd name="connsiteY2" fmla="*/ 1965960 h 2377440"/>
              <a:gd name="connsiteX3" fmla="*/ 853440 w 2201801"/>
              <a:gd name="connsiteY3" fmla="*/ 2377440 h 2377440"/>
              <a:gd name="connsiteX4" fmla="*/ 0 w 2201801"/>
              <a:gd name="connsiteY4" fmla="*/ 2232248 h 2377440"/>
              <a:gd name="connsiteX5" fmla="*/ 22860 w 2201801"/>
              <a:gd name="connsiteY5" fmla="*/ 0 h 2377440"/>
              <a:gd name="connsiteX0" fmla="*/ 22860 w 2201801"/>
              <a:gd name="connsiteY0" fmla="*/ 0 h 2340260"/>
              <a:gd name="connsiteX1" fmla="*/ 2194560 w 2201801"/>
              <a:gd name="connsiteY1" fmla="*/ 137160 h 2340260"/>
              <a:gd name="connsiteX2" fmla="*/ 2049780 w 2201801"/>
              <a:gd name="connsiteY2" fmla="*/ 1965960 h 2340260"/>
              <a:gd name="connsiteX3" fmla="*/ 1080120 w 2201801"/>
              <a:gd name="connsiteY3" fmla="*/ 2340260 h 2340260"/>
              <a:gd name="connsiteX4" fmla="*/ 0 w 2201801"/>
              <a:gd name="connsiteY4" fmla="*/ 2232248 h 2340260"/>
              <a:gd name="connsiteX5" fmla="*/ 22860 w 2201801"/>
              <a:gd name="connsiteY5" fmla="*/ 0 h 2340260"/>
              <a:gd name="connsiteX0" fmla="*/ 22860 w 2201801"/>
              <a:gd name="connsiteY0" fmla="*/ 0 h 2340260"/>
              <a:gd name="connsiteX1" fmla="*/ 2194560 w 2201801"/>
              <a:gd name="connsiteY1" fmla="*/ 137160 h 2340260"/>
              <a:gd name="connsiteX2" fmla="*/ 2049780 w 2201801"/>
              <a:gd name="connsiteY2" fmla="*/ 1965960 h 2340260"/>
              <a:gd name="connsiteX3" fmla="*/ 1080120 w 2201801"/>
              <a:gd name="connsiteY3" fmla="*/ 2340260 h 2340260"/>
              <a:gd name="connsiteX4" fmla="*/ 0 w 2201801"/>
              <a:gd name="connsiteY4" fmla="*/ 2232248 h 2340260"/>
              <a:gd name="connsiteX5" fmla="*/ 22860 w 2201801"/>
              <a:gd name="connsiteY5" fmla="*/ 0 h 2340260"/>
              <a:gd name="connsiteX0" fmla="*/ 22860 w 2201801"/>
              <a:gd name="connsiteY0" fmla="*/ 0 h 2316104"/>
              <a:gd name="connsiteX1" fmla="*/ 2194560 w 2201801"/>
              <a:gd name="connsiteY1" fmla="*/ 137160 h 2316104"/>
              <a:gd name="connsiteX2" fmla="*/ 2049780 w 2201801"/>
              <a:gd name="connsiteY2" fmla="*/ 1965960 h 2316104"/>
              <a:gd name="connsiteX3" fmla="*/ 1116124 w 2201801"/>
              <a:gd name="connsiteY3" fmla="*/ 2304256 h 2316104"/>
              <a:gd name="connsiteX4" fmla="*/ 0 w 2201801"/>
              <a:gd name="connsiteY4" fmla="*/ 2232248 h 2316104"/>
              <a:gd name="connsiteX5" fmla="*/ 22860 w 2201801"/>
              <a:gd name="connsiteY5" fmla="*/ 0 h 2316104"/>
              <a:gd name="connsiteX0" fmla="*/ 216024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216024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80020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6244 w 2201801"/>
              <a:gd name="connsiteY1" fmla="*/ 36004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6244 w 2201801"/>
              <a:gd name="connsiteY1" fmla="*/ 36004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302394"/>
              <a:gd name="connsiteX1" fmla="*/ 2196244 w 2196244"/>
              <a:gd name="connsiteY1" fmla="*/ 36004 h 2302394"/>
              <a:gd name="connsiteX2" fmla="*/ 2049780 w 2196244"/>
              <a:gd name="connsiteY2" fmla="*/ 1893952 h 2302394"/>
              <a:gd name="connsiteX3" fmla="*/ 1116124 w 2196244"/>
              <a:gd name="connsiteY3" fmla="*/ 2232248 h 2302394"/>
              <a:gd name="connsiteX4" fmla="*/ 0 w 2196244"/>
              <a:gd name="connsiteY4" fmla="*/ 2160240 h 2302394"/>
              <a:gd name="connsiteX5" fmla="*/ 180020 w 2196244"/>
              <a:gd name="connsiteY5" fmla="*/ 0 h 23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6244" h="2302394">
                <a:moveTo>
                  <a:pt x="180020" y="0"/>
                </a:moveTo>
                <a:cubicBezTo>
                  <a:pt x="857309" y="70607"/>
                  <a:pt x="1482827" y="69527"/>
                  <a:pt x="2196244" y="36004"/>
                </a:cubicBezTo>
                <a:cubicBezTo>
                  <a:pt x="2181324" y="633028"/>
                  <a:pt x="2129347" y="1853427"/>
                  <a:pt x="2049780" y="1893952"/>
                </a:cubicBezTo>
                <a:cubicBezTo>
                  <a:pt x="1651000" y="2031112"/>
                  <a:pt x="1551293" y="2137976"/>
                  <a:pt x="1116124" y="2232248"/>
                </a:cubicBezTo>
                <a:cubicBezTo>
                  <a:pt x="697811" y="2302394"/>
                  <a:pt x="386738" y="2168927"/>
                  <a:pt x="0" y="2160240"/>
                </a:cubicBezTo>
                <a:cubicBezTo>
                  <a:pt x="112494" y="1412821"/>
                  <a:pt x="149009" y="847792"/>
                  <a:pt x="180020" y="0"/>
                </a:cubicBezTo>
                <a:close/>
              </a:path>
            </a:pathLst>
          </a:custGeom>
          <a:noFill/>
          <a:ln w="50800">
            <a:solidFill>
              <a:srgbClr val="6BD2D5"/>
            </a:solidFill>
            <a:headEnd type="oval"/>
            <a:tailEnd type="oval"/>
          </a:ln>
          <a:effectLst/>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pPr algn="ctr" eaLnBrk="1" fontAlgn="auto" hangingPunct="1">
              <a:spcBef>
                <a:spcPts val="0"/>
              </a:spcBef>
              <a:spcAft>
                <a:spcPts val="0"/>
              </a:spcAft>
              <a:defRPr/>
            </a:pPr>
            <a:endParaRPr lang="ko-KR" altLang="en-US" sz="1350">
              <a:solidFill>
                <a:schemeClr val="tx1">
                  <a:lumMod val="65000"/>
                  <a:lumOff val="35000"/>
                </a:schemeClr>
              </a:solidFill>
              <a:latin typeface="Helvetica" panose="020B0604020202030204" pitchFamily="34" charset="0"/>
              <a:ea typeface="+mn-ea"/>
              <a:cs typeface="+mn-ea"/>
              <a:sym typeface="Arial" panose="020B0604020202020204" pitchFamily="34" charset="0"/>
            </a:endParaRPr>
          </a:p>
        </p:txBody>
      </p:sp>
      <p:sp>
        <p:nvSpPr>
          <p:cNvPr id="3" name="자유형 87"/>
          <p:cNvSpPr/>
          <p:nvPr/>
        </p:nvSpPr>
        <p:spPr bwMode="auto">
          <a:xfrm>
            <a:off x="2899040" y="2206131"/>
            <a:ext cx="631825" cy="433387"/>
          </a:xfrm>
          <a:custGeom>
            <a:avLst/>
            <a:gdLst>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5193"/>
              <a:gd name="connsiteY0" fmla="*/ 684497 h 684497"/>
              <a:gd name="connsiteX1" fmla="*/ 827007 w 1125193"/>
              <a:gd name="connsiteY1" fmla="*/ 0 h 684497"/>
              <a:gd name="connsiteX2" fmla="*/ 1125193 w 1125193"/>
              <a:gd name="connsiteY2" fmla="*/ 302186 h 684497"/>
              <a:gd name="connsiteX3" fmla="*/ 0 w 1125193"/>
              <a:gd name="connsiteY3" fmla="*/ 684497 h 684497"/>
              <a:gd name="connsiteX0" fmla="*/ 0 w 1109869"/>
              <a:gd name="connsiteY0" fmla="*/ 684497 h 684497"/>
              <a:gd name="connsiteX1" fmla="*/ 827007 w 1109869"/>
              <a:gd name="connsiteY1" fmla="*/ 0 h 684497"/>
              <a:gd name="connsiteX2" fmla="*/ 1109869 w 1109869"/>
              <a:gd name="connsiteY2" fmla="*/ 293334 h 684497"/>
              <a:gd name="connsiteX3" fmla="*/ 0 w 1109869"/>
              <a:gd name="connsiteY3" fmla="*/ 684497 h 684497"/>
              <a:gd name="connsiteX0" fmla="*/ 0 w 1111718"/>
              <a:gd name="connsiteY0" fmla="*/ 684497 h 684497"/>
              <a:gd name="connsiteX1" fmla="*/ 827007 w 1111718"/>
              <a:gd name="connsiteY1" fmla="*/ 0 h 684497"/>
              <a:gd name="connsiteX2" fmla="*/ 1111718 w 1111718"/>
              <a:gd name="connsiteY2" fmla="*/ 287291 h 684497"/>
              <a:gd name="connsiteX3" fmla="*/ 0 w 1111718"/>
              <a:gd name="connsiteY3" fmla="*/ 684497 h 684497"/>
              <a:gd name="connsiteX0" fmla="*/ 0 w 1113567"/>
              <a:gd name="connsiteY0" fmla="*/ 684497 h 684497"/>
              <a:gd name="connsiteX1" fmla="*/ 827007 w 1113567"/>
              <a:gd name="connsiteY1" fmla="*/ 0 h 684497"/>
              <a:gd name="connsiteX2" fmla="*/ 1113567 w 1113567"/>
              <a:gd name="connsiteY2" fmla="*/ 272819 h 684497"/>
              <a:gd name="connsiteX3" fmla="*/ 0 w 1113567"/>
              <a:gd name="connsiteY3" fmla="*/ 684497 h 684497"/>
              <a:gd name="connsiteX0" fmla="*/ 0 w 1118278"/>
              <a:gd name="connsiteY0" fmla="*/ 684497 h 684497"/>
              <a:gd name="connsiteX1" fmla="*/ 827007 w 1118278"/>
              <a:gd name="connsiteY1" fmla="*/ 0 h 684497"/>
              <a:gd name="connsiteX2" fmla="*/ 1118278 w 1118278"/>
              <a:gd name="connsiteY2" fmla="*/ 292399 h 684497"/>
              <a:gd name="connsiteX3" fmla="*/ 0 w 1118278"/>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Lst>
            <a:ahLst/>
            <a:cxnLst>
              <a:cxn ang="0">
                <a:pos x="connsiteX0" y="connsiteY0"/>
              </a:cxn>
              <a:cxn ang="0">
                <a:pos x="connsiteX1" y="connsiteY1"/>
              </a:cxn>
              <a:cxn ang="0">
                <a:pos x="connsiteX2" y="connsiteY2"/>
              </a:cxn>
              <a:cxn ang="0">
                <a:pos x="connsiteX3" y="connsiteY3"/>
              </a:cxn>
            </a:cxnLst>
            <a:rect l="l" t="t" r="r" b="b"/>
            <a:pathLst>
              <a:path w="1117265" h="684497">
                <a:moveTo>
                  <a:pt x="0" y="684497"/>
                </a:moveTo>
                <a:cubicBezTo>
                  <a:pt x="281310" y="578055"/>
                  <a:pt x="563915" y="445084"/>
                  <a:pt x="827007" y="0"/>
                </a:cubicBezTo>
                <a:cubicBezTo>
                  <a:pt x="830800" y="112603"/>
                  <a:pt x="947335" y="344380"/>
                  <a:pt x="1117265" y="283547"/>
                </a:cubicBezTo>
                <a:cubicBezTo>
                  <a:pt x="779033" y="454015"/>
                  <a:pt x="330704" y="612949"/>
                  <a:pt x="0" y="684497"/>
                </a:cubicBezTo>
                <a:close/>
              </a:path>
            </a:pathLst>
          </a:custGeom>
          <a:noFill/>
          <a:ln w="50800">
            <a:solidFill>
              <a:srgbClr val="6BD2D5"/>
            </a:solidFill>
            <a:headEnd type="oval"/>
            <a:tailEnd type="oval"/>
          </a:ln>
          <a:effectLst/>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ko-KR" altLang="en-US" sz="1350">
              <a:solidFill>
                <a:schemeClr val="tx1">
                  <a:lumMod val="65000"/>
                  <a:lumOff val="35000"/>
                </a:schemeClr>
              </a:solidFill>
              <a:latin typeface="Helvetica" panose="020B0604020202030204" pitchFamily="34" charset="0"/>
              <a:cs typeface="+mn-ea"/>
              <a:sym typeface="Arial" panose="020B0604020202020204" pitchFamily="34" charset="0"/>
            </a:endParaRPr>
          </a:p>
        </p:txBody>
      </p:sp>
      <p:sp>
        <p:nvSpPr>
          <p:cNvPr id="4" name="자유형 200"/>
          <p:cNvSpPr/>
          <p:nvPr/>
        </p:nvSpPr>
        <p:spPr bwMode="auto">
          <a:xfrm>
            <a:off x="1830653" y="1546299"/>
            <a:ext cx="1724025" cy="346075"/>
          </a:xfrm>
          <a:custGeom>
            <a:avLst/>
            <a:gdLst>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 fmla="*/ 0 w 2207084"/>
              <a:gd name="connsiteY0" fmla="*/ 0 h 465666"/>
              <a:gd name="connsiteX1" fmla="*/ 2207084 w 2207084"/>
              <a:gd name="connsiteY1" fmla="*/ 33453 h 465666"/>
              <a:gd name="connsiteX2" fmla="*/ 2192867 w 2207084"/>
              <a:gd name="connsiteY2" fmla="*/ 465666 h 465666"/>
              <a:gd name="connsiteX3" fmla="*/ 16933 w 2207084"/>
              <a:gd name="connsiteY3" fmla="*/ 381000 h 465666"/>
              <a:gd name="connsiteX4" fmla="*/ 0 w 2207084"/>
              <a:gd name="connsiteY4" fmla="*/ 0 h 465666"/>
              <a:gd name="connsiteX0" fmla="*/ 0 w 2196244"/>
              <a:gd name="connsiteY0" fmla="*/ 0 h 468217"/>
              <a:gd name="connsiteX1" fmla="*/ 2196244 w 2196244"/>
              <a:gd name="connsiteY1" fmla="*/ 36004 h 468217"/>
              <a:gd name="connsiteX2" fmla="*/ 2182027 w 2196244"/>
              <a:gd name="connsiteY2" fmla="*/ 468217 h 468217"/>
              <a:gd name="connsiteX3" fmla="*/ 6093 w 2196244"/>
              <a:gd name="connsiteY3" fmla="*/ 383551 h 468217"/>
              <a:gd name="connsiteX4" fmla="*/ 0 w 2196244"/>
              <a:gd name="connsiteY4" fmla="*/ 0 h 468217"/>
              <a:gd name="connsiteX0" fmla="*/ 0 w 2196244"/>
              <a:gd name="connsiteY0" fmla="*/ 0 h 468217"/>
              <a:gd name="connsiteX1" fmla="*/ 2196244 w 2196244"/>
              <a:gd name="connsiteY1" fmla="*/ 36004 h 468217"/>
              <a:gd name="connsiteX2" fmla="*/ 2182027 w 2196244"/>
              <a:gd name="connsiteY2" fmla="*/ 468217 h 468217"/>
              <a:gd name="connsiteX3" fmla="*/ 6093 w 2196244"/>
              <a:gd name="connsiteY3" fmla="*/ 383551 h 468217"/>
              <a:gd name="connsiteX4" fmla="*/ 0 w 2196244"/>
              <a:gd name="connsiteY4" fmla="*/ 0 h 468217"/>
              <a:gd name="connsiteX0" fmla="*/ 29911 w 2190151"/>
              <a:gd name="connsiteY0" fmla="*/ 0 h 468216"/>
              <a:gd name="connsiteX1" fmla="*/ 2190151 w 2190151"/>
              <a:gd name="connsiteY1" fmla="*/ 36003 h 468216"/>
              <a:gd name="connsiteX2" fmla="*/ 2175934 w 2190151"/>
              <a:gd name="connsiteY2" fmla="*/ 468216 h 468216"/>
              <a:gd name="connsiteX3" fmla="*/ 0 w 2190151"/>
              <a:gd name="connsiteY3" fmla="*/ 383550 h 468216"/>
              <a:gd name="connsiteX4" fmla="*/ 29911 w 2190151"/>
              <a:gd name="connsiteY4" fmla="*/ 0 h 468216"/>
              <a:gd name="connsiteX0" fmla="*/ 0 w 2160240"/>
              <a:gd name="connsiteY0" fmla="*/ 0 h 468216"/>
              <a:gd name="connsiteX1" fmla="*/ 2160240 w 2160240"/>
              <a:gd name="connsiteY1" fmla="*/ 36003 h 468216"/>
              <a:gd name="connsiteX2" fmla="*/ 2146023 w 2160240"/>
              <a:gd name="connsiteY2" fmla="*/ 468216 h 468216"/>
              <a:gd name="connsiteX3" fmla="*/ 0 w 2160240"/>
              <a:gd name="connsiteY3" fmla="*/ 360039 h 468216"/>
              <a:gd name="connsiteX4" fmla="*/ 0 w 2160240"/>
              <a:gd name="connsiteY4" fmla="*/ 0 h 468216"/>
              <a:gd name="connsiteX0" fmla="*/ 21444 w 2181684"/>
              <a:gd name="connsiteY0" fmla="*/ 0 h 468216"/>
              <a:gd name="connsiteX1" fmla="*/ 2181684 w 2181684"/>
              <a:gd name="connsiteY1" fmla="*/ 36003 h 468216"/>
              <a:gd name="connsiteX2" fmla="*/ 2167467 w 2181684"/>
              <a:gd name="connsiteY2" fmla="*/ 468216 h 468216"/>
              <a:gd name="connsiteX3" fmla="*/ 0 w 2181684"/>
              <a:gd name="connsiteY3" fmla="*/ 378258 h 468216"/>
              <a:gd name="connsiteX4" fmla="*/ 21444 w 2181684"/>
              <a:gd name="connsiteY4" fmla="*/ 0 h 468216"/>
              <a:gd name="connsiteX0" fmla="*/ 15094 w 2181684"/>
              <a:gd name="connsiteY0" fmla="*/ 0 h 468216"/>
              <a:gd name="connsiteX1" fmla="*/ 2181684 w 2181684"/>
              <a:gd name="connsiteY1" fmla="*/ 36003 h 468216"/>
              <a:gd name="connsiteX2" fmla="*/ 2167467 w 2181684"/>
              <a:gd name="connsiteY2" fmla="*/ 468216 h 468216"/>
              <a:gd name="connsiteX3" fmla="*/ 0 w 2181684"/>
              <a:gd name="connsiteY3" fmla="*/ 378258 h 468216"/>
              <a:gd name="connsiteX4" fmla="*/ 15094 w 2181684"/>
              <a:gd name="connsiteY4" fmla="*/ 0 h 468216"/>
              <a:gd name="connsiteX0" fmla="*/ 15094 w 2181684"/>
              <a:gd name="connsiteY0" fmla="*/ 0 h 492391"/>
              <a:gd name="connsiteX1" fmla="*/ 2181684 w 2181684"/>
              <a:gd name="connsiteY1" fmla="*/ 36003 h 492391"/>
              <a:gd name="connsiteX2" fmla="*/ 2167467 w 2181684"/>
              <a:gd name="connsiteY2" fmla="*/ 468216 h 492391"/>
              <a:gd name="connsiteX3" fmla="*/ 0 w 2181684"/>
              <a:gd name="connsiteY3" fmla="*/ 378258 h 492391"/>
              <a:gd name="connsiteX4" fmla="*/ 15094 w 2181684"/>
              <a:gd name="connsiteY4" fmla="*/ 0 h 492391"/>
              <a:gd name="connsiteX0" fmla="*/ 15094 w 2181684"/>
              <a:gd name="connsiteY0" fmla="*/ 0 h 492391"/>
              <a:gd name="connsiteX1" fmla="*/ 2181684 w 2181684"/>
              <a:gd name="connsiteY1" fmla="*/ 36003 h 492391"/>
              <a:gd name="connsiteX2" fmla="*/ 2167467 w 2181684"/>
              <a:gd name="connsiteY2" fmla="*/ 468216 h 492391"/>
              <a:gd name="connsiteX3" fmla="*/ 0 w 2181684"/>
              <a:gd name="connsiteY3" fmla="*/ 378258 h 492391"/>
              <a:gd name="connsiteX4" fmla="*/ 15094 w 2181684"/>
              <a:gd name="connsiteY4" fmla="*/ 0 h 492391"/>
              <a:gd name="connsiteX0" fmla="*/ 15094 w 2181684"/>
              <a:gd name="connsiteY0" fmla="*/ 0 h 456222"/>
              <a:gd name="connsiteX1" fmla="*/ 2181684 w 2181684"/>
              <a:gd name="connsiteY1" fmla="*/ 36003 h 456222"/>
              <a:gd name="connsiteX2" fmla="*/ 2145679 w 2181684"/>
              <a:gd name="connsiteY2" fmla="*/ 432047 h 456222"/>
              <a:gd name="connsiteX3" fmla="*/ 0 w 2181684"/>
              <a:gd name="connsiteY3" fmla="*/ 378258 h 456222"/>
              <a:gd name="connsiteX4" fmla="*/ 15094 w 2181684"/>
              <a:gd name="connsiteY4" fmla="*/ 0 h 456222"/>
              <a:gd name="connsiteX0" fmla="*/ 15094 w 2181684"/>
              <a:gd name="connsiteY0" fmla="*/ 0 h 462758"/>
              <a:gd name="connsiteX1" fmla="*/ 2181684 w 2181684"/>
              <a:gd name="connsiteY1" fmla="*/ 36003 h 462758"/>
              <a:gd name="connsiteX2" fmla="*/ 2171699 w 2181684"/>
              <a:gd name="connsiteY2" fmla="*/ 438583 h 462758"/>
              <a:gd name="connsiteX3" fmla="*/ 0 w 2181684"/>
              <a:gd name="connsiteY3" fmla="*/ 378258 h 462758"/>
              <a:gd name="connsiteX4" fmla="*/ 15094 w 2181684"/>
              <a:gd name="connsiteY4" fmla="*/ 0 h 462758"/>
              <a:gd name="connsiteX0" fmla="*/ 21443 w 2181684"/>
              <a:gd name="connsiteY0" fmla="*/ 0 h 498763"/>
              <a:gd name="connsiteX1" fmla="*/ 2181684 w 2181684"/>
              <a:gd name="connsiteY1" fmla="*/ 72008 h 498763"/>
              <a:gd name="connsiteX2" fmla="*/ 2171699 w 2181684"/>
              <a:gd name="connsiteY2" fmla="*/ 474588 h 498763"/>
              <a:gd name="connsiteX3" fmla="*/ 0 w 2181684"/>
              <a:gd name="connsiteY3" fmla="*/ 414263 h 498763"/>
              <a:gd name="connsiteX4" fmla="*/ 21443 w 2181684"/>
              <a:gd name="connsiteY4" fmla="*/ 0 h 498763"/>
              <a:gd name="connsiteX0" fmla="*/ 21443 w 2181683"/>
              <a:gd name="connsiteY0" fmla="*/ 0 h 498763"/>
              <a:gd name="connsiteX1" fmla="*/ 2181683 w 2181683"/>
              <a:gd name="connsiteY1" fmla="*/ 36005 h 498763"/>
              <a:gd name="connsiteX2" fmla="*/ 2171699 w 2181683"/>
              <a:gd name="connsiteY2" fmla="*/ 474588 h 498763"/>
              <a:gd name="connsiteX3" fmla="*/ 0 w 2181683"/>
              <a:gd name="connsiteY3" fmla="*/ 414263 h 498763"/>
              <a:gd name="connsiteX4" fmla="*/ 21443 w 2181683"/>
              <a:gd name="connsiteY4" fmla="*/ 0 h 498763"/>
              <a:gd name="connsiteX0" fmla="*/ 21443 w 2181683"/>
              <a:gd name="connsiteY0" fmla="*/ 0 h 466660"/>
              <a:gd name="connsiteX1" fmla="*/ 2181683 w 2181683"/>
              <a:gd name="connsiteY1" fmla="*/ 36005 h 466660"/>
              <a:gd name="connsiteX2" fmla="*/ 2145680 w 2181683"/>
              <a:gd name="connsiteY2" fmla="*/ 432049 h 466660"/>
              <a:gd name="connsiteX3" fmla="*/ 0 w 2181683"/>
              <a:gd name="connsiteY3" fmla="*/ 414263 h 466660"/>
              <a:gd name="connsiteX4" fmla="*/ 21443 w 2181683"/>
              <a:gd name="connsiteY4" fmla="*/ 0 h 466660"/>
              <a:gd name="connsiteX0" fmla="*/ 21443 w 2181683"/>
              <a:gd name="connsiteY0" fmla="*/ 0 h 441574"/>
              <a:gd name="connsiteX1" fmla="*/ 2181683 w 2181683"/>
              <a:gd name="connsiteY1" fmla="*/ 36005 h 441574"/>
              <a:gd name="connsiteX2" fmla="*/ 2161555 w 2181683"/>
              <a:gd name="connsiteY2" fmla="*/ 441574 h 441574"/>
              <a:gd name="connsiteX3" fmla="*/ 0 w 2181683"/>
              <a:gd name="connsiteY3" fmla="*/ 414263 h 441574"/>
              <a:gd name="connsiteX4" fmla="*/ 21443 w 2181683"/>
              <a:gd name="connsiteY4" fmla="*/ 0 h 441574"/>
              <a:gd name="connsiteX0" fmla="*/ 21443 w 2181683"/>
              <a:gd name="connsiteY0" fmla="*/ 0 h 441574"/>
              <a:gd name="connsiteX1" fmla="*/ 2181683 w 2181683"/>
              <a:gd name="connsiteY1" fmla="*/ 36005 h 441574"/>
              <a:gd name="connsiteX2" fmla="*/ 2171080 w 2181683"/>
              <a:gd name="connsiteY2" fmla="*/ 441574 h 441574"/>
              <a:gd name="connsiteX3" fmla="*/ 0 w 2181683"/>
              <a:gd name="connsiteY3" fmla="*/ 414263 h 441574"/>
              <a:gd name="connsiteX4" fmla="*/ 21443 w 2181683"/>
              <a:gd name="connsiteY4" fmla="*/ 0 h 441574"/>
              <a:gd name="connsiteX0" fmla="*/ 21443 w 2181683"/>
              <a:gd name="connsiteY0" fmla="*/ 0 h 471835"/>
              <a:gd name="connsiteX1" fmla="*/ 2181683 w 2181683"/>
              <a:gd name="connsiteY1" fmla="*/ 36005 h 471835"/>
              <a:gd name="connsiteX2" fmla="*/ 2171080 w 2181683"/>
              <a:gd name="connsiteY2" fmla="*/ 441574 h 471835"/>
              <a:gd name="connsiteX3" fmla="*/ 0 w 2181683"/>
              <a:gd name="connsiteY3" fmla="*/ 414263 h 471835"/>
              <a:gd name="connsiteX4" fmla="*/ 21443 w 2181683"/>
              <a:gd name="connsiteY4" fmla="*/ 0 h 471835"/>
              <a:gd name="connsiteX0" fmla="*/ 21443 w 2181683"/>
              <a:gd name="connsiteY0" fmla="*/ 0 h 471835"/>
              <a:gd name="connsiteX1" fmla="*/ 2181683 w 2181683"/>
              <a:gd name="connsiteY1" fmla="*/ 36005 h 471835"/>
              <a:gd name="connsiteX2" fmla="*/ 2171080 w 2181683"/>
              <a:gd name="connsiteY2" fmla="*/ 441574 h 471835"/>
              <a:gd name="connsiteX3" fmla="*/ 0 w 2181683"/>
              <a:gd name="connsiteY3" fmla="*/ 414263 h 471835"/>
              <a:gd name="connsiteX4" fmla="*/ 21443 w 2181683"/>
              <a:gd name="connsiteY4" fmla="*/ 0 h 471835"/>
              <a:gd name="connsiteX0" fmla="*/ 13233 w 2173473"/>
              <a:gd name="connsiteY0" fmla="*/ 0 h 471835"/>
              <a:gd name="connsiteX1" fmla="*/ 2173473 w 2173473"/>
              <a:gd name="connsiteY1" fmla="*/ 36005 h 471835"/>
              <a:gd name="connsiteX2" fmla="*/ 2162870 w 2173473"/>
              <a:gd name="connsiteY2" fmla="*/ 441574 h 471835"/>
              <a:gd name="connsiteX3" fmla="*/ 0 w 2173473"/>
              <a:gd name="connsiteY3" fmla="*/ 377428 h 471835"/>
              <a:gd name="connsiteX4" fmla="*/ 13233 w 2173473"/>
              <a:gd name="connsiteY4" fmla="*/ 0 h 471835"/>
              <a:gd name="connsiteX0" fmla="*/ 15627 w 2175867"/>
              <a:gd name="connsiteY0" fmla="*/ 0 h 441574"/>
              <a:gd name="connsiteX1" fmla="*/ 2175867 w 2175867"/>
              <a:gd name="connsiteY1" fmla="*/ 36005 h 441574"/>
              <a:gd name="connsiteX2" fmla="*/ 2165264 w 2175867"/>
              <a:gd name="connsiteY2" fmla="*/ 441574 h 441574"/>
              <a:gd name="connsiteX3" fmla="*/ 0 w 2175867"/>
              <a:gd name="connsiteY3" fmla="*/ 354372 h 441574"/>
              <a:gd name="connsiteX4" fmla="*/ 15627 w 2175867"/>
              <a:gd name="connsiteY4" fmla="*/ 0 h 441574"/>
              <a:gd name="connsiteX0" fmla="*/ 15627 w 2175867"/>
              <a:gd name="connsiteY0" fmla="*/ 0 h 454274"/>
              <a:gd name="connsiteX1" fmla="*/ 2175867 w 2175867"/>
              <a:gd name="connsiteY1" fmla="*/ 48705 h 454274"/>
              <a:gd name="connsiteX2" fmla="*/ 2165264 w 2175867"/>
              <a:gd name="connsiteY2" fmla="*/ 454274 h 454274"/>
              <a:gd name="connsiteX3" fmla="*/ 0 w 2175867"/>
              <a:gd name="connsiteY3" fmla="*/ 367072 h 454274"/>
              <a:gd name="connsiteX4" fmla="*/ 15627 w 2175867"/>
              <a:gd name="connsiteY4" fmla="*/ 0 h 454274"/>
              <a:gd name="connsiteX0" fmla="*/ 15627 w 2179042"/>
              <a:gd name="connsiteY0" fmla="*/ 0 h 454274"/>
              <a:gd name="connsiteX1" fmla="*/ 2179042 w 2179042"/>
              <a:gd name="connsiteY1" fmla="*/ 39180 h 454274"/>
              <a:gd name="connsiteX2" fmla="*/ 2165264 w 2179042"/>
              <a:gd name="connsiteY2" fmla="*/ 454274 h 454274"/>
              <a:gd name="connsiteX3" fmla="*/ 0 w 2179042"/>
              <a:gd name="connsiteY3" fmla="*/ 367072 h 454274"/>
              <a:gd name="connsiteX4" fmla="*/ 15627 w 2179042"/>
              <a:gd name="connsiteY4" fmla="*/ 0 h 454274"/>
              <a:gd name="connsiteX0" fmla="*/ 15627 w 2179042"/>
              <a:gd name="connsiteY0" fmla="*/ 0 h 397124"/>
              <a:gd name="connsiteX1" fmla="*/ 2179042 w 2179042"/>
              <a:gd name="connsiteY1" fmla="*/ 39180 h 397124"/>
              <a:gd name="connsiteX2" fmla="*/ 2174789 w 2179042"/>
              <a:gd name="connsiteY2" fmla="*/ 397124 h 397124"/>
              <a:gd name="connsiteX3" fmla="*/ 0 w 2179042"/>
              <a:gd name="connsiteY3" fmla="*/ 367072 h 397124"/>
              <a:gd name="connsiteX4" fmla="*/ 15627 w 2179042"/>
              <a:gd name="connsiteY4" fmla="*/ 0 h 397124"/>
              <a:gd name="connsiteX0" fmla="*/ 18802 w 2182217"/>
              <a:gd name="connsiteY0" fmla="*/ 0 h 397124"/>
              <a:gd name="connsiteX1" fmla="*/ 2182217 w 2182217"/>
              <a:gd name="connsiteY1" fmla="*/ 39180 h 397124"/>
              <a:gd name="connsiteX2" fmla="*/ 2177964 w 2182217"/>
              <a:gd name="connsiteY2" fmla="*/ 397124 h 397124"/>
              <a:gd name="connsiteX3" fmla="*/ 0 w 2182217"/>
              <a:gd name="connsiteY3" fmla="*/ 351197 h 397124"/>
              <a:gd name="connsiteX4" fmla="*/ 18802 w 2182217"/>
              <a:gd name="connsiteY4" fmla="*/ 0 h 397124"/>
              <a:gd name="connsiteX0" fmla="*/ 25152 w 2188567"/>
              <a:gd name="connsiteY0" fmla="*/ 0 h 397124"/>
              <a:gd name="connsiteX1" fmla="*/ 2188567 w 2188567"/>
              <a:gd name="connsiteY1" fmla="*/ 39180 h 397124"/>
              <a:gd name="connsiteX2" fmla="*/ 2184314 w 2188567"/>
              <a:gd name="connsiteY2" fmla="*/ 397124 h 397124"/>
              <a:gd name="connsiteX3" fmla="*/ 0 w 2188567"/>
              <a:gd name="connsiteY3" fmla="*/ 367072 h 397124"/>
              <a:gd name="connsiteX4" fmla="*/ 25152 w 2188567"/>
              <a:gd name="connsiteY4" fmla="*/ 0 h 397124"/>
              <a:gd name="connsiteX0" fmla="*/ 25152 w 2188567"/>
              <a:gd name="connsiteY0" fmla="*/ 0 h 381249"/>
              <a:gd name="connsiteX1" fmla="*/ 2188567 w 2188567"/>
              <a:gd name="connsiteY1" fmla="*/ 39180 h 381249"/>
              <a:gd name="connsiteX2" fmla="*/ 2181139 w 2188567"/>
              <a:gd name="connsiteY2" fmla="*/ 381249 h 381249"/>
              <a:gd name="connsiteX3" fmla="*/ 0 w 2188567"/>
              <a:gd name="connsiteY3" fmla="*/ 367072 h 381249"/>
              <a:gd name="connsiteX4" fmla="*/ 25152 w 2188567"/>
              <a:gd name="connsiteY4" fmla="*/ 0 h 381249"/>
              <a:gd name="connsiteX0" fmla="*/ 25152 w 2188567"/>
              <a:gd name="connsiteY0" fmla="*/ 0 h 411696"/>
              <a:gd name="connsiteX1" fmla="*/ 2188567 w 2188567"/>
              <a:gd name="connsiteY1" fmla="*/ 39180 h 411696"/>
              <a:gd name="connsiteX2" fmla="*/ 2181139 w 2188567"/>
              <a:gd name="connsiteY2" fmla="*/ 381249 h 411696"/>
              <a:gd name="connsiteX3" fmla="*/ 0 w 2188567"/>
              <a:gd name="connsiteY3" fmla="*/ 367072 h 411696"/>
              <a:gd name="connsiteX4" fmla="*/ 25152 w 2188567"/>
              <a:gd name="connsiteY4" fmla="*/ 0 h 411696"/>
              <a:gd name="connsiteX0" fmla="*/ 25152 w 2188567"/>
              <a:gd name="connsiteY0" fmla="*/ 0 h 436265"/>
              <a:gd name="connsiteX1" fmla="*/ 2188567 w 2188567"/>
              <a:gd name="connsiteY1" fmla="*/ 39180 h 436265"/>
              <a:gd name="connsiteX2" fmla="*/ 2181139 w 2188567"/>
              <a:gd name="connsiteY2" fmla="*/ 381249 h 436265"/>
              <a:gd name="connsiteX3" fmla="*/ 0 w 2188567"/>
              <a:gd name="connsiteY3" fmla="*/ 367072 h 436265"/>
              <a:gd name="connsiteX4" fmla="*/ 25152 w 2188567"/>
              <a:gd name="connsiteY4" fmla="*/ 0 h 436265"/>
              <a:gd name="connsiteX0" fmla="*/ 16942 w 2180357"/>
              <a:gd name="connsiteY0" fmla="*/ 0 h 436265"/>
              <a:gd name="connsiteX1" fmla="*/ 2180357 w 2180357"/>
              <a:gd name="connsiteY1" fmla="*/ 39180 h 436265"/>
              <a:gd name="connsiteX2" fmla="*/ 2172929 w 2180357"/>
              <a:gd name="connsiteY2" fmla="*/ 381249 h 436265"/>
              <a:gd name="connsiteX3" fmla="*/ 0 w 2180357"/>
              <a:gd name="connsiteY3" fmla="*/ 338745 h 436265"/>
              <a:gd name="connsiteX4" fmla="*/ 16942 w 2180357"/>
              <a:gd name="connsiteY4" fmla="*/ 0 h 436265"/>
              <a:gd name="connsiteX0" fmla="*/ 16942 w 2180357"/>
              <a:gd name="connsiteY0" fmla="*/ 0 h 436265"/>
              <a:gd name="connsiteX1" fmla="*/ 2180357 w 2180357"/>
              <a:gd name="connsiteY1" fmla="*/ 39180 h 436265"/>
              <a:gd name="connsiteX2" fmla="*/ 2172929 w 2180357"/>
              <a:gd name="connsiteY2" fmla="*/ 381249 h 436265"/>
              <a:gd name="connsiteX3" fmla="*/ 0 w 2180357"/>
              <a:gd name="connsiteY3" fmla="*/ 338745 h 436265"/>
              <a:gd name="connsiteX4" fmla="*/ 16942 w 2180357"/>
              <a:gd name="connsiteY4" fmla="*/ 0 h 436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0357" h="436265">
                <a:moveTo>
                  <a:pt x="16942" y="0"/>
                </a:moveTo>
                <a:cubicBezTo>
                  <a:pt x="639962" y="54762"/>
                  <a:pt x="1398909" y="66757"/>
                  <a:pt x="2180357" y="39180"/>
                </a:cubicBezTo>
                <a:cubicBezTo>
                  <a:pt x="2178939" y="158495"/>
                  <a:pt x="2174347" y="261934"/>
                  <a:pt x="2172929" y="381249"/>
                </a:cubicBezTo>
                <a:cubicBezTo>
                  <a:pt x="1395033" y="436265"/>
                  <a:pt x="414147" y="370198"/>
                  <a:pt x="0" y="338745"/>
                </a:cubicBezTo>
                <a:lnTo>
                  <a:pt x="16942" y="0"/>
                </a:lnTo>
                <a:close/>
              </a:path>
            </a:pathLst>
          </a:custGeom>
          <a:solidFill>
            <a:srgbClr val="6BD2D5"/>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ko-KR" altLang="en-US" sz="1350">
              <a:solidFill>
                <a:schemeClr val="tx1">
                  <a:lumMod val="65000"/>
                  <a:lumOff val="35000"/>
                </a:schemeClr>
              </a:solidFill>
              <a:latin typeface="Helvetica" panose="020B0604020202030204" pitchFamily="34" charset="0"/>
              <a:cs typeface="+mn-ea"/>
              <a:sym typeface="Arial" panose="020B0604020202020204" pitchFamily="34" charset="0"/>
            </a:endParaRPr>
          </a:p>
        </p:txBody>
      </p:sp>
      <p:sp>
        <p:nvSpPr>
          <p:cNvPr id="5" name="자유형 124"/>
          <p:cNvSpPr/>
          <p:nvPr/>
        </p:nvSpPr>
        <p:spPr bwMode="auto">
          <a:xfrm>
            <a:off x="2652978" y="1378024"/>
            <a:ext cx="117475" cy="249237"/>
          </a:xfrm>
          <a:custGeom>
            <a:avLst/>
            <a:gdLst>
              <a:gd name="connsiteX0" fmla="*/ 127000 w 203200"/>
              <a:gd name="connsiteY0" fmla="*/ 0 h 279400"/>
              <a:gd name="connsiteX1" fmla="*/ 0 w 203200"/>
              <a:gd name="connsiteY1" fmla="*/ 279400 h 279400"/>
              <a:gd name="connsiteX2" fmla="*/ 203200 w 203200"/>
              <a:gd name="connsiteY2" fmla="*/ 6350 h 279400"/>
              <a:gd name="connsiteX3" fmla="*/ 127000 w 203200"/>
              <a:gd name="connsiteY3" fmla="*/ 0 h 279400"/>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08012"/>
              <a:gd name="connsiteY0" fmla="*/ 0 h 226132"/>
              <a:gd name="connsiteX1" fmla="*/ 0 w 108012"/>
              <a:gd name="connsiteY1" fmla="*/ 226132 h 226132"/>
              <a:gd name="connsiteX2" fmla="*/ 108012 w 108012"/>
              <a:gd name="connsiteY2" fmla="*/ 0 h 226132"/>
              <a:gd name="connsiteX3" fmla="*/ 53950 w 108012"/>
              <a:gd name="connsiteY3" fmla="*/ 0 h 226132"/>
              <a:gd name="connsiteX0" fmla="*/ 53950 w 108012"/>
              <a:gd name="connsiteY0" fmla="*/ 0 h 226132"/>
              <a:gd name="connsiteX1" fmla="*/ 0 w 108012"/>
              <a:gd name="connsiteY1" fmla="*/ 226132 h 226132"/>
              <a:gd name="connsiteX2" fmla="*/ 108012 w 108012"/>
              <a:gd name="connsiteY2" fmla="*/ 0 h 226132"/>
              <a:gd name="connsiteX3" fmla="*/ 53950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Lst>
            <a:ahLst/>
            <a:cxnLst>
              <a:cxn ang="0">
                <a:pos x="connsiteX0" y="connsiteY0"/>
              </a:cxn>
              <a:cxn ang="0">
                <a:pos x="connsiteX1" y="connsiteY1"/>
              </a:cxn>
              <a:cxn ang="0">
                <a:pos x="connsiteX2" y="connsiteY2"/>
              </a:cxn>
              <a:cxn ang="0">
                <a:pos x="connsiteX3" y="connsiteY3"/>
              </a:cxn>
            </a:cxnLst>
            <a:rect l="l" t="t" r="r" b="b"/>
            <a:pathLst>
              <a:path w="108012" h="229667">
                <a:moveTo>
                  <a:pt x="65881" y="0"/>
                </a:moveTo>
                <a:cubicBezTo>
                  <a:pt x="13989" y="170218"/>
                  <a:pt x="14807" y="145050"/>
                  <a:pt x="0" y="229667"/>
                </a:cubicBezTo>
                <a:cubicBezTo>
                  <a:pt x="60212" y="160858"/>
                  <a:pt x="80727" y="78247"/>
                  <a:pt x="108012" y="3535"/>
                </a:cubicBezTo>
                <a:lnTo>
                  <a:pt x="65881" y="0"/>
                </a:lnTo>
                <a:close/>
              </a:path>
            </a:pathLst>
          </a:custGeom>
          <a:solidFill>
            <a:srgbClr val="6BD2D5"/>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ko-KR" altLang="en-US" sz="1350">
              <a:solidFill>
                <a:schemeClr val="tx1">
                  <a:lumMod val="65000"/>
                  <a:lumOff val="35000"/>
                </a:schemeClr>
              </a:solidFill>
              <a:latin typeface="Helvetica" panose="020B0604020202030204" pitchFamily="34" charset="0"/>
              <a:cs typeface="+mn-ea"/>
              <a:sym typeface="Arial" panose="020B0604020202020204" pitchFamily="34" charset="0"/>
            </a:endParaRPr>
          </a:p>
        </p:txBody>
      </p:sp>
      <p:sp>
        <p:nvSpPr>
          <p:cNvPr id="6" name="타원 113"/>
          <p:cNvSpPr/>
          <p:nvPr/>
        </p:nvSpPr>
        <p:spPr bwMode="auto">
          <a:xfrm>
            <a:off x="2630753" y="1128785"/>
            <a:ext cx="268287" cy="268288"/>
          </a:xfrm>
          <a:prstGeom prst="ellipse">
            <a:avLst/>
          </a:prstGeom>
          <a:solidFill>
            <a:srgbClr val="6BD2D5"/>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ko-KR" altLang="en-US" sz="1300">
              <a:solidFill>
                <a:schemeClr val="tx1">
                  <a:lumMod val="65000"/>
                  <a:lumOff val="35000"/>
                </a:schemeClr>
              </a:solidFill>
              <a:latin typeface="Helvetica" panose="020B0604020202030204" pitchFamily="34" charset="0"/>
              <a:sym typeface="Arial" pitchFamily="34" charset="0"/>
            </a:endParaRPr>
          </a:p>
        </p:txBody>
      </p:sp>
      <p:sp>
        <p:nvSpPr>
          <p:cNvPr id="45" name="TextBox 13">
            <a:extLst>
              <a:ext uri="{FF2B5EF4-FFF2-40B4-BE49-F238E27FC236}">
                <a16:creationId xmlns:a16="http://schemas.microsoft.com/office/drawing/2014/main" xmlns="" id="{C7731375-740A-3834-4D34-FD071C784F31}"/>
              </a:ext>
            </a:extLst>
          </p:cNvPr>
          <p:cNvSpPr txBox="1"/>
          <p:nvPr/>
        </p:nvSpPr>
        <p:spPr>
          <a:xfrm>
            <a:off x="1760802" y="1883979"/>
            <a:ext cx="1725612" cy="415498"/>
          </a:xfrm>
          <a:prstGeom prst="rect">
            <a:avLst/>
          </a:prstGeom>
          <a:noFill/>
        </p:spPr>
        <p:txBody>
          <a:bodyPr wrap="square" lIns="0" tIns="0" rIns="0" bIns="0" anchor="ctr">
            <a:spAutoFit/>
          </a:bodyPr>
          <a:lstStyle/>
          <a:p>
            <a:pPr algn="ctr" defTabSz="912613" eaLnBrk="1" fontAlgn="auto" hangingPunct="1">
              <a:spcBef>
                <a:spcPct val="20000"/>
              </a:spcBef>
              <a:spcAft>
                <a:spcPts val="0"/>
              </a:spcAft>
              <a:defRPr/>
            </a:pPr>
            <a:r>
              <a:rPr lang="en-US" altLang="zh-CN" sz="2700" b="1" dirty="0" err="1">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Nhóm</a:t>
            </a:r>
            <a:r>
              <a:rPr lang="en-US" altLang="zh-CN" sz="2700" b="1" dirty="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1+2</a:t>
            </a:r>
            <a:endParaRPr lang="en-US" sz="2700" b="1" dirty="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
        <p:nvSpPr>
          <p:cNvPr id="48" name="TextBox 47">
            <a:extLst>
              <a:ext uri="{FF2B5EF4-FFF2-40B4-BE49-F238E27FC236}">
                <a16:creationId xmlns:a16="http://schemas.microsoft.com/office/drawing/2014/main" xmlns="" id="{3B18E98C-FA88-0FA3-5F85-08B2864C66A2}"/>
              </a:ext>
            </a:extLst>
          </p:cNvPr>
          <p:cNvSpPr txBox="1"/>
          <p:nvPr/>
        </p:nvSpPr>
        <p:spPr>
          <a:xfrm>
            <a:off x="4025690" y="1128785"/>
            <a:ext cx="6691078" cy="1826590"/>
          </a:xfrm>
          <a:prstGeom prst="rect">
            <a:avLst/>
          </a:prstGeom>
          <a:noFill/>
        </p:spPr>
        <p:txBody>
          <a:bodyPr wrap="square">
            <a:spAutoFit/>
          </a:bodyPr>
          <a:lstStyle/>
          <a:p>
            <a:pPr algn="just">
              <a:lnSpc>
                <a:spcPct val="115000"/>
              </a:lnSpc>
            </a:pPr>
            <a:r>
              <a:rPr lang="vi-VN" sz="2500" dirty="0">
                <a:solidFill>
                  <a:srgbClr val="000000"/>
                </a:solidFill>
                <a:effectLst/>
                <a:latin typeface="Times New Roman" panose="02020603050405020304" pitchFamily="18" charset="0"/>
                <a:ea typeface="Times New Roman" panose="02020603050405020304" pitchFamily="18" charset="0"/>
              </a:rPr>
              <a:t>Đặc điểm tính cách của nhân vật thầy Ha-men được nhà văn khắc hoạ từ những phương diện nào? Hãy nêu một số biểu hiện cụ thể trong văn bản bằng cách hoàn thiện phiếu học tập sau:</a:t>
            </a:r>
            <a:endParaRPr lang="x-none" sz="2500" dirty="0">
              <a:effectLst/>
              <a:latin typeface="Times New Roman" panose="02020603050405020304" pitchFamily="18" charset="0"/>
              <a:ea typeface="Times New Roman" panose="02020603050405020304" pitchFamily="18" charset="0"/>
            </a:endParaRPr>
          </a:p>
        </p:txBody>
      </p:sp>
      <p:graphicFrame>
        <p:nvGraphicFramePr>
          <p:cNvPr id="49" name="Table 48">
            <a:extLst>
              <a:ext uri="{FF2B5EF4-FFF2-40B4-BE49-F238E27FC236}">
                <a16:creationId xmlns:a16="http://schemas.microsoft.com/office/drawing/2014/main" xmlns="" id="{9D8E1D10-6F1C-2EFD-9DF8-12C6C09F7567}"/>
              </a:ext>
            </a:extLst>
          </p:cNvPr>
          <p:cNvGraphicFramePr>
            <a:graphicFrameLocks noGrp="1"/>
          </p:cNvGraphicFramePr>
          <p:nvPr>
            <p:extLst>
              <p:ext uri="{D42A27DB-BD31-4B8C-83A1-F6EECF244321}">
                <p14:modId xmlns:p14="http://schemas.microsoft.com/office/powerpoint/2010/main" val="1233223309"/>
              </p:ext>
            </p:extLst>
          </p:nvPr>
        </p:nvGraphicFramePr>
        <p:xfrm>
          <a:off x="1663964" y="3012526"/>
          <a:ext cx="9473428" cy="3644046"/>
        </p:xfrm>
        <a:graphic>
          <a:graphicData uri="http://schemas.openxmlformats.org/drawingml/2006/table">
            <a:tbl>
              <a:tblPr firstRow="1" firstCol="1" bandRow="1">
                <a:tableStyleId>{5C22544A-7EE6-4342-B048-85BDC9FD1C3A}</a:tableStyleId>
              </a:tblPr>
              <a:tblGrid>
                <a:gridCol w="4736714">
                  <a:extLst>
                    <a:ext uri="{9D8B030D-6E8A-4147-A177-3AD203B41FA5}">
                      <a16:colId xmlns:a16="http://schemas.microsoft.com/office/drawing/2014/main" xmlns="" val="984762047"/>
                    </a:ext>
                  </a:extLst>
                </a:gridCol>
                <a:gridCol w="4736714">
                  <a:extLst>
                    <a:ext uri="{9D8B030D-6E8A-4147-A177-3AD203B41FA5}">
                      <a16:colId xmlns:a16="http://schemas.microsoft.com/office/drawing/2014/main" xmlns="" val="2043234786"/>
                    </a:ext>
                  </a:extLst>
                </a:gridCol>
              </a:tblGrid>
              <a:tr h="441114">
                <a:tc gridSpan="2">
                  <a:txBody>
                    <a:bodyPr/>
                    <a:lstStyle/>
                    <a:p>
                      <a:pPr algn="ctr">
                        <a:lnSpc>
                          <a:spcPct val="115000"/>
                        </a:lnSpc>
                      </a:pPr>
                      <a:r>
                        <a:rPr lang="vi-VN" sz="2200">
                          <a:effectLst/>
                          <a:latin typeface="Times New Roman" panose="02020603050405020304" pitchFamily="18" charset="0"/>
                          <a:cs typeface="Times New Roman" panose="02020603050405020304" pitchFamily="18" charset="0"/>
                        </a:rPr>
                        <a:t>Nhân vật thầy Ha-men</a:t>
                      </a:r>
                      <a:endParaRPr lang="x-none" sz="2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x-none"/>
                    </a:p>
                  </a:txBody>
                  <a:tcPr/>
                </a:tc>
                <a:extLst>
                  <a:ext uri="{0D108BD9-81ED-4DB2-BD59-A6C34878D82A}">
                    <a16:rowId xmlns:a16="http://schemas.microsoft.com/office/drawing/2014/main" xmlns="" val="876955983"/>
                  </a:ext>
                </a:extLst>
              </a:tr>
              <a:tr h="441114">
                <a:tc>
                  <a:txBody>
                    <a:bodyPr/>
                    <a:lstStyle/>
                    <a:p>
                      <a:pPr algn="just">
                        <a:lnSpc>
                          <a:spcPct val="115000"/>
                        </a:lnSpc>
                      </a:pPr>
                      <a:r>
                        <a:rPr lang="vi-VN" sz="2200">
                          <a:effectLst/>
                          <a:latin typeface="Times New Roman" panose="02020603050405020304" pitchFamily="18" charset="0"/>
                          <a:cs typeface="Times New Roman" panose="02020603050405020304" pitchFamily="18" charset="0"/>
                        </a:rPr>
                        <a:t>a. Trang phục:</a:t>
                      </a:r>
                      <a:endParaRPr lang="x-none" sz="2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pPr>
                      <a:r>
                        <a:rPr lang="vi-VN" sz="2200">
                          <a:effectLst/>
                          <a:latin typeface="Times New Roman" panose="02020603050405020304" pitchFamily="18" charset="0"/>
                          <a:cs typeface="Times New Roman" panose="02020603050405020304" pitchFamily="18" charset="0"/>
                        </a:rPr>
                        <a:t> </a:t>
                      </a:r>
                      <a:endParaRPr lang="x-none" sz="2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1403644686"/>
                  </a:ext>
                </a:extLst>
              </a:tr>
              <a:tr h="441114">
                <a:tc>
                  <a:txBody>
                    <a:bodyPr/>
                    <a:lstStyle/>
                    <a:p>
                      <a:pPr algn="just">
                        <a:lnSpc>
                          <a:spcPct val="115000"/>
                        </a:lnSpc>
                      </a:pPr>
                      <a:r>
                        <a:rPr lang="vi-VN" sz="2200">
                          <a:effectLst/>
                          <a:latin typeface="Times New Roman" panose="02020603050405020304" pitchFamily="18" charset="0"/>
                          <a:cs typeface="Times New Roman" panose="02020603050405020304" pitchFamily="18" charset="0"/>
                        </a:rPr>
                        <a:t>b. Thái độ đối với học sinh:</a:t>
                      </a:r>
                      <a:endParaRPr lang="x-none" sz="2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pPr>
                      <a:r>
                        <a:rPr lang="vi-VN" sz="2200">
                          <a:effectLst/>
                          <a:latin typeface="Times New Roman" panose="02020603050405020304" pitchFamily="18" charset="0"/>
                          <a:cs typeface="Times New Roman" panose="02020603050405020304" pitchFamily="18" charset="0"/>
                        </a:rPr>
                        <a:t> </a:t>
                      </a:r>
                      <a:endParaRPr lang="x-none" sz="2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3870770521"/>
                  </a:ext>
                </a:extLst>
              </a:tr>
              <a:tr h="920606">
                <a:tc>
                  <a:txBody>
                    <a:bodyPr/>
                    <a:lstStyle/>
                    <a:p>
                      <a:pPr algn="just">
                        <a:lnSpc>
                          <a:spcPct val="115000"/>
                        </a:lnSpc>
                      </a:pPr>
                      <a:r>
                        <a:rPr lang="vi-VN" sz="2200">
                          <a:effectLst/>
                          <a:latin typeface="Times New Roman" panose="02020603050405020304" pitchFamily="18" charset="0"/>
                          <a:cs typeface="Times New Roman" panose="02020603050405020304" pitchFamily="18" charset="0"/>
                        </a:rPr>
                        <a:t>c. Điều tâm niệm mà thầy nói trong “buổi học cuối cùng”:</a:t>
                      </a:r>
                      <a:endParaRPr lang="x-none" sz="2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pPr>
                      <a:r>
                        <a:rPr lang="vi-VN" sz="2200">
                          <a:effectLst/>
                          <a:latin typeface="Times New Roman" panose="02020603050405020304" pitchFamily="18" charset="0"/>
                          <a:cs typeface="Times New Roman" panose="02020603050405020304" pitchFamily="18" charset="0"/>
                        </a:rPr>
                        <a:t> </a:t>
                      </a:r>
                      <a:endParaRPr lang="x-none" sz="2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713884375"/>
                  </a:ext>
                </a:extLst>
              </a:tr>
              <a:tr h="1400098">
                <a:tc>
                  <a:txBody>
                    <a:bodyPr/>
                    <a:lstStyle/>
                    <a:p>
                      <a:pPr algn="just">
                        <a:lnSpc>
                          <a:spcPct val="115000"/>
                        </a:lnSpc>
                      </a:pPr>
                      <a:r>
                        <a:rPr lang="vi-VN" sz="2200">
                          <a:effectLst/>
                          <a:latin typeface="Times New Roman" panose="02020603050405020304" pitchFamily="18" charset="0"/>
                          <a:cs typeface="Times New Roman" panose="02020603050405020304" pitchFamily="18" charset="0"/>
                        </a:rPr>
                        <a:t>d. Hình ảnh thầy trong những giây phút cuối của buổi học (hành động, ngôn ngữ, ngoại hình):</a:t>
                      </a:r>
                      <a:endParaRPr lang="x-none" sz="2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pPr>
                      <a:r>
                        <a:rPr lang="vi-VN" sz="2200" dirty="0">
                          <a:effectLst/>
                          <a:latin typeface="Times New Roman" panose="02020603050405020304" pitchFamily="18" charset="0"/>
                          <a:cs typeface="Times New Roman" panose="02020603050405020304" pitchFamily="18" charset="0"/>
                        </a:rPr>
                        <a:t> </a:t>
                      </a:r>
                      <a:endParaRPr lang="x-none" sz="2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2317738675"/>
                  </a:ext>
                </a:extLst>
              </a:tr>
            </a:tbl>
          </a:graphicData>
        </a:graphic>
      </p:graphicFrame>
      <p:pic>
        <p:nvPicPr>
          <p:cNvPr id="51" name="Picture 50">
            <a:extLst>
              <a:ext uri="{FF2B5EF4-FFF2-40B4-BE49-F238E27FC236}">
                <a16:creationId xmlns:a16="http://schemas.microsoft.com/office/drawing/2014/main" xmlns="" id="{83ED14DE-6C7B-A93B-B09F-8592189D87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2347" y="183907"/>
            <a:ext cx="6438900" cy="965200"/>
          </a:xfrm>
          <a:prstGeom prst="rect">
            <a:avLst/>
          </a:prstGeom>
        </p:spPr>
      </p:pic>
    </p:spTree>
    <p:extLst>
      <p:ext uri="{BB962C8B-B14F-4D97-AF65-F5344CB8AC3E}">
        <p14:creationId xmlns:p14="http://schemas.microsoft.com/office/powerpoint/2010/main" val="33262454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자유형 88"/>
          <p:cNvSpPr/>
          <p:nvPr/>
        </p:nvSpPr>
        <p:spPr bwMode="auto">
          <a:xfrm>
            <a:off x="1841566" y="1285863"/>
            <a:ext cx="1917700" cy="1206837"/>
          </a:xfrm>
          <a:custGeom>
            <a:avLst/>
            <a:gdLst>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316480 h 2377440"/>
              <a:gd name="connsiteX5" fmla="*/ 22860 w 2194560"/>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316480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203388"/>
              <a:gd name="connsiteY0" fmla="*/ 0 h 2377440"/>
              <a:gd name="connsiteX1" fmla="*/ 2194560 w 2203388"/>
              <a:gd name="connsiteY1" fmla="*/ 137160 h 2377440"/>
              <a:gd name="connsiteX2" fmla="*/ 2049780 w 2203388"/>
              <a:gd name="connsiteY2" fmla="*/ 1965960 h 2377440"/>
              <a:gd name="connsiteX3" fmla="*/ 853440 w 2203388"/>
              <a:gd name="connsiteY3" fmla="*/ 2377440 h 2377440"/>
              <a:gd name="connsiteX4" fmla="*/ 0 w 2203388"/>
              <a:gd name="connsiteY4" fmla="*/ 2232248 h 2377440"/>
              <a:gd name="connsiteX5" fmla="*/ 22860 w 2203388"/>
              <a:gd name="connsiteY5" fmla="*/ 0 h 2377440"/>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232248 h 2377440"/>
              <a:gd name="connsiteX5" fmla="*/ 22860 w 2194560"/>
              <a:gd name="connsiteY5" fmla="*/ 0 h 2377440"/>
              <a:gd name="connsiteX0" fmla="*/ 22860 w 2201801"/>
              <a:gd name="connsiteY0" fmla="*/ 0 h 2377440"/>
              <a:gd name="connsiteX1" fmla="*/ 2194560 w 2201801"/>
              <a:gd name="connsiteY1" fmla="*/ 137160 h 2377440"/>
              <a:gd name="connsiteX2" fmla="*/ 2049780 w 2201801"/>
              <a:gd name="connsiteY2" fmla="*/ 1965960 h 2377440"/>
              <a:gd name="connsiteX3" fmla="*/ 853440 w 2201801"/>
              <a:gd name="connsiteY3" fmla="*/ 2377440 h 2377440"/>
              <a:gd name="connsiteX4" fmla="*/ 0 w 2201801"/>
              <a:gd name="connsiteY4" fmla="*/ 2232248 h 2377440"/>
              <a:gd name="connsiteX5" fmla="*/ 22860 w 2201801"/>
              <a:gd name="connsiteY5" fmla="*/ 0 h 2377440"/>
              <a:gd name="connsiteX0" fmla="*/ 22860 w 2201801"/>
              <a:gd name="connsiteY0" fmla="*/ 0 h 2340260"/>
              <a:gd name="connsiteX1" fmla="*/ 2194560 w 2201801"/>
              <a:gd name="connsiteY1" fmla="*/ 137160 h 2340260"/>
              <a:gd name="connsiteX2" fmla="*/ 2049780 w 2201801"/>
              <a:gd name="connsiteY2" fmla="*/ 1965960 h 2340260"/>
              <a:gd name="connsiteX3" fmla="*/ 1080120 w 2201801"/>
              <a:gd name="connsiteY3" fmla="*/ 2340260 h 2340260"/>
              <a:gd name="connsiteX4" fmla="*/ 0 w 2201801"/>
              <a:gd name="connsiteY4" fmla="*/ 2232248 h 2340260"/>
              <a:gd name="connsiteX5" fmla="*/ 22860 w 2201801"/>
              <a:gd name="connsiteY5" fmla="*/ 0 h 2340260"/>
              <a:gd name="connsiteX0" fmla="*/ 22860 w 2201801"/>
              <a:gd name="connsiteY0" fmla="*/ 0 h 2340260"/>
              <a:gd name="connsiteX1" fmla="*/ 2194560 w 2201801"/>
              <a:gd name="connsiteY1" fmla="*/ 137160 h 2340260"/>
              <a:gd name="connsiteX2" fmla="*/ 2049780 w 2201801"/>
              <a:gd name="connsiteY2" fmla="*/ 1965960 h 2340260"/>
              <a:gd name="connsiteX3" fmla="*/ 1080120 w 2201801"/>
              <a:gd name="connsiteY3" fmla="*/ 2340260 h 2340260"/>
              <a:gd name="connsiteX4" fmla="*/ 0 w 2201801"/>
              <a:gd name="connsiteY4" fmla="*/ 2232248 h 2340260"/>
              <a:gd name="connsiteX5" fmla="*/ 22860 w 2201801"/>
              <a:gd name="connsiteY5" fmla="*/ 0 h 2340260"/>
              <a:gd name="connsiteX0" fmla="*/ 22860 w 2201801"/>
              <a:gd name="connsiteY0" fmla="*/ 0 h 2316104"/>
              <a:gd name="connsiteX1" fmla="*/ 2194560 w 2201801"/>
              <a:gd name="connsiteY1" fmla="*/ 137160 h 2316104"/>
              <a:gd name="connsiteX2" fmla="*/ 2049780 w 2201801"/>
              <a:gd name="connsiteY2" fmla="*/ 1965960 h 2316104"/>
              <a:gd name="connsiteX3" fmla="*/ 1116124 w 2201801"/>
              <a:gd name="connsiteY3" fmla="*/ 2304256 h 2316104"/>
              <a:gd name="connsiteX4" fmla="*/ 0 w 2201801"/>
              <a:gd name="connsiteY4" fmla="*/ 2232248 h 2316104"/>
              <a:gd name="connsiteX5" fmla="*/ 22860 w 2201801"/>
              <a:gd name="connsiteY5" fmla="*/ 0 h 2316104"/>
              <a:gd name="connsiteX0" fmla="*/ 216024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216024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72008 w 2201801"/>
              <a:gd name="connsiteY0" fmla="*/ 0 h 2280100"/>
              <a:gd name="connsiteX1" fmla="*/ 2194560 w 2201801"/>
              <a:gd name="connsiteY1" fmla="*/ 101156 h 2280100"/>
              <a:gd name="connsiteX2" fmla="*/ 2049780 w 2201801"/>
              <a:gd name="connsiteY2" fmla="*/ 1929956 h 2280100"/>
              <a:gd name="connsiteX3" fmla="*/ 1116124 w 2201801"/>
              <a:gd name="connsiteY3" fmla="*/ 2268252 h 2280100"/>
              <a:gd name="connsiteX4" fmla="*/ 0 w 2201801"/>
              <a:gd name="connsiteY4" fmla="*/ 2196244 h 2280100"/>
              <a:gd name="connsiteX5" fmla="*/ 72008 w 2201801"/>
              <a:gd name="connsiteY5" fmla="*/ 0 h 2280100"/>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44096"/>
              <a:gd name="connsiteX1" fmla="*/ 2194560 w 2201801"/>
              <a:gd name="connsiteY1" fmla="*/ 65152 h 2244096"/>
              <a:gd name="connsiteX2" fmla="*/ 2049780 w 2201801"/>
              <a:gd name="connsiteY2" fmla="*/ 1893952 h 2244096"/>
              <a:gd name="connsiteX3" fmla="*/ 1116124 w 2201801"/>
              <a:gd name="connsiteY3" fmla="*/ 2232248 h 2244096"/>
              <a:gd name="connsiteX4" fmla="*/ 0 w 2201801"/>
              <a:gd name="connsiteY4" fmla="*/ 2160240 h 2244096"/>
              <a:gd name="connsiteX5" fmla="*/ 144016 w 2201801"/>
              <a:gd name="connsiteY5" fmla="*/ 0 h 2244096"/>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44016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44016 w 2201801"/>
              <a:gd name="connsiteY5" fmla="*/ 0 h 2232248"/>
              <a:gd name="connsiteX0" fmla="*/ 180020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4560 w 2201801"/>
              <a:gd name="connsiteY1" fmla="*/ 65152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6244 w 2201801"/>
              <a:gd name="connsiteY1" fmla="*/ 36004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201801"/>
              <a:gd name="connsiteY0" fmla="*/ 0 h 2232248"/>
              <a:gd name="connsiteX1" fmla="*/ 2196244 w 2201801"/>
              <a:gd name="connsiteY1" fmla="*/ 36004 h 2232248"/>
              <a:gd name="connsiteX2" fmla="*/ 2049780 w 2201801"/>
              <a:gd name="connsiteY2" fmla="*/ 1893952 h 2232248"/>
              <a:gd name="connsiteX3" fmla="*/ 1116124 w 2201801"/>
              <a:gd name="connsiteY3" fmla="*/ 2232248 h 2232248"/>
              <a:gd name="connsiteX4" fmla="*/ 0 w 2201801"/>
              <a:gd name="connsiteY4" fmla="*/ 2160240 h 2232248"/>
              <a:gd name="connsiteX5" fmla="*/ 180020 w 2201801"/>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232248"/>
              <a:gd name="connsiteX1" fmla="*/ 2196244 w 2196244"/>
              <a:gd name="connsiteY1" fmla="*/ 36004 h 2232248"/>
              <a:gd name="connsiteX2" fmla="*/ 2049780 w 2196244"/>
              <a:gd name="connsiteY2" fmla="*/ 1893952 h 2232248"/>
              <a:gd name="connsiteX3" fmla="*/ 1116124 w 2196244"/>
              <a:gd name="connsiteY3" fmla="*/ 2232248 h 2232248"/>
              <a:gd name="connsiteX4" fmla="*/ 0 w 2196244"/>
              <a:gd name="connsiteY4" fmla="*/ 2160240 h 2232248"/>
              <a:gd name="connsiteX5" fmla="*/ 180020 w 2196244"/>
              <a:gd name="connsiteY5" fmla="*/ 0 h 2232248"/>
              <a:gd name="connsiteX0" fmla="*/ 180020 w 2196244"/>
              <a:gd name="connsiteY0" fmla="*/ 0 h 2302394"/>
              <a:gd name="connsiteX1" fmla="*/ 2196244 w 2196244"/>
              <a:gd name="connsiteY1" fmla="*/ 36004 h 2302394"/>
              <a:gd name="connsiteX2" fmla="*/ 2049780 w 2196244"/>
              <a:gd name="connsiteY2" fmla="*/ 1893952 h 2302394"/>
              <a:gd name="connsiteX3" fmla="*/ 1116124 w 2196244"/>
              <a:gd name="connsiteY3" fmla="*/ 2232248 h 2302394"/>
              <a:gd name="connsiteX4" fmla="*/ 0 w 2196244"/>
              <a:gd name="connsiteY4" fmla="*/ 2160240 h 2302394"/>
              <a:gd name="connsiteX5" fmla="*/ 180020 w 2196244"/>
              <a:gd name="connsiteY5" fmla="*/ 0 h 23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6244" h="2302394">
                <a:moveTo>
                  <a:pt x="180020" y="0"/>
                </a:moveTo>
                <a:cubicBezTo>
                  <a:pt x="857309" y="70607"/>
                  <a:pt x="1482827" y="69527"/>
                  <a:pt x="2196244" y="36004"/>
                </a:cubicBezTo>
                <a:cubicBezTo>
                  <a:pt x="2181324" y="633028"/>
                  <a:pt x="2129347" y="1853427"/>
                  <a:pt x="2049780" y="1893952"/>
                </a:cubicBezTo>
                <a:cubicBezTo>
                  <a:pt x="1651000" y="2031112"/>
                  <a:pt x="1551293" y="2137976"/>
                  <a:pt x="1116124" y="2232248"/>
                </a:cubicBezTo>
                <a:cubicBezTo>
                  <a:pt x="697811" y="2302394"/>
                  <a:pt x="386738" y="2168927"/>
                  <a:pt x="0" y="2160240"/>
                </a:cubicBezTo>
                <a:cubicBezTo>
                  <a:pt x="112494" y="1412821"/>
                  <a:pt x="149009" y="847792"/>
                  <a:pt x="180020" y="0"/>
                </a:cubicBezTo>
                <a:close/>
              </a:path>
            </a:pathLst>
          </a:custGeom>
          <a:noFill/>
          <a:ln w="50800">
            <a:solidFill>
              <a:srgbClr val="EC6063"/>
            </a:solidFill>
            <a:headEnd type="oval"/>
            <a:tailEnd type="oval"/>
          </a:ln>
          <a:effectLst/>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pPr algn="ctr" eaLnBrk="1" fontAlgn="auto" hangingPunct="1">
              <a:spcBef>
                <a:spcPts val="0"/>
              </a:spcBef>
              <a:spcAft>
                <a:spcPts val="0"/>
              </a:spcAft>
              <a:defRPr/>
            </a:pPr>
            <a:endParaRPr lang="ko-KR" altLang="en-US" sz="1350">
              <a:solidFill>
                <a:schemeClr val="tx1">
                  <a:lumMod val="65000"/>
                  <a:lumOff val="35000"/>
                </a:schemeClr>
              </a:solidFill>
              <a:latin typeface="Helvetica" panose="020B0604020202030204" pitchFamily="34" charset="0"/>
              <a:ea typeface="+mn-ea"/>
              <a:cs typeface="+mn-ea"/>
              <a:sym typeface="Arial" panose="020B0604020202020204" pitchFamily="34" charset="0"/>
            </a:endParaRPr>
          </a:p>
        </p:txBody>
      </p:sp>
      <p:sp>
        <p:nvSpPr>
          <p:cNvPr id="8" name="자유형 87"/>
          <p:cNvSpPr/>
          <p:nvPr/>
        </p:nvSpPr>
        <p:spPr bwMode="auto">
          <a:xfrm>
            <a:off x="2887729" y="1986287"/>
            <a:ext cx="811213" cy="506413"/>
          </a:xfrm>
          <a:custGeom>
            <a:avLst/>
            <a:gdLst>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716248"/>
              <a:gd name="connsiteX1" fmla="*/ 807720 w 1104900"/>
              <a:gd name="connsiteY1" fmla="*/ 0 h 716248"/>
              <a:gd name="connsiteX2" fmla="*/ 1104900 w 1104900"/>
              <a:gd name="connsiteY2" fmla="*/ 274320 h 716248"/>
              <a:gd name="connsiteX3" fmla="*/ 0 w 1104900"/>
              <a:gd name="connsiteY3" fmla="*/ 655320 h 716248"/>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4187"/>
              <a:gd name="connsiteY0" fmla="*/ 684497 h 684497"/>
              <a:gd name="connsiteX1" fmla="*/ 827007 w 1124187"/>
              <a:gd name="connsiteY1" fmla="*/ 0 h 684497"/>
              <a:gd name="connsiteX2" fmla="*/ 1124187 w 1124187"/>
              <a:gd name="connsiteY2" fmla="*/ 274320 h 684497"/>
              <a:gd name="connsiteX3" fmla="*/ 0 w 1124187"/>
              <a:gd name="connsiteY3" fmla="*/ 684497 h 684497"/>
              <a:gd name="connsiteX0" fmla="*/ 0 w 1125193"/>
              <a:gd name="connsiteY0" fmla="*/ 684497 h 684497"/>
              <a:gd name="connsiteX1" fmla="*/ 827007 w 1125193"/>
              <a:gd name="connsiteY1" fmla="*/ 0 h 684497"/>
              <a:gd name="connsiteX2" fmla="*/ 1125193 w 1125193"/>
              <a:gd name="connsiteY2" fmla="*/ 302186 h 684497"/>
              <a:gd name="connsiteX3" fmla="*/ 0 w 1125193"/>
              <a:gd name="connsiteY3" fmla="*/ 684497 h 684497"/>
              <a:gd name="connsiteX0" fmla="*/ 0 w 1109869"/>
              <a:gd name="connsiteY0" fmla="*/ 684497 h 684497"/>
              <a:gd name="connsiteX1" fmla="*/ 827007 w 1109869"/>
              <a:gd name="connsiteY1" fmla="*/ 0 h 684497"/>
              <a:gd name="connsiteX2" fmla="*/ 1109869 w 1109869"/>
              <a:gd name="connsiteY2" fmla="*/ 293334 h 684497"/>
              <a:gd name="connsiteX3" fmla="*/ 0 w 1109869"/>
              <a:gd name="connsiteY3" fmla="*/ 684497 h 684497"/>
              <a:gd name="connsiteX0" fmla="*/ 0 w 1111718"/>
              <a:gd name="connsiteY0" fmla="*/ 684497 h 684497"/>
              <a:gd name="connsiteX1" fmla="*/ 827007 w 1111718"/>
              <a:gd name="connsiteY1" fmla="*/ 0 h 684497"/>
              <a:gd name="connsiteX2" fmla="*/ 1111718 w 1111718"/>
              <a:gd name="connsiteY2" fmla="*/ 287291 h 684497"/>
              <a:gd name="connsiteX3" fmla="*/ 0 w 1111718"/>
              <a:gd name="connsiteY3" fmla="*/ 684497 h 684497"/>
              <a:gd name="connsiteX0" fmla="*/ 0 w 1113567"/>
              <a:gd name="connsiteY0" fmla="*/ 684497 h 684497"/>
              <a:gd name="connsiteX1" fmla="*/ 827007 w 1113567"/>
              <a:gd name="connsiteY1" fmla="*/ 0 h 684497"/>
              <a:gd name="connsiteX2" fmla="*/ 1113567 w 1113567"/>
              <a:gd name="connsiteY2" fmla="*/ 272819 h 684497"/>
              <a:gd name="connsiteX3" fmla="*/ 0 w 1113567"/>
              <a:gd name="connsiteY3" fmla="*/ 684497 h 684497"/>
              <a:gd name="connsiteX0" fmla="*/ 0 w 1118278"/>
              <a:gd name="connsiteY0" fmla="*/ 684497 h 684497"/>
              <a:gd name="connsiteX1" fmla="*/ 827007 w 1118278"/>
              <a:gd name="connsiteY1" fmla="*/ 0 h 684497"/>
              <a:gd name="connsiteX2" fmla="*/ 1118278 w 1118278"/>
              <a:gd name="connsiteY2" fmla="*/ 292399 h 684497"/>
              <a:gd name="connsiteX3" fmla="*/ 0 w 1118278"/>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 name="connsiteX0" fmla="*/ 0 w 1117265"/>
              <a:gd name="connsiteY0" fmla="*/ 684497 h 684497"/>
              <a:gd name="connsiteX1" fmla="*/ 827007 w 1117265"/>
              <a:gd name="connsiteY1" fmla="*/ 0 h 684497"/>
              <a:gd name="connsiteX2" fmla="*/ 1117265 w 1117265"/>
              <a:gd name="connsiteY2" fmla="*/ 283547 h 684497"/>
              <a:gd name="connsiteX3" fmla="*/ 0 w 1117265"/>
              <a:gd name="connsiteY3" fmla="*/ 684497 h 684497"/>
            </a:gdLst>
            <a:ahLst/>
            <a:cxnLst>
              <a:cxn ang="0">
                <a:pos x="connsiteX0" y="connsiteY0"/>
              </a:cxn>
              <a:cxn ang="0">
                <a:pos x="connsiteX1" y="connsiteY1"/>
              </a:cxn>
              <a:cxn ang="0">
                <a:pos x="connsiteX2" y="connsiteY2"/>
              </a:cxn>
              <a:cxn ang="0">
                <a:pos x="connsiteX3" y="connsiteY3"/>
              </a:cxn>
            </a:cxnLst>
            <a:rect l="l" t="t" r="r" b="b"/>
            <a:pathLst>
              <a:path w="1117265" h="684497">
                <a:moveTo>
                  <a:pt x="0" y="684497"/>
                </a:moveTo>
                <a:cubicBezTo>
                  <a:pt x="281310" y="578055"/>
                  <a:pt x="563915" y="445084"/>
                  <a:pt x="827007" y="0"/>
                </a:cubicBezTo>
                <a:cubicBezTo>
                  <a:pt x="830800" y="112603"/>
                  <a:pt x="947335" y="344380"/>
                  <a:pt x="1117265" y="283547"/>
                </a:cubicBezTo>
                <a:cubicBezTo>
                  <a:pt x="779033" y="454015"/>
                  <a:pt x="330704" y="612949"/>
                  <a:pt x="0" y="684497"/>
                </a:cubicBezTo>
                <a:close/>
              </a:path>
            </a:pathLst>
          </a:custGeom>
          <a:noFill/>
          <a:ln w="50800">
            <a:solidFill>
              <a:srgbClr val="EC6063"/>
            </a:solidFill>
            <a:headEnd type="oval"/>
            <a:tailEnd type="oval"/>
          </a:ln>
          <a:effectLst/>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ko-KR" altLang="en-US" sz="1350">
              <a:solidFill>
                <a:schemeClr val="tx1">
                  <a:lumMod val="65000"/>
                  <a:lumOff val="35000"/>
                </a:schemeClr>
              </a:solidFill>
              <a:latin typeface="Helvetica" panose="020B0604020202030204" pitchFamily="34" charset="0"/>
              <a:cs typeface="+mn-ea"/>
              <a:sym typeface="Arial" panose="020B0604020202020204" pitchFamily="34" charset="0"/>
            </a:endParaRPr>
          </a:p>
        </p:txBody>
      </p:sp>
      <p:sp>
        <p:nvSpPr>
          <p:cNvPr id="9" name="자유형 200"/>
          <p:cNvSpPr/>
          <p:nvPr/>
        </p:nvSpPr>
        <p:spPr bwMode="auto">
          <a:xfrm>
            <a:off x="2006667" y="1343014"/>
            <a:ext cx="1725613" cy="346075"/>
          </a:xfrm>
          <a:custGeom>
            <a:avLst/>
            <a:gdLst>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 fmla="*/ 0 w 2207084"/>
              <a:gd name="connsiteY0" fmla="*/ 0 h 465666"/>
              <a:gd name="connsiteX1" fmla="*/ 2207084 w 2207084"/>
              <a:gd name="connsiteY1" fmla="*/ 33453 h 465666"/>
              <a:gd name="connsiteX2" fmla="*/ 2192867 w 2207084"/>
              <a:gd name="connsiteY2" fmla="*/ 465666 h 465666"/>
              <a:gd name="connsiteX3" fmla="*/ 16933 w 2207084"/>
              <a:gd name="connsiteY3" fmla="*/ 381000 h 465666"/>
              <a:gd name="connsiteX4" fmla="*/ 0 w 2207084"/>
              <a:gd name="connsiteY4" fmla="*/ 0 h 465666"/>
              <a:gd name="connsiteX0" fmla="*/ 0 w 2196244"/>
              <a:gd name="connsiteY0" fmla="*/ 0 h 468217"/>
              <a:gd name="connsiteX1" fmla="*/ 2196244 w 2196244"/>
              <a:gd name="connsiteY1" fmla="*/ 36004 h 468217"/>
              <a:gd name="connsiteX2" fmla="*/ 2182027 w 2196244"/>
              <a:gd name="connsiteY2" fmla="*/ 468217 h 468217"/>
              <a:gd name="connsiteX3" fmla="*/ 6093 w 2196244"/>
              <a:gd name="connsiteY3" fmla="*/ 383551 h 468217"/>
              <a:gd name="connsiteX4" fmla="*/ 0 w 2196244"/>
              <a:gd name="connsiteY4" fmla="*/ 0 h 468217"/>
              <a:gd name="connsiteX0" fmla="*/ 0 w 2196244"/>
              <a:gd name="connsiteY0" fmla="*/ 0 h 468217"/>
              <a:gd name="connsiteX1" fmla="*/ 2196244 w 2196244"/>
              <a:gd name="connsiteY1" fmla="*/ 36004 h 468217"/>
              <a:gd name="connsiteX2" fmla="*/ 2182027 w 2196244"/>
              <a:gd name="connsiteY2" fmla="*/ 468217 h 468217"/>
              <a:gd name="connsiteX3" fmla="*/ 6093 w 2196244"/>
              <a:gd name="connsiteY3" fmla="*/ 383551 h 468217"/>
              <a:gd name="connsiteX4" fmla="*/ 0 w 2196244"/>
              <a:gd name="connsiteY4" fmla="*/ 0 h 468217"/>
              <a:gd name="connsiteX0" fmla="*/ 29911 w 2190151"/>
              <a:gd name="connsiteY0" fmla="*/ 0 h 468216"/>
              <a:gd name="connsiteX1" fmla="*/ 2190151 w 2190151"/>
              <a:gd name="connsiteY1" fmla="*/ 36003 h 468216"/>
              <a:gd name="connsiteX2" fmla="*/ 2175934 w 2190151"/>
              <a:gd name="connsiteY2" fmla="*/ 468216 h 468216"/>
              <a:gd name="connsiteX3" fmla="*/ 0 w 2190151"/>
              <a:gd name="connsiteY3" fmla="*/ 383550 h 468216"/>
              <a:gd name="connsiteX4" fmla="*/ 29911 w 2190151"/>
              <a:gd name="connsiteY4" fmla="*/ 0 h 468216"/>
              <a:gd name="connsiteX0" fmla="*/ 0 w 2160240"/>
              <a:gd name="connsiteY0" fmla="*/ 0 h 468216"/>
              <a:gd name="connsiteX1" fmla="*/ 2160240 w 2160240"/>
              <a:gd name="connsiteY1" fmla="*/ 36003 h 468216"/>
              <a:gd name="connsiteX2" fmla="*/ 2146023 w 2160240"/>
              <a:gd name="connsiteY2" fmla="*/ 468216 h 468216"/>
              <a:gd name="connsiteX3" fmla="*/ 0 w 2160240"/>
              <a:gd name="connsiteY3" fmla="*/ 360039 h 468216"/>
              <a:gd name="connsiteX4" fmla="*/ 0 w 2160240"/>
              <a:gd name="connsiteY4" fmla="*/ 0 h 468216"/>
              <a:gd name="connsiteX0" fmla="*/ 21444 w 2181684"/>
              <a:gd name="connsiteY0" fmla="*/ 0 h 468216"/>
              <a:gd name="connsiteX1" fmla="*/ 2181684 w 2181684"/>
              <a:gd name="connsiteY1" fmla="*/ 36003 h 468216"/>
              <a:gd name="connsiteX2" fmla="*/ 2167467 w 2181684"/>
              <a:gd name="connsiteY2" fmla="*/ 468216 h 468216"/>
              <a:gd name="connsiteX3" fmla="*/ 0 w 2181684"/>
              <a:gd name="connsiteY3" fmla="*/ 378258 h 468216"/>
              <a:gd name="connsiteX4" fmla="*/ 21444 w 2181684"/>
              <a:gd name="connsiteY4" fmla="*/ 0 h 468216"/>
              <a:gd name="connsiteX0" fmla="*/ 15094 w 2181684"/>
              <a:gd name="connsiteY0" fmla="*/ 0 h 468216"/>
              <a:gd name="connsiteX1" fmla="*/ 2181684 w 2181684"/>
              <a:gd name="connsiteY1" fmla="*/ 36003 h 468216"/>
              <a:gd name="connsiteX2" fmla="*/ 2167467 w 2181684"/>
              <a:gd name="connsiteY2" fmla="*/ 468216 h 468216"/>
              <a:gd name="connsiteX3" fmla="*/ 0 w 2181684"/>
              <a:gd name="connsiteY3" fmla="*/ 378258 h 468216"/>
              <a:gd name="connsiteX4" fmla="*/ 15094 w 2181684"/>
              <a:gd name="connsiteY4" fmla="*/ 0 h 468216"/>
              <a:gd name="connsiteX0" fmla="*/ 15094 w 2181684"/>
              <a:gd name="connsiteY0" fmla="*/ 0 h 492391"/>
              <a:gd name="connsiteX1" fmla="*/ 2181684 w 2181684"/>
              <a:gd name="connsiteY1" fmla="*/ 36003 h 492391"/>
              <a:gd name="connsiteX2" fmla="*/ 2167467 w 2181684"/>
              <a:gd name="connsiteY2" fmla="*/ 468216 h 492391"/>
              <a:gd name="connsiteX3" fmla="*/ 0 w 2181684"/>
              <a:gd name="connsiteY3" fmla="*/ 378258 h 492391"/>
              <a:gd name="connsiteX4" fmla="*/ 15094 w 2181684"/>
              <a:gd name="connsiteY4" fmla="*/ 0 h 492391"/>
              <a:gd name="connsiteX0" fmla="*/ 15094 w 2181684"/>
              <a:gd name="connsiteY0" fmla="*/ 0 h 492391"/>
              <a:gd name="connsiteX1" fmla="*/ 2181684 w 2181684"/>
              <a:gd name="connsiteY1" fmla="*/ 36003 h 492391"/>
              <a:gd name="connsiteX2" fmla="*/ 2167467 w 2181684"/>
              <a:gd name="connsiteY2" fmla="*/ 468216 h 492391"/>
              <a:gd name="connsiteX3" fmla="*/ 0 w 2181684"/>
              <a:gd name="connsiteY3" fmla="*/ 378258 h 492391"/>
              <a:gd name="connsiteX4" fmla="*/ 15094 w 2181684"/>
              <a:gd name="connsiteY4" fmla="*/ 0 h 492391"/>
              <a:gd name="connsiteX0" fmla="*/ 15094 w 2181684"/>
              <a:gd name="connsiteY0" fmla="*/ 0 h 456222"/>
              <a:gd name="connsiteX1" fmla="*/ 2181684 w 2181684"/>
              <a:gd name="connsiteY1" fmla="*/ 36003 h 456222"/>
              <a:gd name="connsiteX2" fmla="*/ 2145679 w 2181684"/>
              <a:gd name="connsiteY2" fmla="*/ 432047 h 456222"/>
              <a:gd name="connsiteX3" fmla="*/ 0 w 2181684"/>
              <a:gd name="connsiteY3" fmla="*/ 378258 h 456222"/>
              <a:gd name="connsiteX4" fmla="*/ 15094 w 2181684"/>
              <a:gd name="connsiteY4" fmla="*/ 0 h 456222"/>
              <a:gd name="connsiteX0" fmla="*/ 15094 w 2181684"/>
              <a:gd name="connsiteY0" fmla="*/ 0 h 462758"/>
              <a:gd name="connsiteX1" fmla="*/ 2181684 w 2181684"/>
              <a:gd name="connsiteY1" fmla="*/ 36003 h 462758"/>
              <a:gd name="connsiteX2" fmla="*/ 2171699 w 2181684"/>
              <a:gd name="connsiteY2" fmla="*/ 438583 h 462758"/>
              <a:gd name="connsiteX3" fmla="*/ 0 w 2181684"/>
              <a:gd name="connsiteY3" fmla="*/ 378258 h 462758"/>
              <a:gd name="connsiteX4" fmla="*/ 15094 w 2181684"/>
              <a:gd name="connsiteY4" fmla="*/ 0 h 462758"/>
              <a:gd name="connsiteX0" fmla="*/ 21443 w 2181684"/>
              <a:gd name="connsiteY0" fmla="*/ 0 h 498763"/>
              <a:gd name="connsiteX1" fmla="*/ 2181684 w 2181684"/>
              <a:gd name="connsiteY1" fmla="*/ 72008 h 498763"/>
              <a:gd name="connsiteX2" fmla="*/ 2171699 w 2181684"/>
              <a:gd name="connsiteY2" fmla="*/ 474588 h 498763"/>
              <a:gd name="connsiteX3" fmla="*/ 0 w 2181684"/>
              <a:gd name="connsiteY3" fmla="*/ 414263 h 498763"/>
              <a:gd name="connsiteX4" fmla="*/ 21443 w 2181684"/>
              <a:gd name="connsiteY4" fmla="*/ 0 h 498763"/>
              <a:gd name="connsiteX0" fmla="*/ 21443 w 2181683"/>
              <a:gd name="connsiteY0" fmla="*/ 0 h 498763"/>
              <a:gd name="connsiteX1" fmla="*/ 2181683 w 2181683"/>
              <a:gd name="connsiteY1" fmla="*/ 36005 h 498763"/>
              <a:gd name="connsiteX2" fmla="*/ 2171699 w 2181683"/>
              <a:gd name="connsiteY2" fmla="*/ 474588 h 498763"/>
              <a:gd name="connsiteX3" fmla="*/ 0 w 2181683"/>
              <a:gd name="connsiteY3" fmla="*/ 414263 h 498763"/>
              <a:gd name="connsiteX4" fmla="*/ 21443 w 2181683"/>
              <a:gd name="connsiteY4" fmla="*/ 0 h 498763"/>
              <a:gd name="connsiteX0" fmla="*/ 21443 w 2181683"/>
              <a:gd name="connsiteY0" fmla="*/ 0 h 466660"/>
              <a:gd name="connsiteX1" fmla="*/ 2181683 w 2181683"/>
              <a:gd name="connsiteY1" fmla="*/ 36005 h 466660"/>
              <a:gd name="connsiteX2" fmla="*/ 2145680 w 2181683"/>
              <a:gd name="connsiteY2" fmla="*/ 432049 h 466660"/>
              <a:gd name="connsiteX3" fmla="*/ 0 w 2181683"/>
              <a:gd name="connsiteY3" fmla="*/ 414263 h 466660"/>
              <a:gd name="connsiteX4" fmla="*/ 21443 w 2181683"/>
              <a:gd name="connsiteY4" fmla="*/ 0 h 466660"/>
              <a:gd name="connsiteX0" fmla="*/ 21443 w 2181683"/>
              <a:gd name="connsiteY0" fmla="*/ 0 h 441574"/>
              <a:gd name="connsiteX1" fmla="*/ 2181683 w 2181683"/>
              <a:gd name="connsiteY1" fmla="*/ 36005 h 441574"/>
              <a:gd name="connsiteX2" fmla="*/ 2161555 w 2181683"/>
              <a:gd name="connsiteY2" fmla="*/ 441574 h 441574"/>
              <a:gd name="connsiteX3" fmla="*/ 0 w 2181683"/>
              <a:gd name="connsiteY3" fmla="*/ 414263 h 441574"/>
              <a:gd name="connsiteX4" fmla="*/ 21443 w 2181683"/>
              <a:gd name="connsiteY4" fmla="*/ 0 h 441574"/>
              <a:gd name="connsiteX0" fmla="*/ 21443 w 2181683"/>
              <a:gd name="connsiteY0" fmla="*/ 0 h 441574"/>
              <a:gd name="connsiteX1" fmla="*/ 2181683 w 2181683"/>
              <a:gd name="connsiteY1" fmla="*/ 36005 h 441574"/>
              <a:gd name="connsiteX2" fmla="*/ 2171080 w 2181683"/>
              <a:gd name="connsiteY2" fmla="*/ 441574 h 441574"/>
              <a:gd name="connsiteX3" fmla="*/ 0 w 2181683"/>
              <a:gd name="connsiteY3" fmla="*/ 414263 h 441574"/>
              <a:gd name="connsiteX4" fmla="*/ 21443 w 2181683"/>
              <a:gd name="connsiteY4" fmla="*/ 0 h 441574"/>
              <a:gd name="connsiteX0" fmla="*/ 21443 w 2181683"/>
              <a:gd name="connsiteY0" fmla="*/ 0 h 471835"/>
              <a:gd name="connsiteX1" fmla="*/ 2181683 w 2181683"/>
              <a:gd name="connsiteY1" fmla="*/ 36005 h 471835"/>
              <a:gd name="connsiteX2" fmla="*/ 2171080 w 2181683"/>
              <a:gd name="connsiteY2" fmla="*/ 441574 h 471835"/>
              <a:gd name="connsiteX3" fmla="*/ 0 w 2181683"/>
              <a:gd name="connsiteY3" fmla="*/ 414263 h 471835"/>
              <a:gd name="connsiteX4" fmla="*/ 21443 w 2181683"/>
              <a:gd name="connsiteY4" fmla="*/ 0 h 471835"/>
              <a:gd name="connsiteX0" fmla="*/ 21443 w 2181683"/>
              <a:gd name="connsiteY0" fmla="*/ 0 h 471835"/>
              <a:gd name="connsiteX1" fmla="*/ 2181683 w 2181683"/>
              <a:gd name="connsiteY1" fmla="*/ 36005 h 471835"/>
              <a:gd name="connsiteX2" fmla="*/ 2171080 w 2181683"/>
              <a:gd name="connsiteY2" fmla="*/ 441574 h 471835"/>
              <a:gd name="connsiteX3" fmla="*/ 0 w 2181683"/>
              <a:gd name="connsiteY3" fmla="*/ 414263 h 471835"/>
              <a:gd name="connsiteX4" fmla="*/ 21443 w 2181683"/>
              <a:gd name="connsiteY4" fmla="*/ 0 h 471835"/>
              <a:gd name="connsiteX0" fmla="*/ 13233 w 2173473"/>
              <a:gd name="connsiteY0" fmla="*/ 0 h 471835"/>
              <a:gd name="connsiteX1" fmla="*/ 2173473 w 2173473"/>
              <a:gd name="connsiteY1" fmla="*/ 36005 h 471835"/>
              <a:gd name="connsiteX2" fmla="*/ 2162870 w 2173473"/>
              <a:gd name="connsiteY2" fmla="*/ 441574 h 471835"/>
              <a:gd name="connsiteX3" fmla="*/ 0 w 2173473"/>
              <a:gd name="connsiteY3" fmla="*/ 377428 h 471835"/>
              <a:gd name="connsiteX4" fmla="*/ 13233 w 2173473"/>
              <a:gd name="connsiteY4" fmla="*/ 0 h 471835"/>
              <a:gd name="connsiteX0" fmla="*/ 15627 w 2175867"/>
              <a:gd name="connsiteY0" fmla="*/ 0 h 441574"/>
              <a:gd name="connsiteX1" fmla="*/ 2175867 w 2175867"/>
              <a:gd name="connsiteY1" fmla="*/ 36005 h 441574"/>
              <a:gd name="connsiteX2" fmla="*/ 2165264 w 2175867"/>
              <a:gd name="connsiteY2" fmla="*/ 441574 h 441574"/>
              <a:gd name="connsiteX3" fmla="*/ 0 w 2175867"/>
              <a:gd name="connsiteY3" fmla="*/ 354372 h 441574"/>
              <a:gd name="connsiteX4" fmla="*/ 15627 w 2175867"/>
              <a:gd name="connsiteY4" fmla="*/ 0 h 441574"/>
              <a:gd name="connsiteX0" fmla="*/ 15627 w 2175867"/>
              <a:gd name="connsiteY0" fmla="*/ 0 h 454274"/>
              <a:gd name="connsiteX1" fmla="*/ 2175867 w 2175867"/>
              <a:gd name="connsiteY1" fmla="*/ 48705 h 454274"/>
              <a:gd name="connsiteX2" fmla="*/ 2165264 w 2175867"/>
              <a:gd name="connsiteY2" fmla="*/ 454274 h 454274"/>
              <a:gd name="connsiteX3" fmla="*/ 0 w 2175867"/>
              <a:gd name="connsiteY3" fmla="*/ 367072 h 454274"/>
              <a:gd name="connsiteX4" fmla="*/ 15627 w 2175867"/>
              <a:gd name="connsiteY4" fmla="*/ 0 h 454274"/>
              <a:gd name="connsiteX0" fmla="*/ 15627 w 2179042"/>
              <a:gd name="connsiteY0" fmla="*/ 0 h 454274"/>
              <a:gd name="connsiteX1" fmla="*/ 2179042 w 2179042"/>
              <a:gd name="connsiteY1" fmla="*/ 39180 h 454274"/>
              <a:gd name="connsiteX2" fmla="*/ 2165264 w 2179042"/>
              <a:gd name="connsiteY2" fmla="*/ 454274 h 454274"/>
              <a:gd name="connsiteX3" fmla="*/ 0 w 2179042"/>
              <a:gd name="connsiteY3" fmla="*/ 367072 h 454274"/>
              <a:gd name="connsiteX4" fmla="*/ 15627 w 2179042"/>
              <a:gd name="connsiteY4" fmla="*/ 0 h 454274"/>
              <a:gd name="connsiteX0" fmla="*/ 15627 w 2179042"/>
              <a:gd name="connsiteY0" fmla="*/ 0 h 397124"/>
              <a:gd name="connsiteX1" fmla="*/ 2179042 w 2179042"/>
              <a:gd name="connsiteY1" fmla="*/ 39180 h 397124"/>
              <a:gd name="connsiteX2" fmla="*/ 2174789 w 2179042"/>
              <a:gd name="connsiteY2" fmla="*/ 397124 h 397124"/>
              <a:gd name="connsiteX3" fmla="*/ 0 w 2179042"/>
              <a:gd name="connsiteY3" fmla="*/ 367072 h 397124"/>
              <a:gd name="connsiteX4" fmla="*/ 15627 w 2179042"/>
              <a:gd name="connsiteY4" fmla="*/ 0 h 397124"/>
              <a:gd name="connsiteX0" fmla="*/ 18802 w 2182217"/>
              <a:gd name="connsiteY0" fmla="*/ 0 h 397124"/>
              <a:gd name="connsiteX1" fmla="*/ 2182217 w 2182217"/>
              <a:gd name="connsiteY1" fmla="*/ 39180 h 397124"/>
              <a:gd name="connsiteX2" fmla="*/ 2177964 w 2182217"/>
              <a:gd name="connsiteY2" fmla="*/ 397124 h 397124"/>
              <a:gd name="connsiteX3" fmla="*/ 0 w 2182217"/>
              <a:gd name="connsiteY3" fmla="*/ 351197 h 397124"/>
              <a:gd name="connsiteX4" fmla="*/ 18802 w 2182217"/>
              <a:gd name="connsiteY4" fmla="*/ 0 h 397124"/>
              <a:gd name="connsiteX0" fmla="*/ 25152 w 2188567"/>
              <a:gd name="connsiteY0" fmla="*/ 0 h 397124"/>
              <a:gd name="connsiteX1" fmla="*/ 2188567 w 2188567"/>
              <a:gd name="connsiteY1" fmla="*/ 39180 h 397124"/>
              <a:gd name="connsiteX2" fmla="*/ 2184314 w 2188567"/>
              <a:gd name="connsiteY2" fmla="*/ 397124 h 397124"/>
              <a:gd name="connsiteX3" fmla="*/ 0 w 2188567"/>
              <a:gd name="connsiteY3" fmla="*/ 367072 h 397124"/>
              <a:gd name="connsiteX4" fmla="*/ 25152 w 2188567"/>
              <a:gd name="connsiteY4" fmla="*/ 0 h 397124"/>
              <a:gd name="connsiteX0" fmla="*/ 25152 w 2188567"/>
              <a:gd name="connsiteY0" fmla="*/ 0 h 381249"/>
              <a:gd name="connsiteX1" fmla="*/ 2188567 w 2188567"/>
              <a:gd name="connsiteY1" fmla="*/ 39180 h 381249"/>
              <a:gd name="connsiteX2" fmla="*/ 2181139 w 2188567"/>
              <a:gd name="connsiteY2" fmla="*/ 381249 h 381249"/>
              <a:gd name="connsiteX3" fmla="*/ 0 w 2188567"/>
              <a:gd name="connsiteY3" fmla="*/ 367072 h 381249"/>
              <a:gd name="connsiteX4" fmla="*/ 25152 w 2188567"/>
              <a:gd name="connsiteY4" fmla="*/ 0 h 381249"/>
              <a:gd name="connsiteX0" fmla="*/ 25152 w 2188567"/>
              <a:gd name="connsiteY0" fmla="*/ 0 h 411696"/>
              <a:gd name="connsiteX1" fmla="*/ 2188567 w 2188567"/>
              <a:gd name="connsiteY1" fmla="*/ 39180 h 411696"/>
              <a:gd name="connsiteX2" fmla="*/ 2181139 w 2188567"/>
              <a:gd name="connsiteY2" fmla="*/ 381249 h 411696"/>
              <a:gd name="connsiteX3" fmla="*/ 0 w 2188567"/>
              <a:gd name="connsiteY3" fmla="*/ 367072 h 411696"/>
              <a:gd name="connsiteX4" fmla="*/ 25152 w 2188567"/>
              <a:gd name="connsiteY4" fmla="*/ 0 h 411696"/>
              <a:gd name="connsiteX0" fmla="*/ 25152 w 2188567"/>
              <a:gd name="connsiteY0" fmla="*/ 0 h 436265"/>
              <a:gd name="connsiteX1" fmla="*/ 2188567 w 2188567"/>
              <a:gd name="connsiteY1" fmla="*/ 39180 h 436265"/>
              <a:gd name="connsiteX2" fmla="*/ 2181139 w 2188567"/>
              <a:gd name="connsiteY2" fmla="*/ 381249 h 436265"/>
              <a:gd name="connsiteX3" fmla="*/ 0 w 2188567"/>
              <a:gd name="connsiteY3" fmla="*/ 367072 h 436265"/>
              <a:gd name="connsiteX4" fmla="*/ 25152 w 2188567"/>
              <a:gd name="connsiteY4" fmla="*/ 0 h 436265"/>
              <a:gd name="connsiteX0" fmla="*/ 16942 w 2180357"/>
              <a:gd name="connsiteY0" fmla="*/ 0 h 436265"/>
              <a:gd name="connsiteX1" fmla="*/ 2180357 w 2180357"/>
              <a:gd name="connsiteY1" fmla="*/ 39180 h 436265"/>
              <a:gd name="connsiteX2" fmla="*/ 2172929 w 2180357"/>
              <a:gd name="connsiteY2" fmla="*/ 381249 h 436265"/>
              <a:gd name="connsiteX3" fmla="*/ 0 w 2180357"/>
              <a:gd name="connsiteY3" fmla="*/ 338745 h 436265"/>
              <a:gd name="connsiteX4" fmla="*/ 16942 w 2180357"/>
              <a:gd name="connsiteY4" fmla="*/ 0 h 436265"/>
              <a:gd name="connsiteX0" fmla="*/ 16942 w 2180357"/>
              <a:gd name="connsiteY0" fmla="*/ 0 h 436265"/>
              <a:gd name="connsiteX1" fmla="*/ 2180357 w 2180357"/>
              <a:gd name="connsiteY1" fmla="*/ 39180 h 436265"/>
              <a:gd name="connsiteX2" fmla="*/ 2172929 w 2180357"/>
              <a:gd name="connsiteY2" fmla="*/ 381249 h 436265"/>
              <a:gd name="connsiteX3" fmla="*/ 0 w 2180357"/>
              <a:gd name="connsiteY3" fmla="*/ 338745 h 436265"/>
              <a:gd name="connsiteX4" fmla="*/ 16942 w 2180357"/>
              <a:gd name="connsiteY4" fmla="*/ 0 h 436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0357" h="436265">
                <a:moveTo>
                  <a:pt x="16942" y="0"/>
                </a:moveTo>
                <a:cubicBezTo>
                  <a:pt x="639962" y="54762"/>
                  <a:pt x="1398909" y="66757"/>
                  <a:pt x="2180357" y="39180"/>
                </a:cubicBezTo>
                <a:cubicBezTo>
                  <a:pt x="2178939" y="158495"/>
                  <a:pt x="2174347" y="261934"/>
                  <a:pt x="2172929" y="381249"/>
                </a:cubicBezTo>
                <a:cubicBezTo>
                  <a:pt x="1395033" y="436265"/>
                  <a:pt x="414147" y="370198"/>
                  <a:pt x="0" y="338745"/>
                </a:cubicBezTo>
                <a:lnTo>
                  <a:pt x="16942" y="0"/>
                </a:lnTo>
                <a:close/>
              </a:path>
            </a:pathLst>
          </a:custGeom>
          <a:solidFill>
            <a:srgbClr val="EC6063"/>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ko-KR" altLang="en-US" sz="1350">
              <a:solidFill>
                <a:schemeClr val="tx1">
                  <a:lumMod val="65000"/>
                  <a:lumOff val="35000"/>
                </a:schemeClr>
              </a:solidFill>
              <a:latin typeface="Helvetica" panose="020B0604020202030204" pitchFamily="34" charset="0"/>
              <a:cs typeface="+mn-ea"/>
              <a:sym typeface="Arial" panose="020B0604020202020204" pitchFamily="34" charset="0"/>
            </a:endParaRPr>
          </a:p>
        </p:txBody>
      </p:sp>
      <p:sp>
        <p:nvSpPr>
          <p:cNvPr id="10" name="자유형 124"/>
          <p:cNvSpPr/>
          <p:nvPr/>
        </p:nvSpPr>
        <p:spPr bwMode="auto">
          <a:xfrm>
            <a:off x="2828992" y="1174739"/>
            <a:ext cx="117475" cy="249237"/>
          </a:xfrm>
          <a:custGeom>
            <a:avLst/>
            <a:gdLst>
              <a:gd name="connsiteX0" fmla="*/ 127000 w 203200"/>
              <a:gd name="connsiteY0" fmla="*/ 0 h 279400"/>
              <a:gd name="connsiteX1" fmla="*/ 0 w 203200"/>
              <a:gd name="connsiteY1" fmla="*/ 279400 h 279400"/>
              <a:gd name="connsiteX2" fmla="*/ 203200 w 203200"/>
              <a:gd name="connsiteY2" fmla="*/ 6350 h 279400"/>
              <a:gd name="connsiteX3" fmla="*/ 127000 w 203200"/>
              <a:gd name="connsiteY3" fmla="*/ 0 h 279400"/>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30150"/>
              <a:gd name="connsiteY0" fmla="*/ 0 h 226132"/>
              <a:gd name="connsiteX1" fmla="*/ 0 w 130150"/>
              <a:gd name="connsiteY1" fmla="*/ 226132 h 226132"/>
              <a:gd name="connsiteX2" fmla="*/ 130150 w 130150"/>
              <a:gd name="connsiteY2" fmla="*/ 6350 h 226132"/>
              <a:gd name="connsiteX3" fmla="*/ 53950 w 130150"/>
              <a:gd name="connsiteY3" fmla="*/ 0 h 226132"/>
              <a:gd name="connsiteX0" fmla="*/ 53950 w 108012"/>
              <a:gd name="connsiteY0" fmla="*/ 0 h 226132"/>
              <a:gd name="connsiteX1" fmla="*/ 0 w 108012"/>
              <a:gd name="connsiteY1" fmla="*/ 226132 h 226132"/>
              <a:gd name="connsiteX2" fmla="*/ 108012 w 108012"/>
              <a:gd name="connsiteY2" fmla="*/ 0 h 226132"/>
              <a:gd name="connsiteX3" fmla="*/ 53950 w 108012"/>
              <a:gd name="connsiteY3" fmla="*/ 0 h 226132"/>
              <a:gd name="connsiteX0" fmla="*/ 53950 w 108012"/>
              <a:gd name="connsiteY0" fmla="*/ 0 h 226132"/>
              <a:gd name="connsiteX1" fmla="*/ 0 w 108012"/>
              <a:gd name="connsiteY1" fmla="*/ 226132 h 226132"/>
              <a:gd name="connsiteX2" fmla="*/ 108012 w 108012"/>
              <a:gd name="connsiteY2" fmla="*/ 0 h 226132"/>
              <a:gd name="connsiteX3" fmla="*/ 53950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72008 w 108012"/>
              <a:gd name="connsiteY0" fmla="*/ 0 h 226132"/>
              <a:gd name="connsiteX1" fmla="*/ 0 w 108012"/>
              <a:gd name="connsiteY1" fmla="*/ 226132 h 226132"/>
              <a:gd name="connsiteX2" fmla="*/ 108012 w 108012"/>
              <a:gd name="connsiteY2" fmla="*/ 0 h 226132"/>
              <a:gd name="connsiteX3" fmla="*/ 72008 w 108012"/>
              <a:gd name="connsiteY3" fmla="*/ 0 h 226132"/>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 name="connsiteX0" fmla="*/ 65881 w 108012"/>
              <a:gd name="connsiteY0" fmla="*/ 0 h 229667"/>
              <a:gd name="connsiteX1" fmla="*/ 0 w 108012"/>
              <a:gd name="connsiteY1" fmla="*/ 229667 h 229667"/>
              <a:gd name="connsiteX2" fmla="*/ 108012 w 108012"/>
              <a:gd name="connsiteY2" fmla="*/ 3535 h 229667"/>
              <a:gd name="connsiteX3" fmla="*/ 65881 w 108012"/>
              <a:gd name="connsiteY3" fmla="*/ 0 h 229667"/>
            </a:gdLst>
            <a:ahLst/>
            <a:cxnLst>
              <a:cxn ang="0">
                <a:pos x="connsiteX0" y="connsiteY0"/>
              </a:cxn>
              <a:cxn ang="0">
                <a:pos x="connsiteX1" y="connsiteY1"/>
              </a:cxn>
              <a:cxn ang="0">
                <a:pos x="connsiteX2" y="connsiteY2"/>
              </a:cxn>
              <a:cxn ang="0">
                <a:pos x="connsiteX3" y="connsiteY3"/>
              </a:cxn>
            </a:cxnLst>
            <a:rect l="l" t="t" r="r" b="b"/>
            <a:pathLst>
              <a:path w="108012" h="229667">
                <a:moveTo>
                  <a:pt x="65881" y="0"/>
                </a:moveTo>
                <a:cubicBezTo>
                  <a:pt x="13989" y="170218"/>
                  <a:pt x="14807" y="145050"/>
                  <a:pt x="0" y="229667"/>
                </a:cubicBezTo>
                <a:cubicBezTo>
                  <a:pt x="60212" y="160858"/>
                  <a:pt x="80727" y="78247"/>
                  <a:pt x="108012" y="3535"/>
                </a:cubicBezTo>
                <a:lnTo>
                  <a:pt x="65881" y="0"/>
                </a:lnTo>
                <a:close/>
              </a:path>
            </a:pathLst>
          </a:custGeom>
          <a:solidFill>
            <a:srgbClr val="EC6063"/>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ko-KR" altLang="en-US" sz="1350">
              <a:solidFill>
                <a:schemeClr val="tx1">
                  <a:lumMod val="65000"/>
                  <a:lumOff val="35000"/>
                </a:schemeClr>
              </a:solidFill>
              <a:latin typeface="Helvetica" panose="020B0604020202030204" pitchFamily="34" charset="0"/>
              <a:cs typeface="+mn-ea"/>
              <a:sym typeface="Arial" panose="020B0604020202020204" pitchFamily="34" charset="0"/>
            </a:endParaRPr>
          </a:p>
        </p:txBody>
      </p:sp>
      <p:sp>
        <p:nvSpPr>
          <p:cNvPr id="11" name="타원 113"/>
          <p:cNvSpPr/>
          <p:nvPr/>
        </p:nvSpPr>
        <p:spPr bwMode="auto">
          <a:xfrm>
            <a:off x="2808354" y="925500"/>
            <a:ext cx="266700" cy="268288"/>
          </a:xfrm>
          <a:prstGeom prst="ellipse">
            <a:avLst/>
          </a:prstGeom>
          <a:solidFill>
            <a:srgbClr val="EC6063"/>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ko-KR" altLang="en-US" sz="1300">
              <a:solidFill>
                <a:schemeClr val="tx1">
                  <a:lumMod val="65000"/>
                  <a:lumOff val="35000"/>
                </a:schemeClr>
              </a:solidFill>
              <a:latin typeface="Helvetica" panose="020B0604020202030204" pitchFamily="34" charset="0"/>
              <a:sym typeface="Arial" pitchFamily="34" charset="0"/>
            </a:endParaRPr>
          </a:p>
        </p:txBody>
      </p:sp>
      <p:sp>
        <p:nvSpPr>
          <p:cNvPr id="22" name="TextBox 13"/>
          <p:cNvSpPr txBox="1"/>
          <p:nvPr/>
        </p:nvSpPr>
        <p:spPr>
          <a:xfrm>
            <a:off x="1964599" y="1689089"/>
            <a:ext cx="1725612" cy="415498"/>
          </a:xfrm>
          <a:prstGeom prst="rect">
            <a:avLst/>
          </a:prstGeom>
          <a:noFill/>
        </p:spPr>
        <p:txBody>
          <a:bodyPr wrap="square" lIns="0" tIns="0" rIns="0" bIns="0" anchor="ctr">
            <a:spAutoFit/>
          </a:bodyPr>
          <a:lstStyle/>
          <a:p>
            <a:pPr algn="ctr" defTabSz="912613" eaLnBrk="1" fontAlgn="auto" hangingPunct="1">
              <a:spcBef>
                <a:spcPct val="20000"/>
              </a:spcBef>
              <a:spcAft>
                <a:spcPts val="0"/>
              </a:spcAft>
              <a:defRPr/>
            </a:pPr>
            <a:r>
              <a:rPr lang="en-US" altLang="zh-CN" sz="2700" b="1" dirty="0" err="1">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Nhóm</a:t>
            </a:r>
            <a:r>
              <a:rPr lang="en-US" altLang="zh-CN" sz="2700" b="1" dirty="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3+4</a:t>
            </a:r>
            <a:endParaRPr lang="en-US" sz="2700" b="1" dirty="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
        <p:nvSpPr>
          <p:cNvPr id="13" name="TextBox 12">
            <a:extLst>
              <a:ext uri="{FF2B5EF4-FFF2-40B4-BE49-F238E27FC236}">
                <a16:creationId xmlns:a16="http://schemas.microsoft.com/office/drawing/2014/main" xmlns="" id="{1E260292-3E03-0837-83A7-6980F1C8392B}"/>
              </a:ext>
            </a:extLst>
          </p:cNvPr>
          <p:cNvSpPr txBox="1"/>
          <p:nvPr/>
        </p:nvSpPr>
        <p:spPr>
          <a:xfrm>
            <a:off x="4095938" y="1272217"/>
            <a:ext cx="6803710" cy="1618456"/>
          </a:xfrm>
          <a:prstGeom prst="rect">
            <a:avLst/>
          </a:prstGeom>
          <a:noFill/>
        </p:spPr>
        <p:txBody>
          <a:bodyPr wrap="square">
            <a:spAutoFit/>
          </a:bodyPr>
          <a:lstStyle/>
          <a:p>
            <a:pPr algn="just">
              <a:lnSpc>
                <a:spcPct val="115000"/>
              </a:lnSpc>
            </a:pPr>
            <a:r>
              <a:rPr lang="vi-VN" sz="2200" dirty="0">
                <a:solidFill>
                  <a:srgbClr val="000000"/>
                </a:solidFill>
                <a:effectLst/>
                <a:latin typeface="Times New Roman" panose="02020603050405020304" pitchFamily="18" charset="0"/>
                <a:ea typeface="Times New Roman" panose="02020603050405020304" pitchFamily="18" charset="0"/>
              </a:rPr>
              <a:t>Phân tích một số chi tiết cụ thể (suy nghĩ, cách nhìn nhận về thầy Ha-men và thái độ đối với việc học tiếng Pháp) để làm rõ diễn biến tâm trạng của nhân vật “tôi” trong “Buổi học cuối cùng”. Hoàn thiện phiếu học tập sau:</a:t>
            </a:r>
            <a:endParaRPr lang="x-none" sz="2200" dirty="0">
              <a:effectLst/>
              <a:latin typeface="Times New Roman" panose="02020603050405020304" pitchFamily="18" charset="0"/>
              <a:ea typeface="Times New Roman" panose="02020603050405020304" pitchFamily="18" charset="0"/>
            </a:endParaRPr>
          </a:p>
        </p:txBody>
      </p:sp>
      <p:graphicFrame>
        <p:nvGraphicFramePr>
          <p:cNvPr id="14" name="Table 13">
            <a:extLst>
              <a:ext uri="{FF2B5EF4-FFF2-40B4-BE49-F238E27FC236}">
                <a16:creationId xmlns:a16="http://schemas.microsoft.com/office/drawing/2014/main" xmlns="" id="{66660334-9874-6DD9-0150-94FBD69DE766}"/>
              </a:ext>
            </a:extLst>
          </p:cNvPr>
          <p:cNvGraphicFramePr>
            <a:graphicFrameLocks noGrp="1"/>
          </p:cNvGraphicFramePr>
          <p:nvPr>
            <p:extLst>
              <p:ext uri="{D42A27DB-BD31-4B8C-83A1-F6EECF244321}">
                <p14:modId xmlns:p14="http://schemas.microsoft.com/office/powerpoint/2010/main" val="333387913"/>
              </p:ext>
            </p:extLst>
          </p:nvPr>
        </p:nvGraphicFramePr>
        <p:xfrm>
          <a:off x="1895306" y="3155786"/>
          <a:ext cx="8892982" cy="3080421"/>
        </p:xfrm>
        <a:graphic>
          <a:graphicData uri="http://schemas.openxmlformats.org/drawingml/2006/table">
            <a:tbl>
              <a:tblPr firstRow="1" firstCol="1" bandRow="1">
                <a:tableStyleId>{21E4AEA4-8DFA-4A89-87EB-49C32662AFE0}</a:tableStyleId>
              </a:tblPr>
              <a:tblGrid>
                <a:gridCol w="4446491">
                  <a:extLst>
                    <a:ext uri="{9D8B030D-6E8A-4147-A177-3AD203B41FA5}">
                      <a16:colId xmlns:a16="http://schemas.microsoft.com/office/drawing/2014/main" xmlns="" val="3862531739"/>
                    </a:ext>
                  </a:extLst>
                </a:gridCol>
                <a:gridCol w="4446491">
                  <a:extLst>
                    <a:ext uri="{9D8B030D-6E8A-4147-A177-3AD203B41FA5}">
                      <a16:colId xmlns:a16="http://schemas.microsoft.com/office/drawing/2014/main" xmlns="" val="219106659"/>
                    </a:ext>
                  </a:extLst>
                </a:gridCol>
              </a:tblGrid>
              <a:tr h="833485">
                <a:tc gridSpan="2">
                  <a:txBody>
                    <a:bodyPr/>
                    <a:lstStyle/>
                    <a:p>
                      <a:pPr algn="ctr">
                        <a:lnSpc>
                          <a:spcPct val="115000"/>
                        </a:lnSpc>
                      </a:pPr>
                      <a:r>
                        <a:rPr lang="vi-VN" sz="2600" dirty="0">
                          <a:effectLst/>
                          <a:latin typeface="+mj-lt"/>
                        </a:rPr>
                        <a:t>Nhân vật chú bé Phrăng</a:t>
                      </a:r>
                      <a:endParaRPr lang="x-none" sz="2600" dirty="0">
                        <a:solidFill>
                          <a:srgbClr val="000000"/>
                        </a:solidFill>
                        <a:effectLst/>
                        <a:latin typeface="+mj-lt"/>
                        <a:ea typeface="Times New Roman" panose="02020603050405020304" pitchFamily="18" charset="0"/>
                      </a:endParaRPr>
                    </a:p>
                  </a:txBody>
                  <a:tcPr marL="68580" marR="68580" marT="0" marB="0" anchor="ctr"/>
                </a:tc>
                <a:tc hMerge="1">
                  <a:txBody>
                    <a:bodyPr/>
                    <a:lstStyle/>
                    <a:p>
                      <a:endParaRPr lang="x-none"/>
                    </a:p>
                  </a:txBody>
                  <a:tcPr/>
                </a:tc>
                <a:extLst>
                  <a:ext uri="{0D108BD9-81ED-4DB2-BD59-A6C34878D82A}">
                    <a16:rowId xmlns:a16="http://schemas.microsoft.com/office/drawing/2014/main" xmlns="" val="3853097935"/>
                  </a:ext>
                </a:extLst>
              </a:tr>
              <a:tr h="1123468">
                <a:tc>
                  <a:txBody>
                    <a:bodyPr/>
                    <a:lstStyle/>
                    <a:p>
                      <a:pPr algn="just">
                        <a:lnSpc>
                          <a:spcPct val="115000"/>
                        </a:lnSpc>
                      </a:pPr>
                      <a:r>
                        <a:rPr lang="vi-VN" sz="2600">
                          <a:effectLst/>
                          <a:latin typeface="+mj-lt"/>
                        </a:rPr>
                        <a:t>a. Trước buổi học: </a:t>
                      </a:r>
                      <a:endParaRPr lang="x-none" sz="2600">
                        <a:solidFill>
                          <a:srgbClr val="000000"/>
                        </a:solidFill>
                        <a:effectLst/>
                        <a:latin typeface="+mj-lt"/>
                        <a:ea typeface="Times New Roman" panose="02020603050405020304" pitchFamily="18" charset="0"/>
                      </a:endParaRPr>
                    </a:p>
                  </a:txBody>
                  <a:tcPr marL="68580" marR="68580" marT="0" marB="0" anchor="ctr"/>
                </a:tc>
                <a:tc>
                  <a:txBody>
                    <a:bodyPr/>
                    <a:lstStyle/>
                    <a:p>
                      <a:pPr algn="just">
                        <a:lnSpc>
                          <a:spcPct val="115000"/>
                        </a:lnSpc>
                      </a:pPr>
                      <a:r>
                        <a:rPr lang="vi-VN" sz="2600">
                          <a:effectLst/>
                          <a:latin typeface="+mj-lt"/>
                        </a:rPr>
                        <a:t> </a:t>
                      </a:r>
                      <a:endParaRPr lang="x-none" sz="2600">
                        <a:solidFill>
                          <a:srgbClr val="000000"/>
                        </a:solidFill>
                        <a:effectLst/>
                        <a:latin typeface="+mj-lt"/>
                        <a:ea typeface="Times New Roman" panose="02020603050405020304" pitchFamily="18" charset="0"/>
                      </a:endParaRPr>
                    </a:p>
                  </a:txBody>
                  <a:tcPr marL="68580" marR="68580" marT="0" marB="0" anchor="ctr"/>
                </a:tc>
                <a:extLst>
                  <a:ext uri="{0D108BD9-81ED-4DB2-BD59-A6C34878D82A}">
                    <a16:rowId xmlns:a16="http://schemas.microsoft.com/office/drawing/2014/main" xmlns="" val="2675380889"/>
                  </a:ext>
                </a:extLst>
              </a:tr>
              <a:tr h="1123468">
                <a:tc>
                  <a:txBody>
                    <a:bodyPr/>
                    <a:lstStyle/>
                    <a:p>
                      <a:pPr algn="just">
                        <a:lnSpc>
                          <a:spcPct val="115000"/>
                        </a:lnSpc>
                      </a:pPr>
                      <a:r>
                        <a:rPr lang="vi-VN" sz="2600">
                          <a:effectLst/>
                          <a:latin typeface="+mj-lt"/>
                        </a:rPr>
                        <a:t>b. Trong buổi học:</a:t>
                      </a:r>
                      <a:endParaRPr lang="x-none" sz="2600">
                        <a:solidFill>
                          <a:srgbClr val="000000"/>
                        </a:solidFill>
                        <a:effectLst/>
                        <a:latin typeface="+mj-lt"/>
                        <a:ea typeface="Times New Roman" panose="02020603050405020304" pitchFamily="18" charset="0"/>
                      </a:endParaRPr>
                    </a:p>
                  </a:txBody>
                  <a:tcPr marL="68580" marR="68580" marT="0" marB="0" anchor="ctr"/>
                </a:tc>
                <a:tc>
                  <a:txBody>
                    <a:bodyPr/>
                    <a:lstStyle/>
                    <a:p>
                      <a:pPr algn="just">
                        <a:lnSpc>
                          <a:spcPct val="115000"/>
                        </a:lnSpc>
                      </a:pPr>
                      <a:r>
                        <a:rPr lang="vi-VN" sz="2600" dirty="0">
                          <a:effectLst/>
                          <a:latin typeface="+mj-lt"/>
                        </a:rPr>
                        <a:t> </a:t>
                      </a:r>
                      <a:endParaRPr lang="x-none" sz="2600" dirty="0">
                        <a:solidFill>
                          <a:srgbClr val="000000"/>
                        </a:solidFill>
                        <a:effectLst/>
                        <a:latin typeface="+mj-lt"/>
                        <a:ea typeface="Times New Roman" panose="02020603050405020304" pitchFamily="18" charset="0"/>
                      </a:endParaRPr>
                    </a:p>
                  </a:txBody>
                  <a:tcPr marL="68580" marR="68580" marT="0" marB="0" anchor="ctr"/>
                </a:tc>
                <a:extLst>
                  <a:ext uri="{0D108BD9-81ED-4DB2-BD59-A6C34878D82A}">
                    <a16:rowId xmlns:a16="http://schemas.microsoft.com/office/drawing/2014/main" xmlns="" val="2226107702"/>
                  </a:ext>
                </a:extLst>
              </a:tr>
            </a:tbl>
          </a:graphicData>
        </a:graphic>
      </p:graphicFrame>
      <p:pic>
        <p:nvPicPr>
          <p:cNvPr id="15" name="Picture 14">
            <a:extLst>
              <a:ext uri="{FF2B5EF4-FFF2-40B4-BE49-F238E27FC236}">
                <a16:creationId xmlns:a16="http://schemas.microsoft.com/office/drawing/2014/main" xmlns="" id="{1C856999-F1D4-5A7D-FF99-6EF53AF42C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2347" y="183907"/>
            <a:ext cx="6438900" cy="965200"/>
          </a:xfrm>
          <a:prstGeom prst="rect">
            <a:avLst/>
          </a:prstGeom>
        </p:spPr>
      </p:pic>
    </p:spTree>
    <p:extLst>
      <p:ext uri="{BB962C8B-B14F-4D97-AF65-F5344CB8AC3E}">
        <p14:creationId xmlns:p14="http://schemas.microsoft.com/office/powerpoint/2010/main" val="24785242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50095" b="5189"/>
          <a:stretch/>
        </p:blipFill>
        <p:spPr>
          <a:xfrm>
            <a:off x="-308946" y="2881519"/>
            <a:ext cx="12470256" cy="3976481"/>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3343" y="1672046"/>
            <a:ext cx="6023819" cy="2690947"/>
          </a:xfrm>
          <a:prstGeom prst="rect">
            <a:avLst/>
          </a:prstGeom>
        </p:spPr>
      </p:pic>
      <p:pic>
        <p:nvPicPr>
          <p:cNvPr id="4" name="图片 2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10214" y="3421760"/>
            <a:ext cx="1114425"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29"/>
          <p:cNvSpPr txBox="1">
            <a:spLocks noChangeArrowheads="1"/>
          </p:cNvSpPr>
          <p:nvPr/>
        </p:nvSpPr>
        <p:spPr bwMode="auto">
          <a:xfrm>
            <a:off x="4184187" y="3447533"/>
            <a:ext cx="64045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3000" b="1" dirty="0">
                <a:solidFill>
                  <a:srgbClr val="404040"/>
                </a:solidFill>
                <a:latin typeface="Times New Roman" panose="02020603050405020304" pitchFamily="18" charset="0"/>
                <a:cs typeface="Times New Roman" panose="02020603050405020304" pitchFamily="18" charset="0"/>
              </a:rPr>
              <a:t>02</a:t>
            </a:r>
            <a:endParaRPr lang="zh-CN" altLang="en-US" sz="3000" b="1" dirty="0">
              <a:solidFill>
                <a:srgbClr val="404040"/>
              </a:solidFill>
              <a:latin typeface="Times New Roman" panose="02020603050405020304" pitchFamily="18" charset="0"/>
              <a:cs typeface="Times New Roman" panose="02020603050405020304" pitchFamily="18" charset="0"/>
            </a:endParaRPr>
          </a:p>
        </p:txBody>
      </p:sp>
      <p:sp>
        <p:nvSpPr>
          <p:cNvPr id="6" name="文本框 31"/>
          <p:cNvSpPr txBox="1">
            <a:spLocks noChangeArrowheads="1"/>
          </p:cNvSpPr>
          <p:nvPr/>
        </p:nvSpPr>
        <p:spPr bwMode="auto">
          <a:xfrm>
            <a:off x="4677446" y="3285775"/>
            <a:ext cx="413457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Nhân</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vật</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thầy</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p>
          <a:p>
            <a:pPr algn="ctr" eaLnBrk="1" hangingPunct="1">
              <a:lnSpc>
                <a:spcPct val="100000"/>
              </a:lnSpc>
              <a:spcBef>
                <a:spcPct val="0"/>
              </a:spcBef>
              <a:buFontTx/>
              <a:buNone/>
            </a:pP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Ha-men</a:t>
            </a:r>
            <a:endParaRPr lang="zh-CN" altLang="en-US"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19340" y="542109"/>
            <a:ext cx="1158099" cy="197402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1295" y="2769326"/>
            <a:ext cx="537128" cy="915558"/>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31539" y="542109"/>
            <a:ext cx="341028" cy="581297"/>
          </a:xfrm>
          <a:prstGeom prst="rect">
            <a:avLst/>
          </a:prstGeom>
        </p:spPr>
      </p:pic>
    </p:spTree>
    <p:extLst>
      <p:ext uri="{BB962C8B-B14F-4D97-AF65-F5344CB8AC3E}">
        <p14:creationId xmlns:p14="http://schemas.microsoft.com/office/powerpoint/2010/main" val="608788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Elbow Connector 12"/>
          <p:cNvCxnSpPr>
            <a:cxnSpLocks noChangeShapeType="1"/>
          </p:cNvCxnSpPr>
          <p:nvPr/>
        </p:nvCxnSpPr>
        <p:spPr bwMode="auto">
          <a:xfrm>
            <a:off x="6372913" y="2247531"/>
            <a:ext cx="1487488" cy="647700"/>
          </a:xfrm>
          <a:prstGeom prst="bentConnector3">
            <a:avLst>
              <a:gd name="adj1" fmla="val 50000"/>
            </a:avLst>
          </a:prstGeom>
          <a:noFill/>
          <a:ln w="12700" algn="ctr">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3" name="Elbow Connector 13"/>
          <p:cNvCxnSpPr>
            <a:cxnSpLocks noChangeShapeType="1"/>
          </p:cNvCxnSpPr>
          <p:nvPr/>
        </p:nvCxnSpPr>
        <p:spPr bwMode="auto">
          <a:xfrm flipV="1">
            <a:off x="6372913" y="3654056"/>
            <a:ext cx="1487488" cy="647700"/>
          </a:xfrm>
          <a:prstGeom prst="bentConnector3">
            <a:avLst>
              <a:gd name="adj1" fmla="val 50000"/>
            </a:avLst>
          </a:prstGeom>
          <a:noFill/>
          <a:ln w="12700" algn="ctr">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4" name="Straight Connector 14"/>
          <p:cNvCxnSpPr>
            <a:cxnSpLocks noChangeShapeType="1"/>
          </p:cNvCxnSpPr>
          <p:nvPr/>
        </p:nvCxnSpPr>
        <p:spPr bwMode="auto">
          <a:xfrm>
            <a:off x="6372913" y="3280993"/>
            <a:ext cx="1487488" cy="1588"/>
          </a:xfrm>
          <a:prstGeom prst="line">
            <a:avLst/>
          </a:prstGeom>
          <a:noFill/>
          <a:ln w="12700" algn="ctr">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5" name="Elbow Connector 15"/>
          <p:cNvCxnSpPr>
            <a:cxnSpLocks noChangeShapeType="1"/>
          </p:cNvCxnSpPr>
          <p:nvPr/>
        </p:nvCxnSpPr>
        <p:spPr bwMode="auto">
          <a:xfrm flipV="1">
            <a:off x="3272526" y="2060052"/>
            <a:ext cx="1047750" cy="804862"/>
          </a:xfrm>
          <a:prstGeom prst="bentConnector3">
            <a:avLst>
              <a:gd name="adj1" fmla="val -931"/>
            </a:avLst>
          </a:prstGeom>
          <a:noFill/>
          <a:ln w="12700" algn="ctr">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6" name="Elbow Connector 16"/>
          <p:cNvCxnSpPr>
            <a:cxnSpLocks noChangeShapeType="1"/>
          </p:cNvCxnSpPr>
          <p:nvPr/>
        </p:nvCxnSpPr>
        <p:spPr bwMode="auto">
          <a:xfrm>
            <a:off x="3272526" y="3714942"/>
            <a:ext cx="1047750" cy="804863"/>
          </a:xfrm>
          <a:prstGeom prst="bentConnector3">
            <a:avLst>
              <a:gd name="adj1" fmla="val -931"/>
            </a:avLst>
          </a:prstGeom>
          <a:noFill/>
          <a:ln w="12700" algn="ctr">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7" name="Straight Connector 17"/>
          <p:cNvCxnSpPr>
            <a:cxnSpLocks noChangeShapeType="1"/>
          </p:cNvCxnSpPr>
          <p:nvPr/>
        </p:nvCxnSpPr>
        <p:spPr bwMode="auto">
          <a:xfrm>
            <a:off x="3272526" y="3282582"/>
            <a:ext cx="906462" cy="1587"/>
          </a:xfrm>
          <a:prstGeom prst="line">
            <a:avLst/>
          </a:prstGeom>
          <a:noFill/>
          <a:ln w="12700" algn="ctr">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18" name="Shape 1034"/>
          <p:cNvSpPr/>
          <p:nvPr/>
        </p:nvSpPr>
        <p:spPr>
          <a:xfrm>
            <a:off x="2454964" y="2595194"/>
            <a:ext cx="142875" cy="111125"/>
          </a:xfrm>
          <a:custGeom>
            <a:avLst/>
            <a:gdLst/>
            <a:ahLst/>
            <a:cxnLst>
              <a:cxn ang="0">
                <a:pos x="wd2" y="hd2"/>
              </a:cxn>
              <a:cxn ang="5400000">
                <a:pos x="wd2" y="hd2"/>
              </a:cxn>
              <a:cxn ang="10800000">
                <a:pos x="wd2" y="hd2"/>
              </a:cxn>
              <a:cxn ang="16200000">
                <a:pos x="wd2" y="hd2"/>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solidFill>
            <a:srgbClr val="FFFFFF"/>
          </a:solidFill>
          <a:ln w="12700" cap="flat">
            <a:noFill/>
            <a:miter lim="400000"/>
          </a:ln>
          <a:effectLst/>
        </p:spPr>
        <p:txBody>
          <a:bodyPr lIns="28575" tIns="28575" rIns="28575" bIns="28575" anchor="ctr"/>
          <a:lstStyle/>
          <a:p>
            <a:pPr defTabSz="685783" eaLnBrk="1" fontAlgn="auto" hangingPunct="1">
              <a:spcBef>
                <a:spcPts val="0"/>
              </a:spcBef>
              <a:spcAft>
                <a:spcPts val="0"/>
              </a:spcAft>
              <a:defRPr sz="3100" b="1">
                <a:latin typeface="Kontrapunkt Bob Bold"/>
                <a:ea typeface="Kontrapunkt Bob Bold"/>
                <a:cs typeface="Kontrapunkt Bob Bold"/>
                <a:sym typeface="Kontrapunkt Bob Bold"/>
              </a:defRPr>
            </a:pPr>
            <a:endParaRPr sz="2325" b="1" kern="0">
              <a:solidFill>
                <a:prstClr val="black"/>
              </a:solidFill>
              <a:latin typeface="Helvetica" panose="020B0604020202030204" pitchFamily="34" charset="0"/>
              <a:ea typeface="微软雅黑" panose="020B0503020204020204" pitchFamily="34" charset="-122"/>
              <a:cs typeface="+mn-ea"/>
              <a:sym typeface="Arial" panose="020B0604020202020204" pitchFamily="34" charset="0"/>
            </a:endParaRPr>
          </a:p>
        </p:txBody>
      </p:sp>
      <p:sp>
        <p:nvSpPr>
          <p:cNvPr id="19" name="Shape 1035"/>
          <p:cNvSpPr/>
          <p:nvPr/>
        </p:nvSpPr>
        <p:spPr>
          <a:xfrm>
            <a:off x="2602602" y="2892057"/>
            <a:ext cx="60325" cy="84137"/>
          </a:xfrm>
          <a:custGeom>
            <a:avLst/>
            <a:gdLst/>
            <a:ahLst/>
            <a:cxnLst>
              <a:cxn ang="0">
                <a:pos x="wd2" y="hd2"/>
              </a:cxn>
              <a:cxn ang="5400000">
                <a:pos x="wd2" y="hd2"/>
              </a:cxn>
              <a:cxn ang="10800000">
                <a:pos x="wd2" y="hd2"/>
              </a:cxn>
              <a:cxn ang="16200000">
                <a:pos x="wd2" y="hd2"/>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solidFill>
            <a:srgbClr val="FFFFFF"/>
          </a:solidFill>
          <a:ln w="12700" cap="flat">
            <a:noFill/>
            <a:miter lim="400000"/>
          </a:ln>
          <a:effectLst/>
        </p:spPr>
        <p:txBody>
          <a:bodyPr lIns="28575" tIns="28575" rIns="28575" bIns="28575" anchor="ctr"/>
          <a:lstStyle/>
          <a:p>
            <a:pPr defTabSz="685783" eaLnBrk="1" fontAlgn="auto" hangingPunct="1">
              <a:spcBef>
                <a:spcPts val="0"/>
              </a:spcBef>
              <a:spcAft>
                <a:spcPts val="0"/>
              </a:spcAft>
              <a:defRPr sz="3100" b="1">
                <a:latin typeface="Kontrapunkt Bob Bold"/>
                <a:ea typeface="Kontrapunkt Bob Bold"/>
                <a:cs typeface="Kontrapunkt Bob Bold"/>
                <a:sym typeface="Kontrapunkt Bob Bold"/>
              </a:defRPr>
            </a:pPr>
            <a:endParaRPr sz="2325" b="1" kern="0">
              <a:solidFill>
                <a:prstClr val="black"/>
              </a:solidFill>
              <a:latin typeface="Helvetica" panose="020B0604020202030204" pitchFamily="34" charset="0"/>
              <a:ea typeface="微软雅黑" panose="020B0503020204020204" pitchFamily="34" charset="-122"/>
              <a:cs typeface="+mn-ea"/>
              <a:sym typeface="Arial" panose="020B0604020202020204" pitchFamily="34" charset="0"/>
            </a:endParaRPr>
          </a:p>
        </p:txBody>
      </p:sp>
      <p:sp>
        <p:nvSpPr>
          <p:cNvPr id="20" name="Shape 1036"/>
          <p:cNvSpPr/>
          <p:nvPr/>
        </p:nvSpPr>
        <p:spPr>
          <a:xfrm>
            <a:off x="2640701" y="3087318"/>
            <a:ext cx="25400" cy="71438"/>
          </a:xfrm>
          <a:custGeom>
            <a:avLst/>
            <a:gdLst/>
            <a:ahLst/>
            <a:cxnLst>
              <a:cxn ang="0">
                <a:pos x="wd2" y="hd2"/>
              </a:cxn>
              <a:cxn ang="5400000">
                <a:pos x="wd2" y="hd2"/>
              </a:cxn>
              <a:cxn ang="10800000">
                <a:pos x="wd2" y="hd2"/>
              </a:cxn>
              <a:cxn ang="16200000">
                <a:pos x="wd2" y="hd2"/>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solidFill>
            <a:srgbClr val="FFFFFF"/>
          </a:solidFill>
          <a:ln w="12700" cap="flat">
            <a:noFill/>
            <a:miter lim="400000"/>
          </a:ln>
          <a:effectLst/>
        </p:spPr>
        <p:txBody>
          <a:bodyPr lIns="28575" tIns="28575" rIns="28575" bIns="28575" anchor="ctr"/>
          <a:lstStyle/>
          <a:p>
            <a:pPr defTabSz="685783" eaLnBrk="1" fontAlgn="auto" hangingPunct="1">
              <a:spcBef>
                <a:spcPts val="0"/>
              </a:spcBef>
              <a:spcAft>
                <a:spcPts val="0"/>
              </a:spcAft>
              <a:defRPr sz="3100" b="1">
                <a:latin typeface="Kontrapunkt Bob Bold"/>
                <a:ea typeface="Kontrapunkt Bob Bold"/>
                <a:cs typeface="Kontrapunkt Bob Bold"/>
                <a:sym typeface="Kontrapunkt Bob Bold"/>
              </a:defRPr>
            </a:pPr>
            <a:endParaRPr sz="2325" b="1" kern="0">
              <a:solidFill>
                <a:prstClr val="black"/>
              </a:solidFill>
              <a:latin typeface="Helvetica" panose="020B0604020202030204" pitchFamily="34" charset="0"/>
              <a:ea typeface="微软雅黑" panose="020B0503020204020204" pitchFamily="34" charset="-122"/>
              <a:cs typeface="+mn-ea"/>
              <a:sym typeface="Arial" panose="020B0604020202020204" pitchFamily="34" charset="0"/>
            </a:endParaRPr>
          </a:p>
        </p:txBody>
      </p:sp>
      <p:sp>
        <p:nvSpPr>
          <p:cNvPr id="21" name="Rounded Rectangle 8"/>
          <p:cNvSpPr/>
          <p:nvPr/>
        </p:nvSpPr>
        <p:spPr>
          <a:xfrm>
            <a:off x="4320277" y="2757079"/>
            <a:ext cx="1963737" cy="1016191"/>
          </a:xfrm>
          <a:prstGeom prst="roundRect">
            <a:avLst>
              <a:gd name="adj" fmla="val 10132"/>
            </a:avLst>
          </a:prstGeom>
          <a:solidFill>
            <a:srgbClr val="6BD2D5"/>
          </a:solidFill>
          <a:ln w="12700" cap="flat" cmpd="sng" algn="ctr">
            <a:noFill/>
            <a:prstDash val="solid"/>
            <a:miter lim="800000"/>
          </a:ln>
          <a:effectLst/>
        </p:spPr>
        <p:txBody>
          <a:bodyPr anchor="ctr"/>
          <a:lstStyle/>
          <a:p>
            <a:pPr algn="ctr" defTabSz="685783" eaLnBrk="1" fontAlgn="auto" hangingPunct="1">
              <a:spcBef>
                <a:spcPts val="0"/>
              </a:spcBef>
              <a:spcAft>
                <a:spcPts val="0"/>
              </a:spcAft>
              <a:defRPr/>
            </a:pPr>
            <a:endParaRPr lang="en-US" sz="1200" kern="0" dirty="0">
              <a:solidFill>
                <a:prstClr val="white"/>
              </a:solidFill>
              <a:latin typeface="Helvetica" panose="020B0604020202030204" pitchFamily="34" charset="0"/>
              <a:ea typeface="微软雅黑" panose="020B0503020204020204" pitchFamily="34" charset="-122"/>
              <a:cs typeface="+mn-ea"/>
              <a:sym typeface="Arial" panose="020B0604020202020204" pitchFamily="34" charset="0"/>
            </a:endParaRPr>
          </a:p>
        </p:txBody>
      </p:sp>
      <p:sp>
        <p:nvSpPr>
          <p:cNvPr id="22" name="Rounded Rectangle 5"/>
          <p:cNvSpPr/>
          <p:nvPr/>
        </p:nvSpPr>
        <p:spPr>
          <a:xfrm>
            <a:off x="4320277" y="1200232"/>
            <a:ext cx="1963737" cy="1159761"/>
          </a:xfrm>
          <a:prstGeom prst="roundRect">
            <a:avLst>
              <a:gd name="adj" fmla="val 10132"/>
            </a:avLst>
          </a:prstGeom>
          <a:solidFill>
            <a:srgbClr val="FCCB00"/>
          </a:solidFill>
          <a:ln w="12700" cap="flat" cmpd="sng" algn="ctr">
            <a:noFill/>
            <a:prstDash val="solid"/>
            <a:miter lim="800000"/>
          </a:ln>
          <a:effectLst/>
        </p:spPr>
        <p:txBody>
          <a:bodyPr anchor="ctr"/>
          <a:lstStyle/>
          <a:p>
            <a:pPr algn="ctr" defTabSz="685783" eaLnBrk="1" fontAlgn="auto" hangingPunct="1">
              <a:spcBef>
                <a:spcPts val="0"/>
              </a:spcBef>
              <a:spcAft>
                <a:spcPts val="0"/>
              </a:spcAft>
              <a:defRPr/>
            </a:pPr>
            <a:endParaRPr lang="en-US" sz="1200" kern="0" dirty="0">
              <a:solidFill>
                <a:prstClr val="white"/>
              </a:solidFill>
              <a:latin typeface="Helvetica" panose="020B0604020202030204" pitchFamily="34" charset="0"/>
              <a:ea typeface="微软雅黑" panose="020B0503020204020204" pitchFamily="34" charset="-122"/>
              <a:cs typeface="+mn-ea"/>
              <a:sym typeface="Arial" panose="020B0604020202020204" pitchFamily="34" charset="0"/>
            </a:endParaRPr>
          </a:p>
        </p:txBody>
      </p:sp>
      <p:sp>
        <p:nvSpPr>
          <p:cNvPr id="23" name="Rounded Rectangle 11"/>
          <p:cNvSpPr/>
          <p:nvPr/>
        </p:nvSpPr>
        <p:spPr>
          <a:xfrm>
            <a:off x="4320277" y="4129581"/>
            <a:ext cx="1963737" cy="1084422"/>
          </a:xfrm>
          <a:prstGeom prst="roundRect">
            <a:avLst>
              <a:gd name="adj" fmla="val 10132"/>
            </a:avLst>
          </a:prstGeom>
          <a:solidFill>
            <a:srgbClr val="EC6063"/>
          </a:solidFill>
          <a:ln w="12700" cap="flat" cmpd="sng" algn="ctr">
            <a:noFill/>
            <a:prstDash val="solid"/>
            <a:miter lim="800000"/>
          </a:ln>
          <a:effectLst/>
        </p:spPr>
        <p:txBody>
          <a:bodyPr anchor="ctr"/>
          <a:lstStyle/>
          <a:p>
            <a:pPr algn="ctr" defTabSz="685783" eaLnBrk="1" fontAlgn="auto" hangingPunct="1">
              <a:spcBef>
                <a:spcPts val="0"/>
              </a:spcBef>
              <a:spcAft>
                <a:spcPts val="0"/>
              </a:spcAft>
              <a:defRPr/>
            </a:pPr>
            <a:endParaRPr lang="en-US" sz="1200" kern="0" dirty="0">
              <a:solidFill>
                <a:prstClr val="white"/>
              </a:solidFill>
              <a:latin typeface="Helvetica" panose="020B0604020202030204" pitchFamily="34" charset="0"/>
              <a:ea typeface="微软雅黑" panose="020B0503020204020204" pitchFamily="34" charset="-122"/>
              <a:cs typeface="+mn-ea"/>
              <a:sym typeface="Arial" panose="020B0604020202020204" pitchFamily="34" charset="0"/>
            </a:endParaRPr>
          </a:p>
        </p:txBody>
      </p:sp>
      <p:sp>
        <p:nvSpPr>
          <p:cNvPr id="24" name="TextBox 13"/>
          <p:cNvSpPr txBox="1"/>
          <p:nvPr/>
        </p:nvSpPr>
        <p:spPr>
          <a:xfrm>
            <a:off x="4550754" y="1451410"/>
            <a:ext cx="1502782" cy="677108"/>
          </a:xfrm>
          <a:prstGeom prst="rect">
            <a:avLst/>
          </a:prstGeom>
          <a:noFill/>
        </p:spPr>
        <p:txBody>
          <a:bodyPr wrap="square" lIns="0" tIns="0" rIns="0" bIns="0">
            <a:spAutoFit/>
          </a:bodyPr>
          <a:lstStyle/>
          <a:p>
            <a:pPr algn="ctr" defTabSz="912613">
              <a:spcBef>
                <a:spcPct val="20000"/>
              </a:spcBef>
              <a:defRPr/>
            </a:pPr>
            <a:r>
              <a:rPr lang="vi-VN" sz="2200" dirty="0">
                <a:solidFill>
                  <a:schemeClr val="bg1"/>
                </a:solidFill>
                <a:latin typeface="Times New Roman" panose="02020603050405020304" pitchFamily="18" charset="0"/>
                <a:cs typeface="Times New Roman" panose="02020603050405020304" pitchFamily="18" charset="0"/>
              </a:rPr>
              <a:t>chiếc mũ lụa đen thêu</a:t>
            </a:r>
            <a:r>
              <a:rPr lang="x-none" sz="2200" dirty="0">
                <a:solidFill>
                  <a:schemeClr val="bg1"/>
                </a:solidFill>
                <a:latin typeface="Times New Roman" panose="02020603050405020304" pitchFamily="18" charset="0"/>
                <a:cs typeface="Times New Roman" panose="02020603050405020304" pitchFamily="18" charset="0"/>
              </a:rPr>
              <a:t> </a:t>
            </a:r>
            <a:endParaRPr lang="en-US" sz="22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6" name="TextBox 13"/>
          <p:cNvSpPr txBox="1"/>
          <p:nvPr/>
        </p:nvSpPr>
        <p:spPr>
          <a:xfrm>
            <a:off x="4425052" y="2920591"/>
            <a:ext cx="1754187" cy="677108"/>
          </a:xfrm>
          <a:prstGeom prst="rect">
            <a:avLst/>
          </a:prstGeom>
          <a:noFill/>
        </p:spPr>
        <p:txBody>
          <a:bodyPr lIns="0" tIns="0" rIns="0" bIns="0">
            <a:spAutoFit/>
          </a:bodyPr>
          <a:lstStyle/>
          <a:p>
            <a:pPr algn="ctr" defTabSz="912613">
              <a:spcBef>
                <a:spcPct val="20000"/>
              </a:spcBef>
              <a:defRPr/>
            </a:pPr>
            <a:r>
              <a:rPr lang="vi-VN" sz="2200" dirty="0">
                <a:solidFill>
                  <a:schemeClr val="bg1"/>
                </a:solidFill>
                <a:latin typeface="Times New Roman" panose="02020603050405020304" pitchFamily="18" charset="0"/>
                <a:cs typeface="Times New Roman" panose="02020603050405020304" pitchFamily="18" charset="0"/>
              </a:rPr>
              <a:t>áo rơ-đanh-gốt màu xanh lục</a:t>
            </a:r>
            <a:r>
              <a:rPr lang="x-none" sz="2200" dirty="0">
                <a:solidFill>
                  <a:schemeClr val="bg1"/>
                </a:solidFill>
                <a:latin typeface="Times New Roman" panose="02020603050405020304" pitchFamily="18" charset="0"/>
                <a:cs typeface="Times New Roman" panose="02020603050405020304" pitchFamily="18" charset="0"/>
              </a:rPr>
              <a:t> </a:t>
            </a:r>
            <a:endParaRPr lang="en-US" sz="22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8" name="TextBox 13"/>
          <p:cNvSpPr txBox="1"/>
          <p:nvPr/>
        </p:nvSpPr>
        <p:spPr>
          <a:xfrm>
            <a:off x="4480157" y="4333238"/>
            <a:ext cx="1643976" cy="677108"/>
          </a:xfrm>
          <a:prstGeom prst="rect">
            <a:avLst/>
          </a:prstGeom>
          <a:noFill/>
        </p:spPr>
        <p:txBody>
          <a:bodyPr wrap="square" lIns="0" tIns="0" rIns="0" bIns="0">
            <a:spAutoFit/>
          </a:bodyPr>
          <a:lstStyle/>
          <a:p>
            <a:pPr algn="ctr" defTabSz="912613">
              <a:spcBef>
                <a:spcPct val="20000"/>
              </a:spcBef>
              <a:defRPr/>
            </a:pPr>
            <a:r>
              <a:rPr lang="vi-VN" sz="2200" dirty="0">
                <a:solidFill>
                  <a:schemeClr val="bg1"/>
                </a:solidFill>
                <a:latin typeface="Times New Roman" panose="02020603050405020304" pitchFamily="18" charset="0"/>
                <a:cs typeface="Times New Roman" panose="02020603050405020304" pitchFamily="18" charset="0"/>
              </a:rPr>
              <a:t>diềm lá sen gấp nếp mịn </a:t>
            </a:r>
            <a:endParaRPr lang="en-US" sz="22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30" name="TextBox 13"/>
          <p:cNvSpPr txBox="1">
            <a:spLocks noChangeArrowheads="1"/>
          </p:cNvSpPr>
          <p:nvPr/>
        </p:nvSpPr>
        <p:spPr bwMode="auto">
          <a:xfrm>
            <a:off x="8164286" y="2753955"/>
            <a:ext cx="3021354" cy="98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buFontTx/>
              <a:buNone/>
            </a:pPr>
            <a:r>
              <a:rPr lang="en-US" altLang="zh-CN" b="1"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Ý</a:t>
            </a:r>
            <a:r>
              <a:rPr lang="en-US" altLang="zh-CN" b="1"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 </a:t>
            </a:r>
            <a:r>
              <a:rPr lang="en-US" altLang="zh-CN" b="1"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nghĩa</a:t>
            </a:r>
            <a:r>
              <a:rPr lang="en-US" altLang="zh-CN" b="1"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 </a:t>
            </a:r>
            <a:r>
              <a:rPr lang="en-US" altLang="zh-CN" b="1"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quan</a:t>
            </a:r>
            <a:r>
              <a:rPr lang="en-US" altLang="zh-CN" b="1"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 </a:t>
            </a:r>
            <a:r>
              <a:rPr lang="en-US" altLang="zh-CN" b="1"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trọng</a:t>
            </a:r>
            <a:r>
              <a:rPr lang="en-US" altLang="zh-CN" b="1"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 </a:t>
            </a:r>
            <a:r>
              <a:rPr lang="en-US" altLang="zh-CN" b="1"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của</a:t>
            </a:r>
            <a:r>
              <a:rPr lang="en-US" altLang="zh-CN" b="1"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 </a:t>
            </a:r>
            <a:r>
              <a:rPr lang="en-US" altLang="zh-CN" b="1"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buổi</a:t>
            </a:r>
            <a:r>
              <a:rPr lang="en-US" altLang="zh-CN" b="1"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 </a:t>
            </a:r>
            <a:r>
              <a:rPr lang="en-US" altLang="zh-CN" b="1"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học</a:t>
            </a:r>
            <a:endParaRPr lang="en-US" altLang="zh-CN" b="1"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endParaRPr>
          </a:p>
        </p:txBody>
      </p:sp>
      <p:pic>
        <p:nvPicPr>
          <p:cNvPr id="57"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16739" y="2076082"/>
            <a:ext cx="1601787"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文本框 57"/>
          <p:cNvSpPr txBox="1"/>
          <p:nvPr/>
        </p:nvSpPr>
        <p:spPr>
          <a:xfrm>
            <a:off x="1711234" y="418012"/>
            <a:ext cx="6453052" cy="646331"/>
          </a:xfrm>
          <a:prstGeom prst="rect">
            <a:avLst/>
          </a:prstGeom>
          <a:noFill/>
        </p:spPr>
        <p:txBody>
          <a:bodyPr wrap="square" rtlCol="0">
            <a:spAutoFit/>
          </a:bodyPr>
          <a:lstStyle/>
          <a:p>
            <a:r>
              <a:rPr lang="vi-VN" altLang="zh-CN" sz="3600" b="1" dirty="0">
                <a:solidFill>
                  <a:srgbClr val="FF0000"/>
                </a:solidFill>
                <a:latin typeface="+mj-lt"/>
                <a:ea typeface="幼圆" panose="02010509060101010101" pitchFamily="49" charset="-122"/>
              </a:rPr>
              <a:t>a. Trang phục</a:t>
            </a:r>
            <a:endParaRPr lang="zh-CN" altLang="en-US" sz="3600" b="1" dirty="0">
              <a:solidFill>
                <a:srgbClr val="FF0000"/>
              </a:solidFill>
              <a:latin typeface="+mj-lt"/>
              <a:ea typeface="幼圆" panose="02010509060101010101" pitchFamily="49" charset="-122"/>
            </a:endParaRPr>
          </a:p>
        </p:txBody>
      </p:sp>
    </p:spTree>
    <p:extLst>
      <p:ext uri="{BB962C8B-B14F-4D97-AF65-F5344CB8AC3E}">
        <p14:creationId xmlns:p14="http://schemas.microsoft.com/office/powerpoint/2010/main" val="27784338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1000"/>
                                        <p:tgtEl>
                                          <p:spTgt spid="23"/>
                                        </p:tgtEl>
                                      </p:cBhvr>
                                    </p:animEffect>
                                    <p:anim calcmode="lin" valueType="num">
                                      <p:cBhvr>
                                        <p:cTn id="63" dur="1000" fill="hold"/>
                                        <p:tgtEl>
                                          <p:spTgt spid="23"/>
                                        </p:tgtEl>
                                        <p:attrNameLst>
                                          <p:attrName>ppt_x</p:attrName>
                                        </p:attrNameLst>
                                      </p:cBhvr>
                                      <p:tavLst>
                                        <p:tav tm="0">
                                          <p:val>
                                            <p:strVal val="#ppt_x"/>
                                          </p:val>
                                        </p:tav>
                                        <p:tav tm="100000">
                                          <p:val>
                                            <p:strVal val="#ppt_x"/>
                                          </p:val>
                                        </p:tav>
                                      </p:tavLst>
                                    </p:anim>
                                    <p:anim calcmode="lin" valueType="num">
                                      <p:cBhvr>
                                        <p:cTn id="64" dur="1000" fill="hold"/>
                                        <p:tgtEl>
                                          <p:spTgt spid="2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1000"/>
                                        <p:tgtEl>
                                          <p:spTgt spid="26"/>
                                        </p:tgtEl>
                                      </p:cBhvr>
                                    </p:animEffect>
                                    <p:anim calcmode="lin" valueType="num">
                                      <p:cBhvr>
                                        <p:cTn id="73" dur="1000" fill="hold"/>
                                        <p:tgtEl>
                                          <p:spTgt spid="26"/>
                                        </p:tgtEl>
                                        <p:attrNameLst>
                                          <p:attrName>ppt_x</p:attrName>
                                        </p:attrNameLst>
                                      </p:cBhvr>
                                      <p:tavLst>
                                        <p:tav tm="0">
                                          <p:val>
                                            <p:strVal val="#ppt_x"/>
                                          </p:val>
                                        </p:tav>
                                        <p:tav tm="100000">
                                          <p:val>
                                            <p:strVal val="#ppt_x"/>
                                          </p:val>
                                        </p:tav>
                                      </p:tavLst>
                                    </p:anim>
                                    <p:anim calcmode="lin" valueType="num">
                                      <p:cBhvr>
                                        <p:cTn id="74" dur="1000" fill="hold"/>
                                        <p:tgtEl>
                                          <p:spTgt spid="2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1000"/>
                                        <p:tgtEl>
                                          <p:spTgt spid="30"/>
                                        </p:tgtEl>
                                      </p:cBhvr>
                                    </p:animEffect>
                                    <p:anim calcmode="lin" valueType="num">
                                      <p:cBhvr>
                                        <p:cTn id="83" dur="1000" fill="hold"/>
                                        <p:tgtEl>
                                          <p:spTgt spid="30"/>
                                        </p:tgtEl>
                                        <p:attrNameLst>
                                          <p:attrName>ppt_x</p:attrName>
                                        </p:attrNameLst>
                                      </p:cBhvr>
                                      <p:tavLst>
                                        <p:tav tm="0">
                                          <p:val>
                                            <p:strVal val="#ppt_x"/>
                                          </p:val>
                                        </p:tav>
                                        <p:tav tm="100000">
                                          <p:val>
                                            <p:strVal val="#ppt_x"/>
                                          </p:val>
                                        </p:tav>
                                      </p:tavLst>
                                    </p:anim>
                                    <p:anim calcmode="lin" valueType="num">
                                      <p:cBhvr>
                                        <p:cTn id="84" dur="1000" fill="hold"/>
                                        <p:tgtEl>
                                          <p:spTgt spid="30"/>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57"/>
                                        </p:tgtEl>
                                        <p:attrNameLst>
                                          <p:attrName>style.visibility</p:attrName>
                                        </p:attrNameLst>
                                      </p:cBhvr>
                                      <p:to>
                                        <p:strVal val="visible"/>
                                      </p:to>
                                    </p:set>
                                    <p:animEffect transition="in" filter="fade">
                                      <p:cBhvr>
                                        <p:cTn id="87" dur="1000"/>
                                        <p:tgtEl>
                                          <p:spTgt spid="57"/>
                                        </p:tgtEl>
                                      </p:cBhvr>
                                    </p:animEffect>
                                    <p:anim calcmode="lin" valueType="num">
                                      <p:cBhvr>
                                        <p:cTn id="88" dur="1000" fill="hold"/>
                                        <p:tgtEl>
                                          <p:spTgt spid="57"/>
                                        </p:tgtEl>
                                        <p:attrNameLst>
                                          <p:attrName>ppt_x</p:attrName>
                                        </p:attrNameLst>
                                      </p:cBhvr>
                                      <p:tavLst>
                                        <p:tav tm="0">
                                          <p:val>
                                            <p:strVal val="#ppt_x"/>
                                          </p:val>
                                        </p:tav>
                                        <p:tav tm="100000">
                                          <p:val>
                                            <p:strVal val="#ppt_x"/>
                                          </p:val>
                                        </p:tav>
                                      </p:tavLst>
                                    </p:anim>
                                    <p:anim calcmode="lin" valueType="num">
                                      <p:cBhvr>
                                        <p:cTn id="8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p:bldP spid="26" grpId="0"/>
      <p:bldP spid="28"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3">
            <a:extLst>
              <a:ext uri="{FF2B5EF4-FFF2-40B4-BE49-F238E27FC236}">
                <a16:creationId xmlns:a16="http://schemas.microsoft.com/office/drawing/2014/main" xmlns="" id="{6BF1DC3E-DDF7-BAE2-90C1-AF79197A6C5E}"/>
              </a:ext>
            </a:extLst>
          </p:cNvPr>
          <p:cNvPicPr>
            <a:picLocks noChangeAspect="1"/>
          </p:cNvPicPr>
          <p:nvPr/>
        </p:nvPicPr>
        <p:blipFill rotWithShape="1">
          <a:blip r:embed="rId3">
            <a:extLst>
              <a:ext uri="{28A0092B-C50C-407E-A947-70E740481C1C}">
                <a14:useLocalDpi xmlns:a14="http://schemas.microsoft.com/office/drawing/2010/main" val="0"/>
              </a:ext>
            </a:extLst>
          </a:blip>
          <a:srcRect t="50095" b="5189"/>
          <a:stretch/>
        </p:blipFill>
        <p:spPr>
          <a:xfrm>
            <a:off x="-308946" y="2881519"/>
            <a:ext cx="12470256" cy="3976481"/>
          </a:xfrm>
          <a:prstGeom prst="rect">
            <a:avLst/>
          </a:prstGeom>
        </p:spPr>
      </p:pic>
      <p:pic>
        <p:nvPicPr>
          <p:cNvPr id="27" name="Picture 26">
            <a:extLst>
              <a:ext uri="{FF2B5EF4-FFF2-40B4-BE49-F238E27FC236}">
                <a16:creationId xmlns:a16="http://schemas.microsoft.com/office/drawing/2014/main" xmlns="" id="{2689A529-D238-3E77-8B70-55E7B3FDB3E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16100" y="467106"/>
            <a:ext cx="8559800" cy="4533900"/>
          </a:xfrm>
          <a:prstGeom prst="rect">
            <a:avLst/>
          </a:prstGeom>
        </p:spPr>
      </p:pic>
    </p:spTree>
    <p:extLst>
      <p:ext uri="{BB962C8B-B14F-4D97-AF65-F5344CB8AC3E}">
        <p14:creationId xmlns:p14="http://schemas.microsoft.com/office/powerpoint/2010/main" val="2399384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11234" y="418012"/>
            <a:ext cx="6453052" cy="584775"/>
          </a:xfrm>
          <a:prstGeom prst="rect">
            <a:avLst/>
          </a:prstGeom>
          <a:noFill/>
        </p:spPr>
        <p:txBody>
          <a:bodyPr wrap="square" rtlCol="0">
            <a:spAutoFit/>
          </a:bodyPr>
          <a:lstStyle/>
          <a:p>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b.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Thái</a:t>
            </a:r>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độ</a:t>
            </a:r>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đối</a:t>
            </a:r>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với</a:t>
            </a:r>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học</a:t>
            </a:r>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sinh</a:t>
            </a:r>
            <a:endParaRPr lang="zh-CN" altLang="en-US"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endParaRPr>
          </a:p>
        </p:txBody>
      </p:sp>
      <p:pic>
        <p:nvPicPr>
          <p:cNvPr id="22" name="Picture 21">
            <a:extLst>
              <a:ext uri="{FF2B5EF4-FFF2-40B4-BE49-F238E27FC236}">
                <a16:creationId xmlns:a16="http://schemas.microsoft.com/office/drawing/2014/main" xmlns="" id="{F56521AE-C060-B480-4201-EB5F4B9C92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2634" y="2651760"/>
            <a:ext cx="4201180" cy="3091434"/>
          </a:xfrm>
          <a:prstGeom prst="rect">
            <a:avLst/>
          </a:prstGeom>
        </p:spPr>
      </p:pic>
      <p:sp>
        <p:nvSpPr>
          <p:cNvPr id="26" name="TextBox 25">
            <a:extLst>
              <a:ext uri="{FF2B5EF4-FFF2-40B4-BE49-F238E27FC236}">
                <a16:creationId xmlns:a16="http://schemas.microsoft.com/office/drawing/2014/main" xmlns="" id="{6A5F1F52-DE0A-69DA-BB41-92845F39FF58}"/>
              </a:ext>
            </a:extLst>
          </p:cNvPr>
          <p:cNvSpPr txBox="1"/>
          <p:nvPr/>
        </p:nvSpPr>
        <p:spPr>
          <a:xfrm>
            <a:off x="932688" y="1743819"/>
            <a:ext cx="4201180" cy="1815882"/>
          </a:xfrm>
          <a:prstGeom prst="rect">
            <a:avLst/>
          </a:prstGeom>
          <a:solidFill>
            <a:schemeClr val="accent4">
              <a:lumMod val="20000"/>
              <a:lumOff val="80000"/>
            </a:schemeClr>
          </a:solidFill>
        </p:spPr>
        <p:txBody>
          <a:bodyPr wrap="square">
            <a:spAutoFit/>
          </a:bodyPr>
          <a:lstStyle/>
          <a:p>
            <a:pPr algn="ctr"/>
            <a:r>
              <a:rPr lang="vi-VN" sz="2800" dirty="0">
                <a:solidFill>
                  <a:srgbClr val="000000"/>
                </a:solidFill>
                <a:effectLst/>
                <a:latin typeface="Times New Roman" panose="02020603050405020304" pitchFamily="18" charset="0"/>
                <a:ea typeface="Times New Roman" panose="02020603050405020304" pitchFamily="18" charset="0"/>
              </a:rPr>
              <a:t>Nói những lời dịu dàng, nhắc nhở nhưng không trách mắng HS đi muộn và không thuộc bài (Phrăng)</a:t>
            </a:r>
            <a:r>
              <a:rPr lang="x-none" sz="2800" dirty="0">
                <a:effectLst/>
              </a:rPr>
              <a:t> </a:t>
            </a:r>
            <a:endParaRPr lang="x-none" sz="2800" dirty="0"/>
          </a:p>
        </p:txBody>
      </p:sp>
      <p:sp>
        <p:nvSpPr>
          <p:cNvPr id="28" name="TextBox 27">
            <a:extLst>
              <a:ext uri="{FF2B5EF4-FFF2-40B4-BE49-F238E27FC236}">
                <a16:creationId xmlns:a16="http://schemas.microsoft.com/office/drawing/2014/main" xmlns="" id="{0269C7D1-F399-9C5D-BF43-537CF126A059}"/>
              </a:ext>
            </a:extLst>
          </p:cNvPr>
          <p:cNvSpPr txBox="1"/>
          <p:nvPr/>
        </p:nvSpPr>
        <p:spPr>
          <a:xfrm>
            <a:off x="7612868" y="1743819"/>
            <a:ext cx="4201180" cy="1815882"/>
          </a:xfrm>
          <a:prstGeom prst="rect">
            <a:avLst/>
          </a:prstGeom>
          <a:solidFill>
            <a:schemeClr val="accent6">
              <a:lumMod val="20000"/>
              <a:lumOff val="80000"/>
            </a:schemeClr>
          </a:solidFill>
        </p:spPr>
        <p:txBody>
          <a:bodyPr wrap="square">
            <a:spAutoFit/>
          </a:bodyPr>
          <a:lstStyle/>
          <a:p>
            <a:pPr algn="ctr"/>
            <a:r>
              <a:rPr lang="vi-VN" sz="2800" dirty="0">
                <a:solidFill>
                  <a:srgbClr val="000000"/>
                </a:solidFill>
                <a:latin typeface="Times New Roman" panose="02020603050405020304" pitchFamily="18" charset="0"/>
                <a:ea typeface="Times New Roman" panose="02020603050405020304" pitchFamily="18" charset="0"/>
              </a:rPr>
              <a:t>N</a:t>
            </a:r>
            <a:r>
              <a:rPr lang="vi-VN" sz="2800" dirty="0">
                <a:solidFill>
                  <a:srgbClr val="000000"/>
                </a:solidFill>
                <a:effectLst/>
                <a:latin typeface="Times New Roman" panose="02020603050405020304" pitchFamily="18" charset="0"/>
                <a:ea typeface="Times New Roman" panose="02020603050405020304" pitchFamily="18" charset="0"/>
              </a:rPr>
              <a:t>hiệt tình và kiên nhẫn giảng bài như muốn truyền hết mọi hiểu biết của mình cho HS</a:t>
            </a:r>
            <a:r>
              <a:rPr lang="x-none" sz="2800" dirty="0">
                <a:effectLst/>
              </a:rPr>
              <a:t> </a:t>
            </a:r>
            <a:endParaRPr lang="x-none" sz="2800" dirty="0"/>
          </a:p>
        </p:txBody>
      </p:sp>
    </p:spTree>
    <p:extLst>
      <p:ext uri="{BB962C8B-B14F-4D97-AF65-F5344CB8AC3E}">
        <p14:creationId xmlns:p14="http://schemas.microsoft.com/office/powerpoint/2010/main" val="7073115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11234" y="418012"/>
            <a:ext cx="8859230" cy="1077218"/>
          </a:xfrm>
          <a:prstGeom prst="rect">
            <a:avLst/>
          </a:prstGeom>
          <a:noFill/>
        </p:spPr>
        <p:txBody>
          <a:bodyPr wrap="square" rtlCol="0">
            <a:spAutoFit/>
          </a:bodyPr>
          <a:lstStyle/>
          <a:p>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c.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Điều</a:t>
            </a:r>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tâm</a:t>
            </a:r>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niệm</a:t>
            </a:r>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mà</a:t>
            </a:r>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thầy</a:t>
            </a:r>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nói</a:t>
            </a:r>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trong</a:t>
            </a:r>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buổi</a:t>
            </a:r>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học</a:t>
            </a:r>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cuối</a:t>
            </a:r>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cùng</a:t>
            </a:r>
            <a:r>
              <a:rPr lang="en-US" altLang="zh-CN"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a:t>
            </a:r>
            <a:endParaRPr lang="zh-CN" altLang="en-US" sz="32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endParaRPr>
          </a:p>
        </p:txBody>
      </p:sp>
      <p:sp>
        <p:nvSpPr>
          <p:cNvPr id="3" name="TextBox 2">
            <a:extLst>
              <a:ext uri="{FF2B5EF4-FFF2-40B4-BE49-F238E27FC236}">
                <a16:creationId xmlns:a16="http://schemas.microsoft.com/office/drawing/2014/main" xmlns="" id="{43A6F016-0B86-0673-6985-E56262B66E59}"/>
              </a:ext>
            </a:extLst>
          </p:cNvPr>
          <p:cNvSpPr txBox="1"/>
          <p:nvPr/>
        </p:nvSpPr>
        <p:spPr>
          <a:xfrm>
            <a:off x="1328057" y="1532515"/>
            <a:ext cx="9535886" cy="3892861"/>
          </a:xfrm>
          <a:prstGeom prst="rect">
            <a:avLst/>
          </a:prstGeom>
          <a:noFill/>
        </p:spPr>
        <p:txBody>
          <a:bodyPr wrap="square" rtlCol="0">
            <a:spAutoFit/>
          </a:bodyPr>
          <a:lstStyle/>
          <a:p>
            <a:pPr algn="just">
              <a:lnSpc>
                <a:spcPct val="150000"/>
              </a:lnSpc>
            </a:pPr>
            <a:r>
              <a:rPr lang="x-none" sz="2800" dirty="0">
                <a:latin typeface="Times New Roman" panose="02020603050405020304" pitchFamily="18" charset="0"/>
                <a:cs typeface="Times New Roman" panose="02020603050405020304" pitchFamily="18" charset="0"/>
              </a:rPr>
              <a:t>	“…thầy Ha-men nói với chúng tôi về tiếng Pháp, bảo rằng đó là ngôn ngữ hay nhất thế giới, trong sáng nhất, vững vàng nhất: phải giữ lấy nó trong chúng ta và đừng bao giờ quên lãng nó, bởi vì </a:t>
            </a:r>
            <a:r>
              <a:rPr lang="x-none" sz="2800" b="1" dirty="0">
                <a:latin typeface="Times New Roman" panose="02020603050405020304" pitchFamily="18" charset="0"/>
                <a:cs typeface="Times New Roman" panose="02020603050405020304" pitchFamily="18" charset="0"/>
              </a:rPr>
              <a:t>khi một dân tộc rơi vào vòng nô lệ, chừng nào họ vẫn giữ vững tiếng nói của mình thì chẳng khác gì nắm được chìa khoá chốn lao tù</a:t>
            </a:r>
            <a:r>
              <a:rPr lang="x-none" sz="2800" dirty="0">
                <a:latin typeface="Times New Roman" panose="02020603050405020304" pitchFamily="18" charset="0"/>
                <a:cs typeface="Times New Roman" panose="02020603050405020304" pitchFamily="18" charset="0"/>
              </a:rPr>
              <a:t>”</a:t>
            </a:r>
          </a:p>
        </p:txBody>
      </p:sp>
      <p:sp>
        <p:nvSpPr>
          <p:cNvPr id="4" name="Rounded Rectangle 3">
            <a:extLst>
              <a:ext uri="{FF2B5EF4-FFF2-40B4-BE49-F238E27FC236}">
                <a16:creationId xmlns:a16="http://schemas.microsoft.com/office/drawing/2014/main" xmlns="" id="{F39DA7AD-9520-D3F9-B9F6-B466F053603E}"/>
              </a:ext>
            </a:extLst>
          </p:cNvPr>
          <p:cNvSpPr/>
          <p:nvPr/>
        </p:nvSpPr>
        <p:spPr>
          <a:xfrm>
            <a:off x="2218944" y="5667506"/>
            <a:ext cx="7754112" cy="749808"/>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x-none" sz="2800" b="1" dirty="0">
                <a:solidFill>
                  <a:schemeClr val="bg1"/>
                </a:solidFill>
                <a:latin typeface="Times New Roman" panose="02020603050405020304" pitchFamily="18" charset="0"/>
                <a:cs typeface="Times New Roman" panose="02020603050405020304" pitchFamily="18" charset="0"/>
              </a:rPr>
              <a:t>Yêu quý, giữ gìn và trau dồi ngôn ngữ dân tộc</a:t>
            </a:r>
          </a:p>
        </p:txBody>
      </p:sp>
    </p:spTree>
    <p:extLst>
      <p:ext uri="{BB962C8B-B14F-4D97-AF65-F5344CB8AC3E}">
        <p14:creationId xmlns:p14="http://schemas.microsoft.com/office/powerpoint/2010/main" val="4958926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F80CF4E3-2616-5AA1-2CF2-8DD424F980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565112" y="1901952"/>
            <a:ext cx="6095834" cy="4956048"/>
          </a:xfrm>
          <a:prstGeom prst="rect">
            <a:avLst/>
          </a:prstGeom>
        </p:spPr>
      </p:pic>
      <p:sp>
        <p:nvSpPr>
          <p:cNvPr id="2" name="文本框 1"/>
          <p:cNvSpPr txBox="1"/>
          <p:nvPr/>
        </p:nvSpPr>
        <p:spPr>
          <a:xfrm>
            <a:off x="1711234" y="418012"/>
            <a:ext cx="8859230" cy="954107"/>
          </a:xfrm>
          <a:prstGeom prst="rect">
            <a:avLst/>
          </a:prstGeom>
          <a:noFill/>
        </p:spPr>
        <p:txBody>
          <a:bodyPr wrap="square" rtlCol="0">
            <a:spAutoFit/>
          </a:bodyPr>
          <a:lstStyle/>
          <a:p>
            <a:r>
              <a:rPr lang="vi-VN" sz="2800" b="1" dirty="0">
                <a:solidFill>
                  <a:srgbClr val="FF0000"/>
                </a:solidFill>
                <a:latin typeface="Times New Roman" panose="02020603050405020304" pitchFamily="18" charset="0"/>
                <a:cs typeface="Times New Roman" panose="02020603050405020304" pitchFamily="18" charset="0"/>
              </a:rPr>
              <a:t>d. Hình ảnh thầy trong những giây phút cuối của buổi học (hành động, ngôn ngữ, ngoại hình):</a:t>
            </a:r>
            <a:r>
              <a:rPr lang="x-none" sz="2800" b="1" dirty="0">
                <a:solidFill>
                  <a:srgbClr val="FF0000"/>
                </a:solidFill>
                <a:latin typeface="Times New Roman" panose="02020603050405020304" pitchFamily="18" charset="0"/>
                <a:cs typeface="Times New Roman" panose="02020603050405020304" pitchFamily="18" charset="0"/>
              </a:rPr>
              <a:t> </a:t>
            </a:r>
            <a:endParaRPr lang="zh-CN" altLang="en-US" sz="28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endParaRPr>
          </a:p>
        </p:txBody>
      </p:sp>
      <p:graphicFrame>
        <p:nvGraphicFramePr>
          <p:cNvPr id="5" name="Diagram 4">
            <a:extLst>
              <a:ext uri="{FF2B5EF4-FFF2-40B4-BE49-F238E27FC236}">
                <a16:creationId xmlns:a16="http://schemas.microsoft.com/office/drawing/2014/main" xmlns="" id="{55E63D24-2DE5-85DE-9CD0-3B004485103D}"/>
              </a:ext>
            </a:extLst>
          </p:cNvPr>
          <p:cNvGraphicFramePr/>
          <p:nvPr>
            <p:extLst>
              <p:ext uri="{D42A27DB-BD31-4B8C-83A1-F6EECF244321}">
                <p14:modId xmlns:p14="http://schemas.microsoft.com/office/powerpoint/2010/main" val="514944063"/>
              </p:ext>
            </p:extLst>
          </p:nvPr>
        </p:nvGraphicFramePr>
        <p:xfrm>
          <a:off x="1849120" y="1597490"/>
          <a:ext cx="98552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6">
            <a:extLst>
              <a:ext uri="{FF2B5EF4-FFF2-40B4-BE49-F238E27FC236}">
                <a16:creationId xmlns:a16="http://schemas.microsoft.com/office/drawing/2014/main" xmlns="" id="{9FF2CD72-5AEE-AC98-41B2-BCCD936030A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46320" y="4809308"/>
            <a:ext cx="2065020" cy="2065020"/>
          </a:xfrm>
          <a:prstGeom prst="rect">
            <a:avLst/>
          </a:prstGeom>
        </p:spPr>
      </p:pic>
    </p:spTree>
    <p:extLst>
      <p:ext uri="{BB962C8B-B14F-4D97-AF65-F5344CB8AC3E}">
        <p14:creationId xmlns:p14="http://schemas.microsoft.com/office/powerpoint/2010/main" val="10426917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F80CF4E3-2616-5AA1-2CF2-8DD424F980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565112" y="1901952"/>
            <a:ext cx="6095834" cy="4956048"/>
          </a:xfrm>
          <a:prstGeom prst="rect">
            <a:avLst/>
          </a:prstGeom>
        </p:spPr>
      </p:pic>
      <p:sp>
        <p:nvSpPr>
          <p:cNvPr id="2" name="文本框 1"/>
          <p:cNvSpPr txBox="1"/>
          <p:nvPr/>
        </p:nvSpPr>
        <p:spPr>
          <a:xfrm>
            <a:off x="1711234" y="418012"/>
            <a:ext cx="8859230" cy="954107"/>
          </a:xfrm>
          <a:prstGeom prst="rect">
            <a:avLst/>
          </a:prstGeom>
          <a:noFill/>
        </p:spPr>
        <p:txBody>
          <a:bodyPr wrap="square" rtlCol="0">
            <a:spAutoFit/>
          </a:bodyPr>
          <a:lstStyle/>
          <a:p>
            <a:r>
              <a:rPr lang="vi-VN" sz="2800" b="1" dirty="0">
                <a:solidFill>
                  <a:srgbClr val="FF0000"/>
                </a:solidFill>
                <a:latin typeface="Times New Roman" panose="02020603050405020304" pitchFamily="18" charset="0"/>
                <a:cs typeface="Times New Roman" panose="02020603050405020304" pitchFamily="18" charset="0"/>
              </a:rPr>
              <a:t>d. Hình ảnh thầy trong những giây phút cuối của buổi học (hành động, ngôn ngữ, ngoại hình):</a:t>
            </a:r>
            <a:r>
              <a:rPr lang="x-none" sz="2800" b="1" dirty="0">
                <a:solidFill>
                  <a:srgbClr val="FF0000"/>
                </a:solidFill>
                <a:latin typeface="Times New Roman" panose="02020603050405020304" pitchFamily="18" charset="0"/>
                <a:cs typeface="Times New Roman" panose="02020603050405020304" pitchFamily="18" charset="0"/>
              </a:rPr>
              <a:t> </a:t>
            </a:r>
            <a:endParaRPr lang="zh-CN" altLang="en-US" sz="28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endParaRPr>
          </a:p>
        </p:txBody>
      </p:sp>
      <p:graphicFrame>
        <p:nvGraphicFramePr>
          <p:cNvPr id="5" name="Diagram 4">
            <a:extLst>
              <a:ext uri="{FF2B5EF4-FFF2-40B4-BE49-F238E27FC236}">
                <a16:creationId xmlns:a16="http://schemas.microsoft.com/office/drawing/2014/main" xmlns="" id="{55E63D24-2DE5-85DE-9CD0-3B004485103D}"/>
              </a:ext>
            </a:extLst>
          </p:cNvPr>
          <p:cNvGraphicFramePr/>
          <p:nvPr>
            <p:extLst>
              <p:ext uri="{D42A27DB-BD31-4B8C-83A1-F6EECF244321}">
                <p14:modId xmlns:p14="http://schemas.microsoft.com/office/powerpoint/2010/main" val="4028306690"/>
              </p:ext>
            </p:extLst>
          </p:nvPr>
        </p:nvGraphicFramePr>
        <p:xfrm>
          <a:off x="1849120" y="1597490"/>
          <a:ext cx="98552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6">
            <a:extLst>
              <a:ext uri="{FF2B5EF4-FFF2-40B4-BE49-F238E27FC236}">
                <a16:creationId xmlns:a16="http://schemas.microsoft.com/office/drawing/2014/main" xmlns="" id="{9FF2CD72-5AEE-AC98-41B2-BCCD936030A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46320" y="4809308"/>
            <a:ext cx="2065020" cy="2065020"/>
          </a:xfrm>
          <a:prstGeom prst="rect">
            <a:avLst/>
          </a:prstGeom>
        </p:spPr>
      </p:pic>
    </p:spTree>
    <p:extLst>
      <p:ext uri="{BB962C8B-B14F-4D97-AF65-F5344CB8AC3E}">
        <p14:creationId xmlns:p14="http://schemas.microsoft.com/office/powerpoint/2010/main" val="8724988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F80CF4E3-2616-5AA1-2CF2-8DD424F980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565112" y="1901952"/>
            <a:ext cx="6095834" cy="4956048"/>
          </a:xfrm>
          <a:prstGeom prst="rect">
            <a:avLst/>
          </a:prstGeom>
        </p:spPr>
      </p:pic>
      <p:sp>
        <p:nvSpPr>
          <p:cNvPr id="2" name="文本框 1"/>
          <p:cNvSpPr txBox="1"/>
          <p:nvPr/>
        </p:nvSpPr>
        <p:spPr>
          <a:xfrm>
            <a:off x="1711234" y="418012"/>
            <a:ext cx="8859230" cy="954107"/>
          </a:xfrm>
          <a:prstGeom prst="rect">
            <a:avLst/>
          </a:prstGeom>
          <a:noFill/>
        </p:spPr>
        <p:txBody>
          <a:bodyPr wrap="square" rtlCol="0">
            <a:spAutoFit/>
          </a:bodyPr>
          <a:lstStyle/>
          <a:p>
            <a:r>
              <a:rPr lang="vi-VN" sz="2800" b="1" dirty="0">
                <a:solidFill>
                  <a:srgbClr val="FF0000"/>
                </a:solidFill>
                <a:latin typeface="Times New Roman" panose="02020603050405020304" pitchFamily="18" charset="0"/>
                <a:cs typeface="Times New Roman" panose="02020603050405020304" pitchFamily="18" charset="0"/>
              </a:rPr>
              <a:t>d. Hình ảnh thầy trong những giây phút cuối của buổi học (hành động, ngôn ngữ, ngoại hình):</a:t>
            </a:r>
            <a:r>
              <a:rPr lang="x-none" sz="2800" b="1" dirty="0">
                <a:solidFill>
                  <a:srgbClr val="FF0000"/>
                </a:solidFill>
                <a:latin typeface="Times New Roman" panose="02020603050405020304" pitchFamily="18" charset="0"/>
                <a:cs typeface="Times New Roman" panose="02020603050405020304" pitchFamily="18" charset="0"/>
              </a:rPr>
              <a:t> </a:t>
            </a:r>
            <a:endParaRPr lang="zh-CN" altLang="en-US" sz="28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endParaRPr>
          </a:p>
        </p:txBody>
      </p:sp>
      <p:graphicFrame>
        <p:nvGraphicFramePr>
          <p:cNvPr id="5" name="Diagram 4">
            <a:extLst>
              <a:ext uri="{FF2B5EF4-FFF2-40B4-BE49-F238E27FC236}">
                <a16:creationId xmlns:a16="http://schemas.microsoft.com/office/drawing/2014/main" xmlns="" id="{55E63D24-2DE5-85DE-9CD0-3B004485103D}"/>
              </a:ext>
            </a:extLst>
          </p:cNvPr>
          <p:cNvGraphicFramePr/>
          <p:nvPr>
            <p:extLst>
              <p:ext uri="{D42A27DB-BD31-4B8C-83A1-F6EECF244321}">
                <p14:modId xmlns:p14="http://schemas.microsoft.com/office/powerpoint/2010/main" val="781421605"/>
              </p:ext>
            </p:extLst>
          </p:nvPr>
        </p:nvGraphicFramePr>
        <p:xfrm>
          <a:off x="1849120" y="1597490"/>
          <a:ext cx="98552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6">
            <a:extLst>
              <a:ext uri="{FF2B5EF4-FFF2-40B4-BE49-F238E27FC236}">
                <a16:creationId xmlns:a16="http://schemas.microsoft.com/office/drawing/2014/main" xmlns="" id="{9FF2CD72-5AEE-AC98-41B2-BCCD936030A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46320" y="4809308"/>
            <a:ext cx="2065020" cy="2065020"/>
          </a:xfrm>
          <a:prstGeom prst="rect">
            <a:avLst/>
          </a:prstGeom>
        </p:spPr>
      </p:pic>
    </p:spTree>
    <p:extLst>
      <p:ext uri="{BB962C8B-B14F-4D97-AF65-F5344CB8AC3E}">
        <p14:creationId xmlns:p14="http://schemas.microsoft.com/office/powerpoint/2010/main" val="40134253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50095" b="5189"/>
          <a:stretch/>
        </p:blipFill>
        <p:spPr>
          <a:xfrm>
            <a:off x="-308946" y="2881519"/>
            <a:ext cx="12470256" cy="3976481"/>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3343" y="1672046"/>
            <a:ext cx="6023819" cy="2690947"/>
          </a:xfrm>
          <a:prstGeom prst="rect">
            <a:avLst/>
          </a:prstGeom>
        </p:spPr>
      </p:pic>
      <p:pic>
        <p:nvPicPr>
          <p:cNvPr id="4" name="图片 2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10214" y="3421760"/>
            <a:ext cx="1114425"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29"/>
          <p:cNvSpPr txBox="1">
            <a:spLocks noChangeArrowheads="1"/>
          </p:cNvSpPr>
          <p:nvPr/>
        </p:nvSpPr>
        <p:spPr bwMode="auto">
          <a:xfrm>
            <a:off x="4184187" y="3447533"/>
            <a:ext cx="64045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3000" b="1" dirty="0">
                <a:solidFill>
                  <a:srgbClr val="404040"/>
                </a:solidFill>
                <a:latin typeface="Times New Roman" panose="02020603050405020304" pitchFamily="18" charset="0"/>
                <a:cs typeface="Times New Roman" panose="02020603050405020304" pitchFamily="18" charset="0"/>
              </a:rPr>
              <a:t>03</a:t>
            </a:r>
            <a:endParaRPr lang="zh-CN" altLang="en-US" sz="3000" b="1" dirty="0">
              <a:solidFill>
                <a:srgbClr val="404040"/>
              </a:solidFill>
              <a:latin typeface="Times New Roman" panose="02020603050405020304" pitchFamily="18" charset="0"/>
              <a:cs typeface="Times New Roman" panose="02020603050405020304" pitchFamily="18" charset="0"/>
            </a:endParaRPr>
          </a:p>
        </p:txBody>
      </p:sp>
      <p:sp>
        <p:nvSpPr>
          <p:cNvPr id="6" name="文本框 31"/>
          <p:cNvSpPr txBox="1">
            <a:spLocks noChangeArrowheads="1"/>
          </p:cNvSpPr>
          <p:nvPr/>
        </p:nvSpPr>
        <p:spPr bwMode="auto">
          <a:xfrm>
            <a:off x="4677446" y="3285775"/>
            <a:ext cx="413457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Nhân</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vật</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tôi</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p>
          <a:p>
            <a:pPr algn="ctr" eaLnBrk="1" hangingPunct="1">
              <a:lnSpc>
                <a:spcPct val="100000"/>
              </a:lnSpc>
              <a:spcBef>
                <a:spcPct val="0"/>
              </a:spcBef>
              <a:buFontTx/>
              <a:buNone/>
            </a:pP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chú</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bé</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Phrăng</a:t>
            </a:r>
            <a:endParaRPr lang="zh-CN" altLang="en-US"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19340" y="542109"/>
            <a:ext cx="1158099" cy="197402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1295" y="2769326"/>
            <a:ext cx="537128" cy="915558"/>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31539" y="542109"/>
            <a:ext cx="341028" cy="581297"/>
          </a:xfrm>
          <a:prstGeom prst="rect">
            <a:avLst/>
          </a:prstGeom>
        </p:spPr>
      </p:pic>
    </p:spTree>
    <p:extLst>
      <p:ext uri="{BB962C8B-B14F-4D97-AF65-F5344CB8AC3E}">
        <p14:creationId xmlns:p14="http://schemas.microsoft.com/office/powerpoint/2010/main" val="23019592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xmlns="" id="{67C67868-A531-6502-0853-1BE4273E6776}"/>
              </a:ext>
            </a:extLst>
          </p:cNvPr>
          <p:cNvSpPr txBox="1"/>
          <p:nvPr/>
        </p:nvSpPr>
        <p:spPr>
          <a:xfrm>
            <a:off x="2968752" y="245102"/>
            <a:ext cx="6254496" cy="584775"/>
          </a:xfrm>
          <a:prstGeom prst="rect">
            <a:avLst/>
          </a:prstGeom>
          <a:noFill/>
        </p:spPr>
        <p:txBody>
          <a:bodyPr wrap="square">
            <a:spAutoFit/>
          </a:bodyPr>
          <a:lstStyle/>
          <a:p>
            <a:pPr algn="ctr"/>
            <a:r>
              <a:rPr lang="vi-VN" sz="3200" b="1" dirty="0">
                <a:solidFill>
                  <a:srgbClr val="FF0000"/>
                </a:solidFill>
                <a:effectLst/>
                <a:latin typeface="Times New Roman" panose="02020603050405020304" pitchFamily="18" charset="0"/>
                <a:ea typeface="Times New Roman" panose="02020603050405020304" pitchFamily="18" charset="0"/>
              </a:rPr>
              <a:t>a. Trước buổi học: </a:t>
            </a:r>
            <a:endParaRPr lang="x-none" sz="3200" b="1" dirty="0">
              <a:solidFill>
                <a:srgbClr val="FF0000"/>
              </a:solidFill>
            </a:endParaRPr>
          </a:p>
        </p:txBody>
      </p:sp>
      <p:sp>
        <p:nvSpPr>
          <p:cNvPr id="26" name="Freeform 25">
            <a:extLst>
              <a:ext uri="{FF2B5EF4-FFF2-40B4-BE49-F238E27FC236}">
                <a16:creationId xmlns:a16="http://schemas.microsoft.com/office/drawing/2014/main" xmlns="" id="{4F755FF7-BE19-9EF8-1EF2-EB378A4A2A87}"/>
              </a:ext>
            </a:extLst>
          </p:cNvPr>
          <p:cNvSpPr/>
          <p:nvPr/>
        </p:nvSpPr>
        <p:spPr>
          <a:xfrm>
            <a:off x="2039143" y="2599219"/>
            <a:ext cx="2135187" cy="2422103"/>
          </a:xfrm>
          <a:custGeom>
            <a:avLst/>
            <a:gdLst>
              <a:gd name="connsiteX0" fmla="*/ 0 w 2135187"/>
              <a:gd name="connsiteY0" fmla="*/ 213519 h 2422103"/>
              <a:gd name="connsiteX1" fmla="*/ 213519 w 2135187"/>
              <a:gd name="connsiteY1" fmla="*/ 0 h 2422103"/>
              <a:gd name="connsiteX2" fmla="*/ 1921668 w 2135187"/>
              <a:gd name="connsiteY2" fmla="*/ 0 h 2422103"/>
              <a:gd name="connsiteX3" fmla="*/ 2135187 w 2135187"/>
              <a:gd name="connsiteY3" fmla="*/ 213519 h 2422103"/>
              <a:gd name="connsiteX4" fmla="*/ 2135187 w 2135187"/>
              <a:gd name="connsiteY4" fmla="*/ 2208584 h 2422103"/>
              <a:gd name="connsiteX5" fmla="*/ 1921668 w 2135187"/>
              <a:gd name="connsiteY5" fmla="*/ 2422103 h 2422103"/>
              <a:gd name="connsiteX6" fmla="*/ 213519 w 2135187"/>
              <a:gd name="connsiteY6" fmla="*/ 2422103 h 2422103"/>
              <a:gd name="connsiteX7" fmla="*/ 0 w 2135187"/>
              <a:gd name="connsiteY7" fmla="*/ 2208584 h 2422103"/>
              <a:gd name="connsiteX8" fmla="*/ 0 w 2135187"/>
              <a:gd name="connsiteY8" fmla="*/ 213519 h 242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5187" h="2422103">
                <a:moveTo>
                  <a:pt x="0" y="213519"/>
                </a:moveTo>
                <a:cubicBezTo>
                  <a:pt x="0" y="95596"/>
                  <a:pt x="95596" y="0"/>
                  <a:pt x="213519" y="0"/>
                </a:cubicBezTo>
                <a:lnTo>
                  <a:pt x="1921668" y="0"/>
                </a:lnTo>
                <a:cubicBezTo>
                  <a:pt x="2039591" y="0"/>
                  <a:pt x="2135187" y="95596"/>
                  <a:pt x="2135187" y="213519"/>
                </a:cubicBezTo>
                <a:lnTo>
                  <a:pt x="2135187" y="2208584"/>
                </a:lnTo>
                <a:cubicBezTo>
                  <a:pt x="2135187" y="2326507"/>
                  <a:pt x="2039591" y="2422103"/>
                  <a:pt x="1921668" y="2422103"/>
                </a:cubicBezTo>
                <a:lnTo>
                  <a:pt x="213519" y="2422103"/>
                </a:lnTo>
                <a:cubicBezTo>
                  <a:pt x="95596" y="2422103"/>
                  <a:pt x="0" y="2326507"/>
                  <a:pt x="0" y="2208584"/>
                </a:cubicBezTo>
                <a:lnTo>
                  <a:pt x="0" y="213519"/>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84457" tIns="184457" rIns="184457" bIns="184457" numCol="1" spcCol="1270" anchor="ctr" anchorCtr="0">
            <a:noAutofit/>
          </a:bodyPr>
          <a:lstStyle/>
          <a:p>
            <a:pPr marL="0" lvl="0" indent="0" algn="ctr" defTabSz="1422400" rtl="0">
              <a:lnSpc>
                <a:spcPct val="90000"/>
              </a:lnSpc>
              <a:spcBef>
                <a:spcPct val="0"/>
              </a:spcBef>
              <a:spcAft>
                <a:spcPct val="35000"/>
              </a:spcAft>
              <a:buNone/>
            </a:pPr>
            <a:r>
              <a:rPr lang="en-US" sz="3200" kern="1200" dirty="0" err="1">
                <a:latin typeface="Times New Roman" panose="02020603050405020304" pitchFamily="18" charset="0"/>
                <a:cs typeface="Times New Roman" panose="02020603050405020304" pitchFamily="18" charset="0"/>
              </a:rPr>
              <a:t>Định</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trốn</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học</a:t>
            </a:r>
            <a:endParaRPr lang="en-US" sz="3200" kern="1200" dirty="0">
              <a:latin typeface="Times New Roman" panose="02020603050405020304" pitchFamily="18" charset="0"/>
              <a:cs typeface="Times New Roman" panose="02020603050405020304" pitchFamily="18" charset="0"/>
            </a:endParaRPr>
          </a:p>
        </p:txBody>
      </p:sp>
      <p:sp>
        <p:nvSpPr>
          <p:cNvPr id="27" name="Freeform 26">
            <a:extLst>
              <a:ext uri="{FF2B5EF4-FFF2-40B4-BE49-F238E27FC236}">
                <a16:creationId xmlns:a16="http://schemas.microsoft.com/office/drawing/2014/main" xmlns="" id="{29176597-8E7E-B79E-5956-A0EA67EF9244}"/>
              </a:ext>
            </a:extLst>
          </p:cNvPr>
          <p:cNvSpPr/>
          <p:nvPr/>
        </p:nvSpPr>
        <p:spPr>
          <a:xfrm>
            <a:off x="4387850" y="3545508"/>
            <a:ext cx="452659" cy="529526"/>
          </a:xfrm>
          <a:custGeom>
            <a:avLst/>
            <a:gdLst>
              <a:gd name="connsiteX0" fmla="*/ 0 w 452659"/>
              <a:gd name="connsiteY0" fmla="*/ 105905 h 529526"/>
              <a:gd name="connsiteX1" fmla="*/ 226330 w 452659"/>
              <a:gd name="connsiteY1" fmla="*/ 105905 h 529526"/>
              <a:gd name="connsiteX2" fmla="*/ 226330 w 452659"/>
              <a:gd name="connsiteY2" fmla="*/ 0 h 529526"/>
              <a:gd name="connsiteX3" fmla="*/ 452659 w 452659"/>
              <a:gd name="connsiteY3" fmla="*/ 264763 h 529526"/>
              <a:gd name="connsiteX4" fmla="*/ 226330 w 452659"/>
              <a:gd name="connsiteY4" fmla="*/ 529526 h 529526"/>
              <a:gd name="connsiteX5" fmla="*/ 226330 w 452659"/>
              <a:gd name="connsiteY5" fmla="*/ 423621 h 529526"/>
              <a:gd name="connsiteX6" fmla="*/ 0 w 452659"/>
              <a:gd name="connsiteY6" fmla="*/ 423621 h 529526"/>
              <a:gd name="connsiteX7" fmla="*/ 0 w 452659"/>
              <a:gd name="connsiteY7" fmla="*/ 105905 h 5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659" h="529526">
                <a:moveTo>
                  <a:pt x="0" y="105905"/>
                </a:moveTo>
                <a:lnTo>
                  <a:pt x="226330" y="105905"/>
                </a:lnTo>
                <a:lnTo>
                  <a:pt x="226330" y="0"/>
                </a:lnTo>
                <a:lnTo>
                  <a:pt x="452659" y="264763"/>
                </a:lnTo>
                <a:lnTo>
                  <a:pt x="226330" y="529526"/>
                </a:lnTo>
                <a:lnTo>
                  <a:pt x="226330" y="423621"/>
                </a:lnTo>
                <a:lnTo>
                  <a:pt x="0" y="423621"/>
                </a:lnTo>
                <a:lnTo>
                  <a:pt x="0" y="105905"/>
                </a:lnTo>
                <a:close/>
              </a:path>
            </a:pathLst>
          </a:cu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105905" rIns="135798" bIns="105905" numCol="1" spcCol="1270" anchor="ctr" anchorCtr="0">
            <a:noAutofit/>
          </a:bodyPr>
          <a:lstStyle/>
          <a:p>
            <a:pPr marL="0" lvl="0" indent="0" algn="ctr" defTabSz="1422400">
              <a:lnSpc>
                <a:spcPct val="90000"/>
              </a:lnSpc>
              <a:spcBef>
                <a:spcPct val="0"/>
              </a:spcBef>
              <a:spcAft>
                <a:spcPct val="35000"/>
              </a:spcAft>
              <a:buNone/>
            </a:pPr>
            <a:endParaRPr lang="en-US" sz="3200" kern="1200">
              <a:latin typeface="Times New Roman" panose="02020603050405020304" pitchFamily="18" charset="0"/>
              <a:cs typeface="Times New Roman" panose="02020603050405020304" pitchFamily="18" charset="0"/>
            </a:endParaRPr>
          </a:p>
        </p:txBody>
      </p:sp>
      <p:sp>
        <p:nvSpPr>
          <p:cNvPr id="28" name="Freeform 27">
            <a:extLst>
              <a:ext uri="{FF2B5EF4-FFF2-40B4-BE49-F238E27FC236}">
                <a16:creationId xmlns:a16="http://schemas.microsoft.com/office/drawing/2014/main" xmlns="" id="{3AB15DF7-FACA-21F4-CE09-77D629A6B306}"/>
              </a:ext>
            </a:extLst>
          </p:cNvPr>
          <p:cNvSpPr/>
          <p:nvPr/>
        </p:nvSpPr>
        <p:spPr>
          <a:xfrm>
            <a:off x="5028406" y="2599219"/>
            <a:ext cx="2135187" cy="2422103"/>
          </a:xfrm>
          <a:custGeom>
            <a:avLst/>
            <a:gdLst>
              <a:gd name="connsiteX0" fmla="*/ 0 w 2135187"/>
              <a:gd name="connsiteY0" fmla="*/ 213519 h 2422103"/>
              <a:gd name="connsiteX1" fmla="*/ 213519 w 2135187"/>
              <a:gd name="connsiteY1" fmla="*/ 0 h 2422103"/>
              <a:gd name="connsiteX2" fmla="*/ 1921668 w 2135187"/>
              <a:gd name="connsiteY2" fmla="*/ 0 h 2422103"/>
              <a:gd name="connsiteX3" fmla="*/ 2135187 w 2135187"/>
              <a:gd name="connsiteY3" fmla="*/ 213519 h 2422103"/>
              <a:gd name="connsiteX4" fmla="*/ 2135187 w 2135187"/>
              <a:gd name="connsiteY4" fmla="*/ 2208584 h 2422103"/>
              <a:gd name="connsiteX5" fmla="*/ 1921668 w 2135187"/>
              <a:gd name="connsiteY5" fmla="*/ 2422103 h 2422103"/>
              <a:gd name="connsiteX6" fmla="*/ 213519 w 2135187"/>
              <a:gd name="connsiteY6" fmla="*/ 2422103 h 2422103"/>
              <a:gd name="connsiteX7" fmla="*/ 0 w 2135187"/>
              <a:gd name="connsiteY7" fmla="*/ 2208584 h 2422103"/>
              <a:gd name="connsiteX8" fmla="*/ 0 w 2135187"/>
              <a:gd name="connsiteY8" fmla="*/ 213519 h 242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5187" h="2422103">
                <a:moveTo>
                  <a:pt x="0" y="213519"/>
                </a:moveTo>
                <a:cubicBezTo>
                  <a:pt x="0" y="95596"/>
                  <a:pt x="95596" y="0"/>
                  <a:pt x="213519" y="0"/>
                </a:cubicBezTo>
                <a:lnTo>
                  <a:pt x="1921668" y="0"/>
                </a:lnTo>
                <a:cubicBezTo>
                  <a:pt x="2039591" y="0"/>
                  <a:pt x="2135187" y="95596"/>
                  <a:pt x="2135187" y="213519"/>
                </a:cubicBezTo>
                <a:lnTo>
                  <a:pt x="2135187" y="2208584"/>
                </a:lnTo>
                <a:cubicBezTo>
                  <a:pt x="2135187" y="2326507"/>
                  <a:pt x="2039591" y="2422103"/>
                  <a:pt x="1921668" y="2422103"/>
                </a:cubicBezTo>
                <a:lnTo>
                  <a:pt x="213519" y="2422103"/>
                </a:lnTo>
                <a:cubicBezTo>
                  <a:pt x="95596" y="2422103"/>
                  <a:pt x="0" y="2326507"/>
                  <a:pt x="0" y="2208584"/>
                </a:cubicBezTo>
                <a:lnTo>
                  <a:pt x="0" y="213519"/>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84457" tIns="184457" rIns="184457" bIns="184457" numCol="1" spcCol="1270" anchor="ctr" anchorCtr="0">
            <a:noAutofit/>
          </a:bodyPr>
          <a:lstStyle/>
          <a:p>
            <a:pPr marL="0" lvl="0" indent="0" algn="ctr" defTabSz="1422400" rtl="0">
              <a:lnSpc>
                <a:spcPct val="90000"/>
              </a:lnSpc>
              <a:spcBef>
                <a:spcPct val="0"/>
              </a:spcBef>
              <a:spcAft>
                <a:spcPct val="35000"/>
              </a:spcAft>
              <a:buNone/>
            </a:pPr>
            <a:r>
              <a:rPr lang="en-US" sz="3200" kern="1200" dirty="0" err="1">
                <a:latin typeface="Times New Roman" panose="02020603050405020304" pitchFamily="18" charset="0"/>
                <a:cs typeface="Times New Roman" panose="02020603050405020304" pitchFamily="18" charset="0"/>
              </a:rPr>
              <a:t>Ngạc</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nhiên</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vì</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quang</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cảnh</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khác</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lạ</a:t>
            </a:r>
            <a:endParaRPr lang="en-US" sz="3200" kern="1200" dirty="0">
              <a:latin typeface="Times New Roman" panose="02020603050405020304" pitchFamily="18" charset="0"/>
              <a:cs typeface="Times New Roman" panose="02020603050405020304" pitchFamily="18" charset="0"/>
            </a:endParaRPr>
          </a:p>
        </p:txBody>
      </p:sp>
      <p:sp>
        <p:nvSpPr>
          <p:cNvPr id="29" name="Freeform 28">
            <a:extLst>
              <a:ext uri="{FF2B5EF4-FFF2-40B4-BE49-F238E27FC236}">
                <a16:creationId xmlns:a16="http://schemas.microsoft.com/office/drawing/2014/main" xmlns="" id="{5F14EBEF-66FD-96E4-266A-3DC54B221168}"/>
              </a:ext>
            </a:extLst>
          </p:cNvPr>
          <p:cNvSpPr/>
          <p:nvPr/>
        </p:nvSpPr>
        <p:spPr>
          <a:xfrm>
            <a:off x="7377112" y="3545508"/>
            <a:ext cx="452659" cy="529526"/>
          </a:xfrm>
          <a:custGeom>
            <a:avLst/>
            <a:gdLst>
              <a:gd name="connsiteX0" fmla="*/ 0 w 452659"/>
              <a:gd name="connsiteY0" fmla="*/ 105905 h 529526"/>
              <a:gd name="connsiteX1" fmla="*/ 226330 w 452659"/>
              <a:gd name="connsiteY1" fmla="*/ 105905 h 529526"/>
              <a:gd name="connsiteX2" fmla="*/ 226330 w 452659"/>
              <a:gd name="connsiteY2" fmla="*/ 0 h 529526"/>
              <a:gd name="connsiteX3" fmla="*/ 452659 w 452659"/>
              <a:gd name="connsiteY3" fmla="*/ 264763 h 529526"/>
              <a:gd name="connsiteX4" fmla="*/ 226330 w 452659"/>
              <a:gd name="connsiteY4" fmla="*/ 529526 h 529526"/>
              <a:gd name="connsiteX5" fmla="*/ 226330 w 452659"/>
              <a:gd name="connsiteY5" fmla="*/ 423621 h 529526"/>
              <a:gd name="connsiteX6" fmla="*/ 0 w 452659"/>
              <a:gd name="connsiteY6" fmla="*/ 423621 h 529526"/>
              <a:gd name="connsiteX7" fmla="*/ 0 w 452659"/>
              <a:gd name="connsiteY7" fmla="*/ 105905 h 5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659" h="529526">
                <a:moveTo>
                  <a:pt x="0" y="105905"/>
                </a:moveTo>
                <a:lnTo>
                  <a:pt x="226330" y="105905"/>
                </a:lnTo>
                <a:lnTo>
                  <a:pt x="226330" y="0"/>
                </a:lnTo>
                <a:lnTo>
                  <a:pt x="452659" y="264763"/>
                </a:lnTo>
                <a:lnTo>
                  <a:pt x="226330" y="529526"/>
                </a:lnTo>
                <a:lnTo>
                  <a:pt x="226330" y="423621"/>
                </a:lnTo>
                <a:lnTo>
                  <a:pt x="0" y="423621"/>
                </a:lnTo>
                <a:lnTo>
                  <a:pt x="0" y="105905"/>
                </a:lnTo>
                <a:close/>
              </a:path>
            </a:pathLst>
          </a:cu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0" tIns="105905" rIns="135798" bIns="105905" numCol="1" spcCol="1270" anchor="ctr" anchorCtr="0">
            <a:noAutofit/>
          </a:bodyPr>
          <a:lstStyle/>
          <a:p>
            <a:pPr marL="0" lvl="0" indent="0" algn="ctr" defTabSz="1422400">
              <a:lnSpc>
                <a:spcPct val="90000"/>
              </a:lnSpc>
              <a:spcBef>
                <a:spcPct val="0"/>
              </a:spcBef>
              <a:spcAft>
                <a:spcPct val="35000"/>
              </a:spcAft>
              <a:buNone/>
            </a:pPr>
            <a:endParaRPr lang="en-US" sz="3200" kern="1200">
              <a:latin typeface="Times New Roman" panose="02020603050405020304" pitchFamily="18" charset="0"/>
              <a:cs typeface="Times New Roman" panose="02020603050405020304" pitchFamily="18" charset="0"/>
            </a:endParaRPr>
          </a:p>
        </p:txBody>
      </p:sp>
      <p:sp>
        <p:nvSpPr>
          <p:cNvPr id="30" name="Freeform 29">
            <a:extLst>
              <a:ext uri="{FF2B5EF4-FFF2-40B4-BE49-F238E27FC236}">
                <a16:creationId xmlns:a16="http://schemas.microsoft.com/office/drawing/2014/main" xmlns="" id="{1FF9FDB3-CB72-F8EB-461D-16E779AC4172}"/>
              </a:ext>
            </a:extLst>
          </p:cNvPr>
          <p:cNvSpPr/>
          <p:nvPr/>
        </p:nvSpPr>
        <p:spPr>
          <a:xfrm>
            <a:off x="8017668" y="2599219"/>
            <a:ext cx="2135187" cy="2422103"/>
          </a:xfrm>
          <a:custGeom>
            <a:avLst/>
            <a:gdLst>
              <a:gd name="connsiteX0" fmla="*/ 0 w 2135187"/>
              <a:gd name="connsiteY0" fmla="*/ 213519 h 2422103"/>
              <a:gd name="connsiteX1" fmla="*/ 213519 w 2135187"/>
              <a:gd name="connsiteY1" fmla="*/ 0 h 2422103"/>
              <a:gd name="connsiteX2" fmla="*/ 1921668 w 2135187"/>
              <a:gd name="connsiteY2" fmla="*/ 0 h 2422103"/>
              <a:gd name="connsiteX3" fmla="*/ 2135187 w 2135187"/>
              <a:gd name="connsiteY3" fmla="*/ 213519 h 2422103"/>
              <a:gd name="connsiteX4" fmla="*/ 2135187 w 2135187"/>
              <a:gd name="connsiteY4" fmla="*/ 2208584 h 2422103"/>
              <a:gd name="connsiteX5" fmla="*/ 1921668 w 2135187"/>
              <a:gd name="connsiteY5" fmla="*/ 2422103 h 2422103"/>
              <a:gd name="connsiteX6" fmla="*/ 213519 w 2135187"/>
              <a:gd name="connsiteY6" fmla="*/ 2422103 h 2422103"/>
              <a:gd name="connsiteX7" fmla="*/ 0 w 2135187"/>
              <a:gd name="connsiteY7" fmla="*/ 2208584 h 2422103"/>
              <a:gd name="connsiteX8" fmla="*/ 0 w 2135187"/>
              <a:gd name="connsiteY8" fmla="*/ 213519 h 242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5187" h="2422103">
                <a:moveTo>
                  <a:pt x="0" y="213519"/>
                </a:moveTo>
                <a:cubicBezTo>
                  <a:pt x="0" y="95596"/>
                  <a:pt x="95596" y="0"/>
                  <a:pt x="213519" y="0"/>
                </a:cubicBezTo>
                <a:lnTo>
                  <a:pt x="1921668" y="0"/>
                </a:lnTo>
                <a:cubicBezTo>
                  <a:pt x="2039591" y="0"/>
                  <a:pt x="2135187" y="95596"/>
                  <a:pt x="2135187" y="213519"/>
                </a:cubicBezTo>
                <a:lnTo>
                  <a:pt x="2135187" y="2208584"/>
                </a:lnTo>
                <a:cubicBezTo>
                  <a:pt x="2135187" y="2326507"/>
                  <a:pt x="2039591" y="2422103"/>
                  <a:pt x="1921668" y="2422103"/>
                </a:cubicBezTo>
                <a:lnTo>
                  <a:pt x="213519" y="2422103"/>
                </a:lnTo>
                <a:cubicBezTo>
                  <a:pt x="95596" y="2422103"/>
                  <a:pt x="0" y="2326507"/>
                  <a:pt x="0" y="2208584"/>
                </a:cubicBezTo>
                <a:lnTo>
                  <a:pt x="0" y="213519"/>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84457" tIns="184457" rIns="184457" bIns="184457" numCol="1" spcCol="1270" anchor="ctr" anchorCtr="0">
            <a:noAutofit/>
          </a:bodyPr>
          <a:lstStyle/>
          <a:p>
            <a:pPr marL="0" lvl="0" indent="0" algn="ctr" defTabSz="1422400" rtl="0">
              <a:lnSpc>
                <a:spcPct val="90000"/>
              </a:lnSpc>
              <a:spcBef>
                <a:spcPct val="0"/>
              </a:spcBef>
              <a:spcAft>
                <a:spcPct val="35000"/>
              </a:spcAft>
              <a:buNone/>
            </a:pPr>
            <a:r>
              <a:rPr lang="en-US" sz="3200" kern="1200" dirty="0" err="1">
                <a:latin typeface="Times New Roman" panose="02020603050405020304" pitchFamily="18" charset="0"/>
                <a:cs typeface="Times New Roman" panose="02020603050405020304" pitchFamily="18" charset="0"/>
              </a:rPr>
              <a:t>Ngạc</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nhiên</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vì</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thầy</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dịu</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dàng</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với</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minh</a:t>
            </a:r>
            <a:endParaRPr lang="en-US" sz="3200" kern="1200" dirty="0">
              <a:latin typeface="Times New Roman" panose="02020603050405020304" pitchFamily="18" charset="0"/>
              <a:cs typeface="Times New Roman" panose="02020603050405020304" pitchFamily="18" charset="0"/>
            </a:endParaRPr>
          </a:p>
        </p:txBody>
      </p:sp>
      <p:pic>
        <p:nvPicPr>
          <p:cNvPr id="20" name="Picture 19">
            <a:extLst>
              <a:ext uri="{FF2B5EF4-FFF2-40B4-BE49-F238E27FC236}">
                <a16:creationId xmlns:a16="http://schemas.microsoft.com/office/drawing/2014/main" xmlns="" id="{3388DE88-BB1D-8A8B-B567-1B54EF977E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1184" y="1263329"/>
            <a:ext cx="1607312" cy="1607312"/>
          </a:xfrm>
          <a:prstGeom prst="rect">
            <a:avLst/>
          </a:prstGeom>
        </p:spPr>
      </p:pic>
      <p:pic>
        <p:nvPicPr>
          <p:cNvPr id="22" name="Picture 21">
            <a:extLst>
              <a:ext uri="{FF2B5EF4-FFF2-40B4-BE49-F238E27FC236}">
                <a16:creationId xmlns:a16="http://schemas.microsoft.com/office/drawing/2014/main" xmlns="" id="{166085B1-0051-D825-93EA-B021F84840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70932" y="1141917"/>
            <a:ext cx="1850136" cy="1850136"/>
          </a:xfrm>
          <a:prstGeom prst="rect">
            <a:avLst/>
          </a:prstGeom>
        </p:spPr>
      </p:pic>
      <p:pic>
        <p:nvPicPr>
          <p:cNvPr id="24" name="Picture 23">
            <a:extLst>
              <a:ext uri="{FF2B5EF4-FFF2-40B4-BE49-F238E27FC236}">
                <a16:creationId xmlns:a16="http://schemas.microsoft.com/office/drawing/2014/main" xmlns="" id="{68780501-E462-96FF-EDE0-F47ADD6BA0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80680" y="1141917"/>
            <a:ext cx="1850136" cy="1850136"/>
          </a:xfrm>
          <a:prstGeom prst="rect">
            <a:avLst/>
          </a:prstGeom>
        </p:spPr>
      </p:pic>
    </p:spTree>
    <p:extLst>
      <p:ext uri="{BB962C8B-B14F-4D97-AF65-F5344CB8AC3E}">
        <p14:creationId xmlns:p14="http://schemas.microsoft.com/office/powerpoint/2010/main" val="6278489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arn(inVertical)">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heel(1)">
                                      <p:cBhvr>
                                        <p:cTn id="15" dur="2000"/>
                                        <p:tgtEl>
                                          <p:spTgt spid="27"/>
                                        </p:tgtEl>
                                      </p:cBhvr>
                                    </p:animEffect>
                                  </p:childTnLst>
                                </p:cTn>
                              </p:par>
                              <p:par>
                                <p:cTn id="16" presetID="21" presetClass="entr" presetSubtype="1"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heel(1)">
                                      <p:cBhvr>
                                        <p:cTn id="18" dur="2000"/>
                                        <p:tgtEl>
                                          <p:spTgt spid="22"/>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heel(1)">
                                      <p:cBhvr>
                                        <p:cTn id="21" dur="20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barn(inVertical)">
                                      <p:cBhvr>
                                        <p:cTn id="26" dur="500"/>
                                        <p:tgtEl>
                                          <p:spTgt spid="29"/>
                                        </p:tgtEl>
                                      </p:cBhvr>
                                    </p:animEffect>
                                  </p:childTnLst>
                                </p:cTn>
                              </p:par>
                              <p:par>
                                <p:cTn id="27" presetID="16" presetClass="entr" presetSubtype="21"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barn(inVertical)">
                                      <p:cBhvr>
                                        <p:cTn id="29" dur="500"/>
                                        <p:tgtEl>
                                          <p:spTgt spid="24"/>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barn(inVertical)">
                                      <p:cBhvr>
                                        <p:cTn id="3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xmlns="" id="{67C67868-A531-6502-0853-1BE4273E6776}"/>
              </a:ext>
            </a:extLst>
          </p:cNvPr>
          <p:cNvSpPr txBox="1"/>
          <p:nvPr/>
        </p:nvSpPr>
        <p:spPr>
          <a:xfrm>
            <a:off x="2968752" y="245102"/>
            <a:ext cx="6254496" cy="584775"/>
          </a:xfrm>
          <a:prstGeom prst="rect">
            <a:avLst/>
          </a:prstGeom>
          <a:noFill/>
        </p:spPr>
        <p:txBody>
          <a:bodyPr wrap="square">
            <a:spAutoFit/>
          </a:bodyPr>
          <a:lstStyle/>
          <a:p>
            <a:pPr algn="ctr"/>
            <a:r>
              <a:rPr lang="vi-VN" sz="3200" b="1" dirty="0">
                <a:solidFill>
                  <a:srgbClr val="FF0000"/>
                </a:solidFill>
                <a:effectLst/>
                <a:latin typeface="Times New Roman" panose="02020603050405020304" pitchFamily="18" charset="0"/>
                <a:ea typeface="Times New Roman" panose="02020603050405020304" pitchFamily="18" charset="0"/>
              </a:rPr>
              <a:t>b. Trong buổi học</a:t>
            </a:r>
            <a:endParaRPr lang="x-none" sz="3200" b="1" dirty="0">
              <a:solidFill>
                <a:srgbClr val="FF0000"/>
              </a:solidFill>
            </a:endParaRPr>
          </a:p>
        </p:txBody>
      </p:sp>
      <p:sp>
        <p:nvSpPr>
          <p:cNvPr id="6" name="Freeform 5">
            <a:extLst>
              <a:ext uri="{FF2B5EF4-FFF2-40B4-BE49-F238E27FC236}">
                <a16:creationId xmlns:a16="http://schemas.microsoft.com/office/drawing/2014/main" xmlns="" id="{B4A0852A-15C2-8FB0-D93B-9BFDE3400FC6}"/>
              </a:ext>
            </a:extLst>
          </p:cNvPr>
          <p:cNvSpPr/>
          <p:nvPr/>
        </p:nvSpPr>
        <p:spPr>
          <a:xfrm>
            <a:off x="399288" y="2405541"/>
            <a:ext cx="1424177" cy="1726641"/>
          </a:xfrm>
          <a:custGeom>
            <a:avLst/>
            <a:gdLst>
              <a:gd name="connsiteX0" fmla="*/ 0 w 1424177"/>
              <a:gd name="connsiteY0" fmla="*/ 142418 h 1726641"/>
              <a:gd name="connsiteX1" fmla="*/ 142418 w 1424177"/>
              <a:gd name="connsiteY1" fmla="*/ 0 h 1726641"/>
              <a:gd name="connsiteX2" fmla="*/ 1281759 w 1424177"/>
              <a:gd name="connsiteY2" fmla="*/ 0 h 1726641"/>
              <a:gd name="connsiteX3" fmla="*/ 1424177 w 1424177"/>
              <a:gd name="connsiteY3" fmla="*/ 142418 h 1726641"/>
              <a:gd name="connsiteX4" fmla="*/ 1424177 w 1424177"/>
              <a:gd name="connsiteY4" fmla="*/ 1584223 h 1726641"/>
              <a:gd name="connsiteX5" fmla="*/ 1281759 w 1424177"/>
              <a:gd name="connsiteY5" fmla="*/ 1726641 h 1726641"/>
              <a:gd name="connsiteX6" fmla="*/ 142418 w 1424177"/>
              <a:gd name="connsiteY6" fmla="*/ 1726641 h 1726641"/>
              <a:gd name="connsiteX7" fmla="*/ 0 w 1424177"/>
              <a:gd name="connsiteY7" fmla="*/ 1584223 h 1726641"/>
              <a:gd name="connsiteX8" fmla="*/ 0 w 1424177"/>
              <a:gd name="connsiteY8" fmla="*/ 142418 h 172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4177" h="1726641">
                <a:moveTo>
                  <a:pt x="0" y="142418"/>
                </a:moveTo>
                <a:cubicBezTo>
                  <a:pt x="0" y="63763"/>
                  <a:pt x="63763" y="0"/>
                  <a:pt x="142418" y="0"/>
                </a:cubicBezTo>
                <a:lnTo>
                  <a:pt x="1281759" y="0"/>
                </a:lnTo>
                <a:cubicBezTo>
                  <a:pt x="1360414" y="0"/>
                  <a:pt x="1424177" y="63763"/>
                  <a:pt x="1424177" y="142418"/>
                </a:cubicBezTo>
                <a:lnTo>
                  <a:pt x="1424177" y="1584223"/>
                </a:lnTo>
                <a:cubicBezTo>
                  <a:pt x="1424177" y="1662878"/>
                  <a:pt x="1360414" y="1726641"/>
                  <a:pt x="1281759" y="1726641"/>
                </a:cubicBezTo>
                <a:lnTo>
                  <a:pt x="142418" y="1726641"/>
                </a:lnTo>
                <a:cubicBezTo>
                  <a:pt x="63763" y="1726641"/>
                  <a:pt x="0" y="1662878"/>
                  <a:pt x="0" y="1584223"/>
                </a:cubicBezTo>
                <a:lnTo>
                  <a:pt x="0" y="142418"/>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48393" tIns="148393" rIns="148393" bIns="148393" numCol="1" spcCol="1270" anchor="ctr" anchorCtr="0">
            <a:noAutofit/>
          </a:bodyPr>
          <a:lstStyle/>
          <a:p>
            <a:pPr marL="0" lvl="0" indent="0" algn="ctr" defTabSz="1244600" rtl="0">
              <a:lnSpc>
                <a:spcPct val="90000"/>
              </a:lnSpc>
              <a:spcBef>
                <a:spcPct val="0"/>
              </a:spcBef>
              <a:spcAft>
                <a:spcPct val="35000"/>
              </a:spcAft>
              <a:buNone/>
            </a:pPr>
            <a:r>
              <a:rPr lang="en-US" sz="2800" kern="1200" dirty="0" err="1">
                <a:latin typeface="Times New Roman" panose="02020603050405020304" pitchFamily="18" charset="0"/>
                <a:cs typeface="Times New Roman" panose="02020603050405020304" pitchFamily="18" charset="0"/>
              </a:rPr>
              <a:t>Ngạc</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nhiên</a:t>
            </a:r>
            <a:endParaRPr lang="en-US" sz="2800" kern="1200" dirty="0">
              <a:latin typeface="Times New Roman" panose="02020603050405020304" pitchFamily="18" charset="0"/>
              <a:cs typeface="Times New Roman" panose="02020603050405020304" pitchFamily="18" charset="0"/>
            </a:endParaRPr>
          </a:p>
        </p:txBody>
      </p:sp>
      <p:sp>
        <p:nvSpPr>
          <p:cNvPr id="7" name="Freeform 6">
            <a:extLst>
              <a:ext uri="{FF2B5EF4-FFF2-40B4-BE49-F238E27FC236}">
                <a16:creationId xmlns:a16="http://schemas.microsoft.com/office/drawing/2014/main" xmlns="" id="{63B305CB-E6CC-11DD-0398-47304654E9B4}"/>
              </a:ext>
            </a:extLst>
          </p:cNvPr>
          <p:cNvSpPr/>
          <p:nvPr/>
        </p:nvSpPr>
        <p:spPr>
          <a:xfrm>
            <a:off x="1965883" y="3092264"/>
            <a:ext cx="301925" cy="353196"/>
          </a:xfrm>
          <a:custGeom>
            <a:avLst/>
            <a:gdLst>
              <a:gd name="connsiteX0" fmla="*/ 0 w 301925"/>
              <a:gd name="connsiteY0" fmla="*/ 70639 h 353196"/>
              <a:gd name="connsiteX1" fmla="*/ 150963 w 301925"/>
              <a:gd name="connsiteY1" fmla="*/ 70639 h 353196"/>
              <a:gd name="connsiteX2" fmla="*/ 150963 w 301925"/>
              <a:gd name="connsiteY2" fmla="*/ 0 h 353196"/>
              <a:gd name="connsiteX3" fmla="*/ 301925 w 301925"/>
              <a:gd name="connsiteY3" fmla="*/ 176598 h 353196"/>
              <a:gd name="connsiteX4" fmla="*/ 150963 w 301925"/>
              <a:gd name="connsiteY4" fmla="*/ 353196 h 353196"/>
              <a:gd name="connsiteX5" fmla="*/ 150963 w 301925"/>
              <a:gd name="connsiteY5" fmla="*/ 282557 h 353196"/>
              <a:gd name="connsiteX6" fmla="*/ 0 w 301925"/>
              <a:gd name="connsiteY6" fmla="*/ 282557 h 353196"/>
              <a:gd name="connsiteX7" fmla="*/ 0 w 301925"/>
              <a:gd name="connsiteY7" fmla="*/ 70639 h 35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925" h="353196">
                <a:moveTo>
                  <a:pt x="0" y="70639"/>
                </a:moveTo>
                <a:lnTo>
                  <a:pt x="150963" y="70639"/>
                </a:lnTo>
                <a:lnTo>
                  <a:pt x="150963" y="0"/>
                </a:lnTo>
                <a:lnTo>
                  <a:pt x="301925" y="176598"/>
                </a:lnTo>
                <a:lnTo>
                  <a:pt x="150963" y="353196"/>
                </a:lnTo>
                <a:lnTo>
                  <a:pt x="150963" y="282557"/>
                </a:lnTo>
                <a:lnTo>
                  <a:pt x="0" y="282557"/>
                </a:lnTo>
                <a:lnTo>
                  <a:pt x="0" y="70639"/>
                </a:lnTo>
                <a:close/>
              </a:path>
            </a:pathLst>
          </a:cu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70639" rIns="90577" bIns="70639" numCol="1" spcCol="1270" anchor="ctr" anchorCtr="0">
            <a:noAutofit/>
          </a:bodyPr>
          <a:lstStyle/>
          <a:p>
            <a:pPr marL="0" lvl="0" indent="0" algn="ctr" defTabSz="1244600">
              <a:lnSpc>
                <a:spcPct val="90000"/>
              </a:lnSpc>
              <a:spcBef>
                <a:spcPct val="0"/>
              </a:spcBef>
              <a:spcAft>
                <a:spcPct val="35000"/>
              </a:spcAft>
              <a:buNone/>
            </a:pPr>
            <a:endParaRPr lang="en-US" sz="2800" kern="1200">
              <a:latin typeface="Times New Roman" panose="02020603050405020304" pitchFamily="18" charset="0"/>
              <a:cs typeface="Times New Roman" panose="02020603050405020304" pitchFamily="18" charset="0"/>
            </a:endParaRPr>
          </a:p>
        </p:txBody>
      </p:sp>
      <p:sp>
        <p:nvSpPr>
          <p:cNvPr id="8" name="Freeform 7">
            <a:extLst>
              <a:ext uri="{FF2B5EF4-FFF2-40B4-BE49-F238E27FC236}">
                <a16:creationId xmlns:a16="http://schemas.microsoft.com/office/drawing/2014/main" xmlns="" id="{A9A84871-26CE-5063-898D-11481F33704F}"/>
              </a:ext>
            </a:extLst>
          </p:cNvPr>
          <p:cNvSpPr/>
          <p:nvPr/>
        </p:nvSpPr>
        <p:spPr>
          <a:xfrm>
            <a:off x="2393137" y="2405541"/>
            <a:ext cx="1424177" cy="1726641"/>
          </a:xfrm>
          <a:custGeom>
            <a:avLst/>
            <a:gdLst>
              <a:gd name="connsiteX0" fmla="*/ 0 w 1424177"/>
              <a:gd name="connsiteY0" fmla="*/ 142418 h 1726641"/>
              <a:gd name="connsiteX1" fmla="*/ 142418 w 1424177"/>
              <a:gd name="connsiteY1" fmla="*/ 0 h 1726641"/>
              <a:gd name="connsiteX2" fmla="*/ 1281759 w 1424177"/>
              <a:gd name="connsiteY2" fmla="*/ 0 h 1726641"/>
              <a:gd name="connsiteX3" fmla="*/ 1424177 w 1424177"/>
              <a:gd name="connsiteY3" fmla="*/ 142418 h 1726641"/>
              <a:gd name="connsiteX4" fmla="*/ 1424177 w 1424177"/>
              <a:gd name="connsiteY4" fmla="*/ 1584223 h 1726641"/>
              <a:gd name="connsiteX5" fmla="*/ 1281759 w 1424177"/>
              <a:gd name="connsiteY5" fmla="*/ 1726641 h 1726641"/>
              <a:gd name="connsiteX6" fmla="*/ 142418 w 1424177"/>
              <a:gd name="connsiteY6" fmla="*/ 1726641 h 1726641"/>
              <a:gd name="connsiteX7" fmla="*/ 0 w 1424177"/>
              <a:gd name="connsiteY7" fmla="*/ 1584223 h 1726641"/>
              <a:gd name="connsiteX8" fmla="*/ 0 w 1424177"/>
              <a:gd name="connsiteY8" fmla="*/ 142418 h 172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4177" h="1726641">
                <a:moveTo>
                  <a:pt x="0" y="142418"/>
                </a:moveTo>
                <a:cubicBezTo>
                  <a:pt x="0" y="63763"/>
                  <a:pt x="63763" y="0"/>
                  <a:pt x="142418" y="0"/>
                </a:cubicBezTo>
                <a:lnTo>
                  <a:pt x="1281759" y="0"/>
                </a:lnTo>
                <a:cubicBezTo>
                  <a:pt x="1360414" y="0"/>
                  <a:pt x="1424177" y="63763"/>
                  <a:pt x="1424177" y="142418"/>
                </a:cubicBezTo>
                <a:lnTo>
                  <a:pt x="1424177" y="1584223"/>
                </a:lnTo>
                <a:cubicBezTo>
                  <a:pt x="1424177" y="1662878"/>
                  <a:pt x="1360414" y="1726641"/>
                  <a:pt x="1281759" y="1726641"/>
                </a:cubicBezTo>
                <a:lnTo>
                  <a:pt x="142418" y="1726641"/>
                </a:lnTo>
                <a:cubicBezTo>
                  <a:pt x="63763" y="1726641"/>
                  <a:pt x="0" y="1662878"/>
                  <a:pt x="0" y="1584223"/>
                </a:cubicBezTo>
                <a:lnTo>
                  <a:pt x="0" y="142418"/>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48393" tIns="148393" rIns="148393" bIns="148393" numCol="1" spcCol="1270" anchor="ctr" anchorCtr="0">
            <a:noAutofit/>
          </a:bodyPr>
          <a:lstStyle/>
          <a:p>
            <a:pPr marL="0" lvl="0" indent="0" algn="ctr" defTabSz="1244600">
              <a:lnSpc>
                <a:spcPct val="90000"/>
              </a:lnSpc>
              <a:spcBef>
                <a:spcPct val="0"/>
              </a:spcBef>
              <a:spcAft>
                <a:spcPct val="35000"/>
              </a:spcAft>
              <a:buNone/>
            </a:pPr>
            <a:r>
              <a:rPr lang="en-US" sz="2800" kern="1200" dirty="0" err="1">
                <a:latin typeface="Times New Roman" panose="02020603050405020304" pitchFamily="18" charset="0"/>
                <a:cs typeface="Times New Roman" panose="02020603050405020304" pitchFamily="18" charset="0"/>
              </a:rPr>
              <a:t>Choáng</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váng</a:t>
            </a:r>
            <a:endParaRPr lang="en-US" sz="2800" kern="1200" dirty="0">
              <a:latin typeface="Times New Roman" panose="02020603050405020304" pitchFamily="18" charset="0"/>
              <a:cs typeface="Times New Roman" panose="02020603050405020304" pitchFamily="18" charset="0"/>
            </a:endParaRPr>
          </a:p>
        </p:txBody>
      </p:sp>
      <p:sp>
        <p:nvSpPr>
          <p:cNvPr id="9" name="Freeform 8">
            <a:extLst>
              <a:ext uri="{FF2B5EF4-FFF2-40B4-BE49-F238E27FC236}">
                <a16:creationId xmlns:a16="http://schemas.microsoft.com/office/drawing/2014/main" xmlns="" id="{F43B4D7B-973D-EA08-7E08-A871DCBFFF4F}"/>
              </a:ext>
            </a:extLst>
          </p:cNvPr>
          <p:cNvSpPr/>
          <p:nvPr/>
        </p:nvSpPr>
        <p:spPr>
          <a:xfrm>
            <a:off x="3959733" y="3092264"/>
            <a:ext cx="301925" cy="353196"/>
          </a:xfrm>
          <a:custGeom>
            <a:avLst/>
            <a:gdLst>
              <a:gd name="connsiteX0" fmla="*/ 0 w 301925"/>
              <a:gd name="connsiteY0" fmla="*/ 70639 h 353196"/>
              <a:gd name="connsiteX1" fmla="*/ 150963 w 301925"/>
              <a:gd name="connsiteY1" fmla="*/ 70639 h 353196"/>
              <a:gd name="connsiteX2" fmla="*/ 150963 w 301925"/>
              <a:gd name="connsiteY2" fmla="*/ 0 h 353196"/>
              <a:gd name="connsiteX3" fmla="*/ 301925 w 301925"/>
              <a:gd name="connsiteY3" fmla="*/ 176598 h 353196"/>
              <a:gd name="connsiteX4" fmla="*/ 150963 w 301925"/>
              <a:gd name="connsiteY4" fmla="*/ 353196 h 353196"/>
              <a:gd name="connsiteX5" fmla="*/ 150963 w 301925"/>
              <a:gd name="connsiteY5" fmla="*/ 282557 h 353196"/>
              <a:gd name="connsiteX6" fmla="*/ 0 w 301925"/>
              <a:gd name="connsiteY6" fmla="*/ 282557 h 353196"/>
              <a:gd name="connsiteX7" fmla="*/ 0 w 301925"/>
              <a:gd name="connsiteY7" fmla="*/ 70639 h 35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925" h="353196">
                <a:moveTo>
                  <a:pt x="0" y="70639"/>
                </a:moveTo>
                <a:lnTo>
                  <a:pt x="150963" y="70639"/>
                </a:lnTo>
                <a:lnTo>
                  <a:pt x="150963" y="0"/>
                </a:lnTo>
                <a:lnTo>
                  <a:pt x="301925" y="176598"/>
                </a:lnTo>
                <a:lnTo>
                  <a:pt x="150963" y="353196"/>
                </a:lnTo>
                <a:lnTo>
                  <a:pt x="150963" y="282557"/>
                </a:lnTo>
                <a:lnTo>
                  <a:pt x="0" y="282557"/>
                </a:lnTo>
                <a:lnTo>
                  <a:pt x="0" y="70639"/>
                </a:lnTo>
                <a:close/>
              </a:path>
            </a:pathLst>
          </a:cu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0" tIns="70639" rIns="90577" bIns="70639" numCol="1" spcCol="1270" anchor="ctr" anchorCtr="0">
            <a:noAutofit/>
          </a:bodyPr>
          <a:lstStyle/>
          <a:p>
            <a:pPr marL="0" lvl="0" indent="0" algn="ctr" defTabSz="1244600">
              <a:lnSpc>
                <a:spcPct val="90000"/>
              </a:lnSpc>
              <a:spcBef>
                <a:spcPct val="0"/>
              </a:spcBef>
              <a:spcAft>
                <a:spcPct val="35000"/>
              </a:spcAft>
              <a:buNone/>
            </a:pPr>
            <a:endParaRPr lang="en-US" sz="2800" kern="1200">
              <a:latin typeface="Times New Roman" panose="02020603050405020304" pitchFamily="18" charset="0"/>
              <a:cs typeface="Times New Roman" panose="02020603050405020304" pitchFamily="18" charset="0"/>
            </a:endParaRPr>
          </a:p>
        </p:txBody>
      </p:sp>
      <p:sp>
        <p:nvSpPr>
          <p:cNvPr id="10" name="Freeform 9">
            <a:extLst>
              <a:ext uri="{FF2B5EF4-FFF2-40B4-BE49-F238E27FC236}">
                <a16:creationId xmlns:a16="http://schemas.microsoft.com/office/drawing/2014/main" xmlns="" id="{81989A6C-4FA6-C0EB-582D-63CFF62F789C}"/>
              </a:ext>
            </a:extLst>
          </p:cNvPr>
          <p:cNvSpPr/>
          <p:nvPr/>
        </p:nvSpPr>
        <p:spPr>
          <a:xfrm>
            <a:off x="4386986" y="2405541"/>
            <a:ext cx="1424177" cy="1726641"/>
          </a:xfrm>
          <a:custGeom>
            <a:avLst/>
            <a:gdLst>
              <a:gd name="connsiteX0" fmla="*/ 0 w 1424177"/>
              <a:gd name="connsiteY0" fmla="*/ 142418 h 1726641"/>
              <a:gd name="connsiteX1" fmla="*/ 142418 w 1424177"/>
              <a:gd name="connsiteY1" fmla="*/ 0 h 1726641"/>
              <a:gd name="connsiteX2" fmla="*/ 1281759 w 1424177"/>
              <a:gd name="connsiteY2" fmla="*/ 0 h 1726641"/>
              <a:gd name="connsiteX3" fmla="*/ 1424177 w 1424177"/>
              <a:gd name="connsiteY3" fmla="*/ 142418 h 1726641"/>
              <a:gd name="connsiteX4" fmla="*/ 1424177 w 1424177"/>
              <a:gd name="connsiteY4" fmla="*/ 1584223 h 1726641"/>
              <a:gd name="connsiteX5" fmla="*/ 1281759 w 1424177"/>
              <a:gd name="connsiteY5" fmla="*/ 1726641 h 1726641"/>
              <a:gd name="connsiteX6" fmla="*/ 142418 w 1424177"/>
              <a:gd name="connsiteY6" fmla="*/ 1726641 h 1726641"/>
              <a:gd name="connsiteX7" fmla="*/ 0 w 1424177"/>
              <a:gd name="connsiteY7" fmla="*/ 1584223 h 1726641"/>
              <a:gd name="connsiteX8" fmla="*/ 0 w 1424177"/>
              <a:gd name="connsiteY8" fmla="*/ 142418 h 172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4177" h="1726641">
                <a:moveTo>
                  <a:pt x="0" y="142418"/>
                </a:moveTo>
                <a:cubicBezTo>
                  <a:pt x="0" y="63763"/>
                  <a:pt x="63763" y="0"/>
                  <a:pt x="142418" y="0"/>
                </a:cubicBezTo>
                <a:lnTo>
                  <a:pt x="1281759" y="0"/>
                </a:lnTo>
                <a:cubicBezTo>
                  <a:pt x="1360414" y="0"/>
                  <a:pt x="1424177" y="63763"/>
                  <a:pt x="1424177" y="142418"/>
                </a:cubicBezTo>
                <a:lnTo>
                  <a:pt x="1424177" y="1584223"/>
                </a:lnTo>
                <a:cubicBezTo>
                  <a:pt x="1424177" y="1662878"/>
                  <a:pt x="1360414" y="1726641"/>
                  <a:pt x="1281759" y="1726641"/>
                </a:cubicBezTo>
                <a:lnTo>
                  <a:pt x="142418" y="1726641"/>
                </a:lnTo>
                <a:cubicBezTo>
                  <a:pt x="63763" y="1726641"/>
                  <a:pt x="0" y="1662878"/>
                  <a:pt x="0" y="1584223"/>
                </a:cubicBezTo>
                <a:lnTo>
                  <a:pt x="0" y="142418"/>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48393" tIns="148393" rIns="148393" bIns="148393" numCol="1" spcCol="1270" anchor="ctr" anchorCtr="0">
            <a:noAutofit/>
          </a:bodyPr>
          <a:lstStyle/>
          <a:p>
            <a:pPr marL="0" lvl="0" indent="0" algn="ctr" defTabSz="1244600">
              <a:lnSpc>
                <a:spcPct val="90000"/>
              </a:lnSpc>
              <a:spcBef>
                <a:spcPct val="0"/>
              </a:spcBef>
              <a:spcAft>
                <a:spcPct val="35000"/>
              </a:spcAft>
              <a:buNone/>
            </a:pPr>
            <a:r>
              <a:rPr lang="en-US" sz="2800" kern="1200" dirty="0" err="1">
                <a:latin typeface="Times New Roman" panose="02020603050405020304" pitchFamily="18" charset="0"/>
                <a:cs typeface="Times New Roman" panose="02020603050405020304" pitchFamily="18" charset="0"/>
              </a:rPr>
              <a:t>Nuối</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tiếc</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và</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ân</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hận</a:t>
            </a:r>
            <a:endParaRPr lang="en-US" sz="2800" kern="1200" dirty="0">
              <a:latin typeface="Times New Roman" panose="02020603050405020304" pitchFamily="18" charset="0"/>
              <a:cs typeface="Times New Roman" panose="02020603050405020304" pitchFamily="18" charset="0"/>
            </a:endParaRPr>
          </a:p>
        </p:txBody>
      </p:sp>
      <p:sp>
        <p:nvSpPr>
          <p:cNvPr id="11" name="Freeform 10">
            <a:extLst>
              <a:ext uri="{FF2B5EF4-FFF2-40B4-BE49-F238E27FC236}">
                <a16:creationId xmlns:a16="http://schemas.microsoft.com/office/drawing/2014/main" xmlns="" id="{F12437D8-F604-D21F-7F4A-E6270F6CFA4B}"/>
              </a:ext>
            </a:extLst>
          </p:cNvPr>
          <p:cNvSpPr/>
          <p:nvPr/>
        </p:nvSpPr>
        <p:spPr>
          <a:xfrm>
            <a:off x="5953582" y="3092264"/>
            <a:ext cx="301925" cy="353196"/>
          </a:xfrm>
          <a:custGeom>
            <a:avLst/>
            <a:gdLst>
              <a:gd name="connsiteX0" fmla="*/ 0 w 301925"/>
              <a:gd name="connsiteY0" fmla="*/ 70639 h 353196"/>
              <a:gd name="connsiteX1" fmla="*/ 150963 w 301925"/>
              <a:gd name="connsiteY1" fmla="*/ 70639 h 353196"/>
              <a:gd name="connsiteX2" fmla="*/ 150963 w 301925"/>
              <a:gd name="connsiteY2" fmla="*/ 0 h 353196"/>
              <a:gd name="connsiteX3" fmla="*/ 301925 w 301925"/>
              <a:gd name="connsiteY3" fmla="*/ 176598 h 353196"/>
              <a:gd name="connsiteX4" fmla="*/ 150963 w 301925"/>
              <a:gd name="connsiteY4" fmla="*/ 353196 h 353196"/>
              <a:gd name="connsiteX5" fmla="*/ 150963 w 301925"/>
              <a:gd name="connsiteY5" fmla="*/ 282557 h 353196"/>
              <a:gd name="connsiteX6" fmla="*/ 0 w 301925"/>
              <a:gd name="connsiteY6" fmla="*/ 282557 h 353196"/>
              <a:gd name="connsiteX7" fmla="*/ 0 w 301925"/>
              <a:gd name="connsiteY7" fmla="*/ 70639 h 35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925" h="353196">
                <a:moveTo>
                  <a:pt x="0" y="70639"/>
                </a:moveTo>
                <a:lnTo>
                  <a:pt x="150963" y="70639"/>
                </a:lnTo>
                <a:lnTo>
                  <a:pt x="150963" y="0"/>
                </a:lnTo>
                <a:lnTo>
                  <a:pt x="301925" y="176598"/>
                </a:lnTo>
                <a:lnTo>
                  <a:pt x="150963" y="353196"/>
                </a:lnTo>
                <a:lnTo>
                  <a:pt x="150963" y="282557"/>
                </a:lnTo>
                <a:lnTo>
                  <a:pt x="0" y="282557"/>
                </a:lnTo>
                <a:lnTo>
                  <a:pt x="0" y="70639"/>
                </a:lnTo>
                <a:close/>
              </a:path>
            </a:pathLst>
          </a:cu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0" tIns="70639" rIns="90577" bIns="70639" numCol="1" spcCol="1270" anchor="ctr" anchorCtr="0">
            <a:noAutofit/>
          </a:bodyPr>
          <a:lstStyle/>
          <a:p>
            <a:pPr marL="0" lvl="0" indent="0" algn="ctr" defTabSz="1244600">
              <a:lnSpc>
                <a:spcPct val="90000"/>
              </a:lnSpc>
              <a:spcBef>
                <a:spcPct val="0"/>
              </a:spcBef>
              <a:spcAft>
                <a:spcPct val="35000"/>
              </a:spcAft>
              <a:buNone/>
            </a:pPr>
            <a:endParaRPr lang="en-US" sz="2800" kern="1200">
              <a:latin typeface="Times New Roman" panose="02020603050405020304" pitchFamily="18" charset="0"/>
              <a:cs typeface="Times New Roman" panose="02020603050405020304" pitchFamily="18" charset="0"/>
            </a:endParaRPr>
          </a:p>
        </p:txBody>
      </p:sp>
      <p:sp>
        <p:nvSpPr>
          <p:cNvPr id="12" name="Freeform 11">
            <a:extLst>
              <a:ext uri="{FF2B5EF4-FFF2-40B4-BE49-F238E27FC236}">
                <a16:creationId xmlns:a16="http://schemas.microsoft.com/office/drawing/2014/main" xmlns="" id="{8CF890F4-913B-6AC1-18C9-E435D141C396}"/>
              </a:ext>
            </a:extLst>
          </p:cNvPr>
          <p:cNvSpPr/>
          <p:nvPr/>
        </p:nvSpPr>
        <p:spPr>
          <a:xfrm>
            <a:off x="6380835" y="2405541"/>
            <a:ext cx="1424177" cy="1726641"/>
          </a:xfrm>
          <a:custGeom>
            <a:avLst/>
            <a:gdLst>
              <a:gd name="connsiteX0" fmla="*/ 0 w 1424177"/>
              <a:gd name="connsiteY0" fmla="*/ 142418 h 1726641"/>
              <a:gd name="connsiteX1" fmla="*/ 142418 w 1424177"/>
              <a:gd name="connsiteY1" fmla="*/ 0 h 1726641"/>
              <a:gd name="connsiteX2" fmla="*/ 1281759 w 1424177"/>
              <a:gd name="connsiteY2" fmla="*/ 0 h 1726641"/>
              <a:gd name="connsiteX3" fmla="*/ 1424177 w 1424177"/>
              <a:gd name="connsiteY3" fmla="*/ 142418 h 1726641"/>
              <a:gd name="connsiteX4" fmla="*/ 1424177 w 1424177"/>
              <a:gd name="connsiteY4" fmla="*/ 1584223 h 1726641"/>
              <a:gd name="connsiteX5" fmla="*/ 1281759 w 1424177"/>
              <a:gd name="connsiteY5" fmla="*/ 1726641 h 1726641"/>
              <a:gd name="connsiteX6" fmla="*/ 142418 w 1424177"/>
              <a:gd name="connsiteY6" fmla="*/ 1726641 h 1726641"/>
              <a:gd name="connsiteX7" fmla="*/ 0 w 1424177"/>
              <a:gd name="connsiteY7" fmla="*/ 1584223 h 1726641"/>
              <a:gd name="connsiteX8" fmla="*/ 0 w 1424177"/>
              <a:gd name="connsiteY8" fmla="*/ 142418 h 172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4177" h="1726641">
                <a:moveTo>
                  <a:pt x="0" y="142418"/>
                </a:moveTo>
                <a:cubicBezTo>
                  <a:pt x="0" y="63763"/>
                  <a:pt x="63763" y="0"/>
                  <a:pt x="142418" y="0"/>
                </a:cubicBezTo>
                <a:lnTo>
                  <a:pt x="1281759" y="0"/>
                </a:lnTo>
                <a:cubicBezTo>
                  <a:pt x="1360414" y="0"/>
                  <a:pt x="1424177" y="63763"/>
                  <a:pt x="1424177" y="142418"/>
                </a:cubicBezTo>
                <a:lnTo>
                  <a:pt x="1424177" y="1584223"/>
                </a:lnTo>
                <a:cubicBezTo>
                  <a:pt x="1424177" y="1662878"/>
                  <a:pt x="1360414" y="1726641"/>
                  <a:pt x="1281759" y="1726641"/>
                </a:cubicBezTo>
                <a:lnTo>
                  <a:pt x="142418" y="1726641"/>
                </a:lnTo>
                <a:cubicBezTo>
                  <a:pt x="63763" y="1726641"/>
                  <a:pt x="0" y="1662878"/>
                  <a:pt x="0" y="1584223"/>
                </a:cubicBezTo>
                <a:lnTo>
                  <a:pt x="0" y="142418"/>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48393" tIns="148393" rIns="148393" bIns="148393" numCol="1" spcCol="1270" anchor="ctr" anchorCtr="0">
            <a:noAutofit/>
          </a:bodyPr>
          <a:lstStyle/>
          <a:p>
            <a:pPr marL="0" lvl="0" indent="0" algn="ctr" defTabSz="1244600">
              <a:lnSpc>
                <a:spcPct val="90000"/>
              </a:lnSpc>
              <a:spcBef>
                <a:spcPct val="0"/>
              </a:spcBef>
              <a:spcAft>
                <a:spcPct val="35000"/>
              </a:spcAft>
              <a:buNone/>
            </a:pPr>
            <a:r>
              <a:rPr lang="en-US" sz="2800" kern="1200" dirty="0" err="1">
                <a:latin typeface="Times New Roman" panose="02020603050405020304" pitchFamily="18" charset="0"/>
                <a:cs typeface="Times New Roman" panose="02020603050405020304" pitchFamily="18" charset="0"/>
              </a:rPr>
              <a:t>Xấu</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hổ</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và</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tự</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giận</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mình</a:t>
            </a:r>
            <a:endParaRPr lang="en-US" sz="2800" kern="1200" dirty="0">
              <a:latin typeface="Times New Roman" panose="02020603050405020304" pitchFamily="18" charset="0"/>
              <a:cs typeface="Times New Roman" panose="02020603050405020304" pitchFamily="18" charset="0"/>
            </a:endParaRPr>
          </a:p>
        </p:txBody>
      </p:sp>
      <p:sp>
        <p:nvSpPr>
          <p:cNvPr id="13" name="Freeform 12">
            <a:extLst>
              <a:ext uri="{FF2B5EF4-FFF2-40B4-BE49-F238E27FC236}">
                <a16:creationId xmlns:a16="http://schemas.microsoft.com/office/drawing/2014/main" xmlns="" id="{AC2F9F8C-F9FA-8432-E02D-96C6C74462C9}"/>
              </a:ext>
            </a:extLst>
          </p:cNvPr>
          <p:cNvSpPr/>
          <p:nvPr/>
        </p:nvSpPr>
        <p:spPr>
          <a:xfrm>
            <a:off x="7947431" y="3092264"/>
            <a:ext cx="301925" cy="353196"/>
          </a:xfrm>
          <a:custGeom>
            <a:avLst/>
            <a:gdLst>
              <a:gd name="connsiteX0" fmla="*/ 0 w 301925"/>
              <a:gd name="connsiteY0" fmla="*/ 70639 h 353196"/>
              <a:gd name="connsiteX1" fmla="*/ 150963 w 301925"/>
              <a:gd name="connsiteY1" fmla="*/ 70639 h 353196"/>
              <a:gd name="connsiteX2" fmla="*/ 150963 w 301925"/>
              <a:gd name="connsiteY2" fmla="*/ 0 h 353196"/>
              <a:gd name="connsiteX3" fmla="*/ 301925 w 301925"/>
              <a:gd name="connsiteY3" fmla="*/ 176598 h 353196"/>
              <a:gd name="connsiteX4" fmla="*/ 150963 w 301925"/>
              <a:gd name="connsiteY4" fmla="*/ 353196 h 353196"/>
              <a:gd name="connsiteX5" fmla="*/ 150963 w 301925"/>
              <a:gd name="connsiteY5" fmla="*/ 282557 h 353196"/>
              <a:gd name="connsiteX6" fmla="*/ 0 w 301925"/>
              <a:gd name="connsiteY6" fmla="*/ 282557 h 353196"/>
              <a:gd name="connsiteX7" fmla="*/ 0 w 301925"/>
              <a:gd name="connsiteY7" fmla="*/ 70639 h 35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925" h="353196">
                <a:moveTo>
                  <a:pt x="0" y="70639"/>
                </a:moveTo>
                <a:lnTo>
                  <a:pt x="150963" y="70639"/>
                </a:lnTo>
                <a:lnTo>
                  <a:pt x="150963" y="0"/>
                </a:lnTo>
                <a:lnTo>
                  <a:pt x="301925" y="176598"/>
                </a:lnTo>
                <a:lnTo>
                  <a:pt x="150963" y="353196"/>
                </a:lnTo>
                <a:lnTo>
                  <a:pt x="150963" y="282557"/>
                </a:lnTo>
                <a:lnTo>
                  <a:pt x="0" y="282557"/>
                </a:lnTo>
                <a:lnTo>
                  <a:pt x="0" y="70639"/>
                </a:lnTo>
                <a:close/>
              </a:path>
            </a:pathLst>
          </a:cu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0" tIns="70639" rIns="90577" bIns="70639" numCol="1" spcCol="1270" anchor="ctr" anchorCtr="0">
            <a:noAutofit/>
          </a:bodyPr>
          <a:lstStyle/>
          <a:p>
            <a:pPr marL="0" lvl="0" indent="0" algn="ctr" defTabSz="1244600">
              <a:lnSpc>
                <a:spcPct val="90000"/>
              </a:lnSpc>
              <a:spcBef>
                <a:spcPct val="0"/>
              </a:spcBef>
              <a:spcAft>
                <a:spcPct val="35000"/>
              </a:spcAft>
              <a:buNone/>
            </a:pPr>
            <a:endParaRPr lang="en-US" sz="2800" kern="1200">
              <a:latin typeface="Times New Roman" panose="02020603050405020304" pitchFamily="18" charset="0"/>
              <a:cs typeface="Times New Roman" panose="02020603050405020304" pitchFamily="18" charset="0"/>
            </a:endParaRPr>
          </a:p>
        </p:txBody>
      </p:sp>
      <p:sp>
        <p:nvSpPr>
          <p:cNvPr id="14" name="Freeform 13">
            <a:extLst>
              <a:ext uri="{FF2B5EF4-FFF2-40B4-BE49-F238E27FC236}">
                <a16:creationId xmlns:a16="http://schemas.microsoft.com/office/drawing/2014/main" xmlns="" id="{E95D0C63-B8D3-78D6-34A5-F4EBA1538696}"/>
              </a:ext>
            </a:extLst>
          </p:cNvPr>
          <p:cNvSpPr/>
          <p:nvPr/>
        </p:nvSpPr>
        <p:spPr>
          <a:xfrm>
            <a:off x="8374684" y="2405541"/>
            <a:ext cx="1424177" cy="1726641"/>
          </a:xfrm>
          <a:custGeom>
            <a:avLst/>
            <a:gdLst>
              <a:gd name="connsiteX0" fmla="*/ 0 w 1424177"/>
              <a:gd name="connsiteY0" fmla="*/ 142418 h 1726641"/>
              <a:gd name="connsiteX1" fmla="*/ 142418 w 1424177"/>
              <a:gd name="connsiteY1" fmla="*/ 0 h 1726641"/>
              <a:gd name="connsiteX2" fmla="*/ 1281759 w 1424177"/>
              <a:gd name="connsiteY2" fmla="*/ 0 h 1726641"/>
              <a:gd name="connsiteX3" fmla="*/ 1424177 w 1424177"/>
              <a:gd name="connsiteY3" fmla="*/ 142418 h 1726641"/>
              <a:gd name="connsiteX4" fmla="*/ 1424177 w 1424177"/>
              <a:gd name="connsiteY4" fmla="*/ 1584223 h 1726641"/>
              <a:gd name="connsiteX5" fmla="*/ 1281759 w 1424177"/>
              <a:gd name="connsiteY5" fmla="*/ 1726641 h 1726641"/>
              <a:gd name="connsiteX6" fmla="*/ 142418 w 1424177"/>
              <a:gd name="connsiteY6" fmla="*/ 1726641 h 1726641"/>
              <a:gd name="connsiteX7" fmla="*/ 0 w 1424177"/>
              <a:gd name="connsiteY7" fmla="*/ 1584223 h 1726641"/>
              <a:gd name="connsiteX8" fmla="*/ 0 w 1424177"/>
              <a:gd name="connsiteY8" fmla="*/ 142418 h 172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4177" h="1726641">
                <a:moveTo>
                  <a:pt x="0" y="142418"/>
                </a:moveTo>
                <a:cubicBezTo>
                  <a:pt x="0" y="63763"/>
                  <a:pt x="63763" y="0"/>
                  <a:pt x="142418" y="0"/>
                </a:cubicBezTo>
                <a:lnTo>
                  <a:pt x="1281759" y="0"/>
                </a:lnTo>
                <a:cubicBezTo>
                  <a:pt x="1360414" y="0"/>
                  <a:pt x="1424177" y="63763"/>
                  <a:pt x="1424177" y="142418"/>
                </a:cubicBezTo>
                <a:lnTo>
                  <a:pt x="1424177" y="1584223"/>
                </a:lnTo>
                <a:cubicBezTo>
                  <a:pt x="1424177" y="1662878"/>
                  <a:pt x="1360414" y="1726641"/>
                  <a:pt x="1281759" y="1726641"/>
                </a:cubicBezTo>
                <a:lnTo>
                  <a:pt x="142418" y="1726641"/>
                </a:lnTo>
                <a:cubicBezTo>
                  <a:pt x="63763" y="1726641"/>
                  <a:pt x="0" y="1662878"/>
                  <a:pt x="0" y="1584223"/>
                </a:cubicBezTo>
                <a:lnTo>
                  <a:pt x="0" y="142418"/>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48393" tIns="148393" rIns="148393" bIns="148393" numCol="1" spcCol="1270" anchor="ctr" anchorCtr="0">
            <a:noAutofit/>
          </a:bodyPr>
          <a:lstStyle/>
          <a:p>
            <a:pPr marL="0" lvl="0" indent="0" algn="ctr" defTabSz="1244600">
              <a:lnSpc>
                <a:spcPct val="90000"/>
              </a:lnSpc>
              <a:spcBef>
                <a:spcPct val="0"/>
              </a:spcBef>
              <a:spcAft>
                <a:spcPct val="35000"/>
              </a:spcAft>
              <a:buNone/>
            </a:pPr>
            <a:r>
              <a:rPr lang="en-US" sz="2800" kern="1200" dirty="0" err="1">
                <a:latin typeface="Times New Roman" panose="02020603050405020304" pitchFamily="18" charset="0"/>
                <a:cs typeface="Times New Roman" panose="02020603050405020304" pitchFamily="18" charset="0"/>
              </a:rPr>
              <a:t>Lắng</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nghe</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và</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thấu</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hiểu</a:t>
            </a:r>
            <a:endParaRPr lang="en-US" sz="2800" kern="1200" dirty="0">
              <a:latin typeface="Times New Roman" panose="02020603050405020304" pitchFamily="18" charset="0"/>
              <a:cs typeface="Times New Roman" panose="02020603050405020304" pitchFamily="18" charset="0"/>
            </a:endParaRPr>
          </a:p>
        </p:txBody>
      </p:sp>
      <p:sp>
        <p:nvSpPr>
          <p:cNvPr id="15" name="Freeform 14">
            <a:extLst>
              <a:ext uri="{FF2B5EF4-FFF2-40B4-BE49-F238E27FC236}">
                <a16:creationId xmlns:a16="http://schemas.microsoft.com/office/drawing/2014/main" xmlns="" id="{73D01528-7875-95FC-2326-633DF65CBFDB}"/>
              </a:ext>
            </a:extLst>
          </p:cNvPr>
          <p:cNvSpPr/>
          <p:nvPr/>
        </p:nvSpPr>
        <p:spPr>
          <a:xfrm>
            <a:off x="9941280" y="3092264"/>
            <a:ext cx="301925" cy="353196"/>
          </a:xfrm>
          <a:custGeom>
            <a:avLst/>
            <a:gdLst>
              <a:gd name="connsiteX0" fmla="*/ 0 w 301925"/>
              <a:gd name="connsiteY0" fmla="*/ 70639 h 353196"/>
              <a:gd name="connsiteX1" fmla="*/ 150963 w 301925"/>
              <a:gd name="connsiteY1" fmla="*/ 70639 h 353196"/>
              <a:gd name="connsiteX2" fmla="*/ 150963 w 301925"/>
              <a:gd name="connsiteY2" fmla="*/ 0 h 353196"/>
              <a:gd name="connsiteX3" fmla="*/ 301925 w 301925"/>
              <a:gd name="connsiteY3" fmla="*/ 176598 h 353196"/>
              <a:gd name="connsiteX4" fmla="*/ 150963 w 301925"/>
              <a:gd name="connsiteY4" fmla="*/ 353196 h 353196"/>
              <a:gd name="connsiteX5" fmla="*/ 150963 w 301925"/>
              <a:gd name="connsiteY5" fmla="*/ 282557 h 353196"/>
              <a:gd name="connsiteX6" fmla="*/ 0 w 301925"/>
              <a:gd name="connsiteY6" fmla="*/ 282557 h 353196"/>
              <a:gd name="connsiteX7" fmla="*/ 0 w 301925"/>
              <a:gd name="connsiteY7" fmla="*/ 70639 h 35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925" h="353196">
                <a:moveTo>
                  <a:pt x="0" y="70639"/>
                </a:moveTo>
                <a:lnTo>
                  <a:pt x="150963" y="70639"/>
                </a:lnTo>
                <a:lnTo>
                  <a:pt x="150963" y="0"/>
                </a:lnTo>
                <a:lnTo>
                  <a:pt x="301925" y="176598"/>
                </a:lnTo>
                <a:lnTo>
                  <a:pt x="150963" y="353196"/>
                </a:lnTo>
                <a:lnTo>
                  <a:pt x="150963" y="282557"/>
                </a:lnTo>
                <a:lnTo>
                  <a:pt x="0" y="282557"/>
                </a:lnTo>
                <a:lnTo>
                  <a:pt x="0" y="70639"/>
                </a:lnTo>
                <a:close/>
              </a:path>
            </a:pathLst>
          </a:custGeom>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0" tIns="70639" rIns="90577" bIns="70639" numCol="1" spcCol="1270" anchor="ctr" anchorCtr="0">
            <a:noAutofit/>
          </a:bodyPr>
          <a:lstStyle/>
          <a:p>
            <a:pPr marL="0" lvl="0" indent="0" algn="ctr" defTabSz="1244600">
              <a:lnSpc>
                <a:spcPct val="90000"/>
              </a:lnSpc>
              <a:spcBef>
                <a:spcPct val="0"/>
              </a:spcBef>
              <a:spcAft>
                <a:spcPct val="35000"/>
              </a:spcAft>
              <a:buNone/>
            </a:pPr>
            <a:endParaRPr lang="en-US" sz="2800" kern="1200">
              <a:latin typeface="Times New Roman" panose="02020603050405020304" pitchFamily="18" charset="0"/>
              <a:cs typeface="Times New Roman" panose="02020603050405020304" pitchFamily="18" charset="0"/>
            </a:endParaRPr>
          </a:p>
        </p:txBody>
      </p:sp>
      <p:sp>
        <p:nvSpPr>
          <p:cNvPr id="17" name="Freeform 16">
            <a:extLst>
              <a:ext uri="{FF2B5EF4-FFF2-40B4-BE49-F238E27FC236}">
                <a16:creationId xmlns:a16="http://schemas.microsoft.com/office/drawing/2014/main" xmlns="" id="{E7A4321B-A57B-67C8-79DC-362DF7FD54D1}"/>
              </a:ext>
            </a:extLst>
          </p:cNvPr>
          <p:cNvSpPr/>
          <p:nvPr/>
        </p:nvSpPr>
        <p:spPr>
          <a:xfrm>
            <a:off x="10368534" y="2405541"/>
            <a:ext cx="1424177" cy="1726641"/>
          </a:xfrm>
          <a:custGeom>
            <a:avLst/>
            <a:gdLst>
              <a:gd name="connsiteX0" fmla="*/ 0 w 1424177"/>
              <a:gd name="connsiteY0" fmla="*/ 142418 h 1726641"/>
              <a:gd name="connsiteX1" fmla="*/ 142418 w 1424177"/>
              <a:gd name="connsiteY1" fmla="*/ 0 h 1726641"/>
              <a:gd name="connsiteX2" fmla="*/ 1281759 w 1424177"/>
              <a:gd name="connsiteY2" fmla="*/ 0 h 1726641"/>
              <a:gd name="connsiteX3" fmla="*/ 1424177 w 1424177"/>
              <a:gd name="connsiteY3" fmla="*/ 142418 h 1726641"/>
              <a:gd name="connsiteX4" fmla="*/ 1424177 w 1424177"/>
              <a:gd name="connsiteY4" fmla="*/ 1584223 h 1726641"/>
              <a:gd name="connsiteX5" fmla="*/ 1281759 w 1424177"/>
              <a:gd name="connsiteY5" fmla="*/ 1726641 h 1726641"/>
              <a:gd name="connsiteX6" fmla="*/ 142418 w 1424177"/>
              <a:gd name="connsiteY6" fmla="*/ 1726641 h 1726641"/>
              <a:gd name="connsiteX7" fmla="*/ 0 w 1424177"/>
              <a:gd name="connsiteY7" fmla="*/ 1584223 h 1726641"/>
              <a:gd name="connsiteX8" fmla="*/ 0 w 1424177"/>
              <a:gd name="connsiteY8" fmla="*/ 142418 h 172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4177" h="1726641">
                <a:moveTo>
                  <a:pt x="0" y="142418"/>
                </a:moveTo>
                <a:cubicBezTo>
                  <a:pt x="0" y="63763"/>
                  <a:pt x="63763" y="0"/>
                  <a:pt x="142418" y="0"/>
                </a:cubicBezTo>
                <a:lnTo>
                  <a:pt x="1281759" y="0"/>
                </a:lnTo>
                <a:cubicBezTo>
                  <a:pt x="1360414" y="0"/>
                  <a:pt x="1424177" y="63763"/>
                  <a:pt x="1424177" y="142418"/>
                </a:cubicBezTo>
                <a:lnTo>
                  <a:pt x="1424177" y="1584223"/>
                </a:lnTo>
                <a:cubicBezTo>
                  <a:pt x="1424177" y="1662878"/>
                  <a:pt x="1360414" y="1726641"/>
                  <a:pt x="1281759" y="1726641"/>
                </a:cubicBezTo>
                <a:lnTo>
                  <a:pt x="142418" y="1726641"/>
                </a:lnTo>
                <a:cubicBezTo>
                  <a:pt x="63763" y="1726641"/>
                  <a:pt x="0" y="1662878"/>
                  <a:pt x="0" y="1584223"/>
                </a:cubicBezTo>
                <a:lnTo>
                  <a:pt x="0" y="142418"/>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48393" tIns="148393" rIns="148393" bIns="148393" numCol="1" spcCol="1270" anchor="ctr" anchorCtr="0">
            <a:noAutofit/>
          </a:bodyPr>
          <a:lstStyle/>
          <a:p>
            <a:pPr marL="0" lvl="0" indent="0" algn="ctr" defTabSz="1244600">
              <a:lnSpc>
                <a:spcPct val="90000"/>
              </a:lnSpc>
              <a:spcBef>
                <a:spcPct val="0"/>
              </a:spcBef>
              <a:spcAft>
                <a:spcPct val="35000"/>
              </a:spcAft>
              <a:buNone/>
            </a:pPr>
            <a:r>
              <a:rPr lang="en-US" sz="2800" kern="1200" dirty="0" err="1">
                <a:latin typeface="Times New Roman" panose="02020603050405020304" pitchFamily="18" charset="0"/>
                <a:cs typeface="Times New Roman" panose="02020603050405020304" pitchFamily="18" charset="0"/>
              </a:rPr>
              <a:t>Tha</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thiết</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học</a:t>
            </a:r>
            <a:r>
              <a:rPr lang="en-US" sz="2800" kern="1200" dirty="0">
                <a:latin typeface="Times New Roman" panose="02020603050405020304" pitchFamily="18" charset="0"/>
                <a:cs typeface="Times New Roman" panose="02020603050405020304" pitchFamily="18" charset="0"/>
              </a:rPr>
              <a:t> </a:t>
            </a:r>
            <a:r>
              <a:rPr lang="en-US" sz="2800" kern="1200" dirty="0" err="1">
                <a:latin typeface="Times New Roman" panose="02020603050405020304" pitchFamily="18" charset="0"/>
                <a:cs typeface="Times New Roman" panose="02020603050405020304" pitchFamily="18" charset="0"/>
              </a:rPr>
              <a:t>tập</a:t>
            </a:r>
            <a:endParaRPr lang="en-US" sz="2800" kern="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492072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0-#ppt_w/2"/>
                                          </p:val>
                                        </p:tav>
                                        <p:tav tm="100000">
                                          <p:val>
                                            <p:strVal val="#ppt_x"/>
                                          </p:val>
                                        </p:tav>
                                      </p:tavLst>
                                    </p:anim>
                                    <p:anim calcmode="lin" valueType="num">
                                      <p:cBhvr additive="base">
                                        <p:cTn id="5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0-#ppt_w/2"/>
                                          </p:val>
                                        </p:tav>
                                        <p:tav tm="100000">
                                          <p:val>
                                            <p:strVal val="#ppt_x"/>
                                          </p:val>
                                        </p:tav>
                                      </p:tavLst>
                                    </p:anim>
                                    <p:anim calcmode="lin" valueType="num">
                                      <p:cBhvr additive="base">
                                        <p:cTn id="56"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0-#ppt_w/2"/>
                                          </p:val>
                                        </p:tav>
                                        <p:tav tm="100000">
                                          <p:val>
                                            <p:strVal val="#ppt_x"/>
                                          </p:val>
                                        </p:tav>
                                      </p:tavLst>
                                    </p:anim>
                                    <p:anim calcmode="lin" valueType="num">
                                      <p:cBhvr additive="base">
                                        <p:cTn id="6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0-#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BC8AD0C0-22FC-3520-E260-05CA958F18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0" y="2191512"/>
            <a:ext cx="6096000" cy="6096000"/>
          </a:xfrm>
          <a:prstGeom prst="rect">
            <a:avLst/>
          </a:prstGeom>
        </p:spPr>
      </p:pic>
      <p:pic>
        <p:nvPicPr>
          <p:cNvPr id="6" name="Picture 5">
            <a:extLst>
              <a:ext uri="{FF2B5EF4-FFF2-40B4-BE49-F238E27FC236}">
                <a16:creationId xmlns:a16="http://schemas.microsoft.com/office/drawing/2014/main" xmlns="" id="{CD6B7BB7-62CB-1620-3109-C19A84236B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1750" y="0"/>
            <a:ext cx="7048500" cy="3695700"/>
          </a:xfrm>
          <a:prstGeom prst="rect">
            <a:avLst/>
          </a:prstGeom>
        </p:spPr>
      </p:pic>
    </p:spTree>
    <p:extLst>
      <p:ext uri="{BB962C8B-B14F-4D97-AF65-F5344CB8AC3E}">
        <p14:creationId xmlns:p14="http://schemas.microsoft.com/office/powerpoint/2010/main" val="20981026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2571" y="593246"/>
            <a:ext cx="6453052" cy="523220"/>
          </a:xfrm>
          <a:prstGeom prst="rect">
            <a:avLst/>
          </a:prstGeom>
          <a:noFill/>
        </p:spPr>
        <p:txBody>
          <a:bodyPr wrap="square" rtlCol="0">
            <a:spAutoFit/>
          </a:bodyPr>
          <a:lstStyle/>
          <a:p>
            <a:pPr algn="ctr"/>
            <a:r>
              <a:rPr lang="en-US" altLang="zh-CN" sz="28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1. </a:t>
            </a:r>
            <a:r>
              <a:rPr lang="en-US" altLang="zh-CN" sz="28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Nghệ</a:t>
            </a:r>
            <a:r>
              <a:rPr lang="en-US" altLang="zh-CN" sz="28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幼圆" panose="02010509060101010101" pitchFamily="49" charset="-122"/>
                <a:cs typeface="Times New Roman" panose="02020603050405020304" pitchFamily="18" charset="0"/>
              </a:rPr>
              <a:t>thuật</a:t>
            </a:r>
            <a:endParaRPr lang="zh-CN" altLang="en-US" sz="2800" b="1" dirty="0">
              <a:solidFill>
                <a:srgbClr val="FF0000"/>
              </a:solidFill>
              <a:latin typeface="Times New Roman" panose="02020603050405020304" pitchFamily="18" charset="0"/>
              <a:ea typeface="幼圆" panose="02010509060101010101" pitchFamily="49" charset="-122"/>
              <a:cs typeface="Times New Roman" panose="02020603050405020304" pitchFamily="18" charset="0"/>
            </a:endParaRPr>
          </a:p>
        </p:txBody>
      </p:sp>
      <p:sp>
        <p:nvSpPr>
          <p:cNvPr id="3" name="Freeform 5"/>
          <p:cNvSpPr>
            <a:spLocks/>
          </p:cNvSpPr>
          <p:nvPr/>
        </p:nvSpPr>
        <p:spPr bwMode="auto">
          <a:xfrm>
            <a:off x="5521830" y="1516739"/>
            <a:ext cx="1033463" cy="1482725"/>
          </a:xfrm>
          <a:custGeom>
            <a:avLst/>
            <a:gdLst/>
            <a:ahLst/>
            <a:cxnLst>
              <a:cxn ang="0">
                <a:pos x="224" y="205"/>
              </a:cxn>
              <a:cxn ang="0">
                <a:pos x="207" y="229"/>
              </a:cxn>
              <a:cxn ang="0">
                <a:pos x="201" y="220"/>
              </a:cxn>
              <a:cxn ang="0">
                <a:pos x="179" y="211"/>
              </a:cxn>
              <a:cxn ang="0">
                <a:pos x="156" y="220"/>
              </a:cxn>
              <a:cxn ang="0">
                <a:pos x="147" y="243"/>
              </a:cxn>
              <a:cxn ang="0">
                <a:pos x="156" y="265"/>
              </a:cxn>
              <a:cxn ang="0">
                <a:pos x="175" y="275"/>
              </a:cxn>
              <a:cxn ang="0">
                <a:pos x="141" y="322"/>
              </a:cxn>
              <a:cxn ang="0">
                <a:pos x="122" y="283"/>
              </a:cxn>
              <a:cxn ang="0">
                <a:pos x="102" y="322"/>
              </a:cxn>
              <a:cxn ang="0">
                <a:pos x="63" y="269"/>
              </a:cxn>
              <a:cxn ang="0">
                <a:pos x="54" y="283"/>
              </a:cxn>
              <a:cxn ang="0">
                <a:pos x="32" y="293"/>
              </a:cxn>
              <a:cxn ang="0">
                <a:pos x="9" y="283"/>
              </a:cxn>
              <a:cxn ang="0">
                <a:pos x="0" y="261"/>
              </a:cxn>
              <a:cxn ang="0">
                <a:pos x="9" y="238"/>
              </a:cxn>
              <a:cxn ang="0">
                <a:pos x="32" y="229"/>
              </a:cxn>
              <a:cxn ang="0">
                <a:pos x="33" y="229"/>
              </a:cxn>
              <a:cxn ang="0">
                <a:pos x="15" y="205"/>
              </a:cxn>
              <a:cxn ang="0">
                <a:pos x="122" y="0"/>
              </a:cxn>
              <a:cxn ang="0">
                <a:pos x="224" y="205"/>
              </a:cxn>
            </a:cxnLst>
            <a:rect l="0" t="0" r="r" b="b"/>
            <a:pathLst>
              <a:path w="224" h="322">
                <a:moveTo>
                  <a:pt x="224" y="205"/>
                </a:moveTo>
                <a:cubicBezTo>
                  <a:pt x="207" y="229"/>
                  <a:pt x="207" y="229"/>
                  <a:pt x="207" y="229"/>
                </a:cubicBezTo>
                <a:cubicBezTo>
                  <a:pt x="206" y="226"/>
                  <a:pt x="204" y="223"/>
                  <a:pt x="201" y="220"/>
                </a:cubicBezTo>
                <a:cubicBezTo>
                  <a:pt x="195" y="214"/>
                  <a:pt x="188" y="211"/>
                  <a:pt x="179" y="211"/>
                </a:cubicBezTo>
                <a:cubicBezTo>
                  <a:pt x="170" y="211"/>
                  <a:pt x="163" y="214"/>
                  <a:pt x="156" y="220"/>
                </a:cubicBezTo>
                <a:cubicBezTo>
                  <a:pt x="150" y="227"/>
                  <a:pt x="147" y="234"/>
                  <a:pt x="147" y="243"/>
                </a:cubicBezTo>
                <a:cubicBezTo>
                  <a:pt x="147" y="252"/>
                  <a:pt x="150" y="259"/>
                  <a:pt x="156" y="265"/>
                </a:cubicBezTo>
                <a:cubicBezTo>
                  <a:pt x="162" y="271"/>
                  <a:pt x="168" y="274"/>
                  <a:pt x="175" y="275"/>
                </a:cubicBezTo>
                <a:cubicBezTo>
                  <a:pt x="141" y="322"/>
                  <a:pt x="141" y="322"/>
                  <a:pt x="141" y="322"/>
                </a:cubicBezTo>
                <a:cubicBezTo>
                  <a:pt x="122" y="283"/>
                  <a:pt x="122" y="283"/>
                  <a:pt x="122" y="283"/>
                </a:cubicBezTo>
                <a:cubicBezTo>
                  <a:pt x="102" y="322"/>
                  <a:pt x="102" y="322"/>
                  <a:pt x="102" y="322"/>
                </a:cubicBezTo>
                <a:cubicBezTo>
                  <a:pt x="63" y="269"/>
                  <a:pt x="63" y="269"/>
                  <a:pt x="63" y="269"/>
                </a:cubicBezTo>
                <a:cubicBezTo>
                  <a:pt x="61" y="275"/>
                  <a:pt x="58" y="279"/>
                  <a:pt x="54" y="283"/>
                </a:cubicBezTo>
                <a:cubicBezTo>
                  <a:pt x="48" y="290"/>
                  <a:pt x="41" y="293"/>
                  <a:pt x="32" y="293"/>
                </a:cubicBezTo>
                <a:cubicBezTo>
                  <a:pt x="23" y="293"/>
                  <a:pt x="15" y="290"/>
                  <a:pt x="9" y="283"/>
                </a:cubicBezTo>
                <a:cubicBezTo>
                  <a:pt x="3" y="277"/>
                  <a:pt x="0" y="270"/>
                  <a:pt x="0" y="261"/>
                </a:cubicBezTo>
                <a:cubicBezTo>
                  <a:pt x="0" y="252"/>
                  <a:pt x="3" y="245"/>
                  <a:pt x="9" y="238"/>
                </a:cubicBezTo>
                <a:cubicBezTo>
                  <a:pt x="15" y="232"/>
                  <a:pt x="23" y="229"/>
                  <a:pt x="32" y="229"/>
                </a:cubicBezTo>
                <a:cubicBezTo>
                  <a:pt x="32" y="229"/>
                  <a:pt x="32" y="229"/>
                  <a:pt x="33" y="229"/>
                </a:cubicBezTo>
                <a:cubicBezTo>
                  <a:pt x="15" y="205"/>
                  <a:pt x="15" y="205"/>
                  <a:pt x="15" y="205"/>
                </a:cubicBezTo>
                <a:cubicBezTo>
                  <a:pt x="122" y="0"/>
                  <a:pt x="122" y="0"/>
                  <a:pt x="122" y="0"/>
                </a:cubicBezTo>
                <a:lnTo>
                  <a:pt x="224" y="205"/>
                </a:lnTo>
                <a:close/>
              </a:path>
            </a:pathLst>
          </a:custGeom>
          <a:solidFill>
            <a:srgbClr val="6BD2D5"/>
          </a:solidFill>
          <a:ln w="19050">
            <a:solidFill>
              <a:sysClr val="window" lastClr="FFFFFF"/>
            </a:solidFill>
            <a:round/>
            <a:headEnd/>
            <a:tailEnd/>
          </a:ln>
        </p:spPr>
        <p:txBody>
          <a:bodyPr lIns="91262" tIns="45631" rIns="91262" bIns="45631"/>
          <a:lstStyle/>
          <a:p>
            <a:pPr defTabSz="913118" eaLnBrk="1" fontAlgn="auto" hangingPunct="1">
              <a:spcBef>
                <a:spcPts val="0"/>
              </a:spcBef>
              <a:spcAft>
                <a:spcPts val="0"/>
              </a:spcAft>
              <a:defRPr/>
            </a:pPr>
            <a:endParaRPr lang="en-US" sz="2800" kern="0" dirty="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
        <p:nvSpPr>
          <p:cNvPr id="4" name="Freeform 6"/>
          <p:cNvSpPr>
            <a:spLocks/>
          </p:cNvSpPr>
          <p:nvPr/>
        </p:nvSpPr>
        <p:spPr bwMode="auto">
          <a:xfrm>
            <a:off x="4540755" y="2461301"/>
            <a:ext cx="1450975" cy="1063625"/>
          </a:xfrm>
          <a:custGeom>
            <a:avLst/>
            <a:gdLst/>
            <a:ahLst/>
            <a:cxnLst>
              <a:cxn ang="0">
                <a:pos x="315" y="117"/>
              </a:cxn>
              <a:cxn ang="0">
                <a:pos x="272" y="124"/>
              </a:cxn>
              <a:cxn ang="0">
                <a:pos x="303" y="156"/>
              </a:cxn>
              <a:cxn ang="0">
                <a:pos x="245" y="176"/>
              </a:cxn>
              <a:cxn ang="0">
                <a:pos x="245" y="176"/>
              </a:cxn>
              <a:cxn ang="0">
                <a:pos x="255" y="199"/>
              </a:cxn>
              <a:cxn ang="0">
                <a:pos x="245" y="221"/>
              </a:cxn>
              <a:cxn ang="0">
                <a:pos x="223" y="231"/>
              </a:cxn>
              <a:cxn ang="0">
                <a:pos x="200" y="221"/>
              </a:cxn>
              <a:cxn ang="0">
                <a:pos x="191" y="199"/>
              </a:cxn>
              <a:cxn ang="0">
                <a:pos x="191" y="195"/>
              </a:cxn>
              <a:cxn ang="0">
                <a:pos x="166" y="204"/>
              </a:cxn>
              <a:cxn ang="0">
                <a:pos x="0" y="36"/>
              </a:cxn>
              <a:cxn ang="0">
                <a:pos x="228" y="0"/>
              </a:cxn>
              <a:cxn ang="0">
                <a:pos x="246" y="24"/>
              </a:cxn>
              <a:cxn ang="0">
                <a:pos x="245" y="24"/>
              </a:cxn>
              <a:cxn ang="0">
                <a:pos x="222" y="33"/>
              </a:cxn>
              <a:cxn ang="0">
                <a:pos x="213" y="56"/>
              </a:cxn>
              <a:cxn ang="0">
                <a:pos x="222" y="78"/>
              </a:cxn>
              <a:cxn ang="0">
                <a:pos x="245" y="88"/>
              </a:cxn>
              <a:cxn ang="0">
                <a:pos x="267" y="78"/>
              </a:cxn>
              <a:cxn ang="0">
                <a:pos x="276" y="64"/>
              </a:cxn>
              <a:cxn ang="0">
                <a:pos x="315" y="117"/>
              </a:cxn>
            </a:cxnLst>
            <a:rect l="0" t="0" r="r" b="b"/>
            <a:pathLst>
              <a:path w="315" h="231">
                <a:moveTo>
                  <a:pt x="315" y="117"/>
                </a:moveTo>
                <a:cubicBezTo>
                  <a:pt x="272" y="124"/>
                  <a:pt x="272" y="124"/>
                  <a:pt x="272" y="124"/>
                </a:cubicBezTo>
                <a:cubicBezTo>
                  <a:pt x="303" y="156"/>
                  <a:pt x="303" y="156"/>
                  <a:pt x="303" y="156"/>
                </a:cubicBezTo>
                <a:cubicBezTo>
                  <a:pt x="245" y="176"/>
                  <a:pt x="245" y="176"/>
                  <a:pt x="245" y="176"/>
                </a:cubicBezTo>
                <a:cubicBezTo>
                  <a:pt x="245" y="176"/>
                  <a:pt x="245" y="176"/>
                  <a:pt x="245" y="176"/>
                </a:cubicBezTo>
                <a:cubicBezTo>
                  <a:pt x="251" y="182"/>
                  <a:pt x="255" y="190"/>
                  <a:pt x="255" y="199"/>
                </a:cubicBezTo>
                <a:cubicBezTo>
                  <a:pt x="255" y="208"/>
                  <a:pt x="251" y="215"/>
                  <a:pt x="245" y="221"/>
                </a:cubicBezTo>
                <a:cubicBezTo>
                  <a:pt x="239" y="227"/>
                  <a:pt x="232" y="231"/>
                  <a:pt x="223" y="231"/>
                </a:cubicBezTo>
                <a:cubicBezTo>
                  <a:pt x="214" y="231"/>
                  <a:pt x="206" y="227"/>
                  <a:pt x="200" y="221"/>
                </a:cubicBezTo>
                <a:cubicBezTo>
                  <a:pt x="194" y="215"/>
                  <a:pt x="191" y="208"/>
                  <a:pt x="191" y="199"/>
                </a:cubicBezTo>
                <a:cubicBezTo>
                  <a:pt x="191" y="198"/>
                  <a:pt x="191" y="196"/>
                  <a:pt x="191" y="195"/>
                </a:cubicBezTo>
                <a:cubicBezTo>
                  <a:pt x="166" y="204"/>
                  <a:pt x="166" y="204"/>
                  <a:pt x="166" y="204"/>
                </a:cubicBezTo>
                <a:cubicBezTo>
                  <a:pt x="0" y="36"/>
                  <a:pt x="0" y="36"/>
                  <a:pt x="0" y="36"/>
                </a:cubicBezTo>
                <a:cubicBezTo>
                  <a:pt x="228" y="0"/>
                  <a:pt x="228" y="0"/>
                  <a:pt x="228" y="0"/>
                </a:cubicBezTo>
                <a:cubicBezTo>
                  <a:pt x="246" y="24"/>
                  <a:pt x="246" y="24"/>
                  <a:pt x="246" y="24"/>
                </a:cubicBezTo>
                <a:cubicBezTo>
                  <a:pt x="245" y="24"/>
                  <a:pt x="245" y="24"/>
                  <a:pt x="245" y="24"/>
                </a:cubicBezTo>
                <a:cubicBezTo>
                  <a:pt x="236" y="24"/>
                  <a:pt x="228" y="27"/>
                  <a:pt x="222" y="33"/>
                </a:cubicBezTo>
                <a:cubicBezTo>
                  <a:pt x="216" y="40"/>
                  <a:pt x="213" y="47"/>
                  <a:pt x="213" y="56"/>
                </a:cubicBezTo>
                <a:cubicBezTo>
                  <a:pt x="213" y="65"/>
                  <a:pt x="216" y="72"/>
                  <a:pt x="222" y="78"/>
                </a:cubicBezTo>
                <a:cubicBezTo>
                  <a:pt x="228" y="85"/>
                  <a:pt x="236" y="88"/>
                  <a:pt x="245" y="88"/>
                </a:cubicBezTo>
                <a:cubicBezTo>
                  <a:pt x="254" y="88"/>
                  <a:pt x="261" y="85"/>
                  <a:pt x="267" y="78"/>
                </a:cubicBezTo>
                <a:cubicBezTo>
                  <a:pt x="271" y="74"/>
                  <a:pt x="274" y="70"/>
                  <a:pt x="276" y="64"/>
                </a:cubicBezTo>
                <a:lnTo>
                  <a:pt x="315" y="117"/>
                </a:lnTo>
                <a:close/>
              </a:path>
            </a:pathLst>
          </a:custGeom>
          <a:solidFill>
            <a:srgbClr val="FCCB00"/>
          </a:solidFill>
          <a:ln w="19050">
            <a:solidFill>
              <a:sysClr val="window" lastClr="FFFFFF"/>
            </a:solidFill>
            <a:round/>
            <a:headEnd/>
            <a:tailEnd/>
          </a:ln>
        </p:spPr>
        <p:txBody>
          <a:bodyPr lIns="91262" tIns="45631" rIns="91262" bIns="45631"/>
          <a:lstStyle/>
          <a:p>
            <a:pPr defTabSz="913118" eaLnBrk="1" fontAlgn="auto" hangingPunct="1">
              <a:spcBef>
                <a:spcPts val="0"/>
              </a:spcBef>
              <a:spcAft>
                <a:spcPts val="0"/>
              </a:spcAft>
              <a:defRPr/>
            </a:pPr>
            <a:endParaRPr lang="en-US" sz="2800" kern="0" dirty="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
        <p:nvSpPr>
          <p:cNvPr id="5" name="Freeform 7"/>
          <p:cNvSpPr>
            <a:spLocks/>
          </p:cNvSpPr>
          <p:nvPr/>
        </p:nvSpPr>
        <p:spPr bwMode="auto">
          <a:xfrm>
            <a:off x="5066218" y="3178851"/>
            <a:ext cx="1235075" cy="1354138"/>
          </a:xfrm>
          <a:custGeom>
            <a:avLst/>
            <a:gdLst/>
            <a:ahLst/>
            <a:cxnLst>
              <a:cxn ang="0">
                <a:pos x="189" y="0"/>
              </a:cxn>
              <a:cxn ang="0">
                <a:pos x="179" y="46"/>
              </a:cxn>
              <a:cxn ang="0">
                <a:pos x="221" y="24"/>
              </a:cxn>
              <a:cxn ang="0">
                <a:pos x="219" y="89"/>
              </a:cxn>
              <a:cxn ang="0">
                <a:pos x="236" y="84"/>
              </a:cxn>
              <a:cxn ang="0">
                <a:pos x="258" y="93"/>
              </a:cxn>
              <a:cxn ang="0">
                <a:pos x="268" y="116"/>
              </a:cxn>
              <a:cxn ang="0">
                <a:pos x="258" y="138"/>
              </a:cxn>
              <a:cxn ang="0">
                <a:pos x="236" y="148"/>
              </a:cxn>
              <a:cxn ang="0">
                <a:pos x="218" y="142"/>
              </a:cxn>
              <a:cxn ang="0">
                <a:pos x="218" y="176"/>
              </a:cxn>
              <a:cxn ang="0">
                <a:pos x="0" y="294"/>
              </a:cxn>
              <a:cxn ang="0">
                <a:pos x="52" y="48"/>
              </a:cxn>
              <a:cxn ang="0">
                <a:pos x="77" y="39"/>
              </a:cxn>
              <a:cxn ang="0">
                <a:pos x="77" y="43"/>
              </a:cxn>
              <a:cxn ang="0">
                <a:pos x="86" y="65"/>
              </a:cxn>
              <a:cxn ang="0">
                <a:pos x="109" y="75"/>
              </a:cxn>
              <a:cxn ang="0">
                <a:pos x="131" y="65"/>
              </a:cxn>
              <a:cxn ang="0">
                <a:pos x="141" y="43"/>
              </a:cxn>
              <a:cxn ang="0">
                <a:pos x="131" y="20"/>
              </a:cxn>
              <a:cxn ang="0">
                <a:pos x="131" y="20"/>
              </a:cxn>
              <a:cxn ang="0">
                <a:pos x="189" y="0"/>
              </a:cxn>
            </a:cxnLst>
            <a:rect l="0" t="0" r="r" b="b"/>
            <a:pathLst>
              <a:path w="268" h="294">
                <a:moveTo>
                  <a:pt x="189" y="0"/>
                </a:moveTo>
                <a:cubicBezTo>
                  <a:pt x="179" y="46"/>
                  <a:pt x="179" y="46"/>
                  <a:pt x="179" y="46"/>
                </a:cubicBezTo>
                <a:cubicBezTo>
                  <a:pt x="221" y="24"/>
                  <a:pt x="221" y="24"/>
                  <a:pt x="221" y="24"/>
                </a:cubicBezTo>
                <a:cubicBezTo>
                  <a:pt x="219" y="89"/>
                  <a:pt x="219" y="89"/>
                  <a:pt x="219" y="89"/>
                </a:cubicBezTo>
                <a:cubicBezTo>
                  <a:pt x="224" y="86"/>
                  <a:pt x="230" y="84"/>
                  <a:pt x="236" y="84"/>
                </a:cubicBezTo>
                <a:cubicBezTo>
                  <a:pt x="245" y="84"/>
                  <a:pt x="252" y="87"/>
                  <a:pt x="258" y="93"/>
                </a:cubicBezTo>
                <a:cubicBezTo>
                  <a:pt x="265" y="99"/>
                  <a:pt x="268" y="107"/>
                  <a:pt x="268" y="116"/>
                </a:cubicBezTo>
                <a:cubicBezTo>
                  <a:pt x="268" y="125"/>
                  <a:pt x="265" y="132"/>
                  <a:pt x="258" y="138"/>
                </a:cubicBezTo>
                <a:cubicBezTo>
                  <a:pt x="252" y="144"/>
                  <a:pt x="245" y="148"/>
                  <a:pt x="236" y="148"/>
                </a:cubicBezTo>
                <a:cubicBezTo>
                  <a:pt x="229" y="148"/>
                  <a:pt x="224" y="146"/>
                  <a:pt x="218" y="142"/>
                </a:cubicBezTo>
                <a:cubicBezTo>
                  <a:pt x="218" y="176"/>
                  <a:pt x="218" y="176"/>
                  <a:pt x="218" y="176"/>
                </a:cubicBezTo>
                <a:cubicBezTo>
                  <a:pt x="0" y="294"/>
                  <a:pt x="0" y="294"/>
                  <a:pt x="0" y="294"/>
                </a:cubicBezTo>
                <a:cubicBezTo>
                  <a:pt x="52" y="48"/>
                  <a:pt x="52" y="48"/>
                  <a:pt x="52" y="48"/>
                </a:cubicBezTo>
                <a:cubicBezTo>
                  <a:pt x="77" y="39"/>
                  <a:pt x="77" y="39"/>
                  <a:pt x="77" y="39"/>
                </a:cubicBezTo>
                <a:cubicBezTo>
                  <a:pt x="77" y="40"/>
                  <a:pt x="77" y="42"/>
                  <a:pt x="77" y="43"/>
                </a:cubicBezTo>
                <a:cubicBezTo>
                  <a:pt x="77" y="52"/>
                  <a:pt x="80" y="59"/>
                  <a:pt x="86" y="65"/>
                </a:cubicBezTo>
                <a:cubicBezTo>
                  <a:pt x="92" y="71"/>
                  <a:pt x="100" y="75"/>
                  <a:pt x="109" y="75"/>
                </a:cubicBezTo>
                <a:cubicBezTo>
                  <a:pt x="118" y="75"/>
                  <a:pt x="125" y="71"/>
                  <a:pt x="131" y="65"/>
                </a:cubicBezTo>
                <a:cubicBezTo>
                  <a:pt x="137" y="59"/>
                  <a:pt x="141" y="52"/>
                  <a:pt x="141" y="43"/>
                </a:cubicBezTo>
                <a:cubicBezTo>
                  <a:pt x="141" y="34"/>
                  <a:pt x="137" y="26"/>
                  <a:pt x="131" y="20"/>
                </a:cubicBezTo>
                <a:cubicBezTo>
                  <a:pt x="131" y="20"/>
                  <a:pt x="131" y="20"/>
                  <a:pt x="131" y="20"/>
                </a:cubicBezTo>
                <a:lnTo>
                  <a:pt x="189" y="0"/>
                </a:lnTo>
                <a:close/>
              </a:path>
            </a:pathLst>
          </a:custGeom>
          <a:solidFill>
            <a:srgbClr val="EC6063"/>
          </a:solidFill>
          <a:ln w="19050">
            <a:solidFill>
              <a:sysClr val="window" lastClr="FFFFFF"/>
            </a:solidFill>
            <a:round/>
            <a:headEnd/>
            <a:tailEnd/>
          </a:ln>
        </p:spPr>
        <p:txBody>
          <a:bodyPr lIns="91262" tIns="45631" rIns="91262" bIns="45631"/>
          <a:lstStyle/>
          <a:p>
            <a:pPr defTabSz="913118" eaLnBrk="1" fontAlgn="auto" hangingPunct="1">
              <a:spcBef>
                <a:spcPts val="0"/>
              </a:spcBef>
              <a:spcAft>
                <a:spcPts val="0"/>
              </a:spcAft>
              <a:defRPr/>
            </a:pPr>
            <a:endParaRPr lang="en-US" sz="2800" kern="0" dirty="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
        <p:nvSpPr>
          <p:cNvPr id="6" name="Freeform 8"/>
          <p:cNvSpPr>
            <a:spLocks/>
          </p:cNvSpPr>
          <p:nvPr/>
        </p:nvSpPr>
        <p:spPr bwMode="auto">
          <a:xfrm>
            <a:off x="6069518" y="3120114"/>
            <a:ext cx="1019175" cy="1403350"/>
          </a:xfrm>
          <a:custGeom>
            <a:avLst/>
            <a:gdLst/>
            <a:ahLst/>
            <a:cxnLst>
              <a:cxn ang="0">
                <a:pos x="3" y="37"/>
              </a:cxn>
              <a:cxn ang="0">
                <a:pos x="44" y="59"/>
              </a:cxn>
              <a:cxn ang="0">
                <a:pos x="35" y="12"/>
              </a:cxn>
              <a:cxn ang="0">
                <a:pos x="94" y="32"/>
              </a:cxn>
              <a:cxn ang="0">
                <a:pos x="94" y="32"/>
              </a:cxn>
              <a:cxn ang="0">
                <a:pos x="103" y="9"/>
              </a:cxn>
              <a:cxn ang="0">
                <a:pos x="126" y="0"/>
              </a:cxn>
              <a:cxn ang="0">
                <a:pos x="148" y="9"/>
              </a:cxn>
              <a:cxn ang="0">
                <a:pos x="158" y="32"/>
              </a:cxn>
              <a:cxn ang="0">
                <a:pos x="151" y="51"/>
              </a:cxn>
              <a:cxn ang="0">
                <a:pos x="173" y="59"/>
              </a:cxn>
              <a:cxn ang="0">
                <a:pos x="174" y="59"/>
              </a:cxn>
              <a:cxn ang="0">
                <a:pos x="221" y="304"/>
              </a:cxn>
              <a:cxn ang="0">
                <a:pos x="220" y="305"/>
              </a:cxn>
              <a:cxn ang="0">
                <a:pos x="0" y="189"/>
              </a:cxn>
              <a:cxn ang="0">
                <a:pos x="0" y="155"/>
              </a:cxn>
              <a:cxn ang="0">
                <a:pos x="18" y="161"/>
              </a:cxn>
              <a:cxn ang="0">
                <a:pos x="40" y="151"/>
              </a:cxn>
              <a:cxn ang="0">
                <a:pos x="50" y="129"/>
              </a:cxn>
              <a:cxn ang="0">
                <a:pos x="40" y="106"/>
              </a:cxn>
              <a:cxn ang="0">
                <a:pos x="18" y="97"/>
              </a:cxn>
              <a:cxn ang="0">
                <a:pos x="1" y="102"/>
              </a:cxn>
              <a:cxn ang="0">
                <a:pos x="3" y="37"/>
              </a:cxn>
            </a:cxnLst>
            <a:rect l="0" t="0" r="r" b="b"/>
            <a:pathLst>
              <a:path w="221" h="305">
                <a:moveTo>
                  <a:pt x="3" y="37"/>
                </a:moveTo>
                <a:cubicBezTo>
                  <a:pt x="44" y="59"/>
                  <a:pt x="44" y="59"/>
                  <a:pt x="44" y="59"/>
                </a:cubicBezTo>
                <a:cubicBezTo>
                  <a:pt x="35" y="12"/>
                  <a:pt x="35" y="12"/>
                  <a:pt x="35" y="12"/>
                </a:cubicBezTo>
                <a:cubicBezTo>
                  <a:pt x="94" y="32"/>
                  <a:pt x="94" y="32"/>
                  <a:pt x="94" y="32"/>
                </a:cubicBezTo>
                <a:cubicBezTo>
                  <a:pt x="94" y="32"/>
                  <a:pt x="94" y="32"/>
                  <a:pt x="94" y="32"/>
                </a:cubicBezTo>
                <a:cubicBezTo>
                  <a:pt x="94" y="23"/>
                  <a:pt x="97" y="15"/>
                  <a:pt x="103" y="9"/>
                </a:cubicBezTo>
                <a:cubicBezTo>
                  <a:pt x="110" y="3"/>
                  <a:pt x="117" y="0"/>
                  <a:pt x="126" y="0"/>
                </a:cubicBezTo>
                <a:cubicBezTo>
                  <a:pt x="135" y="0"/>
                  <a:pt x="142" y="3"/>
                  <a:pt x="148" y="9"/>
                </a:cubicBezTo>
                <a:cubicBezTo>
                  <a:pt x="155" y="15"/>
                  <a:pt x="158" y="23"/>
                  <a:pt x="158" y="32"/>
                </a:cubicBezTo>
                <a:cubicBezTo>
                  <a:pt x="158" y="39"/>
                  <a:pt x="155" y="46"/>
                  <a:pt x="151" y="51"/>
                </a:cubicBezTo>
                <a:cubicBezTo>
                  <a:pt x="173" y="59"/>
                  <a:pt x="173" y="59"/>
                  <a:pt x="173" y="59"/>
                </a:cubicBezTo>
                <a:cubicBezTo>
                  <a:pt x="174" y="59"/>
                  <a:pt x="174" y="59"/>
                  <a:pt x="174" y="59"/>
                </a:cubicBezTo>
                <a:cubicBezTo>
                  <a:pt x="221" y="304"/>
                  <a:pt x="221" y="304"/>
                  <a:pt x="221" y="304"/>
                </a:cubicBezTo>
                <a:cubicBezTo>
                  <a:pt x="220" y="305"/>
                  <a:pt x="220" y="305"/>
                  <a:pt x="220" y="305"/>
                </a:cubicBezTo>
                <a:cubicBezTo>
                  <a:pt x="0" y="189"/>
                  <a:pt x="0" y="189"/>
                  <a:pt x="0" y="189"/>
                </a:cubicBezTo>
                <a:cubicBezTo>
                  <a:pt x="0" y="155"/>
                  <a:pt x="0" y="155"/>
                  <a:pt x="0" y="155"/>
                </a:cubicBezTo>
                <a:cubicBezTo>
                  <a:pt x="6" y="159"/>
                  <a:pt x="11" y="161"/>
                  <a:pt x="18" y="161"/>
                </a:cubicBezTo>
                <a:cubicBezTo>
                  <a:pt x="27" y="161"/>
                  <a:pt x="34" y="157"/>
                  <a:pt x="40" y="151"/>
                </a:cubicBezTo>
                <a:cubicBezTo>
                  <a:pt x="47" y="145"/>
                  <a:pt x="50" y="138"/>
                  <a:pt x="50" y="129"/>
                </a:cubicBezTo>
                <a:cubicBezTo>
                  <a:pt x="50" y="120"/>
                  <a:pt x="47" y="112"/>
                  <a:pt x="40" y="106"/>
                </a:cubicBezTo>
                <a:cubicBezTo>
                  <a:pt x="34" y="100"/>
                  <a:pt x="27" y="97"/>
                  <a:pt x="18" y="97"/>
                </a:cubicBezTo>
                <a:cubicBezTo>
                  <a:pt x="12" y="97"/>
                  <a:pt x="6" y="99"/>
                  <a:pt x="1" y="102"/>
                </a:cubicBezTo>
                <a:lnTo>
                  <a:pt x="3" y="37"/>
                </a:lnTo>
                <a:close/>
              </a:path>
            </a:pathLst>
          </a:custGeom>
          <a:solidFill>
            <a:srgbClr val="3ABFA8"/>
          </a:solidFill>
          <a:ln w="19050">
            <a:solidFill>
              <a:sysClr val="window" lastClr="FFFFFF"/>
            </a:solidFill>
            <a:round/>
            <a:headEnd/>
            <a:tailEnd/>
          </a:ln>
        </p:spPr>
        <p:txBody>
          <a:bodyPr lIns="91262" tIns="45631" rIns="91262" bIns="45631"/>
          <a:lstStyle/>
          <a:p>
            <a:pPr defTabSz="913118" eaLnBrk="1" fontAlgn="auto" hangingPunct="1">
              <a:spcBef>
                <a:spcPts val="0"/>
              </a:spcBef>
              <a:spcAft>
                <a:spcPts val="0"/>
              </a:spcAft>
              <a:defRPr/>
            </a:pPr>
            <a:endParaRPr lang="en-US" sz="2800" kern="0" dirty="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
        <p:nvSpPr>
          <p:cNvPr id="7" name="Freeform 9"/>
          <p:cNvSpPr>
            <a:spLocks/>
          </p:cNvSpPr>
          <p:nvPr/>
        </p:nvSpPr>
        <p:spPr bwMode="auto">
          <a:xfrm>
            <a:off x="6171118" y="2461301"/>
            <a:ext cx="1465262" cy="930275"/>
          </a:xfrm>
          <a:custGeom>
            <a:avLst/>
            <a:gdLst/>
            <a:ahLst/>
            <a:cxnLst>
              <a:cxn ang="0">
                <a:pos x="13" y="155"/>
              </a:cxn>
              <a:cxn ang="0">
                <a:pos x="45" y="124"/>
              </a:cxn>
              <a:cxn ang="0">
                <a:pos x="0" y="117"/>
              </a:cxn>
              <a:cxn ang="0">
                <a:pos x="34" y="70"/>
              </a:cxn>
              <a:cxn ang="0">
                <a:pos x="15" y="60"/>
              </a:cxn>
              <a:cxn ang="0">
                <a:pos x="6" y="38"/>
              </a:cxn>
              <a:cxn ang="0">
                <a:pos x="15" y="15"/>
              </a:cxn>
              <a:cxn ang="0">
                <a:pos x="38" y="6"/>
              </a:cxn>
              <a:cxn ang="0">
                <a:pos x="60" y="15"/>
              </a:cxn>
              <a:cxn ang="0">
                <a:pos x="66" y="24"/>
              </a:cxn>
              <a:cxn ang="0">
                <a:pos x="83" y="0"/>
              </a:cxn>
              <a:cxn ang="0">
                <a:pos x="318" y="36"/>
              </a:cxn>
              <a:cxn ang="0">
                <a:pos x="151" y="202"/>
              </a:cxn>
              <a:cxn ang="0">
                <a:pos x="129" y="194"/>
              </a:cxn>
              <a:cxn ang="0">
                <a:pos x="136" y="175"/>
              </a:cxn>
              <a:cxn ang="0">
                <a:pos x="126" y="152"/>
              </a:cxn>
              <a:cxn ang="0">
                <a:pos x="104" y="143"/>
              </a:cxn>
              <a:cxn ang="0">
                <a:pos x="81" y="152"/>
              </a:cxn>
              <a:cxn ang="0">
                <a:pos x="72" y="175"/>
              </a:cxn>
              <a:cxn ang="0">
                <a:pos x="72" y="175"/>
              </a:cxn>
              <a:cxn ang="0">
                <a:pos x="13" y="155"/>
              </a:cxn>
            </a:cxnLst>
            <a:rect l="0" t="0" r="r" b="b"/>
            <a:pathLst>
              <a:path w="318" h="202">
                <a:moveTo>
                  <a:pt x="13" y="155"/>
                </a:moveTo>
                <a:cubicBezTo>
                  <a:pt x="45" y="124"/>
                  <a:pt x="45" y="124"/>
                  <a:pt x="45" y="124"/>
                </a:cubicBezTo>
                <a:cubicBezTo>
                  <a:pt x="0" y="117"/>
                  <a:pt x="0" y="117"/>
                  <a:pt x="0" y="117"/>
                </a:cubicBezTo>
                <a:cubicBezTo>
                  <a:pt x="34" y="70"/>
                  <a:pt x="34" y="70"/>
                  <a:pt x="34" y="70"/>
                </a:cubicBezTo>
                <a:cubicBezTo>
                  <a:pt x="27" y="69"/>
                  <a:pt x="21" y="66"/>
                  <a:pt x="15" y="60"/>
                </a:cubicBezTo>
                <a:cubicBezTo>
                  <a:pt x="9" y="54"/>
                  <a:pt x="6" y="47"/>
                  <a:pt x="6" y="38"/>
                </a:cubicBezTo>
                <a:cubicBezTo>
                  <a:pt x="6" y="29"/>
                  <a:pt x="9" y="22"/>
                  <a:pt x="15" y="15"/>
                </a:cubicBezTo>
                <a:cubicBezTo>
                  <a:pt x="22" y="9"/>
                  <a:pt x="29" y="6"/>
                  <a:pt x="38" y="6"/>
                </a:cubicBezTo>
                <a:cubicBezTo>
                  <a:pt x="47" y="6"/>
                  <a:pt x="54" y="9"/>
                  <a:pt x="60" y="15"/>
                </a:cubicBezTo>
                <a:cubicBezTo>
                  <a:pt x="63" y="18"/>
                  <a:pt x="65" y="21"/>
                  <a:pt x="66" y="24"/>
                </a:cubicBezTo>
                <a:cubicBezTo>
                  <a:pt x="83" y="0"/>
                  <a:pt x="83" y="0"/>
                  <a:pt x="83" y="0"/>
                </a:cubicBezTo>
                <a:cubicBezTo>
                  <a:pt x="318" y="36"/>
                  <a:pt x="318" y="36"/>
                  <a:pt x="318" y="36"/>
                </a:cubicBezTo>
                <a:cubicBezTo>
                  <a:pt x="151" y="202"/>
                  <a:pt x="151" y="202"/>
                  <a:pt x="151" y="202"/>
                </a:cubicBezTo>
                <a:cubicBezTo>
                  <a:pt x="129" y="194"/>
                  <a:pt x="129" y="194"/>
                  <a:pt x="129" y="194"/>
                </a:cubicBezTo>
                <a:cubicBezTo>
                  <a:pt x="133" y="189"/>
                  <a:pt x="136" y="182"/>
                  <a:pt x="136" y="175"/>
                </a:cubicBezTo>
                <a:cubicBezTo>
                  <a:pt x="136" y="166"/>
                  <a:pt x="133" y="158"/>
                  <a:pt x="126" y="152"/>
                </a:cubicBezTo>
                <a:cubicBezTo>
                  <a:pt x="120" y="146"/>
                  <a:pt x="113" y="143"/>
                  <a:pt x="104" y="143"/>
                </a:cubicBezTo>
                <a:cubicBezTo>
                  <a:pt x="95" y="143"/>
                  <a:pt x="88" y="146"/>
                  <a:pt x="81" y="152"/>
                </a:cubicBezTo>
                <a:cubicBezTo>
                  <a:pt x="75" y="158"/>
                  <a:pt x="72" y="166"/>
                  <a:pt x="72" y="175"/>
                </a:cubicBezTo>
                <a:cubicBezTo>
                  <a:pt x="72" y="175"/>
                  <a:pt x="72" y="175"/>
                  <a:pt x="72" y="175"/>
                </a:cubicBezTo>
                <a:lnTo>
                  <a:pt x="13" y="155"/>
                </a:lnTo>
                <a:close/>
              </a:path>
            </a:pathLst>
          </a:custGeom>
          <a:solidFill>
            <a:srgbClr val="EC6063"/>
          </a:solidFill>
          <a:ln w="19050">
            <a:solidFill>
              <a:sysClr val="window" lastClr="FFFFFF"/>
            </a:solidFill>
            <a:round/>
            <a:headEnd/>
            <a:tailEnd/>
          </a:ln>
        </p:spPr>
        <p:txBody>
          <a:bodyPr lIns="91262" tIns="45631" rIns="91262" bIns="45631"/>
          <a:lstStyle/>
          <a:p>
            <a:pPr defTabSz="913118" eaLnBrk="1" fontAlgn="auto" hangingPunct="1">
              <a:spcBef>
                <a:spcPts val="0"/>
              </a:spcBef>
              <a:spcAft>
                <a:spcPts val="0"/>
              </a:spcAft>
              <a:defRPr/>
            </a:pPr>
            <a:endParaRPr lang="en-US" sz="2800" kern="0" dirty="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
        <p:nvSpPr>
          <p:cNvPr id="8" name="Freeform 206"/>
          <p:cNvSpPr>
            <a:spLocks noEditPoints="1"/>
          </p:cNvSpPr>
          <p:nvPr/>
        </p:nvSpPr>
        <p:spPr bwMode="auto">
          <a:xfrm>
            <a:off x="5904418" y="2088239"/>
            <a:ext cx="319087" cy="319087"/>
          </a:xfrm>
          <a:custGeom>
            <a:avLst/>
            <a:gdLst/>
            <a:ahLst/>
            <a:cxnLst>
              <a:cxn ang="0">
                <a:pos x="249" y="215"/>
              </a:cxn>
              <a:cxn ang="0">
                <a:pos x="256" y="232"/>
              </a:cxn>
              <a:cxn ang="0">
                <a:pos x="232" y="256"/>
              </a:cxn>
              <a:cxn ang="0">
                <a:pos x="215" y="249"/>
              </a:cxn>
              <a:cxn ang="0">
                <a:pos x="145" y="179"/>
              </a:cxn>
              <a:cxn ang="0">
                <a:pos x="96" y="192"/>
              </a:cxn>
              <a:cxn ang="0">
                <a:pos x="0" y="96"/>
              </a:cxn>
              <a:cxn ang="0">
                <a:pos x="96" y="0"/>
              </a:cxn>
              <a:cxn ang="0">
                <a:pos x="192" y="96"/>
              </a:cxn>
              <a:cxn ang="0">
                <a:pos x="179" y="145"/>
              </a:cxn>
              <a:cxn ang="0">
                <a:pos x="249" y="215"/>
              </a:cxn>
              <a:cxn ang="0">
                <a:pos x="96" y="24"/>
              </a:cxn>
              <a:cxn ang="0">
                <a:pos x="24" y="96"/>
              </a:cxn>
              <a:cxn ang="0">
                <a:pos x="96" y="168"/>
              </a:cxn>
              <a:cxn ang="0">
                <a:pos x="168" y="96"/>
              </a:cxn>
              <a:cxn ang="0">
                <a:pos x="96" y="24"/>
              </a:cxn>
            </a:cxnLst>
            <a:rect l="0" t="0" r="r" b="b"/>
            <a:pathLst>
              <a:path w="256" h="256">
                <a:moveTo>
                  <a:pt x="249" y="215"/>
                </a:moveTo>
                <a:cubicBezTo>
                  <a:pt x="253" y="219"/>
                  <a:pt x="256" y="225"/>
                  <a:pt x="256" y="232"/>
                </a:cubicBezTo>
                <a:cubicBezTo>
                  <a:pt x="256" y="245"/>
                  <a:pt x="245" y="256"/>
                  <a:pt x="232" y="256"/>
                </a:cubicBezTo>
                <a:cubicBezTo>
                  <a:pt x="225" y="256"/>
                  <a:pt x="219" y="253"/>
                  <a:pt x="215" y="249"/>
                </a:cubicBezTo>
                <a:cubicBezTo>
                  <a:pt x="145" y="179"/>
                  <a:pt x="145" y="179"/>
                  <a:pt x="145" y="179"/>
                </a:cubicBezTo>
                <a:cubicBezTo>
                  <a:pt x="130" y="187"/>
                  <a:pt x="114" y="192"/>
                  <a:pt x="96" y="192"/>
                </a:cubicBezTo>
                <a:cubicBezTo>
                  <a:pt x="43" y="192"/>
                  <a:pt x="0" y="149"/>
                  <a:pt x="0" y="96"/>
                </a:cubicBezTo>
                <a:cubicBezTo>
                  <a:pt x="0" y="43"/>
                  <a:pt x="43" y="0"/>
                  <a:pt x="96" y="0"/>
                </a:cubicBezTo>
                <a:cubicBezTo>
                  <a:pt x="149" y="0"/>
                  <a:pt x="192" y="43"/>
                  <a:pt x="192" y="96"/>
                </a:cubicBezTo>
                <a:cubicBezTo>
                  <a:pt x="192" y="114"/>
                  <a:pt x="187" y="130"/>
                  <a:pt x="179" y="145"/>
                </a:cubicBezTo>
                <a:lnTo>
                  <a:pt x="249" y="215"/>
                </a:lnTo>
                <a:close/>
                <a:moveTo>
                  <a:pt x="96" y="24"/>
                </a:moveTo>
                <a:cubicBezTo>
                  <a:pt x="56" y="24"/>
                  <a:pt x="24" y="56"/>
                  <a:pt x="24" y="96"/>
                </a:cubicBezTo>
                <a:cubicBezTo>
                  <a:pt x="24" y="136"/>
                  <a:pt x="56" y="168"/>
                  <a:pt x="96" y="168"/>
                </a:cubicBezTo>
                <a:cubicBezTo>
                  <a:pt x="136" y="168"/>
                  <a:pt x="168" y="136"/>
                  <a:pt x="168" y="96"/>
                </a:cubicBezTo>
                <a:cubicBezTo>
                  <a:pt x="168" y="56"/>
                  <a:pt x="136" y="24"/>
                  <a:pt x="96" y="24"/>
                </a:cubicBezTo>
              </a:path>
            </a:pathLst>
          </a:custGeom>
          <a:solidFill>
            <a:sysClr val="window" lastClr="FFFFFF"/>
          </a:solidFill>
          <a:ln w="9525">
            <a:noFill/>
            <a:round/>
            <a:headEnd/>
            <a:tailEnd/>
          </a:ln>
        </p:spPr>
        <p:txBody>
          <a:bodyPr lIns="91262" tIns="45631" rIns="91262" bIns="45631"/>
          <a:lstStyle/>
          <a:p>
            <a:pPr defTabSz="913118" eaLnBrk="1" fontAlgn="auto" hangingPunct="1">
              <a:spcBef>
                <a:spcPts val="0"/>
              </a:spcBef>
              <a:spcAft>
                <a:spcPts val="0"/>
              </a:spcAft>
              <a:defRPr/>
            </a:pPr>
            <a:endParaRPr lang="en-US" sz="2800" kern="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
        <p:nvSpPr>
          <p:cNvPr id="9" name="Freeform 170"/>
          <p:cNvSpPr>
            <a:spLocks noEditPoints="1"/>
          </p:cNvSpPr>
          <p:nvPr/>
        </p:nvSpPr>
        <p:spPr bwMode="auto">
          <a:xfrm>
            <a:off x="6825168" y="2707364"/>
            <a:ext cx="314325" cy="263525"/>
          </a:xfrm>
          <a:custGeom>
            <a:avLst/>
            <a:gdLst/>
            <a:ahLst/>
            <a:cxnLst>
              <a:cxn ang="0">
                <a:pos x="244" y="216"/>
              </a:cxn>
              <a:cxn ang="0">
                <a:pos x="12" y="216"/>
              </a:cxn>
              <a:cxn ang="0">
                <a:pos x="0" y="204"/>
              </a:cxn>
              <a:cxn ang="0">
                <a:pos x="0" y="12"/>
              </a:cxn>
              <a:cxn ang="0">
                <a:pos x="12" y="0"/>
              </a:cxn>
              <a:cxn ang="0">
                <a:pos x="24" y="12"/>
              </a:cxn>
              <a:cxn ang="0">
                <a:pos x="24" y="164"/>
              </a:cxn>
              <a:cxn ang="0">
                <a:pos x="24" y="192"/>
              </a:cxn>
              <a:cxn ang="0">
                <a:pos x="244" y="192"/>
              </a:cxn>
              <a:cxn ang="0">
                <a:pos x="256" y="204"/>
              </a:cxn>
              <a:cxn ang="0">
                <a:pos x="244" y="216"/>
              </a:cxn>
              <a:cxn ang="0">
                <a:pos x="216" y="180"/>
              </a:cxn>
              <a:cxn ang="0">
                <a:pos x="192" y="180"/>
              </a:cxn>
              <a:cxn ang="0">
                <a:pos x="180" y="168"/>
              </a:cxn>
              <a:cxn ang="0">
                <a:pos x="180" y="84"/>
              </a:cxn>
              <a:cxn ang="0">
                <a:pos x="192" y="72"/>
              </a:cxn>
              <a:cxn ang="0">
                <a:pos x="216" y="72"/>
              </a:cxn>
              <a:cxn ang="0">
                <a:pos x="228" y="84"/>
              </a:cxn>
              <a:cxn ang="0">
                <a:pos x="228" y="168"/>
              </a:cxn>
              <a:cxn ang="0">
                <a:pos x="216" y="180"/>
              </a:cxn>
              <a:cxn ang="0">
                <a:pos x="148" y="180"/>
              </a:cxn>
              <a:cxn ang="0">
                <a:pos x="124" y="180"/>
              </a:cxn>
              <a:cxn ang="0">
                <a:pos x="112" y="168"/>
              </a:cxn>
              <a:cxn ang="0">
                <a:pos x="112" y="36"/>
              </a:cxn>
              <a:cxn ang="0">
                <a:pos x="124" y="24"/>
              </a:cxn>
              <a:cxn ang="0">
                <a:pos x="148" y="24"/>
              </a:cxn>
              <a:cxn ang="0">
                <a:pos x="160" y="36"/>
              </a:cxn>
              <a:cxn ang="0">
                <a:pos x="160" y="168"/>
              </a:cxn>
              <a:cxn ang="0">
                <a:pos x="148" y="180"/>
              </a:cxn>
              <a:cxn ang="0">
                <a:pos x="80" y="180"/>
              </a:cxn>
              <a:cxn ang="0">
                <a:pos x="56" y="180"/>
              </a:cxn>
              <a:cxn ang="0">
                <a:pos x="44" y="168"/>
              </a:cxn>
              <a:cxn ang="0">
                <a:pos x="44" y="144"/>
              </a:cxn>
              <a:cxn ang="0">
                <a:pos x="56" y="132"/>
              </a:cxn>
              <a:cxn ang="0">
                <a:pos x="80" y="132"/>
              </a:cxn>
              <a:cxn ang="0">
                <a:pos x="92" y="144"/>
              </a:cxn>
              <a:cxn ang="0">
                <a:pos x="92" y="168"/>
              </a:cxn>
              <a:cxn ang="0">
                <a:pos x="80" y="180"/>
              </a:cxn>
            </a:cxnLst>
            <a:rect l="0" t="0" r="r" b="b"/>
            <a:pathLst>
              <a:path w="256" h="216">
                <a:moveTo>
                  <a:pt x="244" y="216"/>
                </a:moveTo>
                <a:cubicBezTo>
                  <a:pt x="12" y="216"/>
                  <a:pt x="12" y="216"/>
                  <a:pt x="12" y="216"/>
                </a:cubicBezTo>
                <a:cubicBezTo>
                  <a:pt x="5" y="216"/>
                  <a:pt x="0" y="211"/>
                  <a:pt x="0" y="204"/>
                </a:cubicBezTo>
                <a:cubicBezTo>
                  <a:pt x="0" y="12"/>
                  <a:pt x="0" y="12"/>
                  <a:pt x="0" y="12"/>
                </a:cubicBezTo>
                <a:cubicBezTo>
                  <a:pt x="0" y="5"/>
                  <a:pt x="5" y="0"/>
                  <a:pt x="12" y="0"/>
                </a:cubicBezTo>
                <a:cubicBezTo>
                  <a:pt x="19" y="0"/>
                  <a:pt x="24" y="5"/>
                  <a:pt x="24" y="12"/>
                </a:cubicBezTo>
                <a:cubicBezTo>
                  <a:pt x="24" y="164"/>
                  <a:pt x="24" y="164"/>
                  <a:pt x="24" y="164"/>
                </a:cubicBezTo>
                <a:cubicBezTo>
                  <a:pt x="24" y="192"/>
                  <a:pt x="24" y="192"/>
                  <a:pt x="24" y="192"/>
                </a:cubicBezTo>
                <a:cubicBezTo>
                  <a:pt x="244" y="192"/>
                  <a:pt x="244" y="192"/>
                  <a:pt x="244" y="192"/>
                </a:cubicBezTo>
                <a:cubicBezTo>
                  <a:pt x="251" y="192"/>
                  <a:pt x="256" y="197"/>
                  <a:pt x="256" y="204"/>
                </a:cubicBezTo>
                <a:cubicBezTo>
                  <a:pt x="256" y="211"/>
                  <a:pt x="251" y="216"/>
                  <a:pt x="244" y="216"/>
                </a:cubicBezTo>
                <a:moveTo>
                  <a:pt x="216" y="180"/>
                </a:moveTo>
                <a:cubicBezTo>
                  <a:pt x="192" y="180"/>
                  <a:pt x="192" y="180"/>
                  <a:pt x="192" y="180"/>
                </a:cubicBezTo>
                <a:cubicBezTo>
                  <a:pt x="185" y="180"/>
                  <a:pt x="180" y="175"/>
                  <a:pt x="180" y="168"/>
                </a:cubicBezTo>
                <a:cubicBezTo>
                  <a:pt x="180" y="84"/>
                  <a:pt x="180" y="84"/>
                  <a:pt x="180" y="84"/>
                </a:cubicBezTo>
                <a:cubicBezTo>
                  <a:pt x="180" y="77"/>
                  <a:pt x="185" y="72"/>
                  <a:pt x="192" y="72"/>
                </a:cubicBezTo>
                <a:cubicBezTo>
                  <a:pt x="216" y="72"/>
                  <a:pt x="216" y="72"/>
                  <a:pt x="216" y="72"/>
                </a:cubicBezTo>
                <a:cubicBezTo>
                  <a:pt x="223" y="72"/>
                  <a:pt x="228" y="77"/>
                  <a:pt x="228" y="84"/>
                </a:cubicBezTo>
                <a:cubicBezTo>
                  <a:pt x="228" y="168"/>
                  <a:pt x="228" y="168"/>
                  <a:pt x="228" y="168"/>
                </a:cubicBezTo>
                <a:cubicBezTo>
                  <a:pt x="228" y="175"/>
                  <a:pt x="223" y="180"/>
                  <a:pt x="216" y="180"/>
                </a:cubicBezTo>
                <a:moveTo>
                  <a:pt x="148" y="180"/>
                </a:moveTo>
                <a:cubicBezTo>
                  <a:pt x="124" y="180"/>
                  <a:pt x="124" y="180"/>
                  <a:pt x="124" y="180"/>
                </a:cubicBezTo>
                <a:cubicBezTo>
                  <a:pt x="117" y="180"/>
                  <a:pt x="112" y="175"/>
                  <a:pt x="112" y="168"/>
                </a:cubicBezTo>
                <a:cubicBezTo>
                  <a:pt x="112" y="36"/>
                  <a:pt x="112" y="36"/>
                  <a:pt x="112" y="36"/>
                </a:cubicBezTo>
                <a:cubicBezTo>
                  <a:pt x="112" y="29"/>
                  <a:pt x="117" y="24"/>
                  <a:pt x="124" y="24"/>
                </a:cubicBezTo>
                <a:cubicBezTo>
                  <a:pt x="148" y="24"/>
                  <a:pt x="148" y="24"/>
                  <a:pt x="148" y="24"/>
                </a:cubicBezTo>
                <a:cubicBezTo>
                  <a:pt x="155" y="24"/>
                  <a:pt x="160" y="29"/>
                  <a:pt x="160" y="36"/>
                </a:cubicBezTo>
                <a:cubicBezTo>
                  <a:pt x="160" y="168"/>
                  <a:pt x="160" y="168"/>
                  <a:pt x="160" y="168"/>
                </a:cubicBezTo>
                <a:cubicBezTo>
                  <a:pt x="160" y="175"/>
                  <a:pt x="155" y="180"/>
                  <a:pt x="148" y="180"/>
                </a:cubicBezTo>
                <a:moveTo>
                  <a:pt x="80" y="180"/>
                </a:moveTo>
                <a:cubicBezTo>
                  <a:pt x="56" y="180"/>
                  <a:pt x="56" y="180"/>
                  <a:pt x="56" y="180"/>
                </a:cubicBezTo>
                <a:cubicBezTo>
                  <a:pt x="49" y="180"/>
                  <a:pt x="44" y="175"/>
                  <a:pt x="44" y="168"/>
                </a:cubicBezTo>
                <a:cubicBezTo>
                  <a:pt x="44" y="144"/>
                  <a:pt x="44" y="144"/>
                  <a:pt x="44" y="144"/>
                </a:cubicBezTo>
                <a:cubicBezTo>
                  <a:pt x="44" y="137"/>
                  <a:pt x="49" y="132"/>
                  <a:pt x="56" y="132"/>
                </a:cubicBezTo>
                <a:cubicBezTo>
                  <a:pt x="80" y="132"/>
                  <a:pt x="80" y="132"/>
                  <a:pt x="80" y="132"/>
                </a:cubicBezTo>
                <a:cubicBezTo>
                  <a:pt x="87" y="132"/>
                  <a:pt x="92" y="137"/>
                  <a:pt x="92" y="144"/>
                </a:cubicBezTo>
                <a:cubicBezTo>
                  <a:pt x="92" y="168"/>
                  <a:pt x="92" y="168"/>
                  <a:pt x="92" y="168"/>
                </a:cubicBezTo>
                <a:cubicBezTo>
                  <a:pt x="92" y="175"/>
                  <a:pt x="87" y="180"/>
                  <a:pt x="80" y="180"/>
                </a:cubicBezTo>
              </a:path>
            </a:pathLst>
          </a:custGeom>
          <a:solidFill>
            <a:sysClr val="window" lastClr="FFFFFF"/>
          </a:solidFill>
          <a:ln w="9525">
            <a:noFill/>
            <a:round/>
            <a:headEnd/>
            <a:tailEnd/>
          </a:ln>
        </p:spPr>
        <p:txBody>
          <a:bodyPr lIns="91262" tIns="45631" rIns="91262" bIns="45631"/>
          <a:lstStyle/>
          <a:p>
            <a:pPr defTabSz="913118" eaLnBrk="1" fontAlgn="auto" hangingPunct="1">
              <a:spcBef>
                <a:spcPts val="0"/>
              </a:spcBef>
              <a:spcAft>
                <a:spcPts val="0"/>
              </a:spcAft>
              <a:defRPr/>
            </a:pPr>
            <a:endParaRPr lang="en-US" sz="2800" kern="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
        <p:nvSpPr>
          <p:cNvPr id="10" name="Freeform 5"/>
          <p:cNvSpPr>
            <a:spLocks noEditPoints="1"/>
          </p:cNvSpPr>
          <p:nvPr/>
        </p:nvSpPr>
        <p:spPr bwMode="auto">
          <a:xfrm>
            <a:off x="5439280" y="3704314"/>
            <a:ext cx="328613" cy="319087"/>
          </a:xfrm>
          <a:custGeom>
            <a:avLst/>
            <a:gdLst/>
            <a:ahLst/>
            <a:cxnLst>
              <a:cxn ang="0">
                <a:pos x="671" y="73"/>
              </a:cxn>
              <a:cxn ang="0">
                <a:pos x="569" y="25"/>
              </a:cxn>
              <a:cxn ang="0">
                <a:pos x="576" y="4"/>
              </a:cxn>
              <a:cxn ang="0">
                <a:pos x="567" y="0"/>
              </a:cxn>
              <a:cxn ang="0">
                <a:pos x="111" y="1"/>
              </a:cxn>
              <a:cxn ang="0">
                <a:pos x="107" y="18"/>
              </a:cxn>
              <a:cxn ang="0">
                <a:pos x="103" y="73"/>
              </a:cxn>
              <a:cxn ang="0">
                <a:pos x="4" y="77"/>
              </a:cxn>
              <a:cxn ang="0">
                <a:pos x="67" y="254"/>
              </a:cxn>
              <a:cxn ang="0">
                <a:pos x="241" y="392"/>
              </a:cxn>
              <a:cxn ang="0">
                <a:pos x="271" y="444"/>
              </a:cxn>
              <a:cxn ang="0">
                <a:pos x="292" y="590"/>
              </a:cxn>
              <a:cxn ang="0">
                <a:pos x="254" y="594"/>
              </a:cxn>
              <a:cxn ang="0">
                <a:pos x="204" y="629"/>
              </a:cxn>
              <a:cxn ang="0">
                <a:pos x="213" y="662"/>
              </a:cxn>
              <a:cxn ang="0">
                <a:pos x="479" y="654"/>
              </a:cxn>
              <a:cxn ang="0">
                <a:pos x="472" y="617"/>
              </a:cxn>
              <a:cxn ang="0">
                <a:pos x="414" y="590"/>
              </a:cxn>
              <a:cxn ang="0">
                <a:pos x="416" y="455"/>
              </a:cxn>
              <a:cxn ang="0">
                <a:pos x="406" y="437"/>
              </a:cxn>
              <a:cxn ang="0">
                <a:pos x="431" y="397"/>
              </a:cxn>
              <a:cxn ang="0">
                <a:pos x="455" y="357"/>
              </a:cxn>
              <a:cxn ang="0">
                <a:pos x="683" y="85"/>
              </a:cxn>
              <a:cxn ang="0">
                <a:pos x="146" y="288"/>
              </a:cxn>
              <a:cxn ang="0">
                <a:pos x="95" y="244"/>
              </a:cxn>
              <a:cxn ang="0">
                <a:pos x="81" y="229"/>
              </a:cxn>
              <a:cxn ang="0">
                <a:pos x="78" y="224"/>
              </a:cxn>
              <a:cxn ang="0">
                <a:pos x="43" y="166"/>
              </a:cxn>
              <a:cxn ang="0">
                <a:pos x="41" y="161"/>
              </a:cxn>
              <a:cxn ang="0">
                <a:pos x="30" y="130"/>
              </a:cxn>
              <a:cxn ang="0">
                <a:pos x="23" y="97"/>
              </a:cxn>
              <a:cxn ang="0">
                <a:pos x="180" y="307"/>
              </a:cxn>
              <a:cxn ang="0">
                <a:pos x="453" y="141"/>
              </a:cxn>
              <a:cxn ang="0">
                <a:pos x="413" y="266"/>
              </a:cxn>
              <a:cxn ang="0">
                <a:pos x="342" y="222"/>
              </a:cxn>
              <a:cxn ang="0">
                <a:pos x="271" y="266"/>
              </a:cxn>
              <a:cxn ang="0">
                <a:pos x="230" y="141"/>
              </a:cxn>
              <a:cxn ang="0">
                <a:pos x="314" y="135"/>
              </a:cxn>
              <a:cxn ang="0">
                <a:pos x="345" y="57"/>
              </a:cxn>
              <a:cxn ang="0">
                <a:pos x="452" y="135"/>
              </a:cxn>
              <a:cxn ang="0">
                <a:pos x="653" y="103"/>
              </a:cxn>
              <a:cxn ang="0">
                <a:pos x="638" y="156"/>
              </a:cxn>
              <a:cxn ang="0">
                <a:pos x="635" y="163"/>
              </a:cxn>
              <a:cxn ang="0">
                <a:pos x="627" y="179"/>
              </a:cxn>
              <a:cxn ang="0">
                <a:pos x="598" y="226"/>
              </a:cxn>
              <a:cxn ang="0">
                <a:pos x="591" y="234"/>
              </a:cxn>
              <a:cxn ang="0">
                <a:pos x="563" y="263"/>
              </a:cxn>
              <a:cxn ang="0">
                <a:pos x="497" y="307"/>
              </a:cxn>
              <a:cxn ang="0">
                <a:pos x="654" y="97"/>
              </a:cxn>
              <a:cxn ang="0">
                <a:pos x="653" y="103"/>
              </a:cxn>
            </a:cxnLst>
            <a:rect l="0" t="0" r="r" b="b"/>
            <a:pathLst>
              <a:path w="683" h="662">
                <a:moveTo>
                  <a:pt x="680" y="78"/>
                </a:moveTo>
                <a:cubicBezTo>
                  <a:pt x="678" y="75"/>
                  <a:pt x="675" y="73"/>
                  <a:pt x="671" y="73"/>
                </a:cubicBezTo>
                <a:cubicBezTo>
                  <a:pt x="580" y="73"/>
                  <a:pt x="580" y="73"/>
                  <a:pt x="580" y="73"/>
                </a:cubicBezTo>
                <a:cubicBezTo>
                  <a:pt x="577" y="49"/>
                  <a:pt x="571" y="32"/>
                  <a:pt x="569" y="25"/>
                </a:cubicBezTo>
                <a:cubicBezTo>
                  <a:pt x="572" y="23"/>
                  <a:pt x="574" y="20"/>
                  <a:pt x="576" y="18"/>
                </a:cubicBezTo>
                <a:cubicBezTo>
                  <a:pt x="580" y="14"/>
                  <a:pt x="580" y="8"/>
                  <a:pt x="576" y="4"/>
                </a:cubicBezTo>
                <a:cubicBezTo>
                  <a:pt x="575" y="3"/>
                  <a:pt x="574" y="2"/>
                  <a:pt x="572" y="1"/>
                </a:cubicBezTo>
                <a:cubicBezTo>
                  <a:pt x="571" y="1"/>
                  <a:pt x="569" y="0"/>
                  <a:pt x="567" y="0"/>
                </a:cubicBezTo>
                <a:cubicBezTo>
                  <a:pt x="116" y="0"/>
                  <a:pt x="116" y="0"/>
                  <a:pt x="116" y="0"/>
                </a:cubicBezTo>
                <a:cubicBezTo>
                  <a:pt x="114" y="0"/>
                  <a:pt x="112" y="1"/>
                  <a:pt x="111" y="1"/>
                </a:cubicBezTo>
                <a:cubicBezTo>
                  <a:pt x="109" y="2"/>
                  <a:pt x="108" y="3"/>
                  <a:pt x="107" y="4"/>
                </a:cubicBezTo>
                <a:cubicBezTo>
                  <a:pt x="103" y="8"/>
                  <a:pt x="103" y="14"/>
                  <a:pt x="107" y="18"/>
                </a:cubicBezTo>
                <a:cubicBezTo>
                  <a:pt x="109" y="20"/>
                  <a:pt x="111" y="23"/>
                  <a:pt x="114" y="25"/>
                </a:cubicBezTo>
                <a:cubicBezTo>
                  <a:pt x="112" y="32"/>
                  <a:pt x="107" y="49"/>
                  <a:pt x="103" y="73"/>
                </a:cubicBezTo>
                <a:cubicBezTo>
                  <a:pt x="13" y="73"/>
                  <a:pt x="13" y="73"/>
                  <a:pt x="13" y="73"/>
                </a:cubicBezTo>
                <a:cubicBezTo>
                  <a:pt x="8" y="73"/>
                  <a:pt x="6" y="75"/>
                  <a:pt x="4" y="77"/>
                </a:cubicBezTo>
                <a:cubicBezTo>
                  <a:pt x="1" y="79"/>
                  <a:pt x="0" y="82"/>
                  <a:pt x="0" y="85"/>
                </a:cubicBezTo>
                <a:cubicBezTo>
                  <a:pt x="5" y="147"/>
                  <a:pt x="28" y="206"/>
                  <a:pt x="67" y="254"/>
                </a:cubicBezTo>
                <a:cubicBezTo>
                  <a:pt x="108" y="304"/>
                  <a:pt x="165" y="341"/>
                  <a:pt x="228" y="357"/>
                </a:cubicBezTo>
                <a:cubicBezTo>
                  <a:pt x="225" y="368"/>
                  <a:pt x="224" y="385"/>
                  <a:pt x="241" y="392"/>
                </a:cubicBezTo>
                <a:cubicBezTo>
                  <a:pt x="253" y="397"/>
                  <a:pt x="266" y="403"/>
                  <a:pt x="275" y="413"/>
                </a:cubicBezTo>
                <a:cubicBezTo>
                  <a:pt x="284" y="423"/>
                  <a:pt x="281" y="435"/>
                  <a:pt x="271" y="444"/>
                </a:cubicBezTo>
                <a:cubicBezTo>
                  <a:pt x="268" y="447"/>
                  <a:pt x="267" y="450"/>
                  <a:pt x="268" y="455"/>
                </a:cubicBezTo>
                <a:cubicBezTo>
                  <a:pt x="292" y="590"/>
                  <a:pt x="292" y="590"/>
                  <a:pt x="292" y="590"/>
                </a:cubicBezTo>
                <a:cubicBezTo>
                  <a:pt x="269" y="590"/>
                  <a:pt x="269" y="590"/>
                  <a:pt x="269" y="590"/>
                </a:cubicBezTo>
                <a:cubicBezTo>
                  <a:pt x="264" y="590"/>
                  <a:pt x="258" y="591"/>
                  <a:pt x="254" y="594"/>
                </a:cubicBezTo>
                <a:cubicBezTo>
                  <a:pt x="212" y="617"/>
                  <a:pt x="212" y="617"/>
                  <a:pt x="212" y="617"/>
                </a:cubicBezTo>
                <a:cubicBezTo>
                  <a:pt x="208" y="619"/>
                  <a:pt x="204" y="624"/>
                  <a:pt x="204" y="629"/>
                </a:cubicBezTo>
                <a:cubicBezTo>
                  <a:pt x="204" y="654"/>
                  <a:pt x="204" y="654"/>
                  <a:pt x="204" y="654"/>
                </a:cubicBezTo>
                <a:cubicBezTo>
                  <a:pt x="204" y="659"/>
                  <a:pt x="208" y="662"/>
                  <a:pt x="213" y="662"/>
                </a:cubicBezTo>
                <a:cubicBezTo>
                  <a:pt x="471" y="662"/>
                  <a:pt x="471" y="662"/>
                  <a:pt x="471" y="662"/>
                </a:cubicBezTo>
                <a:cubicBezTo>
                  <a:pt x="475" y="662"/>
                  <a:pt x="479" y="659"/>
                  <a:pt x="479" y="654"/>
                </a:cubicBezTo>
                <a:cubicBezTo>
                  <a:pt x="479" y="628"/>
                  <a:pt x="479" y="628"/>
                  <a:pt x="479" y="628"/>
                </a:cubicBezTo>
                <a:cubicBezTo>
                  <a:pt x="479" y="624"/>
                  <a:pt x="476" y="619"/>
                  <a:pt x="472" y="617"/>
                </a:cubicBezTo>
                <a:cubicBezTo>
                  <a:pt x="461" y="611"/>
                  <a:pt x="440" y="600"/>
                  <a:pt x="429" y="594"/>
                </a:cubicBezTo>
                <a:cubicBezTo>
                  <a:pt x="426" y="591"/>
                  <a:pt x="419" y="590"/>
                  <a:pt x="414" y="590"/>
                </a:cubicBezTo>
                <a:cubicBezTo>
                  <a:pt x="392" y="590"/>
                  <a:pt x="392" y="590"/>
                  <a:pt x="392" y="590"/>
                </a:cubicBezTo>
                <a:cubicBezTo>
                  <a:pt x="392" y="590"/>
                  <a:pt x="415" y="456"/>
                  <a:pt x="416" y="455"/>
                </a:cubicBezTo>
                <a:cubicBezTo>
                  <a:pt x="416" y="452"/>
                  <a:pt x="416" y="448"/>
                  <a:pt x="414" y="446"/>
                </a:cubicBezTo>
                <a:cubicBezTo>
                  <a:pt x="411" y="443"/>
                  <a:pt x="408" y="440"/>
                  <a:pt x="406" y="437"/>
                </a:cubicBezTo>
                <a:cubicBezTo>
                  <a:pt x="403" y="432"/>
                  <a:pt x="402" y="427"/>
                  <a:pt x="403" y="421"/>
                </a:cubicBezTo>
                <a:cubicBezTo>
                  <a:pt x="407" y="409"/>
                  <a:pt x="421" y="402"/>
                  <a:pt x="431" y="397"/>
                </a:cubicBezTo>
                <a:cubicBezTo>
                  <a:pt x="435" y="395"/>
                  <a:pt x="438" y="394"/>
                  <a:pt x="442" y="392"/>
                </a:cubicBezTo>
                <a:cubicBezTo>
                  <a:pt x="460" y="385"/>
                  <a:pt x="458" y="368"/>
                  <a:pt x="455" y="357"/>
                </a:cubicBezTo>
                <a:cubicBezTo>
                  <a:pt x="518" y="340"/>
                  <a:pt x="575" y="304"/>
                  <a:pt x="616" y="254"/>
                </a:cubicBezTo>
                <a:cubicBezTo>
                  <a:pt x="655" y="206"/>
                  <a:pt x="679" y="147"/>
                  <a:pt x="683" y="85"/>
                </a:cubicBezTo>
                <a:cubicBezTo>
                  <a:pt x="683" y="83"/>
                  <a:pt x="682" y="80"/>
                  <a:pt x="680" y="78"/>
                </a:cubicBezTo>
                <a:close/>
                <a:moveTo>
                  <a:pt x="146" y="288"/>
                </a:moveTo>
                <a:cubicBezTo>
                  <a:pt x="133" y="279"/>
                  <a:pt x="125" y="273"/>
                  <a:pt x="114" y="263"/>
                </a:cubicBezTo>
                <a:cubicBezTo>
                  <a:pt x="108" y="257"/>
                  <a:pt x="101" y="251"/>
                  <a:pt x="95" y="244"/>
                </a:cubicBezTo>
                <a:cubicBezTo>
                  <a:pt x="91" y="241"/>
                  <a:pt x="88" y="237"/>
                  <a:pt x="85" y="234"/>
                </a:cubicBezTo>
                <a:cubicBezTo>
                  <a:pt x="84" y="232"/>
                  <a:pt x="82" y="230"/>
                  <a:pt x="81" y="229"/>
                </a:cubicBezTo>
                <a:cubicBezTo>
                  <a:pt x="80" y="228"/>
                  <a:pt x="80" y="227"/>
                  <a:pt x="79" y="226"/>
                </a:cubicBezTo>
                <a:cubicBezTo>
                  <a:pt x="79" y="226"/>
                  <a:pt x="78" y="225"/>
                  <a:pt x="78" y="224"/>
                </a:cubicBezTo>
                <a:cubicBezTo>
                  <a:pt x="67" y="210"/>
                  <a:pt x="57" y="195"/>
                  <a:pt x="49" y="179"/>
                </a:cubicBezTo>
                <a:cubicBezTo>
                  <a:pt x="47" y="175"/>
                  <a:pt x="45" y="171"/>
                  <a:pt x="43" y="166"/>
                </a:cubicBezTo>
                <a:cubicBezTo>
                  <a:pt x="42" y="163"/>
                  <a:pt x="42" y="163"/>
                  <a:pt x="42" y="163"/>
                </a:cubicBezTo>
                <a:cubicBezTo>
                  <a:pt x="42" y="163"/>
                  <a:pt x="41" y="161"/>
                  <a:pt x="41" y="161"/>
                </a:cubicBezTo>
                <a:cubicBezTo>
                  <a:pt x="40" y="159"/>
                  <a:pt x="40" y="158"/>
                  <a:pt x="39" y="156"/>
                </a:cubicBezTo>
                <a:cubicBezTo>
                  <a:pt x="36" y="147"/>
                  <a:pt x="33" y="139"/>
                  <a:pt x="30" y="130"/>
                </a:cubicBezTo>
                <a:cubicBezTo>
                  <a:pt x="28" y="121"/>
                  <a:pt x="26" y="112"/>
                  <a:pt x="24" y="103"/>
                </a:cubicBezTo>
                <a:cubicBezTo>
                  <a:pt x="24" y="101"/>
                  <a:pt x="23" y="99"/>
                  <a:pt x="23" y="97"/>
                </a:cubicBezTo>
                <a:cubicBezTo>
                  <a:pt x="97" y="97"/>
                  <a:pt x="97" y="97"/>
                  <a:pt x="97" y="97"/>
                </a:cubicBezTo>
                <a:cubicBezTo>
                  <a:pt x="93" y="159"/>
                  <a:pt x="105" y="244"/>
                  <a:pt x="180" y="307"/>
                </a:cubicBezTo>
                <a:cubicBezTo>
                  <a:pt x="168" y="301"/>
                  <a:pt x="156" y="295"/>
                  <a:pt x="146" y="288"/>
                </a:cubicBezTo>
                <a:close/>
                <a:moveTo>
                  <a:pt x="453" y="141"/>
                </a:moveTo>
                <a:cubicBezTo>
                  <a:pt x="388" y="188"/>
                  <a:pt x="388" y="188"/>
                  <a:pt x="388" y="188"/>
                </a:cubicBezTo>
                <a:cubicBezTo>
                  <a:pt x="413" y="266"/>
                  <a:pt x="413" y="266"/>
                  <a:pt x="413" y="266"/>
                </a:cubicBezTo>
                <a:cubicBezTo>
                  <a:pt x="415" y="271"/>
                  <a:pt x="412" y="273"/>
                  <a:pt x="408" y="270"/>
                </a:cubicBezTo>
                <a:cubicBezTo>
                  <a:pt x="342" y="222"/>
                  <a:pt x="342" y="222"/>
                  <a:pt x="342" y="222"/>
                </a:cubicBezTo>
                <a:cubicBezTo>
                  <a:pt x="276" y="270"/>
                  <a:pt x="276" y="270"/>
                  <a:pt x="276" y="270"/>
                </a:cubicBezTo>
                <a:cubicBezTo>
                  <a:pt x="271" y="273"/>
                  <a:pt x="269" y="271"/>
                  <a:pt x="271" y="266"/>
                </a:cubicBezTo>
                <a:cubicBezTo>
                  <a:pt x="296" y="188"/>
                  <a:pt x="296" y="188"/>
                  <a:pt x="296" y="188"/>
                </a:cubicBezTo>
                <a:cubicBezTo>
                  <a:pt x="230" y="141"/>
                  <a:pt x="230" y="141"/>
                  <a:pt x="230" y="141"/>
                </a:cubicBezTo>
                <a:cubicBezTo>
                  <a:pt x="225" y="137"/>
                  <a:pt x="226" y="135"/>
                  <a:pt x="232" y="135"/>
                </a:cubicBezTo>
                <a:cubicBezTo>
                  <a:pt x="314" y="135"/>
                  <a:pt x="314" y="135"/>
                  <a:pt x="314" y="135"/>
                </a:cubicBezTo>
                <a:cubicBezTo>
                  <a:pt x="339" y="57"/>
                  <a:pt x="339" y="57"/>
                  <a:pt x="339" y="57"/>
                </a:cubicBezTo>
                <a:cubicBezTo>
                  <a:pt x="340" y="52"/>
                  <a:pt x="343" y="52"/>
                  <a:pt x="345" y="57"/>
                </a:cubicBezTo>
                <a:cubicBezTo>
                  <a:pt x="370" y="135"/>
                  <a:pt x="370" y="135"/>
                  <a:pt x="370" y="135"/>
                </a:cubicBezTo>
                <a:cubicBezTo>
                  <a:pt x="452" y="135"/>
                  <a:pt x="452" y="135"/>
                  <a:pt x="452" y="135"/>
                </a:cubicBezTo>
                <a:cubicBezTo>
                  <a:pt x="457" y="134"/>
                  <a:pt x="458" y="137"/>
                  <a:pt x="453" y="141"/>
                </a:cubicBezTo>
                <a:close/>
                <a:moveTo>
                  <a:pt x="653" y="103"/>
                </a:moveTo>
                <a:cubicBezTo>
                  <a:pt x="651" y="112"/>
                  <a:pt x="649" y="121"/>
                  <a:pt x="647" y="130"/>
                </a:cubicBezTo>
                <a:cubicBezTo>
                  <a:pt x="644" y="139"/>
                  <a:pt x="641" y="147"/>
                  <a:pt x="638" y="156"/>
                </a:cubicBezTo>
                <a:cubicBezTo>
                  <a:pt x="637" y="158"/>
                  <a:pt x="636" y="159"/>
                  <a:pt x="636" y="161"/>
                </a:cubicBezTo>
                <a:cubicBezTo>
                  <a:pt x="636" y="161"/>
                  <a:pt x="635" y="163"/>
                  <a:pt x="635" y="163"/>
                </a:cubicBezTo>
                <a:cubicBezTo>
                  <a:pt x="634" y="166"/>
                  <a:pt x="634" y="166"/>
                  <a:pt x="634" y="166"/>
                </a:cubicBezTo>
                <a:cubicBezTo>
                  <a:pt x="632" y="171"/>
                  <a:pt x="630" y="175"/>
                  <a:pt x="627" y="179"/>
                </a:cubicBezTo>
                <a:cubicBezTo>
                  <a:pt x="619" y="195"/>
                  <a:pt x="610" y="210"/>
                  <a:pt x="599" y="224"/>
                </a:cubicBezTo>
                <a:cubicBezTo>
                  <a:pt x="599" y="225"/>
                  <a:pt x="598" y="226"/>
                  <a:pt x="598" y="226"/>
                </a:cubicBezTo>
                <a:cubicBezTo>
                  <a:pt x="597" y="227"/>
                  <a:pt x="596" y="228"/>
                  <a:pt x="596" y="229"/>
                </a:cubicBezTo>
                <a:cubicBezTo>
                  <a:pt x="594" y="230"/>
                  <a:pt x="593" y="232"/>
                  <a:pt x="591" y="234"/>
                </a:cubicBezTo>
                <a:cubicBezTo>
                  <a:pt x="588" y="237"/>
                  <a:pt x="585" y="241"/>
                  <a:pt x="582" y="244"/>
                </a:cubicBezTo>
                <a:cubicBezTo>
                  <a:pt x="576" y="251"/>
                  <a:pt x="569" y="257"/>
                  <a:pt x="563" y="263"/>
                </a:cubicBezTo>
                <a:cubicBezTo>
                  <a:pt x="551" y="273"/>
                  <a:pt x="544" y="279"/>
                  <a:pt x="531" y="288"/>
                </a:cubicBezTo>
                <a:cubicBezTo>
                  <a:pt x="520" y="295"/>
                  <a:pt x="509" y="301"/>
                  <a:pt x="497" y="307"/>
                </a:cubicBezTo>
                <a:cubicBezTo>
                  <a:pt x="571" y="244"/>
                  <a:pt x="584" y="159"/>
                  <a:pt x="580" y="97"/>
                </a:cubicBezTo>
                <a:cubicBezTo>
                  <a:pt x="654" y="97"/>
                  <a:pt x="654" y="97"/>
                  <a:pt x="654" y="97"/>
                </a:cubicBezTo>
                <a:cubicBezTo>
                  <a:pt x="653" y="99"/>
                  <a:pt x="653" y="101"/>
                  <a:pt x="653" y="103"/>
                </a:cubicBezTo>
                <a:close/>
                <a:moveTo>
                  <a:pt x="653" y="103"/>
                </a:moveTo>
                <a:cubicBezTo>
                  <a:pt x="653" y="103"/>
                  <a:pt x="653" y="103"/>
                  <a:pt x="653" y="103"/>
                </a:cubicBezTo>
              </a:path>
            </a:pathLst>
          </a:custGeom>
          <a:solidFill>
            <a:sysClr val="window" lastClr="FFFFFF"/>
          </a:solidFill>
          <a:ln w="9525">
            <a:noFill/>
            <a:round/>
            <a:headEnd/>
            <a:tailEnd/>
          </a:ln>
        </p:spPr>
        <p:txBody>
          <a:bodyPr lIns="91262" tIns="45631" rIns="91262" bIns="45631"/>
          <a:lstStyle/>
          <a:p>
            <a:pPr defTabSz="913118" eaLnBrk="1" fontAlgn="auto" hangingPunct="1">
              <a:spcBef>
                <a:spcPts val="0"/>
              </a:spcBef>
              <a:spcAft>
                <a:spcPts val="0"/>
              </a:spcAft>
              <a:defRPr/>
            </a:pPr>
            <a:endParaRPr lang="en-US" sz="2800" kern="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
        <p:nvSpPr>
          <p:cNvPr id="11" name="Freeform 45"/>
          <p:cNvSpPr>
            <a:spLocks noEditPoints="1"/>
          </p:cNvSpPr>
          <p:nvPr/>
        </p:nvSpPr>
        <p:spPr bwMode="auto">
          <a:xfrm>
            <a:off x="6436230" y="3639226"/>
            <a:ext cx="368300" cy="400050"/>
          </a:xfrm>
          <a:custGeom>
            <a:avLst/>
            <a:gdLst/>
            <a:ahLst/>
            <a:cxnLst>
              <a:cxn ang="0">
                <a:pos x="783" y="812"/>
              </a:cxn>
              <a:cxn ang="0">
                <a:pos x="684" y="703"/>
              </a:cxn>
              <a:cxn ang="0">
                <a:pos x="698" y="592"/>
              </a:cxn>
              <a:cxn ang="0">
                <a:pos x="674" y="483"/>
              </a:cxn>
              <a:cxn ang="0">
                <a:pos x="617" y="387"/>
              </a:cxn>
              <a:cxn ang="0">
                <a:pos x="532" y="315"/>
              </a:cxn>
              <a:cxn ang="0">
                <a:pos x="428" y="275"/>
              </a:cxn>
              <a:cxn ang="0">
                <a:pos x="316" y="270"/>
              </a:cxn>
              <a:cxn ang="0">
                <a:pos x="209" y="303"/>
              </a:cxn>
              <a:cxn ang="0">
                <a:pos x="119" y="367"/>
              </a:cxn>
              <a:cxn ang="0">
                <a:pos x="54" y="458"/>
              </a:cxn>
              <a:cxn ang="0">
                <a:pos x="22" y="565"/>
              </a:cxn>
              <a:cxn ang="0">
                <a:pos x="27" y="677"/>
              </a:cxn>
              <a:cxn ang="0">
                <a:pos x="68" y="781"/>
              </a:cxn>
              <a:cxn ang="0">
                <a:pos x="140" y="866"/>
              </a:cxn>
              <a:cxn ang="0">
                <a:pos x="236" y="923"/>
              </a:cxn>
              <a:cxn ang="0">
                <a:pos x="345" y="945"/>
              </a:cxn>
              <a:cxn ang="0">
                <a:pos x="456" y="931"/>
              </a:cxn>
              <a:cxn ang="0">
                <a:pos x="556" y="882"/>
              </a:cxn>
              <a:cxn ang="0">
                <a:pos x="605" y="817"/>
              </a:cxn>
              <a:cxn ang="0">
                <a:pos x="769" y="943"/>
              </a:cxn>
              <a:cxn ang="0">
                <a:pos x="843" y="818"/>
              </a:cxn>
              <a:cxn ang="0">
                <a:pos x="456" y="618"/>
              </a:cxn>
              <a:cxn ang="0">
                <a:pos x="317" y="545"/>
              </a:cxn>
              <a:cxn ang="0">
                <a:pos x="381" y="630"/>
              </a:cxn>
              <a:cxn ang="0">
                <a:pos x="276" y="614"/>
              </a:cxn>
              <a:cxn ang="0">
                <a:pos x="407" y="700"/>
              </a:cxn>
              <a:cxn ang="0">
                <a:pos x="408" y="804"/>
              </a:cxn>
              <a:cxn ang="0">
                <a:pos x="307" y="409"/>
              </a:cxn>
              <a:cxn ang="0">
                <a:pos x="550" y="674"/>
              </a:cxn>
              <a:cxn ang="0">
                <a:pos x="576" y="689"/>
              </a:cxn>
              <a:cxn ang="0">
                <a:pos x="299" y="379"/>
              </a:cxn>
              <a:cxn ang="0">
                <a:pos x="415" y="833"/>
              </a:cxn>
              <a:cxn ang="0">
                <a:pos x="544" y="781"/>
              </a:cxn>
              <a:cxn ang="0">
                <a:pos x="109" y="670"/>
              </a:cxn>
              <a:cxn ang="0">
                <a:pos x="605" y="543"/>
              </a:cxn>
              <a:cxn ang="0">
                <a:pos x="839" y="900"/>
              </a:cxn>
              <a:cxn ang="0">
                <a:pos x="773" y="900"/>
              </a:cxn>
              <a:cxn ang="0">
                <a:pos x="807" y="842"/>
              </a:cxn>
              <a:cxn ang="0">
                <a:pos x="839" y="900"/>
              </a:cxn>
              <a:cxn ang="0">
                <a:pos x="543" y="226"/>
              </a:cxn>
              <a:cxn ang="0">
                <a:pos x="570" y="293"/>
              </a:cxn>
              <a:cxn ang="0">
                <a:pos x="620" y="312"/>
              </a:cxn>
              <a:cxn ang="0">
                <a:pos x="687" y="340"/>
              </a:cxn>
              <a:cxn ang="0">
                <a:pos x="736" y="318"/>
              </a:cxn>
              <a:cxn ang="0">
                <a:pos x="802" y="290"/>
              </a:cxn>
              <a:cxn ang="0">
                <a:pos x="821" y="240"/>
              </a:cxn>
              <a:cxn ang="0">
                <a:pos x="849" y="173"/>
              </a:cxn>
              <a:cxn ang="0">
                <a:pos x="827" y="124"/>
              </a:cxn>
              <a:cxn ang="0">
                <a:pos x="800" y="58"/>
              </a:cxn>
              <a:cxn ang="0">
                <a:pos x="749" y="39"/>
              </a:cxn>
              <a:cxn ang="0">
                <a:pos x="683" y="11"/>
              </a:cxn>
              <a:cxn ang="0">
                <a:pos x="634" y="33"/>
              </a:cxn>
              <a:cxn ang="0">
                <a:pos x="567" y="60"/>
              </a:cxn>
              <a:cxn ang="0">
                <a:pos x="548" y="111"/>
              </a:cxn>
              <a:cxn ang="0">
                <a:pos x="521" y="177"/>
              </a:cxn>
              <a:cxn ang="0">
                <a:pos x="685" y="93"/>
              </a:cxn>
              <a:cxn ang="0">
                <a:pos x="685" y="258"/>
              </a:cxn>
              <a:cxn ang="0">
                <a:pos x="685" y="93"/>
              </a:cxn>
              <a:cxn ang="0">
                <a:pos x="685" y="93"/>
              </a:cxn>
            </a:cxnLst>
            <a:rect l="0" t="0" r="r" b="b"/>
            <a:pathLst>
              <a:path w="889" h="965">
                <a:moveTo>
                  <a:pt x="843" y="818"/>
                </a:moveTo>
                <a:cubicBezTo>
                  <a:pt x="824" y="807"/>
                  <a:pt x="803" y="806"/>
                  <a:pt x="783" y="812"/>
                </a:cubicBezTo>
                <a:cubicBezTo>
                  <a:pt x="657" y="737"/>
                  <a:pt x="657" y="737"/>
                  <a:pt x="657" y="737"/>
                </a:cubicBezTo>
                <a:cubicBezTo>
                  <a:pt x="659" y="722"/>
                  <a:pt x="669" y="709"/>
                  <a:pt x="684" y="703"/>
                </a:cubicBezTo>
                <a:cubicBezTo>
                  <a:pt x="707" y="694"/>
                  <a:pt x="712" y="672"/>
                  <a:pt x="694" y="654"/>
                </a:cubicBezTo>
                <a:cubicBezTo>
                  <a:pt x="677" y="636"/>
                  <a:pt x="679" y="608"/>
                  <a:pt x="698" y="592"/>
                </a:cubicBezTo>
                <a:cubicBezTo>
                  <a:pt x="716" y="576"/>
                  <a:pt x="714" y="554"/>
                  <a:pt x="691" y="542"/>
                </a:cubicBezTo>
                <a:cubicBezTo>
                  <a:pt x="670" y="531"/>
                  <a:pt x="662" y="504"/>
                  <a:pt x="674" y="483"/>
                </a:cubicBezTo>
                <a:cubicBezTo>
                  <a:pt x="687" y="462"/>
                  <a:pt x="677" y="441"/>
                  <a:pt x="653" y="438"/>
                </a:cubicBezTo>
                <a:cubicBezTo>
                  <a:pt x="628" y="434"/>
                  <a:pt x="612" y="412"/>
                  <a:pt x="617" y="387"/>
                </a:cubicBezTo>
                <a:cubicBezTo>
                  <a:pt x="622" y="363"/>
                  <a:pt x="606" y="347"/>
                  <a:pt x="582" y="352"/>
                </a:cubicBezTo>
                <a:cubicBezTo>
                  <a:pt x="557" y="356"/>
                  <a:pt x="535" y="340"/>
                  <a:pt x="532" y="315"/>
                </a:cubicBezTo>
                <a:cubicBezTo>
                  <a:pt x="529" y="291"/>
                  <a:pt x="508" y="281"/>
                  <a:pt x="487" y="293"/>
                </a:cubicBezTo>
                <a:cubicBezTo>
                  <a:pt x="465" y="305"/>
                  <a:pt x="439" y="297"/>
                  <a:pt x="428" y="275"/>
                </a:cubicBezTo>
                <a:cubicBezTo>
                  <a:pt x="417" y="253"/>
                  <a:pt x="395" y="250"/>
                  <a:pt x="378" y="268"/>
                </a:cubicBezTo>
                <a:cubicBezTo>
                  <a:pt x="362" y="287"/>
                  <a:pt x="334" y="288"/>
                  <a:pt x="316" y="270"/>
                </a:cubicBezTo>
                <a:cubicBezTo>
                  <a:pt x="299" y="253"/>
                  <a:pt x="277" y="258"/>
                  <a:pt x="267" y="280"/>
                </a:cubicBezTo>
                <a:cubicBezTo>
                  <a:pt x="258" y="303"/>
                  <a:pt x="232" y="313"/>
                  <a:pt x="209" y="303"/>
                </a:cubicBezTo>
                <a:cubicBezTo>
                  <a:pt x="187" y="292"/>
                  <a:pt x="168" y="303"/>
                  <a:pt x="166" y="328"/>
                </a:cubicBezTo>
                <a:cubicBezTo>
                  <a:pt x="165" y="353"/>
                  <a:pt x="143" y="370"/>
                  <a:pt x="119" y="367"/>
                </a:cubicBezTo>
                <a:cubicBezTo>
                  <a:pt x="94" y="365"/>
                  <a:pt x="80" y="382"/>
                  <a:pt x="86" y="405"/>
                </a:cubicBezTo>
                <a:cubicBezTo>
                  <a:pt x="93" y="429"/>
                  <a:pt x="78" y="453"/>
                  <a:pt x="54" y="458"/>
                </a:cubicBezTo>
                <a:cubicBezTo>
                  <a:pt x="30" y="464"/>
                  <a:pt x="21" y="485"/>
                  <a:pt x="35" y="505"/>
                </a:cubicBezTo>
                <a:cubicBezTo>
                  <a:pt x="50" y="525"/>
                  <a:pt x="44" y="553"/>
                  <a:pt x="22" y="565"/>
                </a:cubicBezTo>
                <a:cubicBezTo>
                  <a:pt x="1" y="578"/>
                  <a:pt x="0" y="601"/>
                  <a:pt x="20" y="616"/>
                </a:cubicBezTo>
                <a:cubicBezTo>
                  <a:pt x="40" y="630"/>
                  <a:pt x="43" y="658"/>
                  <a:pt x="27" y="677"/>
                </a:cubicBezTo>
                <a:cubicBezTo>
                  <a:pt x="11" y="696"/>
                  <a:pt x="18" y="718"/>
                  <a:pt x="41" y="725"/>
                </a:cubicBezTo>
                <a:cubicBezTo>
                  <a:pt x="65" y="733"/>
                  <a:pt x="77" y="758"/>
                  <a:pt x="68" y="781"/>
                </a:cubicBezTo>
                <a:cubicBezTo>
                  <a:pt x="59" y="804"/>
                  <a:pt x="72" y="822"/>
                  <a:pt x="97" y="822"/>
                </a:cubicBezTo>
                <a:cubicBezTo>
                  <a:pt x="122" y="821"/>
                  <a:pt x="141" y="841"/>
                  <a:pt x="140" y="866"/>
                </a:cubicBezTo>
                <a:cubicBezTo>
                  <a:pt x="139" y="891"/>
                  <a:pt x="158" y="904"/>
                  <a:pt x="181" y="895"/>
                </a:cubicBezTo>
                <a:cubicBezTo>
                  <a:pt x="204" y="887"/>
                  <a:pt x="229" y="899"/>
                  <a:pt x="236" y="923"/>
                </a:cubicBezTo>
                <a:cubicBezTo>
                  <a:pt x="243" y="946"/>
                  <a:pt x="265" y="953"/>
                  <a:pt x="284" y="937"/>
                </a:cubicBezTo>
                <a:cubicBezTo>
                  <a:pt x="303" y="922"/>
                  <a:pt x="331" y="925"/>
                  <a:pt x="345" y="945"/>
                </a:cubicBezTo>
                <a:cubicBezTo>
                  <a:pt x="360" y="965"/>
                  <a:pt x="383" y="965"/>
                  <a:pt x="395" y="944"/>
                </a:cubicBezTo>
                <a:cubicBezTo>
                  <a:pt x="409" y="923"/>
                  <a:pt x="436" y="917"/>
                  <a:pt x="456" y="931"/>
                </a:cubicBezTo>
                <a:cubicBezTo>
                  <a:pt x="476" y="946"/>
                  <a:pt x="497" y="938"/>
                  <a:pt x="503" y="914"/>
                </a:cubicBezTo>
                <a:cubicBezTo>
                  <a:pt x="509" y="889"/>
                  <a:pt x="533" y="875"/>
                  <a:pt x="556" y="882"/>
                </a:cubicBezTo>
                <a:cubicBezTo>
                  <a:pt x="580" y="889"/>
                  <a:pt x="597" y="875"/>
                  <a:pt x="595" y="850"/>
                </a:cubicBezTo>
                <a:cubicBezTo>
                  <a:pt x="593" y="838"/>
                  <a:pt x="598" y="826"/>
                  <a:pt x="605" y="817"/>
                </a:cubicBezTo>
                <a:cubicBezTo>
                  <a:pt x="735" y="894"/>
                  <a:pt x="735" y="894"/>
                  <a:pt x="735" y="894"/>
                </a:cubicBezTo>
                <a:cubicBezTo>
                  <a:pt x="739" y="914"/>
                  <a:pt x="750" y="932"/>
                  <a:pt x="769" y="943"/>
                </a:cubicBezTo>
                <a:cubicBezTo>
                  <a:pt x="804" y="964"/>
                  <a:pt x="848" y="952"/>
                  <a:pt x="869" y="918"/>
                </a:cubicBezTo>
                <a:cubicBezTo>
                  <a:pt x="889" y="883"/>
                  <a:pt x="878" y="839"/>
                  <a:pt x="843" y="818"/>
                </a:cubicBezTo>
                <a:close/>
                <a:moveTo>
                  <a:pt x="550" y="674"/>
                </a:moveTo>
                <a:cubicBezTo>
                  <a:pt x="456" y="618"/>
                  <a:pt x="456" y="618"/>
                  <a:pt x="456" y="618"/>
                </a:cubicBezTo>
                <a:cubicBezTo>
                  <a:pt x="455" y="588"/>
                  <a:pt x="440" y="559"/>
                  <a:pt x="412" y="543"/>
                </a:cubicBezTo>
                <a:cubicBezTo>
                  <a:pt x="381" y="525"/>
                  <a:pt x="345" y="527"/>
                  <a:pt x="317" y="545"/>
                </a:cubicBezTo>
                <a:cubicBezTo>
                  <a:pt x="368" y="575"/>
                  <a:pt x="368" y="575"/>
                  <a:pt x="368" y="575"/>
                </a:cubicBezTo>
                <a:cubicBezTo>
                  <a:pt x="387" y="586"/>
                  <a:pt x="392" y="610"/>
                  <a:pt x="381" y="630"/>
                </a:cubicBezTo>
                <a:cubicBezTo>
                  <a:pt x="370" y="649"/>
                  <a:pt x="346" y="655"/>
                  <a:pt x="328" y="644"/>
                </a:cubicBezTo>
                <a:cubicBezTo>
                  <a:pt x="276" y="614"/>
                  <a:pt x="276" y="614"/>
                  <a:pt x="276" y="614"/>
                </a:cubicBezTo>
                <a:cubicBezTo>
                  <a:pt x="273" y="647"/>
                  <a:pt x="289" y="680"/>
                  <a:pt x="320" y="698"/>
                </a:cubicBezTo>
                <a:cubicBezTo>
                  <a:pt x="348" y="715"/>
                  <a:pt x="380" y="714"/>
                  <a:pt x="407" y="700"/>
                </a:cubicBezTo>
                <a:cubicBezTo>
                  <a:pt x="498" y="754"/>
                  <a:pt x="498" y="754"/>
                  <a:pt x="498" y="754"/>
                </a:cubicBezTo>
                <a:cubicBezTo>
                  <a:pt x="473" y="777"/>
                  <a:pt x="443" y="795"/>
                  <a:pt x="408" y="804"/>
                </a:cubicBezTo>
                <a:cubicBezTo>
                  <a:pt x="299" y="832"/>
                  <a:pt x="188" y="766"/>
                  <a:pt x="160" y="657"/>
                </a:cubicBezTo>
                <a:cubicBezTo>
                  <a:pt x="132" y="548"/>
                  <a:pt x="198" y="437"/>
                  <a:pt x="307" y="409"/>
                </a:cubicBezTo>
                <a:cubicBezTo>
                  <a:pt x="415" y="381"/>
                  <a:pt x="527" y="447"/>
                  <a:pt x="555" y="556"/>
                </a:cubicBezTo>
                <a:cubicBezTo>
                  <a:pt x="565" y="596"/>
                  <a:pt x="562" y="637"/>
                  <a:pt x="550" y="674"/>
                </a:cubicBezTo>
                <a:close/>
                <a:moveTo>
                  <a:pt x="595" y="700"/>
                </a:moveTo>
                <a:cubicBezTo>
                  <a:pt x="576" y="689"/>
                  <a:pt x="576" y="689"/>
                  <a:pt x="576" y="689"/>
                </a:cubicBezTo>
                <a:cubicBezTo>
                  <a:pt x="592" y="646"/>
                  <a:pt x="597" y="597"/>
                  <a:pt x="584" y="548"/>
                </a:cubicBezTo>
                <a:cubicBezTo>
                  <a:pt x="552" y="423"/>
                  <a:pt x="424" y="347"/>
                  <a:pt x="299" y="379"/>
                </a:cubicBezTo>
                <a:cubicBezTo>
                  <a:pt x="174" y="412"/>
                  <a:pt x="98" y="539"/>
                  <a:pt x="130" y="665"/>
                </a:cubicBezTo>
                <a:cubicBezTo>
                  <a:pt x="163" y="790"/>
                  <a:pt x="290" y="865"/>
                  <a:pt x="415" y="833"/>
                </a:cubicBezTo>
                <a:cubicBezTo>
                  <a:pt x="459" y="822"/>
                  <a:pt x="496" y="799"/>
                  <a:pt x="524" y="770"/>
                </a:cubicBezTo>
                <a:cubicBezTo>
                  <a:pt x="544" y="781"/>
                  <a:pt x="544" y="781"/>
                  <a:pt x="544" y="781"/>
                </a:cubicBezTo>
                <a:cubicBezTo>
                  <a:pt x="512" y="815"/>
                  <a:pt x="470" y="841"/>
                  <a:pt x="421" y="854"/>
                </a:cubicBezTo>
                <a:cubicBezTo>
                  <a:pt x="284" y="889"/>
                  <a:pt x="145" y="807"/>
                  <a:pt x="109" y="670"/>
                </a:cubicBezTo>
                <a:cubicBezTo>
                  <a:pt x="74" y="533"/>
                  <a:pt x="157" y="394"/>
                  <a:pt x="294" y="359"/>
                </a:cubicBezTo>
                <a:cubicBezTo>
                  <a:pt x="430" y="323"/>
                  <a:pt x="570" y="406"/>
                  <a:pt x="605" y="543"/>
                </a:cubicBezTo>
                <a:cubicBezTo>
                  <a:pt x="619" y="597"/>
                  <a:pt x="614" y="652"/>
                  <a:pt x="595" y="700"/>
                </a:cubicBezTo>
                <a:close/>
                <a:moveTo>
                  <a:pt x="839" y="900"/>
                </a:moveTo>
                <a:cubicBezTo>
                  <a:pt x="806" y="919"/>
                  <a:pt x="806" y="919"/>
                  <a:pt x="806" y="919"/>
                </a:cubicBezTo>
                <a:cubicBezTo>
                  <a:pt x="773" y="900"/>
                  <a:pt x="773" y="900"/>
                  <a:pt x="773" y="900"/>
                </a:cubicBezTo>
                <a:cubicBezTo>
                  <a:pt x="773" y="861"/>
                  <a:pt x="773" y="861"/>
                  <a:pt x="773" y="861"/>
                </a:cubicBezTo>
                <a:cubicBezTo>
                  <a:pt x="807" y="842"/>
                  <a:pt x="807" y="842"/>
                  <a:pt x="807" y="842"/>
                </a:cubicBezTo>
                <a:cubicBezTo>
                  <a:pt x="840" y="862"/>
                  <a:pt x="840" y="862"/>
                  <a:pt x="840" y="862"/>
                </a:cubicBezTo>
                <a:lnTo>
                  <a:pt x="839" y="900"/>
                </a:lnTo>
                <a:close/>
                <a:moveTo>
                  <a:pt x="526" y="216"/>
                </a:moveTo>
                <a:cubicBezTo>
                  <a:pt x="543" y="226"/>
                  <a:pt x="543" y="226"/>
                  <a:pt x="543" y="226"/>
                </a:cubicBezTo>
                <a:cubicBezTo>
                  <a:pt x="557" y="235"/>
                  <a:pt x="569" y="256"/>
                  <a:pt x="569" y="273"/>
                </a:cubicBezTo>
                <a:cubicBezTo>
                  <a:pt x="570" y="293"/>
                  <a:pt x="570" y="293"/>
                  <a:pt x="570" y="293"/>
                </a:cubicBezTo>
                <a:cubicBezTo>
                  <a:pt x="571" y="309"/>
                  <a:pt x="585" y="320"/>
                  <a:pt x="601" y="316"/>
                </a:cubicBezTo>
                <a:cubicBezTo>
                  <a:pt x="620" y="312"/>
                  <a:pt x="620" y="312"/>
                  <a:pt x="620" y="312"/>
                </a:cubicBezTo>
                <a:cubicBezTo>
                  <a:pt x="637" y="308"/>
                  <a:pt x="660" y="315"/>
                  <a:pt x="672" y="326"/>
                </a:cubicBezTo>
                <a:cubicBezTo>
                  <a:pt x="687" y="340"/>
                  <a:pt x="687" y="340"/>
                  <a:pt x="687" y="340"/>
                </a:cubicBezTo>
                <a:cubicBezTo>
                  <a:pt x="699" y="351"/>
                  <a:pt x="716" y="349"/>
                  <a:pt x="725" y="335"/>
                </a:cubicBezTo>
                <a:cubicBezTo>
                  <a:pt x="736" y="318"/>
                  <a:pt x="736" y="318"/>
                  <a:pt x="736" y="318"/>
                </a:cubicBezTo>
                <a:cubicBezTo>
                  <a:pt x="745" y="304"/>
                  <a:pt x="766" y="291"/>
                  <a:pt x="782" y="291"/>
                </a:cubicBezTo>
                <a:cubicBezTo>
                  <a:pt x="802" y="290"/>
                  <a:pt x="802" y="290"/>
                  <a:pt x="802" y="290"/>
                </a:cubicBezTo>
                <a:cubicBezTo>
                  <a:pt x="819" y="290"/>
                  <a:pt x="830" y="276"/>
                  <a:pt x="826" y="259"/>
                </a:cubicBezTo>
                <a:cubicBezTo>
                  <a:pt x="821" y="240"/>
                  <a:pt x="821" y="240"/>
                  <a:pt x="821" y="240"/>
                </a:cubicBezTo>
                <a:cubicBezTo>
                  <a:pt x="818" y="224"/>
                  <a:pt x="824" y="200"/>
                  <a:pt x="835" y="188"/>
                </a:cubicBezTo>
                <a:cubicBezTo>
                  <a:pt x="849" y="173"/>
                  <a:pt x="849" y="173"/>
                  <a:pt x="849" y="173"/>
                </a:cubicBezTo>
                <a:cubicBezTo>
                  <a:pt x="860" y="161"/>
                  <a:pt x="858" y="144"/>
                  <a:pt x="844" y="135"/>
                </a:cubicBezTo>
                <a:cubicBezTo>
                  <a:pt x="827" y="124"/>
                  <a:pt x="827" y="124"/>
                  <a:pt x="827" y="124"/>
                </a:cubicBezTo>
                <a:cubicBezTo>
                  <a:pt x="813" y="115"/>
                  <a:pt x="801" y="95"/>
                  <a:pt x="800" y="78"/>
                </a:cubicBezTo>
                <a:cubicBezTo>
                  <a:pt x="800" y="58"/>
                  <a:pt x="800" y="58"/>
                  <a:pt x="800" y="58"/>
                </a:cubicBezTo>
                <a:cubicBezTo>
                  <a:pt x="799" y="41"/>
                  <a:pt x="785" y="31"/>
                  <a:pt x="769" y="34"/>
                </a:cubicBezTo>
                <a:cubicBezTo>
                  <a:pt x="749" y="39"/>
                  <a:pt x="749" y="39"/>
                  <a:pt x="749" y="39"/>
                </a:cubicBezTo>
                <a:cubicBezTo>
                  <a:pt x="733" y="42"/>
                  <a:pt x="710" y="36"/>
                  <a:pt x="698" y="25"/>
                </a:cubicBezTo>
                <a:cubicBezTo>
                  <a:pt x="683" y="11"/>
                  <a:pt x="683" y="11"/>
                  <a:pt x="683" y="11"/>
                </a:cubicBezTo>
                <a:cubicBezTo>
                  <a:pt x="671" y="0"/>
                  <a:pt x="653" y="2"/>
                  <a:pt x="645" y="16"/>
                </a:cubicBezTo>
                <a:cubicBezTo>
                  <a:pt x="634" y="33"/>
                  <a:pt x="634" y="33"/>
                  <a:pt x="634" y="33"/>
                </a:cubicBezTo>
                <a:cubicBezTo>
                  <a:pt x="625" y="47"/>
                  <a:pt x="604" y="59"/>
                  <a:pt x="587" y="60"/>
                </a:cubicBezTo>
                <a:cubicBezTo>
                  <a:pt x="567" y="60"/>
                  <a:pt x="567" y="60"/>
                  <a:pt x="567" y="60"/>
                </a:cubicBezTo>
                <a:cubicBezTo>
                  <a:pt x="551" y="61"/>
                  <a:pt x="540" y="75"/>
                  <a:pt x="544" y="91"/>
                </a:cubicBezTo>
                <a:cubicBezTo>
                  <a:pt x="548" y="111"/>
                  <a:pt x="548" y="111"/>
                  <a:pt x="548" y="111"/>
                </a:cubicBezTo>
                <a:cubicBezTo>
                  <a:pt x="552" y="127"/>
                  <a:pt x="546" y="150"/>
                  <a:pt x="534" y="163"/>
                </a:cubicBezTo>
                <a:cubicBezTo>
                  <a:pt x="521" y="177"/>
                  <a:pt x="521" y="177"/>
                  <a:pt x="521" y="177"/>
                </a:cubicBezTo>
                <a:cubicBezTo>
                  <a:pt x="509" y="189"/>
                  <a:pt x="512" y="207"/>
                  <a:pt x="526" y="216"/>
                </a:cubicBezTo>
                <a:close/>
                <a:moveTo>
                  <a:pt x="685" y="93"/>
                </a:moveTo>
                <a:cubicBezTo>
                  <a:pt x="730" y="93"/>
                  <a:pt x="767" y="130"/>
                  <a:pt x="767" y="175"/>
                </a:cubicBezTo>
                <a:cubicBezTo>
                  <a:pt x="767" y="221"/>
                  <a:pt x="730" y="258"/>
                  <a:pt x="685" y="258"/>
                </a:cubicBezTo>
                <a:cubicBezTo>
                  <a:pt x="639" y="258"/>
                  <a:pt x="603" y="221"/>
                  <a:pt x="603" y="175"/>
                </a:cubicBezTo>
                <a:cubicBezTo>
                  <a:pt x="603" y="130"/>
                  <a:pt x="639" y="93"/>
                  <a:pt x="685" y="93"/>
                </a:cubicBezTo>
                <a:close/>
                <a:moveTo>
                  <a:pt x="685" y="93"/>
                </a:moveTo>
                <a:cubicBezTo>
                  <a:pt x="685" y="93"/>
                  <a:pt x="685" y="93"/>
                  <a:pt x="685" y="93"/>
                </a:cubicBezTo>
              </a:path>
            </a:pathLst>
          </a:custGeom>
          <a:solidFill>
            <a:sysClr val="window" lastClr="FFFFFF"/>
          </a:solidFill>
          <a:ln w="9525">
            <a:noFill/>
            <a:round/>
            <a:headEnd/>
            <a:tailEnd/>
          </a:ln>
        </p:spPr>
        <p:txBody>
          <a:bodyPr lIns="91262" tIns="45631" rIns="91262" bIns="45631"/>
          <a:lstStyle/>
          <a:p>
            <a:pPr defTabSz="913118" eaLnBrk="1" fontAlgn="auto" hangingPunct="1">
              <a:spcBef>
                <a:spcPts val="0"/>
              </a:spcBef>
              <a:spcAft>
                <a:spcPts val="0"/>
              </a:spcAft>
              <a:defRPr/>
            </a:pPr>
            <a:endParaRPr lang="en-US" sz="2800" kern="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
        <p:nvSpPr>
          <p:cNvPr id="12" name="Freeform 177"/>
          <p:cNvSpPr>
            <a:spLocks noEditPoints="1"/>
          </p:cNvSpPr>
          <p:nvPr/>
        </p:nvSpPr>
        <p:spPr bwMode="auto">
          <a:xfrm>
            <a:off x="5172580" y="2724826"/>
            <a:ext cx="328613" cy="347663"/>
          </a:xfrm>
          <a:custGeom>
            <a:avLst/>
            <a:gdLst/>
            <a:ahLst/>
            <a:cxnLst>
              <a:cxn ang="0">
                <a:pos x="350" y="180"/>
              </a:cxn>
              <a:cxn ang="0">
                <a:pos x="10" y="180"/>
              </a:cxn>
              <a:cxn ang="0">
                <a:pos x="5" y="171"/>
              </a:cxn>
              <a:cxn ang="0">
                <a:pos x="170" y="8"/>
              </a:cxn>
              <a:cxn ang="0">
                <a:pos x="189" y="9"/>
              </a:cxn>
              <a:cxn ang="0">
                <a:pos x="250" y="69"/>
              </a:cxn>
              <a:cxn ang="0">
                <a:pos x="250" y="45"/>
              </a:cxn>
              <a:cxn ang="0">
                <a:pos x="281" y="45"/>
              </a:cxn>
              <a:cxn ang="0">
                <a:pos x="281" y="100"/>
              </a:cxn>
              <a:cxn ang="0">
                <a:pos x="353" y="171"/>
              </a:cxn>
              <a:cxn ang="0">
                <a:pos x="350" y="180"/>
              </a:cxn>
              <a:cxn ang="0">
                <a:pos x="314" y="367"/>
              </a:cxn>
              <a:cxn ang="0">
                <a:pos x="300" y="380"/>
              </a:cxn>
              <a:cxn ang="0">
                <a:pos x="194" y="380"/>
              </a:cxn>
              <a:cxn ang="0">
                <a:pos x="194" y="302"/>
              </a:cxn>
              <a:cxn ang="0">
                <a:pos x="146" y="302"/>
              </a:cxn>
              <a:cxn ang="0">
                <a:pos x="146" y="380"/>
              </a:cxn>
              <a:cxn ang="0">
                <a:pos x="58" y="380"/>
              </a:cxn>
              <a:cxn ang="0">
                <a:pos x="44" y="366"/>
              </a:cxn>
              <a:cxn ang="0">
                <a:pos x="44" y="188"/>
              </a:cxn>
              <a:cxn ang="0">
                <a:pos x="314" y="188"/>
              </a:cxn>
              <a:cxn ang="0">
                <a:pos x="314" y="367"/>
              </a:cxn>
              <a:cxn ang="0">
                <a:pos x="273" y="242"/>
              </a:cxn>
              <a:cxn ang="0">
                <a:pos x="225" y="242"/>
              </a:cxn>
              <a:cxn ang="0">
                <a:pos x="225" y="282"/>
              </a:cxn>
              <a:cxn ang="0">
                <a:pos x="273" y="282"/>
              </a:cxn>
              <a:cxn ang="0">
                <a:pos x="273" y="242"/>
              </a:cxn>
            </a:cxnLst>
            <a:rect l="0" t="0" r="r" b="b"/>
            <a:pathLst>
              <a:path w="360" h="380">
                <a:moveTo>
                  <a:pt x="350" y="180"/>
                </a:moveTo>
                <a:cubicBezTo>
                  <a:pt x="295" y="180"/>
                  <a:pt x="68" y="180"/>
                  <a:pt x="10" y="180"/>
                </a:cubicBezTo>
                <a:cubicBezTo>
                  <a:pt x="0" y="180"/>
                  <a:pt x="0" y="176"/>
                  <a:pt x="5" y="171"/>
                </a:cubicBezTo>
                <a:cubicBezTo>
                  <a:pt x="36" y="140"/>
                  <a:pt x="138" y="40"/>
                  <a:pt x="170" y="8"/>
                </a:cubicBezTo>
                <a:cubicBezTo>
                  <a:pt x="178" y="0"/>
                  <a:pt x="180" y="0"/>
                  <a:pt x="189" y="9"/>
                </a:cubicBezTo>
                <a:cubicBezTo>
                  <a:pt x="201" y="21"/>
                  <a:pt x="225" y="44"/>
                  <a:pt x="250" y="69"/>
                </a:cubicBezTo>
                <a:cubicBezTo>
                  <a:pt x="250" y="45"/>
                  <a:pt x="250" y="45"/>
                  <a:pt x="250" y="45"/>
                </a:cubicBezTo>
                <a:cubicBezTo>
                  <a:pt x="281" y="45"/>
                  <a:pt x="281" y="45"/>
                  <a:pt x="281" y="45"/>
                </a:cubicBezTo>
                <a:cubicBezTo>
                  <a:pt x="281" y="100"/>
                  <a:pt x="281" y="100"/>
                  <a:pt x="281" y="100"/>
                </a:cubicBezTo>
                <a:cubicBezTo>
                  <a:pt x="311" y="129"/>
                  <a:pt x="339" y="158"/>
                  <a:pt x="353" y="171"/>
                </a:cubicBezTo>
                <a:cubicBezTo>
                  <a:pt x="358" y="176"/>
                  <a:pt x="360" y="180"/>
                  <a:pt x="350" y="180"/>
                </a:cubicBezTo>
                <a:close/>
                <a:moveTo>
                  <a:pt x="314" y="367"/>
                </a:moveTo>
                <a:cubicBezTo>
                  <a:pt x="314" y="376"/>
                  <a:pt x="310" y="380"/>
                  <a:pt x="300" y="380"/>
                </a:cubicBezTo>
                <a:cubicBezTo>
                  <a:pt x="269" y="380"/>
                  <a:pt x="194" y="380"/>
                  <a:pt x="194" y="380"/>
                </a:cubicBezTo>
                <a:cubicBezTo>
                  <a:pt x="194" y="302"/>
                  <a:pt x="194" y="302"/>
                  <a:pt x="194" y="302"/>
                </a:cubicBezTo>
                <a:cubicBezTo>
                  <a:pt x="146" y="302"/>
                  <a:pt x="146" y="302"/>
                  <a:pt x="146" y="302"/>
                </a:cubicBezTo>
                <a:cubicBezTo>
                  <a:pt x="146" y="380"/>
                  <a:pt x="146" y="380"/>
                  <a:pt x="146" y="380"/>
                </a:cubicBezTo>
                <a:cubicBezTo>
                  <a:pt x="146" y="380"/>
                  <a:pt x="86" y="380"/>
                  <a:pt x="58" y="380"/>
                </a:cubicBezTo>
                <a:cubicBezTo>
                  <a:pt x="49" y="380"/>
                  <a:pt x="44" y="375"/>
                  <a:pt x="44" y="366"/>
                </a:cubicBezTo>
                <a:cubicBezTo>
                  <a:pt x="44" y="322"/>
                  <a:pt x="44" y="188"/>
                  <a:pt x="44" y="188"/>
                </a:cubicBezTo>
                <a:cubicBezTo>
                  <a:pt x="314" y="188"/>
                  <a:pt x="314" y="188"/>
                  <a:pt x="314" y="188"/>
                </a:cubicBezTo>
                <a:cubicBezTo>
                  <a:pt x="314" y="188"/>
                  <a:pt x="314" y="323"/>
                  <a:pt x="314" y="367"/>
                </a:cubicBezTo>
                <a:close/>
                <a:moveTo>
                  <a:pt x="273" y="242"/>
                </a:moveTo>
                <a:cubicBezTo>
                  <a:pt x="225" y="242"/>
                  <a:pt x="225" y="242"/>
                  <a:pt x="225" y="242"/>
                </a:cubicBezTo>
                <a:cubicBezTo>
                  <a:pt x="225" y="282"/>
                  <a:pt x="225" y="282"/>
                  <a:pt x="225" y="282"/>
                </a:cubicBezTo>
                <a:cubicBezTo>
                  <a:pt x="273" y="282"/>
                  <a:pt x="273" y="282"/>
                  <a:pt x="273" y="282"/>
                </a:cubicBezTo>
                <a:cubicBezTo>
                  <a:pt x="273" y="242"/>
                  <a:pt x="273" y="242"/>
                  <a:pt x="273" y="242"/>
                </a:cubicBezTo>
                <a:close/>
              </a:path>
            </a:pathLst>
          </a:custGeom>
          <a:solidFill>
            <a:sysClr val="window" lastClr="FFFFFF"/>
          </a:solidFill>
          <a:ln w="9525">
            <a:noFill/>
            <a:round/>
            <a:headEnd/>
            <a:tailEnd/>
          </a:ln>
        </p:spPr>
        <p:txBody>
          <a:bodyPr lIns="91262" tIns="45631" rIns="91262" bIns="45631"/>
          <a:lstStyle/>
          <a:p>
            <a:pPr defTabSz="913118" eaLnBrk="1" fontAlgn="auto" hangingPunct="1">
              <a:spcBef>
                <a:spcPts val="0"/>
              </a:spcBef>
              <a:spcAft>
                <a:spcPts val="0"/>
              </a:spcAft>
              <a:defRPr/>
            </a:pPr>
            <a:endParaRPr lang="en-US" sz="2800" kern="0">
              <a:solidFill>
                <a:schemeClr val="tx1">
                  <a:lumMod val="65000"/>
                  <a:lumOff val="3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
        <p:nvSpPr>
          <p:cNvPr id="18" name="TextBox 13"/>
          <p:cNvSpPr txBox="1"/>
          <p:nvPr/>
        </p:nvSpPr>
        <p:spPr>
          <a:xfrm>
            <a:off x="2146738" y="4102102"/>
            <a:ext cx="2768667" cy="861774"/>
          </a:xfrm>
          <a:prstGeom prst="rect">
            <a:avLst/>
          </a:prstGeom>
          <a:noFill/>
        </p:spPr>
        <p:txBody>
          <a:bodyPr wrap="square" lIns="0" tIns="0" rIns="0" bIns="0">
            <a:spAutoFit/>
          </a:bodyPr>
          <a:lstStyle/>
          <a:p>
            <a:pPr algn="r" defTabSz="912613" eaLnBrk="1" fontAlgn="auto" hangingPunct="1">
              <a:spcBef>
                <a:spcPct val="20000"/>
              </a:spcBef>
              <a:spcAft>
                <a:spcPts val="0"/>
              </a:spcAft>
              <a:defRPr/>
            </a:pP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Ngôn</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ngữ</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sinh</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động</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trong</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sáng</a:t>
            </a:r>
            <a:endParaRPr lang="en-US"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
        <p:nvSpPr>
          <p:cNvPr id="19" name="TextBox 13"/>
          <p:cNvSpPr txBox="1"/>
          <p:nvPr/>
        </p:nvSpPr>
        <p:spPr>
          <a:xfrm>
            <a:off x="1811460" y="2195834"/>
            <a:ext cx="2768666" cy="861774"/>
          </a:xfrm>
          <a:prstGeom prst="rect">
            <a:avLst/>
          </a:prstGeom>
          <a:noFill/>
        </p:spPr>
        <p:txBody>
          <a:bodyPr wrap="square" lIns="0" tIns="0" rIns="0" bIns="0">
            <a:spAutoFit/>
          </a:bodyPr>
          <a:lstStyle/>
          <a:p>
            <a:pPr algn="r" defTabSz="912613" eaLnBrk="1" fontAlgn="auto" hangingPunct="1">
              <a:spcBef>
                <a:spcPct val="20000"/>
              </a:spcBef>
              <a:spcAft>
                <a:spcPts val="0"/>
              </a:spcAft>
              <a:defRPr/>
            </a:pP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Sử</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dung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ngôi</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kể</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thứ</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nhất</a:t>
            </a:r>
            <a:endParaRPr lang="en-US"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
        <p:nvSpPr>
          <p:cNvPr id="20" name="TextBox 13"/>
          <p:cNvSpPr txBox="1"/>
          <p:nvPr/>
        </p:nvSpPr>
        <p:spPr>
          <a:xfrm>
            <a:off x="7223630" y="4020553"/>
            <a:ext cx="3767458" cy="861774"/>
          </a:xfrm>
          <a:prstGeom prst="rect">
            <a:avLst/>
          </a:prstGeom>
          <a:noFill/>
        </p:spPr>
        <p:txBody>
          <a:bodyPr wrap="square" lIns="0" tIns="0" rIns="0" bIns="0">
            <a:spAutoFit/>
          </a:bodyPr>
          <a:lstStyle/>
          <a:p>
            <a:pPr defTabSz="912613" eaLnBrk="1" fontAlgn="auto" hangingPunct="1">
              <a:spcBef>
                <a:spcPct val="20000"/>
              </a:spcBef>
              <a:spcAft>
                <a:spcPts val="0"/>
              </a:spcAft>
              <a:defRPr/>
            </a:pP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Dẫn</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dắt</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truyện</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khéo</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léo</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tự</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nhiên</a:t>
            </a:r>
            <a:endParaRPr lang="en-US"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
        <p:nvSpPr>
          <p:cNvPr id="21" name="TextBox 13"/>
          <p:cNvSpPr txBox="1"/>
          <p:nvPr/>
        </p:nvSpPr>
        <p:spPr>
          <a:xfrm>
            <a:off x="7814180" y="2367639"/>
            <a:ext cx="3767458" cy="861774"/>
          </a:xfrm>
          <a:prstGeom prst="rect">
            <a:avLst/>
          </a:prstGeom>
          <a:noFill/>
        </p:spPr>
        <p:txBody>
          <a:bodyPr wrap="square" lIns="0" tIns="0" rIns="0" bIns="0">
            <a:spAutoFit/>
          </a:bodyPr>
          <a:lstStyle/>
          <a:p>
            <a:pPr defTabSz="912613" eaLnBrk="1" fontAlgn="auto" hangingPunct="1">
              <a:spcBef>
                <a:spcPct val="20000"/>
              </a:spcBef>
              <a:spcAft>
                <a:spcPts val="0"/>
              </a:spcAft>
              <a:defRPr/>
            </a:pP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Miêu</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tả</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thành</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công</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diễn</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biến</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tâm</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lí</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nhân</a:t>
            </a:r>
            <a:r>
              <a:rPr lang="en-US" altLang="zh-CN"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 </a:t>
            </a:r>
            <a:r>
              <a:rPr lang="en-US" altLang="zh-CN" sz="2800" dirty="0" err="1">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rPr>
              <a:t>vật</a:t>
            </a:r>
            <a:endParaRPr lang="en-US" sz="2800" dirty="0">
              <a:solidFill>
                <a:schemeClr val="bg2">
                  <a:lumMod val="25000"/>
                </a:schemeClr>
              </a:solidFill>
              <a:latin typeface="Times New Roman" panose="02020603050405020304" pitchFamily="18" charset="0"/>
              <a:ea typeface="幼圆" panose="020105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5418703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arn(inVertic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inVertical)">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barn(inVertical)">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arn(inVertical)">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barn(inVertical)">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8" grpId="0"/>
      <p:bldP spid="19" grpId="0"/>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xmlns="" id="{B24BBC5B-0C66-B9E9-C22B-B0E097BC825B}"/>
              </a:ext>
            </a:extLst>
          </p:cNvPr>
          <p:cNvGraphicFramePr>
            <a:graphicFrameLocks noGrp="1"/>
          </p:cNvGraphicFramePr>
          <p:nvPr>
            <p:extLst>
              <p:ext uri="{D42A27DB-BD31-4B8C-83A1-F6EECF244321}">
                <p14:modId xmlns:p14="http://schemas.microsoft.com/office/powerpoint/2010/main" val="3039379546"/>
              </p:ext>
            </p:extLst>
          </p:nvPr>
        </p:nvGraphicFramePr>
        <p:xfrm>
          <a:off x="1798317" y="201171"/>
          <a:ext cx="8595366" cy="6455657"/>
        </p:xfrm>
        <a:graphic>
          <a:graphicData uri="http://schemas.openxmlformats.org/drawingml/2006/table">
            <a:tbl>
              <a:tblPr firstRow="1" firstCol="1" bandRow="1">
                <a:tableStyleId>{BDBED569-4797-4DF1-A0F4-6AAB3CD982D8}</a:tableStyleId>
              </a:tblPr>
              <a:tblGrid>
                <a:gridCol w="661182">
                  <a:extLst>
                    <a:ext uri="{9D8B030D-6E8A-4147-A177-3AD203B41FA5}">
                      <a16:colId xmlns:a16="http://schemas.microsoft.com/office/drawing/2014/main" xmlns="" val="2313506664"/>
                    </a:ext>
                  </a:extLst>
                </a:gridCol>
                <a:gridCol w="661182">
                  <a:extLst>
                    <a:ext uri="{9D8B030D-6E8A-4147-A177-3AD203B41FA5}">
                      <a16:colId xmlns:a16="http://schemas.microsoft.com/office/drawing/2014/main" xmlns="" val="2446225861"/>
                    </a:ext>
                  </a:extLst>
                </a:gridCol>
                <a:gridCol w="661182">
                  <a:extLst>
                    <a:ext uri="{9D8B030D-6E8A-4147-A177-3AD203B41FA5}">
                      <a16:colId xmlns:a16="http://schemas.microsoft.com/office/drawing/2014/main" xmlns="" val="2091742184"/>
                    </a:ext>
                  </a:extLst>
                </a:gridCol>
                <a:gridCol w="661182">
                  <a:extLst>
                    <a:ext uri="{9D8B030D-6E8A-4147-A177-3AD203B41FA5}">
                      <a16:colId xmlns:a16="http://schemas.microsoft.com/office/drawing/2014/main" xmlns="" val="1424564100"/>
                    </a:ext>
                  </a:extLst>
                </a:gridCol>
                <a:gridCol w="661182">
                  <a:extLst>
                    <a:ext uri="{9D8B030D-6E8A-4147-A177-3AD203B41FA5}">
                      <a16:colId xmlns:a16="http://schemas.microsoft.com/office/drawing/2014/main" xmlns="" val="2795567745"/>
                    </a:ext>
                  </a:extLst>
                </a:gridCol>
                <a:gridCol w="661182">
                  <a:extLst>
                    <a:ext uri="{9D8B030D-6E8A-4147-A177-3AD203B41FA5}">
                      <a16:colId xmlns:a16="http://schemas.microsoft.com/office/drawing/2014/main" xmlns="" val="2667277904"/>
                    </a:ext>
                  </a:extLst>
                </a:gridCol>
                <a:gridCol w="661182">
                  <a:extLst>
                    <a:ext uri="{9D8B030D-6E8A-4147-A177-3AD203B41FA5}">
                      <a16:colId xmlns:a16="http://schemas.microsoft.com/office/drawing/2014/main" xmlns="" val="150358386"/>
                    </a:ext>
                  </a:extLst>
                </a:gridCol>
                <a:gridCol w="661182">
                  <a:extLst>
                    <a:ext uri="{9D8B030D-6E8A-4147-A177-3AD203B41FA5}">
                      <a16:colId xmlns:a16="http://schemas.microsoft.com/office/drawing/2014/main" xmlns="" val="334536670"/>
                    </a:ext>
                  </a:extLst>
                </a:gridCol>
                <a:gridCol w="661182">
                  <a:extLst>
                    <a:ext uri="{9D8B030D-6E8A-4147-A177-3AD203B41FA5}">
                      <a16:colId xmlns:a16="http://schemas.microsoft.com/office/drawing/2014/main" xmlns="" val="2417196163"/>
                    </a:ext>
                  </a:extLst>
                </a:gridCol>
                <a:gridCol w="661182">
                  <a:extLst>
                    <a:ext uri="{9D8B030D-6E8A-4147-A177-3AD203B41FA5}">
                      <a16:colId xmlns:a16="http://schemas.microsoft.com/office/drawing/2014/main" xmlns="" val="1259009695"/>
                    </a:ext>
                  </a:extLst>
                </a:gridCol>
                <a:gridCol w="661182">
                  <a:extLst>
                    <a:ext uri="{9D8B030D-6E8A-4147-A177-3AD203B41FA5}">
                      <a16:colId xmlns:a16="http://schemas.microsoft.com/office/drawing/2014/main" xmlns="" val="389264051"/>
                    </a:ext>
                  </a:extLst>
                </a:gridCol>
                <a:gridCol w="661182">
                  <a:extLst>
                    <a:ext uri="{9D8B030D-6E8A-4147-A177-3AD203B41FA5}">
                      <a16:colId xmlns:a16="http://schemas.microsoft.com/office/drawing/2014/main" xmlns="" val="4187976152"/>
                    </a:ext>
                  </a:extLst>
                </a:gridCol>
                <a:gridCol w="661182">
                  <a:extLst>
                    <a:ext uri="{9D8B030D-6E8A-4147-A177-3AD203B41FA5}">
                      <a16:colId xmlns:a16="http://schemas.microsoft.com/office/drawing/2014/main" xmlns="" val="2221092743"/>
                    </a:ext>
                  </a:extLst>
                </a:gridCol>
              </a:tblGrid>
              <a:tr h="496589">
                <a:tc>
                  <a:txBody>
                    <a:bodyPr/>
                    <a:lstStyle/>
                    <a:p>
                      <a:pPr algn="ctr"/>
                      <a:r>
                        <a:rPr lang="x-none"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I</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G</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Y</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U</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K</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H</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G</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H</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O</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extLst>
                  <a:ext uri="{0D108BD9-81ED-4DB2-BD59-A6C34878D82A}">
                    <a16:rowId xmlns:a16="http://schemas.microsoft.com/office/drawing/2014/main" xmlns="" val="3692352333"/>
                  </a:ext>
                </a:extLst>
              </a:tr>
              <a:tr h="496589">
                <a:tc>
                  <a:txBody>
                    <a:bodyPr/>
                    <a:lstStyle/>
                    <a:p>
                      <a:pPr algn="ctr"/>
                      <a:r>
                        <a:rPr lang="x-none"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O</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H</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O</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H</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O</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P</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E</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extLst>
                  <a:ext uri="{0D108BD9-81ED-4DB2-BD59-A6C34878D82A}">
                    <a16:rowId xmlns:a16="http://schemas.microsoft.com/office/drawing/2014/main" xmlns="" val="2714274319"/>
                  </a:ext>
                </a:extLst>
              </a:tr>
              <a:tr h="496589">
                <a:tc>
                  <a:txBody>
                    <a:bodyPr/>
                    <a:lstStyle/>
                    <a:p>
                      <a:pPr algn="ctr"/>
                      <a:r>
                        <a:rPr lang="x-none" sz="2500" b="1">
                          <a:effectLst/>
                          <a:latin typeface="Times New Roman" panose="02020603050405020304" pitchFamily="18" charset="0"/>
                          <a:cs typeface="Times New Roman" panose="02020603050405020304" pitchFamily="18" charset="0"/>
                        </a:rPr>
                        <a:t>D</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Q</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P</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Ă</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I</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G</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L</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O</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H</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R</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H</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extLst>
                  <a:ext uri="{0D108BD9-81ED-4DB2-BD59-A6C34878D82A}">
                    <a16:rowId xmlns:a16="http://schemas.microsoft.com/office/drawing/2014/main" xmlns="" val="3589967689"/>
                  </a:ext>
                </a:extLst>
              </a:tr>
              <a:tr h="496589">
                <a:tc>
                  <a:txBody>
                    <a:bodyPr/>
                    <a:lstStyle/>
                    <a:p>
                      <a:pPr algn="ctr"/>
                      <a:r>
                        <a:rPr lang="x-none"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U</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P</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H</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R</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Ă</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G</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T</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extLst>
                  <a:ext uri="{0D108BD9-81ED-4DB2-BD59-A6C34878D82A}">
                    <a16:rowId xmlns:a16="http://schemas.microsoft.com/office/drawing/2014/main" xmlns="" val="3456443379"/>
                  </a:ext>
                </a:extLst>
              </a:tr>
              <a:tr h="496589">
                <a:tc>
                  <a:txBody>
                    <a:bodyPr/>
                    <a:lstStyle/>
                    <a:p>
                      <a:pPr algn="ctr"/>
                      <a:r>
                        <a:rPr lang="x-none" sz="2500" b="1">
                          <a:effectLst/>
                          <a:latin typeface="Times New Roman" panose="02020603050405020304" pitchFamily="18" charset="0"/>
                          <a:cs typeface="Times New Roman" panose="02020603050405020304" pitchFamily="18" charset="0"/>
                        </a:rPr>
                        <a:t>T</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G</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Ô</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G</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D</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E</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G</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P</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H</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extLst>
                  <a:ext uri="{0D108BD9-81ED-4DB2-BD59-A6C34878D82A}">
                    <a16:rowId xmlns:a16="http://schemas.microsoft.com/office/drawing/2014/main" xmlns="" val="2953762608"/>
                  </a:ext>
                </a:extLst>
              </a:tr>
              <a:tr h="496589">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I</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H</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T</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H</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P</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I</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extLst>
                  <a:ext uri="{0D108BD9-81ED-4DB2-BD59-A6C34878D82A}">
                    <a16:rowId xmlns:a16="http://schemas.microsoft.com/office/drawing/2014/main" xmlns="" val="2495667626"/>
                  </a:ext>
                </a:extLst>
              </a:tr>
              <a:tr h="496589">
                <a:tc>
                  <a:txBody>
                    <a:bodyPr/>
                    <a:lstStyle/>
                    <a:p>
                      <a:pPr algn="ctr"/>
                      <a:r>
                        <a:rPr lang="x-none" sz="2500" b="1">
                          <a:effectLst/>
                          <a:latin typeface="Times New Roman" panose="02020603050405020304" pitchFamily="18" charset="0"/>
                          <a:cs typeface="Times New Roman" panose="02020603050405020304" pitchFamily="18" charset="0"/>
                        </a:rPr>
                        <a:t>H</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M</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E</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S</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G</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U</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G</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I</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E</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K</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extLst>
                  <a:ext uri="{0D108BD9-81ED-4DB2-BD59-A6C34878D82A}">
                    <a16:rowId xmlns:a16="http://schemas.microsoft.com/office/drawing/2014/main" xmlns="" val="174064294"/>
                  </a:ext>
                </a:extLst>
              </a:tr>
              <a:tr h="496589">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E</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Z</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G</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X</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U</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Ê</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M</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T</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I</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extLst>
                  <a:ext uri="{0D108BD9-81ED-4DB2-BD59-A6C34878D82A}">
                    <a16:rowId xmlns:a16="http://schemas.microsoft.com/office/drawing/2014/main" xmlns="" val="3995214416"/>
                  </a:ext>
                </a:extLst>
              </a:tr>
              <a:tr h="496589">
                <a:tc>
                  <a:txBody>
                    <a:bodyPr/>
                    <a:lstStyle/>
                    <a:p>
                      <a:pPr algn="ctr"/>
                      <a:r>
                        <a:rPr lang="vi-VN" sz="2500" b="1">
                          <a:effectLst/>
                          <a:latin typeface="Times New Roman" panose="02020603050405020304" pitchFamily="18" charset="0"/>
                          <a:cs typeface="Times New Roman" panose="02020603050405020304" pitchFamily="18" charset="0"/>
                        </a:rPr>
                        <a:t>I</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G</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G</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X</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E</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Ơ</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P</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T</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O</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R</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extLst>
                  <a:ext uri="{0D108BD9-81ED-4DB2-BD59-A6C34878D82A}">
                    <a16:rowId xmlns:a16="http://schemas.microsoft.com/office/drawing/2014/main" xmlns="" val="4047058204"/>
                  </a:ext>
                </a:extLst>
              </a:tr>
              <a:tr h="496589">
                <a:tc>
                  <a:txBody>
                    <a:bodyPr/>
                    <a:lstStyle/>
                    <a:p>
                      <a:pPr algn="ctr"/>
                      <a:r>
                        <a:rPr lang="vi-VN" sz="2500" b="1">
                          <a:effectLst/>
                          <a:latin typeface="Times New Roman" panose="02020603050405020304" pitchFamily="18" charset="0"/>
                          <a:cs typeface="Times New Roman" panose="02020603050405020304" pitchFamily="18" charset="0"/>
                        </a:rPr>
                        <a:t>H</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L</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O</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G</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O</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R</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Đ</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O</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extLst>
                  <a:ext uri="{0D108BD9-81ED-4DB2-BD59-A6C34878D82A}">
                    <a16:rowId xmlns:a16="http://schemas.microsoft.com/office/drawing/2014/main" xmlns="" val="3568973516"/>
                  </a:ext>
                </a:extLst>
              </a:tr>
              <a:tr h="496589">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O</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Y</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E</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D</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F</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Ư</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H</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Ô</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Ô</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G</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M</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extLst>
                  <a:ext uri="{0D108BD9-81ED-4DB2-BD59-A6C34878D82A}">
                    <a16:rowId xmlns:a16="http://schemas.microsoft.com/office/drawing/2014/main" xmlns="" val="3006347696"/>
                  </a:ext>
                </a:extLst>
              </a:tr>
              <a:tr h="496589">
                <a:tc>
                  <a:txBody>
                    <a:bodyPr/>
                    <a:lstStyle/>
                    <a:p>
                      <a:pPr algn="ctr"/>
                      <a:r>
                        <a:rPr lang="x-none" sz="2500" b="1">
                          <a:effectLst/>
                          <a:latin typeface="Times New Roman" panose="02020603050405020304" pitchFamily="18" charset="0"/>
                          <a:cs typeface="Times New Roman" panose="02020603050405020304" pitchFamily="18" charset="0"/>
                        </a:rPr>
                        <a:t>T</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R</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U</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Y</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Ê</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G</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Ă</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a:effectLst/>
                          <a:latin typeface="Times New Roman" panose="02020603050405020304" pitchFamily="18" charset="0"/>
                          <a:cs typeface="Times New Roman" panose="02020603050405020304" pitchFamily="18" charset="0"/>
                        </a:rPr>
                        <a:t>Đ</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I</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extLst>
                  <a:ext uri="{0D108BD9-81ED-4DB2-BD59-A6C34878D82A}">
                    <a16:rowId xmlns:a16="http://schemas.microsoft.com/office/drawing/2014/main" xmlns="" val="3511566187"/>
                  </a:ext>
                </a:extLst>
              </a:tr>
              <a:tr h="496589">
                <a:tc>
                  <a:txBody>
                    <a:bodyPr/>
                    <a:lstStyle/>
                    <a:p>
                      <a:pPr algn="ctr"/>
                      <a:r>
                        <a:rPr lang="vi-VN" sz="2500" b="1">
                          <a:effectLst/>
                          <a:latin typeface="Times New Roman" panose="02020603050405020304" pitchFamily="18" charset="0"/>
                          <a:cs typeface="Times New Roman" panose="02020603050405020304" pitchFamily="18" charset="0"/>
                        </a:rPr>
                        <a:t>P</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H</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A</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Z</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N</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U</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Ơ</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C</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C</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O</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G</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vi-VN" sz="2500" b="1">
                          <a:effectLst/>
                          <a:latin typeface="Times New Roman" panose="02020603050405020304" pitchFamily="18" charset="0"/>
                          <a:cs typeface="Times New Roman" panose="02020603050405020304" pitchFamily="18" charset="0"/>
                        </a:rPr>
                        <a:t>I</a:t>
                      </a:r>
                      <a:endParaRPr lang="x-none" sz="2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tc>
                  <a:txBody>
                    <a:bodyPr/>
                    <a:lstStyle/>
                    <a:p>
                      <a:pPr algn="ctr"/>
                      <a:r>
                        <a:rPr lang="x-none" sz="2500" b="1" dirty="0">
                          <a:effectLst/>
                          <a:latin typeface="Times New Roman" panose="02020603050405020304" pitchFamily="18" charset="0"/>
                          <a:cs typeface="Times New Roman" panose="02020603050405020304" pitchFamily="18" charset="0"/>
                        </a:rPr>
                        <a:t>Ê</a:t>
                      </a:r>
                      <a:endParaRPr lang="x-none" sz="2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74" marR="66574" marT="0" marB="0" anchor="ctr"/>
                </a:tc>
                <a:extLst>
                  <a:ext uri="{0D108BD9-81ED-4DB2-BD59-A6C34878D82A}">
                    <a16:rowId xmlns:a16="http://schemas.microsoft.com/office/drawing/2014/main" xmlns="" val="3685899567"/>
                  </a:ext>
                </a:extLst>
              </a:tr>
            </a:tbl>
          </a:graphicData>
        </a:graphic>
      </p:graphicFrame>
      <p:sp>
        <p:nvSpPr>
          <p:cNvPr id="5" name="Rectangle 4">
            <a:extLst>
              <a:ext uri="{FF2B5EF4-FFF2-40B4-BE49-F238E27FC236}">
                <a16:creationId xmlns:a16="http://schemas.microsoft.com/office/drawing/2014/main" xmlns="" id="{C855EA4C-88AE-4F97-E463-7B92CD4D528C}"/>
              </a:ext>
            </a:extLst>
          </p:cNvPr>
          <p:cNvSpPr/>
          <p:nvPr/>
        </p:nvSpPr>
        <p:spPr>
          <a:xfrm>
            <a:off x="1798317" y="201171"/>
            <a:ext cx="652275" cy="2468877"/>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x-none"/>
          </a:p>
        </p:txBody>
      </p:sp>
      <p:sp>
        <p:nvSpPr>
          <p:cNvPr id="6" name="Rectangle 5">
            <a:extLst>
              <a:ext uri="{FF2B5EF4-FFF2-40B4-BE49-F238E27FC236}">
                <a16:creationId xmlns:a16="http://schemas.microsoft.com/office/drawing/2014/main" xmlns="" id="{78412FD6-528D-1060-3267-50DB35301BDF}"/>
              </a:ext>
            </a:extLst>
          </p:cNvPr>
          <p:cNvSpPr/>
          <p:nvPr/>
        </p:nvSpPr>
        <p:spPr>
          <a:xfrm>
            <a:off x="3139437" y="1706883"/>
            <a:ext cx="3938019" cy="487677"/>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x-none"/>
          </a:p>
        </p:txBody>
      </p:sp>
      <p:sp>
        <p:nvSpPr>
          <p:cNvPr id="7" name="Rectangle 6">
            <a:extLst>
              <a:ext uri="{FF2B5EF4-FFF2-40B4-BE49-F238E27FC236}">
                <a16:creationId xmlns:a16="http://schemas.microsoft.com/office/drawing/2014/main" xmlns="" id="{2DC7132E-8683-E11E-FE07-C718DE335828}"/>
              </a:ext>
            </a:extLst>
          </p:cNvPr>
          <p:cNvSpPr/>
          <p:nvPr/>
        </p:nvSpPr>
        <p:spPr>
          <a:xfrm>
            <a:off x="8430766" y="694944"/>
            <a:ext cx="652275" cy="1975104"/>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x-none"/>
          </a:p>
        </p:txBody>
      </p:sp>
      <p:sp>
        <p:nvSpPr>
          <p:cNvPr id="8" name="Rectangle 7">
            <a:extLst>
              <a:ext uri="{FF2B5EF4-FFF2-40B4-BE49-F238E27FC236}">
                <a16:creationId xmlns:a16="http://schemas.microsoft.com/office/drawing/2014/main" xmlns="" id="{2B479044-026E-DAEA-88F0-CA6284F34B3D}"/>
              </a:ext>
            </a:extLst>
          </p:cNvPr>
          <p:cNvSpPr/>
          <p:nvPr/>
        </p:nvSpPr>
        <p:spPr>
          <a:xfrm>
            <a:off x="1798317" y="3212595"/>
            <a:ext cx="3304035" cy="487677"/>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x-none"/>
          </a:p>
        </p:txBody>
      </p:sp>
      <p:sp>
        <p:nvSpPr>
          <p:cNvPr id="9" name="Rectangle 8">
            <a:extLst>
              <a:ext uri="{FF2B5EF4-FFF2-40B4-BE49-F238E27FC236}">
                <a16:creationId xmlns:a16="http://schemas.microsoft.com/office/drawing/2014/main" xmlns="" id="{CF6BA7A7-02E4-A40F-2875-B314A046EB14}"/>
              </a:ext>
            </a:extLst>
          </p:cNvPr>
          <p:cNvSpPr/>
          <p:nvPr/>
        </p:nvSpPr>
        <p:spPr>
          <a:xfrm>
            <a:off x="1798317" y="5681472"/>
            <a:ext cx="6632449" cy="487677"/>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x-none"/>
          </a:p>
        </p:txBody>
      </p:sp>
      <p:sp>
        <p:nvSpPr>
          <p:cNvPr id="10" name="Rectangle 9">
            <a:extLst>
              <a:ext uri="{FF2B5EF4-FFF2-40B4-BE49-F238E27FC236}">
                <a16:creationId xmlns:a16="http://schemas.microsoft.com/office/drawing/2014/main" xmlns="" id="{1866AE90-1067-D4ED-E21E-ACF028B7E4A5}"/>
              </a:ext>
            </a:extLst>
          </p:cNvPr>
          <p:cNvSpPr/>
          <p:nvPr/>
        </p:nvSpPr>
        <p:spPr>
          <a:xfrm rot="2173991">
            <a:off x="819295" y="3122749"/>
            <a:ext cx="10394251" cy="487677"/>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x-none"/>
          </a:p>
        </p:txBody>
      </p:sp>
    </p:spTree>
    <p:extLst>
      <p:ext uri="{BB962C8B-B14F-4D97-AF65-F5344CB8AC3E}">
        <p14:creationId xmlns:p14="http://schemas.microsoft.com/office/powerpoint/2010/main" val="10849563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1)">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heel(1)">
                                      <p:cBhvr>
                                        <p:cTn id="3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xmlns="" id="{93E16C48-61A2-02AF-8391-38DF3B2DBA2F}"/>
              </a:ext>
            </a:extLst>
          </p:cNvPr>
          <p:cNvSpPr txBox="1"/>
          <p:nvPr/>
        </p:nvSpPr>
        <p:spPr>
          <a:xfrm>
            <a:off x="1609344" y="1339703"/>
            <a:ext cx="5120640" cy="2609369"/>
          </a:xfrm>
          <a:prstGeom prst="rect">
            <a:avLst/>
          </a:prstGeom>
          <a:noFill/>
        </p:spPr>
        <p:txBody>
          <a:bodyPr wrap="square">
            <a:spAutoFit/>
          </a:bodyPr>
          <a:lstStyle/>
          <a:p>
            <a:pPr algn="ctr">
              <a:lnSpc>
                <a:spcPct val="150000"/>
              </a:lnSpc>
            </a:pPr>
            <a:r>
              <a:rPr lang="vi-VN" sz="2800" dirty="0">
                <a:solidFill>
                  <a:srgbClr val="000000"/>
                </a:solidFill>
                <a:effectLst/>
                <a:latin typeface="Times New Roman" panose="02020603050405020304" pitchFamily="18" charset="0"/>
                <a:ea typeface="Times New Roman" panose="02020603050405020304" pitchFamily="18" charset="0"/>
              </a:rPr>
              <a:t>Câu chuyện đã gợi lên trong em những suy nghĩ và tình cảm như thế nào? Em rút ra bài học gì cho bản thân sau khi học xong truyện? </a:t>
            </a:r>
            <a:endParaRPr lang="x-none" sz="2800" dirty="0"/>
          </a:p>
        </p:txBody>
      </p:sp>
      <p:pic>
        <p:nvPicPr>
          <p:cNvPr id="22" name="Picture 21">
            <a:extLst>
              <a:ext uri="{FF2B5EF4-FFF2-40B4-BE49-F238E27FC236}">
                <a16:creationId xmlns:a16="http://schemas.microsoft.com/office/drawing/2014/main" xmlns="" id="{39B41984-234A-5951-034A-450686DF7E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3871" y="1339703"/>
            <a:ext cx="4923937" cy="4923937"/>
          </a:xfrm>
          <a:prstGeom prst="rect">
            <a:avLst/>
          </a:prstGeom>
        </p:spPr>
      </p:pic>
    </p:spTree>
    <p:extLst>
      <p:ext uri="{BB962C8B-B14F-4D97-AF65-F5344CB8AC3E}">
        <p14:creationId xmlns:p14="http://schemas.microsoft.com/office/powerpoint/2010/main" val="28630180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xmlns="" id="{39B41984-234A-5951-034A-450686DF7E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3871" y="1339703"/>
            <a:ext cx="4923937" cy="4923937"/>
          </a:xfrm>
          <a:prstGeom prst="rect">
            <a:avLst/>
          </a:prstGeom>
        </p:spPr>
      </p:pic>
      <p:sp>
        <p:nvSpPr>
          <p:cNvPr id="3" name="TextBox 2">
            <a:extLst>
              <a:ext uri="{FF2B5EF4-FFF2-40B4-BE49-F238E27FC236}">
                <a16:creationId xmlns:a16="http://schemas.microsoft.com/office/drawing/2014/main" xmlns="" id="{F8656366-3C46-AE7A-91EC-65BDCE21CF99}"/>
              </a:ext>
            </a:extLst>
          </p:cNvPr>
          <p:cNvSpPr txBox="1"/>
          <p:nvPr/>
        </p:nvSpPr>
        <p:spPr>
          <a:xfrm>
            <a:off x="786384" y="1716112"/>
            <a:ext cx="6254496" cy="2530180"/>
          </a:xfrm>
          <a:prstGeom prst="rect">
            <a:avLst/>
          </a:prstGeom>
          <a:noFill/>
        </p:spPr>
        <p:txBody>
          <a:bodyPr wrap="square">
            <a:spAutoFit/>
          </a:bodyPr>
          <a:lstStyle/>
          <a:p>
            <a:pPr algn="just">
              <a:lnSpc>
                <a:spcPct val="115000"/>
              </a:lnSpc>
            </a:pPr>
            <a:r>
              <a:rPr lang="vi-VN" sz="2800" b="1" dirty="0">
                <a:solidFill>
                  <a:srgbClr val="FF0000"/>
                </a:solidFill>
                <a:effectLst/>
                <a:latin typeface="Times New Roman" panose="02020603050405020304" pitchFamily="18" charset="0"/>
                <a:ea typeface="Times New Roman" panose="02020603050405020304" pitchFamily="18" charset="0"/>
              </a:rPr>
              <a:t>Think-pair-share:</a:t>
            </a:r>
            <a:r>
              <a:rPr lang="vi-VN" sz="2800" dirty="0">
                <a:solidFill>
                  <a:srgbClr val="000000"/>
                </a:solidFill>
                <a:effectLst/>
                <a:latin typeface="Times New Roman" panose="02020603050405020304" pitchFamily="18" charset="0"/>
                <a:ea typeface="Times New Roman" panose="02020603050405020304" pitchFamily="18" charset="0"/>
              </a:rPr>
              <a:t> Nêu suy nghĩ của em về câu nói của thầy Ha-men: </a:t>
            </a:r>
            <a:r>
              <a:rPr lang="vi-VN" sz="2800" i="1" dirty="0">
                <a:solidFill>
                  <a:srgbClr val="7030A0"/>
                </a:solidFill>
                <a:effectLst/>
                <a:latin typeface="Times New Roman" panose="02020603050405020304" pitchFamily="18" charset="0"/>
                <a:ea typeface="Times New Roman" panose="02020603050405020304" pitchFamily="18" charset="0"/>
              </a:rPr>
              <a:t>“khi một dân tộc rơi vào vòng nô lệ, chừng nào họ vẫn giữa vững tiếng nói của mình thì chẳng khác gì nắm được chìa khoá chốn lao tù”.</a:t>
            </a:r>
            <a:endParaRPr lang="x-none" sz="2800" i="1" dirty="0">
              <a:solidFill>
                <a:srgbClr val="7030A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94483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a:extLst>
              <a:ext uri="{FF2B5EF4-FFF2-40B4-BE49-F238E27FC236}">
                <a16:creationId xmlns:a16="http://schemas.microsoft.com/office/drawing/2014/main" xmlns="" id="{4F1A6400-F752-C6C1-7FDC-F8A567F1AB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5348" y="-1072057"/>
            <a:ext cx="7801303" cy="7801303"/>
          </a:xfrm>
          <a:prstGeom prst="rect">
            <a:avLst/>
          </a:prstGeom>
        </p:spPr>
      </p:pic>
      <p:sp>
        <p:nvSpPr>
          <p:cNvPr id="48" name="TextBox 47">
            <a:extLst>
              <a:ext uri="{FF2B5EF4-FFF2-40B4-BE49-F238E27FC236}">
                <a16:creationId xmlns:a16="http://schemas.microsoft.com/office/drawing/2014/main" xmlns="" id="{0230A660-F4AE-88CA-6150-B8E5350C4496}"/>
              </a:ext>
            </a:extLst>
          </p:cNvPr>
          <p:cNvSpPr txBox="1"/>
          <p:nvPr/>
        </p:nvSpPr>
        <p:spPr>
          <a:xfrm>
            <a:off x="3615138" y="2497388"/>
            <a:ext cx="5024365" cy="2250744"/>
          </a:xfrm>
          <a:prstGeom prst="rect">
            <a:avLst/>
          </a:prstGeom>
          <a:noFill/>
        </p:spPr>
        <p:txBody>
          <a:bodyPr wrap="square">
            <a:spAutoFit/>
          </a:bodyPr>
          <a:lstStyle/>
          <a:p>
            <a:pPr algn="ctr">
              <a:lnSpc>
                <a:spcPct val="114000"/>
              </a:lnSpc>
            </a:pPr>
            <a:r>
              <a:rPr lang="vi-VN" sz="2500" i="1" dirty="0">
                <a:solidFill>
                  <a:srgbClr val="000000"/>
                </a:solidFill>
                <a:effectLst/>
                <a:latin typeface="Times New Roman" panose="02020603050405020304" pitchFamily="18" charset="0"/>
                <a:ea typeface="Times New Roman" panose="02020603050405020304" pitchFamily="18" charset="0"/>
              </a:rPr>
              <a:t>Trong truyện “Buổi học cuối cùng”, em thích nhất nhân vật hoặc chi tiết, hình ảnh nào? Hãy viết một đoạn văn (khoảng 6-8 dòng) giải thích lí do vì sao em thích? </a:t>
            </a:r>
            <a:endParaRPr lang="x-none" sz="2500" i="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258126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Diagram 24">
            <a:extLst>
              <a:ext uri="{FF2B5EF4-FFF2-40B4-BE49-F238E27FC236}">
                <a16:creationId xmlns:a16="http://schemas.microsoft.com/office/drawing/2014/main" xmlns="" id="{150F59E3-B7E7-247F-B242-72F5BB882E52}"/>
              </a:ext>
            </a:extLst>
          </p:cNvPr>
          <p:cNvGraphicFramePr/>
          <p:nvPr>
            <p:extLst>
              <p:ext uri="{D42A27DB-BD31-4B8C-83A1-F6EECF244321}">
                <p14:modId xmlns:p14="http://schemas.microsoft.com/office/powerpoint/2010/main" val="1894511261"/>
              </p:ext>
            </p:extLst>
          </p:nvPr>
        </p:nvGraphicFramePr>
        <p:xfrm>
          <a:off x="1213945" y="215170"/>
          <a:ext cx="9764109"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631995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E70658F8-0C24-280A-9AC9-3A5F93F58FE7}"/>
              </a:ext>
            </a:extLst>
          </p:cNvPr>
          <p:cNvSpPr txBox="1"/>
          <p:nvPr/>
        </p:nvSpPr>
        <p:spPr>
          <a:xfrm>
            <a:off x="1019503" y="399393"/>
            <a:ext cx="10152993" cy="5194692"/>
          </a:xfrm>
          <a:prstGeom prst="rect">
            <a:avLst/>
          </a:prstGeom>
          <a:noFill/>
        </p:spPr>
        <p:txBody>
          <a:bodyPr wrap="square">
            <a:spAutoFit/>
          </a:bodyPr>
          <a:lstStyle/>
          <a:p>
            <a:pPr algn="just">
              <a:lnSpc>
                <a:spcPct val="150000"/>
              </a:lnSpc>
            </a:pPr>
            <a:r>
              <a:rPr lang="vi-VN" sz="2800" i="1" dirty="0">
                <a:solidFill>
                  <a:srgbClr val="000000"/>
                </a:solidFill>
                <a:latin typeface="Times New Roman" panose="02020603050405020304" pitchFamily="18" charset="0"/>
                <a:ea typeface="Times New Roman" panose="02020603050405020304" pitchFamily="18" charset="0"/>
              </a:rPr>
              <a:t>	</a:t>
            </a:r>
            <a:r>
              <a:rPr lang="vi-VN" sz="2800" i="1" dirty="0">
                <a:solidFill>
                  <a:srgbClr val="000000"/>
                </a:solidFill>
                <a:effectLst/>
                <a:latin typeface="Times New Roman" panose="02020603050405020304" pitchFamily="18" charset="0"/>
                <a:ea typeface="Times New Roman" panose="02020603050405020304" pitchFamily="18" charset="0"/>
              </a:rPr>
              <a:t>Hình ảnh chú bé Phrăng trong văn bản “Buổi học cuối cùng” của nhà văn An-phông-xơ Đô-đê đã để lại cho em nhiều ấn tượng sâu sắc. Phrăng là một cậu bé hồn nhiên, vô tư, ham chơi. Thế nhưng, trong buổi học cuối cùng, khi chứng kiến không khí trang nghiêm của buổi học, lắng nghe những lời nói đầy tâm huyết của thầy giáo Ha-men, Phrăng đã có sự biến đổi sâu sắc trong nhận thức và tình cảm. Cậu bé ân hận về sự lười biếng của mình. Cậu khát khao được học tập nhưng đã không còn cơ hội nữa rồi. </a:t>
            </a:r>
            <a:endParaRPr lang="x-none" sz="2800" dirty="0"/>
          </a:p>
        </p:txBody>
      </p:sp>
    </p:spTree>
    <p:extLst>
      <p:ext uri="{BB962C8B-B14F-4D97-AF65-F5344CB8AC3E}">
        <p14:creationId xmlns:p14="http://schemas.microsoft.com/office/powerpoint/2010/main" val="27529221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A22D09E1-4A55-8F8A-3382-FF815520B80E}"/>
              </a:ext>
            </a:extLst>
          </p:cNvPr>
          <p:cNvSpPr txBox="1"/>
          <p:nvPr/>
        </p:nvSpPr>
        <p:spPr>
          <a:xfrm>
            <a:off x="256032" y="1329304"/>
            <a:ext cx="6254496" cy="4526432"/>
          </a:xfrm>
          <a:prstGeom prst="rect">
            <a:avLst/>
          </a:prstGeom>
          <a:noFill/>
        </p:spPr>
        <p:txBody>
          <a:bodyPr wrap="square">
            <a:spAutoFit/>
          </a:bodyPr>
          <a:lstStyle/>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Mơ hồ thấm từng âm thanh tiếng mẹ</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Tôi bỗng tỉnh ra. Tới giây phút lạ lùng</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Tôi chợt hiểu, người chữa tôi khỏi bệnh</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Chẳng thể là ai, ngoài tiếng mẹ đẻ thân thương.</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Những tiếng khác dành cho dân tộc khác</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Cũng sẽ khiến cho lành bệnh bao người!</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Tôi chỉ biết nếu tiếng tôi biến mất</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Thì tôi sẵn sàng nhắm mắt, buông xuôi.</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Tôi luôn mê say với cả tâm hồn</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Dù ai bảo tiếng tôi nghèo đến mấy!</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Thứ tiếng không được dùng giữa diễn đàn trọng đại</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Vẫn thân thuộc cùng tôi, trọng đại với hồn tôi.</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Thế hệ tiếp sau tôi, để hiểu Makhơmút</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Chẳng lẽ lại cần bản dịch hay sao?</a:t>
            </a:r>
            <a:endParaRPr lang="x-none" sz="160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xmlns="" id="{1A7C63A3-EF13-7AF1-4F2F-736EBC93856E}"/>
              </a:ext>
            </a:extLst>
          </p:cNvPr>
          <p:cNvSpPr txBox="1"/>
          <p:nvPr/>
        </p:nvSpPr>
        <p:spPr>
          <a:xfrm>
            <a:off x="5193792" y="853816"/>
            <a:ext cx="6254496" cy="5169428"/>
          </a:xfrm>
          <a:prstGeom prst="rect">
            <a:avLst/>
          </a:prstGeom>
          <a:noFill/>
        </p:spPr>
        <p:txBody>
          <a:bodyPr wrap="square">
            <a:spAutoFit/>
          </a:bodyPr>
          <a:lstStyle/>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Và chẳng lẽ tôi là nhà văn sau chót</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Được viết, được ca bằng tiếng mẹ đẻ tự hào?</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Tôi yêu cuộc đời, yêu hành tinh tôi ở</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Yêu đến từng góc nhỏ khắp gần xa</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Mà trên hết là quê hương Xôviết</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Tôi muốn ngợi ca bằng chính tiếng Avar.</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Cả đất nước tự do đang nở rộ</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Từ Bantích đến Xakhalin - tôi thân quý vô vàn</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Tôi có thể hy sinh vì nơi nào cũng vậy</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Nhưng hãy chôn tôi vào lòng đất Đaghextan.</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Có thể ngay đầu làng, đã gần kề mộ chí,</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Để những người Avar, bằng tiếng mẹ đẻ Avar,</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Thỉnh thoảng nhắc: Raxun, chàng đồng hương thuở trước</a:t>
            </a:r>
            <a:endParaRPr lang="x-none" sz="1600" dirty="0">
              <a:effectLst/>
              <a:latin typeface="Times New Roman" panose="02020603050405020304" pitchFamily="18" charset="0"/>
              <a:ea typeface="Times New Roman" panose="02020603050405020304" pitchFamily="18" charset="0"/>
            </a:endParaRPr>
          </a:p>
          <a:p>
            <a:pPr marL="914400">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Họ nhà Gamzat đây, người gốc Xađa.</a:t>
            </a:r>
            <a:endParaRPr lang="x-none" sz="1600" dirty="0">
              <a:effectLst/>
              <a:latin typeface="Times New Roman" panose="02020603050405020304" pitchFamily="18" charset="0"/>
              <a:ea typeface="Times New Roman" panose="02020603050405020304" pitchFamily="18" charset="0"/>
            </a:endParaRPr>
          </a:p>
          <a:p>
            <a:pPr algn="r">
              <a:lnSpc>
                <a:spcPct val="115000"/>
              </a:lnSpc>
            </a:pPr>
            <a:r>
              <a:rPr lang="x-none" sz="1800" dirty="0">
                <a:solidFill>
                  <a:srgbClr val="000000"/>
                </a:solidFill>
                <a:effectLst/>
                <a:latin typeface="Times New Roman" panose="02020603050405020304" pitchFamily="18" charset="0"/>
                <a:ea typeface="Times New Roman" panose="02020603050405020304" pitchFamily="18" charset="0"/>
              </a:rPr>
              <a:t>(Trích từ </a:t>
            </a:r>
            <a:r>
              <a:rPr lang="x-none" sz="1800" i="1" dirty="0">
                <a:solidFill>
                  <a:srgbClr val="000000"/>
                </a:solidFill>
                <a:effectLst/>
                <a:latin typeface="Times New Roman" panose="02020603050405020304" pitchFamily="18" charset="0"/>
                <a:ea typeface="Times New Roman" panose="02020603050405020304" pitchFamily="18" charset="0"/>
              </a:rPr>
              <a:t>Đaghextan của tôi</a:t>
            </a:r>
            <a:r>
              <a:rPr lang="x-none" sz="1800" dirty="0">
                <a:solidFill>
                  <a:srgbClr val="000000"/>
                </a:solidFill>
                <a:effectLst/>
                <a:latin typeface="Times New Roman" panose="02020603050405020304" pitchFamily="18" charset="0"/>
                <a:ea typeface="Times New Roman" panose="02020603050405020304" pitchFamily="18" charset="0"/>
              </a:rPr>
              <a:t>, Bằng Việt dịch)</a:t>
            </a:r>
            <a:endParaRPr lang="x-none" dirty="0"/>
          </a:p>
        </p:txBody>
      </p:sp>
      <p:sp>
        <p:nvSpPr>
          <p:cNvPr id="8" name="TextBox 7">
            <a:extLst>
              <a:ext uri="{FF2B5EF4-FFF2-40B4-BE49-F238E27FC236}">
                <a16:creationId xmlns:a16="http://schemas.microsoft.com/office/drawing/2014/main" xmlns="" id="{5E72C092-3E26-1B7E-C4A5-FBDB44272A39}"/>
              </a:ext>
            </a:extLst>
          </p:cNvPr>
          <p:cNvSpPr txBox="1"/>
          <p:nvPr/>
        </p:nvSpPr>
        <p:spPr>
          <a:xfrm>
            <a:off x="877824" y="513517"/>
            <a:ext cx="6254496" cy="385362"/>
          </a:xfrm>
          <a:prstGeom prst="rect">
            <a:avLst/>
          </a:prstGeom>
          <a:noFill/>
        </p:spPr>
        <p:txBody>
          <a:bodyPr wrap="square">
            <a:spAutoFit/>
          </a:bodyPr>
          <a:lstStyle/>
          <a:p>
            <a:pPr algn="ctr">
              <a:lnSpc>
                <a:spcPct val="115000"/>
              </a:lnSpc>
            </a:pPr>
            <a:r>
              <a:rPr lang="x-none" sz="1800" b="1" dirty="0">
                <a:solidFill>
                  <a:srgbClr val="FF0000"/>
                </a:solidFill>
                <a:effectLst/>
                <a:latin typeface="Times New Roman" panose="02020603050405020304" pitchFamily="18" charset="0"/>
                <a:ea typeface="Times New Roman" panose="02020603050405020304" pitchFamily="18" charset="0"/>
              </a:rPr>
              <a:t>TIẾNG MẸ ĐẺ (TRÍCH)</a:t>
            </a:r>
            <a:endParaRPr lang="x-none" sz="16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155946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6AE1AF85-4BB6-B55C-8AAA-60523D764E77}"/>
              </a:ext>
            </a:extLst>
          </p:cNvPr>
          <p:cNvSpPr txBox="1"/>
          <p:nvPr/>
        </p:nvSpPr>
        <p:spPr>
          <a:xfrm>
            <a:off x="282938" y="6710827"/>
            <a:ext cx="12045696" cy="646331"/>
          </a:xfrm>
          <a:prstGeom prst="rect">
            <a:avLst/>
          </a:prstGeom>
          <a:noFill/>
        </p:spPr>
        <p:txBody>
          <a:bodyPr wrap="square" rtlCol="0">
            <a:spAutoFit/>
          </a:bodyPr>
          <a:lstStyle/>
          <a:p>
            <a:r>
              <a:rPr lang="x-none" dirty="0">
                <a:latin typeface="Times New Roman" panose="02020603050405020304" pitchFamily="18" charset="0"/>
                <a:cs typeface="Times New Roman" panose="02020603050405020304" pitchFamily="18" charset="0"/>
              </a:rPr>
              <a:t>Link video cho thầy cô nào không hiện video ạ:</a:t>
            </a:r>
          </a:p>
          <a:p>
            <a:r>
              <a:rPr lang="en-US" dirty="0">
                <a:latin typeface="Times New Roman" panose="02020603050405020304" pitchFamily="18" charset="0"/>
                <a:cs typeface="Times New Roman" panose="02020603050405020304" pitchFamily="18" charset="0"/>
              </a:rPr>
              <a:t>https://</a:t>
            </a:r>
            <a:r>
              <a:rPr lang="en-US" dirty="0" err="1">
                <a:latin typeface="Times New Roman" panose="02020603050405020304" pitchFamily="18" charset="0"/>
                <a:cs typeface="Times New Roman" panose="02020603050405020304" pitchFamily="18" charset="0"/>
              </a:rPr>
              <a:t>www.youtube.com</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watch?v</a:t>
            </a:r>
            <a:r>
              <a:rPr lang="en-US" dirty="0">
                <a:latin typeface="Times New Roman" panose="02020603050405020304" pitchFamily="18" charset="0"/>
                <a:cs typeface="Times New Roman" panose="02020603050405020304" pitchFamily="18" charset="0"/>
              </a:rPr>
              <a:t>=LR3hpFiOGjs</a:t>
            </a:r>
            <a:endParaRPr lang="x-none" dirty="0">
              <a:latin typeface="Times New Roman" panose="02020603050405020304" pitchFamily="18" charset="0"/>
              <a:cs typeface="Times New Roman" panose="02020603050405020304" pitchFamily="18" charset="0"/>
            </a:endParaRPr>
          </a:p>
        </p:txBody>
      </p:sp>
      <p:pic>
        <p:nvPicPr>
          <p:cNvPr id="3" name="THƯƠNG CA TIẾNG VIỆT - AN NGỌC - Official MV 4K.mp4" descr="THƯƠNG CA TIẾNG VIỆT - AN NGỌC - Official MV 4K.mp4">
            <a:hlinkClick r:id="" action="ppaction://media"/>
            <a:extLst>
              <a:ext uri="{FF2B5EF4-FFF2-40B4-BE49-F238E27FC236}">
                <a16:creationId xmlns:a16="http://schemas.microsoft.com/office/drawing/2014/main" xmlns="" id="{83B5216A-3A9C-1D7E-D132-7B9671C057D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30235" y="147173"/>
            <a:ext cx="11677834" cy="6563654"/>
          </a:xfrm>
          <a:prstGeom prst="rect">
            <a:avLst/>
          </a:prstGeom>
        </p:spPr>
      </p:pic>
    </p:spTree>
    <p:extLst>
      <p:ext uri="{BB962C8B-B14F-4D97-AF65-F5344CB8AC3E}">
        <p14:creationId xmlns:p14="http://schemas.microsoft.com/office/powerpoint/2010/main" val="2033357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692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04011" y="2632637"/>
            <a:ext cx="6988629" cy="1415772"/>
          </a:xfrm>
          <a:prstGeom prst="rect">
            <a:avLst/>
          </a:prstGeom>
          <a:noFill/>
        </p:spPr>
        <p:txBody>
          <a:bodyPr wrap="square" rtlCol="0">
            <a:spAutoFit/>
          </a:bodyPr>
          <a:lstStyle/>
          <a:p>
            <a:pPr algn="ctr"/>
            <a:r>
              <a:rPr lang="en-US" altLang="zh-CN" sz="8600" dirty="0">
                <a:solidFill>
                  <a:schemeClr val="tx1">
                    <a:lumMod val="65000"/>
                    <a:lumOff val="35000"/>
                  </a:schemeClr>
                </a:solidFill>
                <a:latin typeface="Helvetica" panose="020B0604020202030204" pitchFamily="34" charset="0"/>
                <a:ea typeface="幼圆" panose="02010509060101010101" pitchFamily="49" charset="-122"/>
              </a:rPr>
              <a:t>THANK YOU!</a:t>
            </a:r>
            <a:endParaRPr lang="zh-CN" altLang="en-US" sz="8600" dirty="0">
              <a:solidFill>
                <a:schemeClr val="tx1">
                  <a:lumMod val="65000"/>
                  <a:lumOff val="35000"/>
                </a:schemeClr>
              </a:solidFill>
              <a:latin typeface="Helvetica" panose="020B0604020202030204" pitchFamily="34" charset="0"/>
              <a:ea typeface="幼圆" panose="02010509060101010101" pitchFamily="49" charset="-122"/>
            </a:endParaRPr>
          </a:p>
        </p:txBody>
      </p:sp>
    </p:spTree>
    <p:extLst>
      <p:ext uri="{BB962C8B-B14F-4D97-AF65-F5344CB8AC3E}">
        <p14:creationId xmlns:p14="http://schemas.microsoft.com/office/powerpoint/2010/main" val="20003395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l="3031" t="10516"/>
          <a:stretch/>
        </p:blipFill>
        <p:spPr>
          <a:xfrm>
            <a:off x="-48683" y="-27384"/>
            <a:ext cx="12285989" cy="6885384"/>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582547">
            <a:off x="7486099" y="2591428"/>
            <a:ext cx="6864204" cy="5621129"/>
          </a:xfrm>
          <a:prstGeom prst="rect">
            <a:avLst/>
          </a:prstGeom>
        </p:spPr>
      </p:pic>
      <p:pic>
        <p:nvPicPr>
          <p:cNvPr id="12" name="佐藤利奈,大亀あすか - ごはんの練習">
            <a:hlinkClick r:id="" action="ppaction://media"/>
          </p:cNvPr>
          <p:cNvPicPr>
            <a:picLocks noChangeAspect="1"/>
          </p:cNvPicPr>
          <p:nvPr>
            <a:audioFile r:link="rId1"/>
            <p:extLst>
              <p:ext uri="{DAA4B4D4-6D71-4841-9C94-3DE7FCFB9230}">
                <p14:media xmlns:p14="http://schemas.microsoft.com/office/powerpoint/2010/main" r:embed="rId2">
                  <p14:trim st="15963"/>
                </p14:media>
              </p:ext>
            </p:extLst>
          </p:nvPr>
        </p:nvPicPr>
        <p:blipFill>
          <a:blip r:embed="rId7"/>
          <a:stretch>
            <a:fillRect/>
          </a:stretch>
        </p:blipFill>
        <p:spPr>
          <a:xfrm>
            <a:off x="13872864" y="-2764243"/>
            <a:ext cx="812800" cy="812800"/>
          </a:xfrm>
          <a:prstGeom prst="rect">
            <a:avLst/>
          </a:prstGeom>
        </p:spPr>
      </p:pic>
      <p:pic>
        <p:nvPicPr>
          <p:cNvPr id="4" name="图片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683" y="4172082"/>
            <a:ext cx="4976976" cy="2459823"/>
          </a:xfrm>
          <a:prstGeom prst="rect">
            <a:avLst/>
          </a:prstGeom>
        </p:spPr>
      </p:pic>
      <p:sp>
        <p:nvSpPr>
          <p:cNvPr id="6" name="TextBox 71"/>
          <p:cNvSpPr txBox="1"/>
          <p:nvPr/>
        </p:nvSpPr>
        <p:spPr>
          <a:xfrm>
            <a:off x="3145967" y="2400108"/>
            <a:ext cx="6218755" cy="502766"/>
          </a:xfrm>
          <a:prstGeom prst="rect">
            <a:avLst/>
          </a:prstGeom>
          <a:noFill/>
        </p:spPr>
        <p:txBody>
          <a:bodyPr wrap="none" rtlCol="0">
            <a:spAutoFit/>
          </a:bodyPr>
          <a:lstStyle/>
          <a:p>
            <a:pPr algn="ctr"/>
            <a:r>
              <a:rPr lang="en-US" altLang="zh-CN" sz="2667" b="1" i="1" dirty="0">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2667" b="1" i="1" dirty="0" err="1">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Chuyện</a:t>
            </a:r>
            <a:r>
              <a:rPr lang="en-US" altLang="zh-CN" sz="2667" b="1" i="1" dirty="0">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2667" b="1" i="1" dirty="0" err="1">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kể</a:t>
            </a:r>
            <a:r>
              <a:rPr lang="en-US" altLang="zh-CN" sz="2667" b="1" i="1" dirty="0">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2667" b="1" i="1" dirty="0" err="1">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của</a:t>
            </a:r>
            <a:r>
              <a:rPr lang="en-US" altLang="zh-CN" sz="2667" b="1" i="1" dirty="0">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2667" b="1" i="1" dirty="0" err="1">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một</a:t>
            </a:r>
            <a:r>
              <a:rPr lang="en-US" altLang="zh-CN" sz="2667" b="1" i="1" dirty="0">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2667" b="1" i="1" dirty="0" err="1">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em</a:t>
            </a:r>
            <a:r>
              <a:rPr lang="en-US" altLang="zh-CN" sz="2667" b="1" i="1" dirty="0">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2667" b="1" i="1" dirty="0" err="1">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bé</a:t>
            </a:r>
            <a:r>
              <a:rPr lang="en-US" altLang="zh-CN" sz="2667" b="1" i="1" dirty="0">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2667" b="1" i="1" dirty="0" err="1">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người</a:t>
            </a:r>
            <a:r>
              <a:rPr lang="en-US" altLang="zh-CN" sz="2667" b="1" i="1" dirty="0">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 An-</a:t>
            </a:r>
            <a:r>
              <a:rPr lang="en-US" altLang="zh-CN" sz="2667" b="1" i="1" dirty="0" err="1">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dát</a:t>
            </a:r>
            <a:r>
              <a:rPr lang="en-US" altLang="zh-CN" sz="2667" b="1" i="1" dirty="0">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a:t>
            </a:r>
            <a:endParaRPr lang="zh-CN" altLang="en-US" sz="2667" b="1" i="1" dirty="0">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endParaRPr>
          </a:p>
        </p:txBody>
      </p:sp>
      <p:sp>
        <p:nvSpPr>
          <p:cNvPr id="13" name="TextBox 7"/>
          <p:cNvSpPr txBox="1"/>
          <p:nvPr/>
        </p:nvSpPr>
        <p:spPr>
          <a:xfrm>
            <a:off x="887760" y="1220755"/>
            <a:ext cx="10416480" cy="1682119"/>
          </a:xfrm>
          <a:prstGeom prst="rect">
            <a:avLst/>
          </a:prstGeom>
          <a:noFill/>
        </p:spPr>
        <p:txBody>
          <a:bodyPr wrap="square" lIns="0" tIns="0" rIns="0" bIns="0">
            <a:noAutofit/>
          </a:bodyPr>
          <a:lstStyle/>
          <a:p>
            <a:pPr algn="ctr"/>
            <a:r>
              <a:rPr lang="en-US" altLang="zh-CN" sz="6400" b="1" dirty="0">
                <a:solidFill>
                  <a:srgbClr val="2F9B7C"/>
                </a:solidFill>
                <a:effectLst>
                  <a:outerShdw blurRad="50800" dist="50800" dir="5400000" algn="ctr" rotWithShape="0">
                    <a:srgbClr val="F29E88"/>
                  </a:outerShdw>
                </a:effectLst>
                <a:latin typeface="Times New Roman" panose="02020603050405020304" pitchFamily="18" charset="0"/>
                <a:ea typeface="汉仪娃娃篆简" panose="02010604000101010101" pitchFamily="2" charset="-122"/>
                <a:cs typeface="Times New Roman" panose="02020603050405020304" pitchFamily="18" charset="0"/>
              </a:rPr>
              <a:t>BUỔI HỌC CUỐI CÙNG</a:t>
            </a:r>
            <a:endParaRPr lang="zh-CN" altLang="en-US" sz="6400" b="1" dirty="0">
              <a:solidFill>
                <a:srgbClr val="3FA9F5"/>
              </a:solidFill>
              <a:effectLst>
                <a:outerShdw blurRad="50800" dist="50800" dir="5400000" algn="ctr" rotWithShape="0">
                  <a:srgbClr val="F29E88"/>
                </a:outerShdw>
              </a:effectLst>
              <a:latin typeface="Times New Roman" panose="02020603050405020304" pitchFamily="18" charset="0"/>
              <a:ea typeface="汉仪娃娃篆简" panose="02010604000101010101" pitchFamily="2" charset="-122"/>
              <a:cs typeface="Times New Roman" panose="02020603050405020304" pitchFamily="18" charset="0"/>
            </a:endParaRPr>
          </a:p>
        </p:txBody>
      </p:sp>
      <p:sp>
        <p:nvSpPr>
          <p:cNvPr id="2" name="TextBox 71">
            <a:extLst>
              <a:ext uri="{FF2B5EF4-FFF2-40B4-BE49-F238E27FC236}">
                <a16:creationId xmlns:a16="http://schemas.microsoft.com/office/drawing/2014/main" xmlns="" id="{7B17EA9B-95AB-9951-2DCC-B3621535C9CE}"/>
              </a:ext>
            </a:extLst>
          </p:cNvPr>
          <p:cNvSpPr txBox="1"/>
          <p:nvPr/>
        </p:nvSpPr>
        <p:spPr>
          <a:xfrm>
            <a:off x="7488787" y="3360067"/>
            <a:ext cx="3086102" cy="502766"/>
          </a:xfrm>
          <a:prstGeom prst="rect">
            <a:avLst/>
          </a:prstGeom>
          <a:noFill/>
        </p:spPr>
        <p:txBody>
          <a:bodyPr wrap="none" rtlCol="0">
            <a:spAutoFit/>
          </a:bodyPr>
          <a:lstStyle/>
          <a:p>
            <a:pPr algn="ctr"/>
            <a:r>
              <a:rPr lang="en-US" altLang="zh-CN" sz="2667" b="1" dirty="0">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An-</a:t>
            </a:r>
            <a:r>
              <a:rPr lang="en-US" altLang="zh-CN" sz="2667" b="1" dirty="0" err="1">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phông</a:t>
            </a:r>
            <a:r>
              <a:rPr lang="en-US" altLang="zh-CN" sz="2667" b="1" dirty="0">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2667" b="1" dirty="0" err="1">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xơ</a:t>
            </a:r>
            <a:r>
              <a:rPr lang="en-US" altLang="zh-CN" sz="2667" b="1" dirty="0">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2667" b="1" dirty="0" err="1">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rPr>
              <a:t>Đô-đê</a:t>
            </a:r>
            <a:endParaRPr lang="zh-CN" altLang="en-US" sz="2667" b="1" dirty="0">
              <a:solidFill>
                <a:schemeClr val="tx1">
                  <a:lumMod val="75000"/>
                  <a:lumOff val="25000"/>
                </a:schemeClr>
              </a:solidFill>
              <a:latin typeface="Times New Roman" panose="02020603050405020304" pitchFamily="18" charset="0"/>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val="1048065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par>
                                <p:cTn id="7" presetID="53" presetClass="entr" presetSubtype="16"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500" fill="hold"/>
                                        <p:tgtEl>
                                          <p:spTgt spid="4"/>
                                        </p:tgtEl>
                                        <p:attrNameLst>
                                          <p:attrName>ppt_w</p:attrName>
                                        </p:attrNameLst>
                                      </p:cBhvr>
                                      <p:tavLst>
                                        <p:tav tm="0">
                                          <p:val>
                                            <p:fltVal val="0"/>
                                          </p:val>
                                        </p:tav>
                                        <p:tav tm="100000">
                                          <p:val>
                                            <p:strVal val="#ppt_w"/>
                                          </p:val>
                                        </p:tav>
                                      </p:tavLst>
                                    </p:anim>
                                    <p:anim calcmode="lin" valueType="num">
                                      <p:cBhvr>
                                        <p:cTn id="10" dur="500" fill="hold"/>
                                        <p:tgtEl>
                                          <p:spTgt spid="4"/>
                                        </p:tgtEl>
                                        <p:attrNameLst>
                                          <p:attrName>ppt_h</p:attrName>
                                        </p:attrNameLst>
                                      </p:cBhvr>
                                      <p:tavLst>
                                        <p:tav tm="0">
                                          <p:val>
                                            <p:fltVal val="0"/>
                                          </p:val>
                                        </p:tav>
                                        <p:tav tm="100000">
                                          <p:val>
                                            <p:strVal val="#ppt_h"/>
                                          </p:val>
                                        </p:tav>
                                      </p:tavLst>
                                    </p:anim>
                                    <p:animEffect transition="in" filter="fade">
                                      <p:cBhvr>
                                        <p:cTn id="11" dur="500"/>
                                        <p:tgtEl>
                                          <p:spTgt spid="4"/>
                                        </p:tgtEl>
                                      </p:cBhvr>
                                    </p:animEffect>
                                  </p:childTnLst>
                                </p:cTn>
                              </p:par>
                              <p:par>
                                <p:cTn id="12" presetID="23" presetClass="entr" presetSubtype="288"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strVal val="4/3*#ppt_w"/>
                                          </p:val>
                                        </p:tav>
                                        <p:tav tm="100000">
                                          <p:val>
                                            <p:strVal val="#ppt_w"/>
                                          </p:val>
                                        </p:tav>
                                      </p:tavLst>
                                    </p:anim>
                                    <p:anim calcmode="lin" valueType="num">
                                      <p:cBhvr>
                                        <p:cTn id="15" dur="500" fill="hold"/>
                                        <p:tgtEl>
                                          <p:spTgt spid="3"/>
                                        </p:tgtEl>
                                        <p:attrNameLst>
                                          <p:attrName>ppt_h</p:attrName>
                                        </p:attrNameLst>
                                      </p:cBhvr>
                                      <p:tavLst>
                                        <p:tav tm="0">
                                          <p:val>
                                            <p:strVal val="4/3*#ppt_h"/>
                                          </p:val>
                                        </p:tav>
                                        <p:tav tm="100000">
                                          <p:val>
                                            <p:strVal val="#ppt_h"/>
                                          </p:val>
                                        </p:tav>
                                      </p:tavLst>
                                    </p:anim>
                                  </p:childTnLst>
                                </p:cTn>
                              </p:par>
                            </p:childTnLst>
                          </p:cTn>
                        </p:par>
                        <p:par>
                          <p:cTn id="16" fill="hold">
                            <p:stCondLst>
                              <p:cond delay="5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0" repeatCount="indefinite" fill="hold" display="0">
                  <p:stCondLst>
                    <p:cond delay="indefinite"/>
                  </p:stCondLst>
                  <p:endCondLst>
                    <p:cond evt="onStopAudio" delay="0">
                      <p:tgtEl>
                        <p:sldTgt/>
                      </p:tgtEl>
                    </p:cond>
                  </p:endCondLst>
                </p:cTn>
                <p:tgtEl>
                  <p:spTgt spid="12"/>
                </p:tgtEl>
              </p:cMediaNode>
            </p:audio>
          </p:childTnLst>
        </p:cTn>
      </p:par>
    </p:tnLst>
    <p:bldLst>
      <p:bldP spid="6" grpId="0"/>
      <p:bldP spid="1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BC8AD0C0-22FC-3520-E260-05CA958F18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0" y="2191512"/>
            <a:ext cx="6096000" cy="6096000"/>
          </a:xfrm>
          <a:prstGeom prst="rect">
            <a:avLst/>
          </a:prstGeom>
        </p:spPr>
      </p:pic>
      <p:pic>
        <p:nvPicPr>
          <p:cNvPr id="8" name="Picture 7">
            <a:extLst>
              <a:ext uri="{FF2B5EF4-FFF2-40B4-BE49-F238E27FC236}">
                <a16:creationId xmlns:a16="http://schemas.microsoft.com/office/drawing/2014/main" xmlns="" id="{C0F0BD47-83F5-F366-AD31-3C185C45E9E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43150" y="0"/>
            <a:ext cx="7505700" cy="3733800"/>
          </a:xfrm>
          <a:prstGeom prst="rect">
            <a:avLst/>
          </a:prstGeom>
        </p:spPr>
      </p:pic>
    </p:spTree>
    <p:extLst>
      <p:ext uri="{BB962C8B-B14F-4D97-AF65-F5344CB8AC3E}">
        <p14:creationId xmlns:p14="http://schemas.microsoft.com/office/powerpoint/2010/main" val="788865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50095" b="5189"/>
          <a:stretch/>
        </p:blipFill>
        <p:spPr>
          <a:xfrm>
            <a:off x="-308946" y="2881519"/>
            <a:ext cx="12470256" cy="3976481"/>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3343" y="1672046"/>
            <a:ext cx="6023819" cy="2690947"/>
          </a:xfrm>
          <a:prstGeom prst="rect">
            <a:avLst/>
          </a:prstGeom>
        </p:spPr>
      </p:pic>
      <p:pic>
        <p:nvPicPr>
          <p:cNvPr id="4" name="图片 2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10214" y="3421760"/>
            <a:ext cx="1114425"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29"/>
          <p:cNvSpPr txBox="1">
            <a:spLocks noChangeArrowheads="1"/>
          </p:cNvSpPr>
          <p:nvPr/>
        </p:nvSpPr>
        <p:spPr bwMode="auto">
          <a:xfrm>
            <a:off x="4148364" y="3528122"/>
            <a:ext cx="77242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2500" b="1" dirty="0">
                <a:solidFill>
                  <a:srgbClr val="404040"/>
                </a:solidFill>
                <a:latin typeface="Times New Roman" panose="02020603050405020304" pitchFamily="18" charset="0"/>
                <a:cs typeface="Times New Roman" panose="02020603050405020304" pitchFamily="18" charset="0"/>
              </a:rPr>
              <a:t>01</a:t>
            </a:r>
            <a:endParaRPr lang="zh-CN" altLang="en-US" sz="2500" b="1" dirty="0">
              <a:solidFill>
                <a:srgbClr val="404040"/>
              </a:solidFill>
              <a:latin typeface="Times New Roman" panose="02020603050405020304" pitchFamily="18" charset="0"/>
              <a:cs typeface="Times New Roman" panose="02020603050405020304" pitchFamily="18" charset="0"/>
            </a:endParaRPr>
          </a:p>
        </p:txBody>
      </p:sp>
      <p:sp>
        <p:nvSpPr>
          <p:cNvPr id="6" name="文本框 31"/>
          <p:cNvSpPr txBox="1">
            <a:spLocks noChangeArrowheads="1"/>
          </p:cNvSpPr>
          <p:nvPr/>
        </p:nvSpPr>
        <p:spPr bwMode="auto">
          <a:xfrm>
            <a:off x="4825782" y="3281900"/>
            <a:ext cx="395537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Tác</a:t>
            </a:r>
            <a:r>
              <a:rPr lang="en-US" altLang="zh-CN"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giả</a:t>
            </a:r>
            <a:r>
              <a:rPr lang="en-US" altLang="zh-CN"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An-</a:t>
            </a:r>
            <a:r>
              <a:rPr lang="en-US" altLang="zh-CN"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phông</a:t>
            </a:r>
            <a:r>
              <a:rPr lang="en-US" altLang="zh-CN"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xơ</a:t>
            </a:r>
            <a:r>
              <a:rPr lang="en-US" altLang="zh-CN"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Đô-đê</a:t>
            </a:r>
            <a:endParaRPr lang="zh-CN" altLang="en-US"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19340" y="542109"/>
            <a:ext cx="1158099" cy="197402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1295" y="2769326"/>
            <a:ext cx="537128" cy="915558"/>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31539" y="542109"/>
            <a:ext cx="341028" cy="581297"/>
          </a:xfrm>
          <a:prstGeom prst="rect">
            <a:avLst/>
          </a:prstGeom>
        </p:spPr>
      </p:pic>
    </p:spTree>
    <p:extLst>
      <p:ext uri="{BB962C8B-B14F-4D97-AF65-F5344CB8AC3E}">
        <p14:creationId xmlns:p14="http://schemas.microsoft.com/office/powerpoint/2010/main" val="10891597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Alphonse Daudet – Wikipedia tiếng Việt">
            <a:extLst>
              <a:ext uri="{FF2B5EF4-FFF2-40B4-BE49-F238E27FC236}">
                <a16:creationId xmlns:a16="http://schemas.microsoft.com/office/drawing/2014/main" xmlns="" id="{5C5A7687-9656-59C9-DA00-4B4B3970FA7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42988" y="924910"/>
            <a:ext cx="3525433" cy="5008179"/>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xmlns="" id="{7EEAD5CA-15B6-C150-14D8-35A21B634765}"/>
              </a:ext>
            </a:extLst>
          </p:cNvPr>
          <p:cNvSpPr txBox="1"/>
          <p:nvPr/>
        </p:nvSpPr>
        <p:spPr>
          <a:xfrm>
            <a:off x="896112" y="1180442"/>
            <a:ext cx="6254496" cy="3025700"/>
          </a:xfrm>
          <a:prstGeom prst="rect">
            <a:avLst/>
          </a:prstGeom>
          <a:noFill/>
        </p:spPr>
        <p:txBody>
          <a:bodyPr wrap="square">
            <a:spAutoFit/>
          </a:bodyPr>
          <a:lstStyle/>
          <a:p>
            <a:pPr algn="just">
              <a:lnSpc>
                <a:spcPct val="115000"/>
              </a:lnSpc>
            </a:pPr>
            <a:r>
              <a:rPr lang="vi-VN" sz="2800" dirty="0">
                <a:solidFill>
                  <a:srgbClr val="000000"/>
                </a:solidFill>
                <a:effectLst/>
                <a:latin typeface="Times New Roman" panose="02020603050405020304" pitchFamily="18" charset="0"/>
                <a:ea typeface="Times New Roman" panose="02020603050405020304" pitchFamily="18" charset="0"/>
              </a:rPr>
              <a:t>	Nhà văn người Pháp, tác giả của nhiều tập truyện ngắn nổi tiếng. </a:t>
            </a:r>
          </a:p>
          <a:p>
            <a:pPr algn="just">
              <a:lnSpc>
                <a:spcPct val="115000"/>
              </a:lnSpc>
            </a:pPr>
            <a:r>
              <a:rPr lang="vi-VN" sz="2800" dirty="0">
                <a:solidFill>
                  <a:srgbClr val="000000"/>
                </a:solidFill>
                <a:latin typeface="Times New Roman" panose="02020603050405020304" pitchFamily="18" charset="0"/>
                <a:ea typeface="Times New Roman" panose="02020603050405020304" pitchFamily="18" charset="0"/>
              </a:rPr>
              <a:t>	</a:t>
            </a:r>
            <a:r>
              <a:rPr lang="vi-VN" sz="2800" dirty="0">
                <a:solidFill>
                  <a:srgbClr val="000000"/>
                </a:solidFill>
                <a:effectLst/>
                <a:latin typeface="Times New Roman" panose="02020603050405020304" pitchFamily="18" charset="0"/>
                <a:ea typeface="Times New Roman" panose="02020603050405020304" pitchFamily="18" charset="0"/>
              </a:rPr>
              <a:t>Văn chương của nhẹ nhàng, trong sáng, diễn tả cảm động những nỗi đau và tình thương, đặc biệt là tình yêu quê hương, đất nước.</a:t>
            </a:r>
            <a:endParaRPr lang="x-none"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948228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arn(inVertical)">
                                      <p:cBhvr>
                                        <p:cTn id="7" dur="500"/>
                                        <p:tgtEl>
                                          <p:spTgt spid="1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4">
                                            <p:txEl>
                                              <p:pRg st="1" end="1"/>
                                            </p:txEl>
                                          </p:spTgt>
                                        </p:tgtEl>
                                        <p:attrNameLst>
                                          <p:attrName>style.visibility</p:attrName>
                                        </p:attrNameLst>
                                      </p:cBhvr>
                                      <p:to>
                                        <p:strVal val="visible"/>
                                      </p:to>
                                    </p:set>
                                    <p:animEffect transition="in" filter="barn(inVertical)">
                                      <p:cBhvr>
                                        <p:cTn id="10"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50095" b="5189"/>
          <a:stretch/>
        </p:blipFill>
        <p:spPr>
          <a:xfrm>
            <a:off x="-308946" y="2881519"/>
            <a:ext cx="12470256" cy="3976481"/>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3343" y="1672046"/>
            <a:ext cx="6023819" cy="2690947"/>
          </a:xfrm>
          <a:prstGeom prst="rect">
            <a:avLst/>
          </a:prstGeom>
        </p:spPr>
      </p:pic>
      <p:pic>
        <p:nvPicPr>
          <p:cNvPr id="4" name="图片 2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10214" y="3421760"/>
            <a:ext cx="1114425"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29"/>
          <p:cNvSpPr txBox="1">
            <a:spLocks noChangeArrowheads="1"/>
          </p:cNvSpPr>
          <p:nvPr/>
        </p:nvSpPr>
        <p:spPr bwMode="auto">
          <a:xfrm>
            <a:off x="4184187" y="3447533"/>
            <a:ext cx="64045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3000" b="1" dirty="0">
                <a:solidFill>
                  <a:srgbClr val="404040"/>
                </a:solidFill>
                <a:latin typeface="Times New Roman" panose="02020603050405020304" pitchFamily="18" charset="0"/>
                <a:cs typeface="Times New Roman" panose="02020603050405020304" pitchFamily="18" charset="0"/>
              </a:rPr>
              <a:t>02</a:t>
            </a:r>
            <a:endParaRPr lang="zh-CN" altLang="en-US" sz="3000" b="1" dirty="0">
              <a:solidFill>
                <a:srgbClr val="404040"/>
              </a:solidFill>
              <a:latin typeface="Times New Roman" panose="02020603050405020304" pitchFamily="18" charset="0"/>
              <a:cs typeface="Times New Roman" panose="02020603050405020304" pitchFamily="18" charset="0"/>
            </a:endParaRPr>
          </a:p>
        </p:txBody>
      </p:sp>
      <p:sp>
        <p:nvSpPr>
          <p:cNvPr id="6" name="文本框 31"/>
          <p:cNvSpPr txBox="1">
            <a:spLocks noChangeArrowheads="1"/>
          </p:cNvSpPr>
          <p:nvPr/>
        </p:nvSpPr>
        <p:spPr bwMode="auto">
          <a:xfrm>
            <a:off x="4878614" y="3198946"/>
            <a:ext cx="413457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Tác</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phẩm</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p>
          <a:p>
            <a:pPr algn="ctr" eaLnBrk="1" hangingPunct="1">
              <a:lnSpc>
                <a:spcPct val="100000"/>
              </a:lnSpc>
              <a:spcBef>
                <a:spcPct val="0"/>
              </a:spcBef>
              <a:buFontTx/>
              <a:buNone/>
            </a:pP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Buổi</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học</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cuối</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200" b="1" dirty="0" err="1">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cùng</a:t>
            </a:r>
            <a:r>
              <a:rPr lang="en-US" altLang="zh-CN"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3200" b="1" dirty="0">
              <a:solidFill>
                <a:srgbClr val="40404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19340" y="542109"/>
            <a:ext cx="1158099" cy="197402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1295" y="2769326"/>
            <a:ext cx="537128" cy="915558"/>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31539" y="542109"/>
            <a:ext cx="341028" cy="581297"/>
          </a:xfrm>
          <a:prstGeom prst="rect">
            <a:avLst/>
          </a:prstGeom>
        </p:spPr>
      </p:pic>
    </p:spTree>
    <p:extLst>
      <p:ext uri="{BB962C8B-B14F-4D97-AF65-F5344CB8AC3E}">
        <p14:creationId xmlns:p14="http://schemas.microsoft.com/office/powerpoint/2010/main" val="4358894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Buổi học cuối cùng - An-phông-xơ Đô-đê">
            <a:extLst>
              <a:ext uri="{FF2B5EF4-FFF2-40B4-BE49-F238E27FC236}">
                <a16:creationId xmlns:a16="http://schemas.microsoft.com/office/drawing/2014/main" xmlns="" id="{82C261D7-6DF6-3559-A384-336FFA83BD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408" y="146304"/>
            <a:ext cx="11790030" cy="6473952"/>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a:extLst>
              <a:ext uri="{FF2B5EF4-FFF2-40B4-BE49-F238E27FC236}">
                <a16:creationId xmlns:a16="http://schemas.microsoft.com/office/drawing/2014/main" xmlns="" id="{1E35D653-0969-B68F-8031-80E77DEAC478}"/>
              </a:ext>
            </a:extLst>
          </p:cNvPr>
          <p:cNvSpPr/>
          <p:nvPr/>
        </p:nvSpPr>
        <p:spPr>
          <a:xfrm>
            <a:off x="6989379" y="367862"/>
            <a:ext cx="4635062" cy="6053959"/>
          </a:xfrm>
          <a:prstGeom prst="rect">
            <a:avLst/>
          </a:prstGeom>
          <a:solidFill>
            <a:schemeClr val="bg1">
              <a:alpha val="7661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41" name="TextBox 40">
            <a:extLst>
              <a:ext uri="{FF2B5EF4-FFF2-40B4-BE49-F238E27FC236}">
                <a16:creationId xmlns:a16="http://schemas.microsoft.com/office/drawing/2014/main" xmlns="" id="{41771626-2CB9-EBFB-B67E-B61A9089F49C}"/>
              </a:ext>
            </a:extLst>
          </p:cNvPr>
          <p:cNvSpPr txBox="1"/>
          <p:nvPr/>
        </p:nvSpPr>
        <p:spPr>
          <a:xfrm>
            <a:off x="7258833" y="879191"/>
            <a:ext cx="4018767" cy="5174493"/>
          </a:xfrm>
          <a:prstGeom prst="rect">
            <a:avLst/>
          </a:prstGeom>
          <a:noFill/>
        </p:spPr>
        <p:txBody>
          <a:bodyPr wrap="square">
            <a:spAutoFit/>
          </a:bodyPr>
          <a:lstStyle/>
          <a:p>
            <a:pPr marL="457200" indent="-457200" algn="just">
              <a:lnSpc>
                <a:spcPct val="150000"/>
              </a:lnSpc>
              <a:buFont typeface="Wingdings" pitchFamily="2" charset="2"/>
              <a:buChar char="ü"/>
            </a:pPr>
            <a:r>
              <a:rPr lang="vi-VN" sz="3200" b="1" i="1" dirty="0">
                <a:solidFill>
                  <a:srgbClr val="000000"/>
                </a:solidFill>
                <a:effectLst/>
                <a:latin typeface="Times New Roman" panose="02020603050405020304" pitchFamily="18" charset="0"/>
                <a:ea typeface="Times New Roman" panose="02020603050405020304" pitchFamily="18" charset="0"/>
              </a:rPr>
              <a:t>Thời điểm sáng tác:</a:t>
            </a:r>
            <a:r>
              <a:rPr lang="vi-VN" sz="3200" dirty="0">
                <a:solidFill>
                  <a:srgbClr val="000000"/>
                </a:solidFill>
                <a:effectLst/>
                <a:latin typeface="Times New Roman" panose="02020603050405020304" pitchFamily="18" charset="0"/>
                <a:ea typeface="Times New Roman" panose="02020603050405020304" pitchFamily="18" charset="0"/>
              </a:rPr>
              <a:t> 1872</a:t>
            </a:r>
            <a:endParaRPr lang="x-none" sz="3200" dirty="0">
              <a:effectLst/>
              <a:latin typeface="Times New Roman" panose="02020603050405020304" pitchFamily="18" charset="0"/>
              <a:ea typeface="Times New Roman" panose="02020603050405020304" pitchFamily="18" charset="0"/>
            </a:endParaRPr>
          </a:p>
          <a:p>
            <a:pPr marL="457200" indent="-457200" algn="just">
              <a:lnSpc>
                <a:spcPct val="150000"/>
              </a:lnSpc>
              <a:buFont typeface="Wingdings" pitchFamily="2" charset="2"/>
              <a:buChar char="ü"/>
            </a:pPr>
            <a:r>
              <a:rPr lang="vi-VN" sz="3200" b="1" i="1" dirty="0">
                <a:solidFill>
                  <a:srgbClr val="000000"/>
                </a:solidFill>
                <a:effectLst/>
                <a:latin typeface="Times New Roman" panose="02020603050405020304" pitchFamily="18" charset="0"/>
                <a:ea typeface="Times New Roman" panose="02020603050405020304" pitchFamily="18" charset="0"/>
              </a:rPr>
              <a:t>Thể loại:</a:t>
            </a:r>
            <a:r>
              <a:rPr lang="vi-VN" sz="3200" dirty="0">
                <a:solidFill>
                  <a:srgbClr val="000000"/>
                </a:solidFill>
                <a:effectLst/>
                <a:latin typeface="Times New Roman" panose="02020603050405020304" pitchFamily="18" charset="0"/>
                <a:ea typeface="Times New Roman" panose="02020603050405020304" pitchFamily="18" charset="0"/>
              </a:rPr>
              <a:t> truyện ngắn</a:t>
            </a:r>
            <a:endParaRPr lang="x-none" sz="3200" dirty="0">
              <a:effectLst/>
              <a:latin typeface="Times New Roman" panose="02020603050405020304" pitchFamily="18" charset="0"/>
              <a:ea typeface="Times New Roman" panose="02020603050405020304" pitchFamily="18" charset="0"/>
            </a:endParaRPr>
          </a:p>
          <a:p>
            <a:pPr marL="457200" indent="-457200" algn="just">
              <a:lnSpc>
                <a:spcPct val="150000"/>
              </a:lnSpc>
              <a:buFont typeface="Wingdings" pitchFamily="2" charset="2"/>
              <a:buChar char="ü"/>
            </a:pPr>
            <a:r>
              <a:rPr lang="vi-VN" sz="3200" b="1" i="1" dirty="0">
                <a:solidFill>
                  <a:srgbClr val="000000"/>
                </a:solidFill>
                <a:effectLst/>
                <a:latin typeface="Times New Roman" panose="02020603050405020304" pitchFamily="18" charset="0"/>
                <a:ea typeface="Times New Roman" panose="02020603050405020304" pitchFamily="18" charset="0"/>
              </a:rPr>
              <a:t>Nhân vật:</a:t>
            </a:r>
            <a:r>
              <a:rPr lang="vi-VN" sz="3200" dirty="0">
                <a:solidFill>
                  <a:srgbClr val="000000"/>
                </a:solidFill>
                <a:effectLst/>
                <a:latin typeface="Times New Roman" panose="02020603050405020304" pitchFamily="18" charset="0"/>
                <a:ea typeface="Times New Roman" panose="02020603050405020304" pitchFamily="18" charset="0"/>
              </a:rPr>
              <a:t> “tôi” – Phrăng, thầy Ha-men.</a:t>
            </a:r>
            <a:endParaRPr lang="x-none"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415642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1">
                                            <p:txEl>
                                              <p:pRg st="0" end="0"/>
                                            </p:txEl>
                                          </p:spTgt>
                                        </p:tgtEl>
                                        <p:attrNameLst>
                                          <p:attrName>style.visibility</p:attrName>
                                        </p:attrNameLst>
                                      </p:cBhvr>
                                      <p:to>
                                        <p:strVal val="visible"/>
                                      </p:to>
                                    </p:set>
                                    <p:animEffect transition="in" filter="barn(inVertical)">
                                      <p:cBhvr>
                                        <p:cTn id="7" dur="500"/>
                                        <p:tgtEl>
                                          <p:spTgt spid="4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1">
                                            <p:txEl>
                                              <p:pRg st="1" end="1"/>
                                            </p:txEl>
                                          </p:spTgt>
                                        </p:tgtEl>
                                        <p:attrNameLst>
                                          <p:attrName>style.visibility</p:attrName>
                                        </p:attrNameLst>
                                      </p:cBhvr>
                                      <p:to>
                                        <p:strVal val="visible"/>
                                      </p:to>
                                    </p:set>
                                    <p:animEffect transition="in" filter="barn(inVertical)">
                                      <p:cBhvr>
                                        <p:cTn id="12" dur="500"/>
                                        <p:tgtEl>
                                          <p:spTgt spid="4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1">
                                            <p:txEl>
                                              <p:pRg st="2" end="2"/>
                                            </p:txEl>
                                          </p:spTgt>
                                        </p:tgtEl>
                                        <p:attrNameLst>
                                          <p:attrName>style.visibility</p:attrName>
                                        </p:attrNameLst>
                                      </p:cBhvr>
                                      <p:to>
                                        <p:strVal val="visible"/>
                                      </p:to>
                                    </p:set>
                                    <p:animEffect transition="in" filter="barn(inVertical)">
                                      <p:cBhvr>
                                        <p:cTn id="17" dur="500"/>
                                        <p:tgtEl>
                                          <p:spTgt spid="4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7655BE87-B151-481E-A89F-DB34CFF2F59C"/>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2018幼儿教师说课PPT模板"/>
  <p:tag name="ISPRING_SCORM_ENDPOINT" val="&lt;endpoint&gt;&lt;enable&gt;0&lt;/enable&gt;&lt;lrs&gt;http://&lt;/lrs&gt;&lt;auth&gt;0&lt;/auth&gt;&lt;login&gt;&lt;/login&gt;&lt;password&gt;&lt;/password&gt;&lt;key&gt;&lt;/key&gt;&lt;name&gt;&lt;/name&gt;&lt;email&gt;&lt;/email&gt;&lt;/endpoint&gt;&#10;"/>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465</TotalTime>
  <Words>2442</Words>
  <Application>Microsoft Office PowerPoint</Application>
  <PresentationFormat>Widescreen</PresentationFormat>
  <Paragraphs>357</Paragraphs>
  <Slides>37</Slides>
  <Notes>37</Notes>
  <HiddenSlides>0</HiddenSlides>
  <MMClips>3</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37</vt:i4>
      </vt:variant>
    </vt:vector>
  </HeadingPairs>
  <TitlesOfParts>
    <vt:vector size="49" baseType="lpstr">
      <vt:lpstr>맑은 고딕</vt:lpstr>
      <vt:lpstr>微软雅黑</vt:lpstr>
      <vt:lpstr>宋体</vt:lpstr>
      <vt:lpstr>Arial</vt:lpstr>
      <vt:lpstr>Helvetica</vt:lpstr>
      <vt:lpstr>Times New Roman</vt:lpstr>
      <vt:lpstr>Wingdings</vt:lpstr>
      <vt:lpstr>幼圆</vt:lpstr>
      <vt:lpstr>汉仪娃娃篆简</vt:lpstr>
      <vt:lpstr>等线</vt:lpstr>
      <vt:lpstr>等线 Light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Người kể chuyện: Phrăng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2018幼儿教师说课PPT模板</dc:title>
  <dc:creator>hzd</dc:creator>
  <cp:lastModifiedBy>van phong</cp:lastModifiedBy>
  <cp:revision>35</cp:revision>
  <dcterms:created xsi:type="dcterms:W3CDTF">2017-07-09T13:18:11Z</dcterms:created>
  <dcterms:modified xsi:type="dcterms:W3CDTF">2022-09-07T09:05:20Z</dcterms:modified>
</cp:coreProperties>
</file>