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93" r:id="rId3"/>
    <p:sldId id="291" r:id="rId4"/>
    <p:sldId id="280" r:id="rId5"/>
    <p:sldId id="294" r:id="rId6"/>
    <p:sldId id="276" r:id="rId7"/>
    <p:sldId id="295" r:id="rId8"/>
    <p:sldId id="296" r:id="rId9"/>
    <p:sldId id="277" r:id="rId10"/>
    <p:sldId id="259" r:id="rId11"/>
    <p:sldId id="279" r:id="rId12"/>
    <p:sldId id="298" r:id="rId13"/>
    <p:sldId id="297" r:id="rId14"/>
    <p:sldId id="278" r:id="rId15"/>
    <p:sldId id="281" r:id="rId16"/>
    <p:sldId id="299" r:id="rId17"/>
    <p:sldId id="282" r:id="rId18"/>
    <p:sldId id="287" r:id="rId19"/>
    <p:sldId id="288" r:id="rId20"/>
    <p:sldId id="300" r:id="rId21"/>
    <p:sldId id="283" r:id="rId22"/>
    <p:sldId id="302" r:id="rId23"/>
    <p:sldId id="301" r:id="rId24"/>
    <p:sldId id="303" r:id="rId25"/>
    <p:sldId id="257" r:id="rId26"/>
  </p:sldIdLst>
  <p:sldSz cx="12192000" cy="6858000"/>
  <p:notesSz cx="6858000" cy="9144000"/>
  <p:embeddedFontLst>
    <p:embeddedFont>
      <p:font typeface="等线 Light" panose="020B0604020202020204" charset="-122"/>
      <p:regular r:id="rId28"/>
    </p:embeddedFont>
    <p:embeddedFont>
      <p:font typeface="等线" panose="020B0604020202020204" charset="-122"/>
      <p:regular r:id="rId29"/>
      <p:bold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475"/>
    <a:srgbClr val="F9CD8C"/>
    <a:srgbClr val="F2F3EE"/>
    <a:srgbClr val="68D8C6"/>
    <a:srgbClr val="B6DA7D"/>
    <a:srgbClr val="73FDD6"/>
    <a:srgbClr val="176475"/>
    <a:srgbClr val="ED7D31"/>
    <a:srgbClr val="EA8D22"/>
    <a:srgbClr val="C42E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23"/>
    <p:restoredTop sz="94787"/>
  </p:normalViewPr>
  <p:slideViewPr>
    <p:cSldViewPr snapToGrid="0" showGuides="1">
      <p:cViewPr varScale="1">
        <p:scale>
          <a:sx n="67" d="100"/>
          <a:sy n="67" d="100"/>
        </p:scale>
        <p:origin x="105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445CEE-0A7E-456C-ACDD-A9C0EB451DFC}"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zh-CN" altLang="en-US"/>
        </a:p>
      </dgm:t>
    </dgm:pt>
    <dgm:pt modelId="{82B2FB79-02D0-4341-A406-0D0E391F04E6}">
      <dgm:prSet phldrT="[文本]" custT="1"/>
      <dgm:spPr>
        <a:solidFill>
          <a:srgbClr val="176475"/>
        </a:solidFill>
      </dgm:spPr>
      <dgm:t>
        <a:bodyPr/>
        <a:lstStyle/>
        <a:p>
          <a:pPr algn="just" rtl="0"/>
          <a:endParaRPr lang="zh-CN" altLang="en-US" sz="2800" dirty="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77FE4089-A205-40FE-AB3C-80F8BCF7A707}" type="parTrans" cxnId="{1D294A59-EDDF-4FFD-8AC4-CCB95952A55F}">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A8AFC0FC-555D-4789-9B12-2EC37C636415}" type="sibTrans" cxnId="{1D294A59-EDDF-4FFD-8AC4-CCB95952A55F}">
      <dgm:prSet/>
      <dgm:spPr>
        <a:solidFill>
          <a:srgbClr val="176475"/>
        </a:solidFill>
        <a:ln>
          <a:solidFill>
            <a:srgbClr val="176475"/>
          </a:solidFill>
        </a:ln>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3C561E05-D979-4B7E-9CAD-5BFBA1CED64A}">
      <dgm:prSet phldrT="[文本]" custT="1"/>
      <dgm:spPr>
        <a:solidFill>
          <a:schemeClr val="lt1">
            <a:hueOff val="0"/>
            <a:satOff val="0"/>
            <a:lumOff val="0"/>
            <a:alpha val="75000"/>
          </a:schemeClr>
        </a:solidFill>
        <a:ln>
          <a:solidFill>
            <a:srgbClr val="176475"/>
          </a:solidFill>
        </a:ln>
      </dgm:spPr>
      <dgm:t>
        <a:bodyPr/>
        <a:lstStyle/>
        <a:p>
          <a:pPr algn="just"/>
          <a:r>
            <a:rPr lang="vi-VN" sz="2800" dirty="0">
              <a:latin typeface="Times New Roman" panose="02020603050405020304" pitchFamily="18" charset="0"/>
              <a:cs typeface="Times New Roman" panose="02020603050405020304" pitchFamily="18" charset="0"/>
            </a:rPr>
            <a:t>Sử dụng ngôi kể thứ ba.</a:t>
          </a:r>
          <a:endParaRPr lang="zh-CN" altLang="en-US" sz="2800" dirty="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9838BD26-AE25-41E5-A1D8-9DADBF8AAA35}" type="parTrans" cxnId="{015D2AB2-4077-4777-906F-8DDCE47BE520}">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6B260788-4DF0-406B-8097-AFC96FE72A99}" type="sibTrans" cxnId="{015D2AB2-4077-4777-906F-8DDCE47BE520}">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83486632-5FFF-4813-95EC-43942B3F05DA}">
      <dgm:prSet phldrT="[文本]" custT="1"/>
      <dgm:spPr>
        <a:solidFill>
          <a:srgbClr val="176475"/>
        </a:solidFill>
      </dgm:spPr>
      <dgm:t>
        <a:bodyPr/>
        <a:lstStyle/>
        <a:p>
          <a:pPr algn="just" rtl="0"/>
          <a:endParaRPr lang="zh-CN" altLang="en-US" sz="2800" dirty="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8A3C46A6-26AA-442E-9EC4-3F7A4C09CBEA}" type="parTrans" cxnId="{D69D994E-E071-454C-8977-9348C0DBD310}">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8452963A-6EAC-4DB3-B78B-B7639386DF4B}" type="sibTrans" cxnId="{D69D994E-E071-454C-8977-9348C0DBD310}">
      <dgm:prSet/>
      <dgm:spPr>
        <a:solidFill>
          <a:srgbClr val="176475"/>
        </a:solidFill>
        <a:ln>
          <a:solidFill>
            <a:srgbClr val="176475"/>
          </a:solidFill>
        </a:ln>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0AD27A0A-F113-4A90-9125-83076C1D2C71}">
      <dgm:prSet phldrT="[文本]" custT="1"/>
      <dgm:spPr>
        <a:solidFill>
          <a:schemeClr val="lt1">
            <a:hueOff val="0"/>
            <a:satOff val="0"/>
            <a:lumOff val="0"/>
            <a:alpha val="75000"/>
          </a:schemeClr>
        </a:solidFill>
        <a:ln>
          <a:solidFill>
            <a:srgbClr val="176475"/>
          </a:solidFill>
        </a:ln>
      </dgm:spPr>
      <dgm:t>
        <a:bodyPr/>
        <a:lstStyle/>
        <a:p>
          <a:pPr algn="just"/>
          <a:r>
            <a:rPr lang="vi-VN" sz="2800" dirty="0">
              <a:latin typeface="Times New Roman" panose="02020603050405020304" pitchFamily="18" charset="0"/>
              <a:cs typeface="Times New Roman" panose="02020603050405020304" pitchFamily="18" charset="0"/>
            </a:rPr>
            <a:t>Dẫn dắt truyện khéo léo, tự nhiên.</a:t>
          </a:r>
          <a:endParaRPr lang="zh-CN" altLang="en-US" sz="2800" dirty="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B66C7AE0-30CD-496D-8265-25DAB36BC140}" type="parTrans" cxnId="{23EE1AB1-E21E-4F6E-B0D8-AC7D869B759F}">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B5BF3E37-4FC9-44C3-A50A-7D150EFA0CE9}" type="sibTrans" cxnId="{23EE1AB1-E21E-4F6E-B0D8-AC7D869B759F}">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D46A72F5-D49A-4840-926D-C3CB76F466C8}">
      <dgm:prSet phldrT="[文本]" custT="1"/>
      <dgm:spPr>
        <a:solidFill>
          <a:srgbClr val="176475"/>
        </a:solidFill>
      </dgm:spPr>
      <dgm:t>
        <a:bodyPr/>
        <a:lstStyle/>
        <a:p>
          <a:pPr algn="just" rtl="0"/>
          <a:endParaRPr lang="zh-CN" altLang="en-US" sz="2800" dirty="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CC706CCB-D717-48D7-A2C1-8C52A5C4655F}" type="parTrans" cxnId="{71FB807B-96F9-4D97-8371-4C381BB7D012}">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7342E063-716D-4D33-9A8F-7BE7C8B9BE2E}" type="sibTrans" cxnId="{71FB807B-96F9-4D97-8371-4C381BB7D012}">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0C6081C8-3508-4ACA-87C4-361085E9DB44}">
      <dgm:prSet phldrT="[文本]" custT="1"/>
      <dgm:spPr>
        <a:solidFill>
          <a:schemeClr val="lt1">
            <a:hueOff val="0"/>
            <a:satOff val="0"/>
            <a:lumOff val="0"/>
            <a:alpha val="75000"/>
          </a:schemeClr>
        </a:solidFill>
        <a:ln>
          <a:solidFill>
            <a:srgbClr val="176475"/>
          </a:solidFill>
        </a:ln>
      </dgm:spPr>
      <dgm:t>
        <a:bodyPr/>
        <a:lstStyle/>
        <a:p>
          <a:pPr algn="just"/>
          <a:r>
            <a:rPr lang="vi-VN" sz="2800" dirty="0">
              <a:latin typeface="Times New Roman" panose="02020603050405020304" pitchFamily="18" charset="0"/>
              <a:cs typeface="Times New Roman" panose="02020603050405020304" pitchFamily="18" charset="0"/>
            </a:rPr>
            <a:t>Ngôn ngữ sinh động, trong sáng. </a:t>
          </a:r>
          <a:endParaRPr lang="zh-CN" altLang="en-US" sz="2800" dirty="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86D0F8D9-CA6A-4130-AA3F-4BFC7CAB9662}" type="parTrans" cxnId="{0AA4F0E3-803A-4CE6-8CAA-1F5AF11F0DE9}">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B46699A3-94EA-4038-BE28-C008B1268F2D}" type="sibTrans" cxnId="{0AA4F0E3-803A-4CE6-8CAA-1F5AF11F0DE9}">
      <dgm:prSet/>
      <dgm:spPr/>
      <dgm:t>
        <a:bodyPr/>
        <a:lstStyle/>
        <a:p>
          <a:pPr algn="just"/>
          <a:endParaRPr lang="zh-CN" altLang="en-US" sz="2800">
            <a:latin typeface="Times New Roman" panose="02020603050405020304" pitchFamily="18" charset="0"/>
            <a:ea typeface="字魂95号-手刻宋" panose="00000500000000000000" pitchFamily="2" charset="-122"/>
            <a:cs typeface="Times New Roman" panose="02020603050405020304" pitchFamily="18" charset="0"/>
          </a:endParaRPr>
        </a:p>
      </dgm:t>
    </dgm:pt>
    <dgm:pt modelId="{F88B1FE3-412C-42E0-9E45-A0F76B99DD57}" type="pres">
      <dgm:prSet presAssocID="{5D445CEE-0A7E-456C-ACDD-A9C0EB451DFC}" presName="Name0" presStyleCnt="0">
        <dgm:presLayoutVars>
          <dgm:dir/>
          <dgm:animLvl val="lvl"/>
          <dgm:resizeHandles val="exact"/>
        </dgm:presLayoutVars>
      </dgm:prSet>
      <dgm:spPr/>
      <dgm:t>
        <a:bodyPr/>
        <a:lstStyle/>
        <a:p>
          <a:endParaRPr lang="en-US"/>
        </a:p>
      </dgm:t>
    </dgm:pt>
    <dgm:pt modelId="{AD75B829-90CF-4DA1-9080-61DCBC901902}" type="pres">
      <dgm:prSet presAssocID="{5D445CEE-0A7E-456C-ACDD-A9C0EB451DFC}" presName="tSp" presStyleCnt="0"/>
      <dgm:spPr/>
    </dgm:pt>
    <dgm:pt modelId="{8608817F-89DA-4337-8A92-FA3AE94F4328}" type="pres">
      <dgm:prSet presAssocID="{5D445CEE-0A7E-456C-ACDD-A9C0EB451DFC}" presName="bSp" presStyleCnt="0"/>
      <dgm:spPr/>
    </dgm:pt>
    <dgm:pt modelId="{04D739E4-AEFF-48DA-8B37-BEAFA673E318}" type="pres">
      <dgm:prSet presAssocID="{5D445CEE-0A7E-456C-ACDD-A9C0EB451DFC}" presName="process" presStyleCnt="0"/>
      <dgm:spPr/>
    </dgm:pt>
    <dgm:pt modelId="{39C1DA70-FD18-462B-ABD1-AF0D47A2039D}" type="pres">
      <dgm:prSet presAssocID="{82B2FB79-02D0-4341-A406-0D0E391F04E6}" presName="composite1" presStyleCnt="0"/>
      <dgm:spPr/>
    </dgm:pt>
    <dgm:pt modelId="{4DF65D73-F0D5-415D-98D8-716C3C2B5B22}" type="pres">
      <dgm:prSet presAssocID="{82B2FB79-02D0-4341-A406-0D0E391F04E6}" presName="dummyNode1" presStyleLbl="node1" presStyleIdx="0" presStyleCnt="3"/>
      <dgm:spPr/>
    </dgm:pt>
    <dgm:pt modelId="{6F9A7E3D-D288-456E-8F24-6C4876190801}" type="pres">
      <dgm:prSet presAssocID="{82B2FB79-02D0-4341-A406-0D0E391F04E6}" presName="childNode1" presStyleLbl="bgAcc1" presStyleIdx="0" presStyleCnt="3">
        <dgm:presLayoutVars>
          <dgm:bulletEnabled val="1"/>
        </dgm:presLayoutVars>
      </dgm:prSet>
      <dgm:spPr/>
      <dgm:t>
        <a:bodyPr/>
        <a:lstStyle/>
        <a:p>
          <a:endParaRPr lang="en-US"/>
        </a:p>
      </dgm:t>
    </dgm:pt>
    <dgm:pt modelId="{1C332579-97EE-4804-8FA1-288366268AD6}" type="pres">
      <dgm:prSet presAssocID="{82B2FB79-02D0-4341-A406-0D0E391F04E6}" presName="childNode1tx" presStyleLbl="bgAcc1" presStyleIdx="0" presStyleCnt="3">
        <dgm:presLayoutVars>
          <dgm:bulletEnabled val="1"/>
        </dgm:presLayoutVars>
      </dgm:prSet>
      <dgm:spPr/>
      <dgm:t>
        <a:bodyPr/>
        <a:lstStyle/>
        <a:p>
          <a:endParaRPr lang="en-US"/>
        </a:p>
      </dgm:t>
    </dgm:pt>
    <dgm:pt modelId="{F2FC309E-C906-47AE-80F4-31385CB73B5E}" type="pres">
      <dgm:prSet presAssocID="{82B2FB79-02D0-4341-A406-0D0E391F04E6}" presName="parentNode1" presStyleLbl="node1" presStyleIdx="0" presStyleCnt="3" custScaleY="74610">
        <dgm:presLayoutVars>
          <dgm:chMax val="1"/>
          <dgm:bulletEnabled val="1"/>
        </dgm:presLayoutVars>
      </dgm:prSet>
      <dgm:spPr/>
      <dgm:t>
        <a:bodyPr/>
        <a:lstStyle/>
        <a:p>
          <a:endParaRPr lang="en-US"/>
        </a:p>
      </dgm:t>
    </dgm:pt>
    <dgm:pt modelId="{7A807CAB-D88A-4929-BDC7-554445E1DF1D}" type="pres">
      <dgm:prSet presAssocID="{82B2FB79-02D0-4341-A406-0D0E391F04E6}" presName="connSite1" presStyleCnt="0"/>
      <dgm:spPr/>
    </dgm:pt>
    <dgm:pt modelId="{E91C76A8-18C9-4840-88F1-A284F8ECB21D}" type="pres">
      <dgm:prSet presAssocID="{A8AFC0FC-555D-4789-9B12-2EC37C636415}" presName="Name9" presStyleLbl="sibTrans2D1" presStyleIdx="0" presStyleCnt="2"/>
      <dgm:spPr/>
      <dgm:t>
        <a:bodyPr/>
        <a:lstStyle/>
        <a:p>
          <a:endParaRPr lang="en-US"/>
        </a:p>
      </dgm:t>
    </dgm:pt>
    <dgm:pt modelId="{4A7A6D48-9233-4EA6-BBC2-9AE39718FB90}" type="pres">
      <dgm:prSet presAssocID="{83486632-5FFF-4813-95EC-43942B3F05DA}" presName="composite2" presStyleCnt="0"/>
      <dgm:spPr/>
    </dgm:pt>
    <dgm:pt modelId="{38279A49-AC9B-42B0-87C5-6B245DBF252A}" type="pres">
      <dgm:prSet presAssocID="{83486632-5FFF-4813-95EC-43942B3F05DA}" presName="dummyNode2" presStyleLbl="node1" presStyleIdx="0" presStyleCnt="3"/>
      <dgm:spPr/>
    </dgm:pt>
    <dgm:pt modelId="{17C54C09-4368-4054-B6BF-3CF4CD8610BE}" type="pres">
      <dgm:prSet presAssocID="{83486632-5FFF-4813-95EC-43942B3F05DA}" presName="childNode2" presStyleLbl="bgAcc1" presStyleIdx="1" presStyleCnt="3">
        <dgm:presLayoutVars>
          <dgm:bulletEnabled val="1"/>
        </dgm:presLayoutVars>
      </dgm:prSet>
      <dgm:spPr/>
      <dgm:t>
        <a:bodyPr/>
        <a:lstStyle/>
        <a:p>
          <a:endParaRPr lang="en-US"/>
        </a:p>
      </dgm:t>
    </dgm:pt>
    <dgm:pt modelId="{50076C82-E986-493D-923B-928678968A11}" type="pres">
      <dgm:prSet presAssocID="{83486632-5FFF-4813-95EC-43942B3F05DA}" presName="childNode2tx" presStyleLbl="bgAcc1" presStyleIdx="1" presStyleCnt="3">
        <dgm:presLayoutVars>
          <dgm:bulletEnabled val="1"/>
        </dgm:presLayoutVars>
      </dgm:prSet>
      <dgm:spPr/>
      <dgm:t>
        <a:bodyPr/>
        <a:lstStyle/>
        <a:p>
          <a:endParaRPr lang="en-US"/>
        </a:p>
      </dgm:t>
    </dgm:pt>
    <dgm:pt modelId="{DE0E076B-3F76-459A-AB5C-B1CCB8E1A110}" type="pres">
      <dgm:prSet presAssocID="{83486632-5FFF-4813-95EC-43942B3F05DA}" presName="parentNode2" presStyleLbl="node1" presStyleIdx="1" presStyleCnt="3" custScaleY="74715">
        <dgm:presLayoutVars>
          <dgm:chMax val="0"/>
          <dgm:bulletEnabled val="1"/>
        </dgm:presLayoutVars>
      </dgm:prSet>
      <dgm:spPr/>
      <dgm:t>
        <a:bodyPr/>
        <a:lstStyle/>
        <a:p>
          <a:endParaRPr lang="en-US"/>
        </a:p>
      </dgm:t>
    </dgm:pt>
    <dgm:pt modelId="{074F5407-1755-4EE8-A0E7-EB0CED2A2E9B}" type="pres">
      <dgm:prSet presAssocID="{83486632-5FFF-4813-95EC-43942B3F05DA}" presName="connSite2" presStyleCnt="0"/>
      <dgm:spPr/>
    </dgm:pt>
    <dgm:pt modelId="{520CA741-90AA-4A99-8BBE-B8E81CCF86F6}" type="pres">
      <dgm:prSet presAssocID="{8452963A-6EAC-4DB3-B78B-B7639386DF4B}" presName="Name18" presStyleLbl="sibTrans2D1" presStyleIdx="1" presStyleCnt="2"/>
      <dgm:spPr/>
      <dgm:t>
        <a:bodyPr/>
        <a:lstStyle/>
        <a:p>
          <a:endParaRPr lang="en-US"/>
        </a:p>
      </dgm:t>
    </dgm:pt>
    <dgm:pt modelId="{7A62F24A-9EC6-4A66-AE75-1883E93406A8}" type="pres">
      <dgm:prSet presAssocID="{D46A72F5-D49A-4840-926D-C3CB76F466C8}" presName="composite1" presStyleCnt="0"/>
      <dgm:spPr/>
    </dgm:pt>
    <dgm:pt modelId="{53CACFF3-E44E-4BFC-BFD7-D09A77EBEE7E}" type="pres">
      <dgm:prSet presAssocID="{D46A72F5-D49A-4840-926D-C3CB76F466C8}" presName="dummyNode1" presStyleLbl="node1" presStyleIdx="1" presStyleCnt="3"/>
      <dgm:spPr/>
    </dgm:pt>
    <dgm:pt modelId="{8C9B61D5-1EA8-4437-BB25-C747BF39417C}" type="pres">
      <dgm:prSet presAssocID="{D46A72F5-D49A-4840-926D-C3CB76F466C8}" presName="childNode1" presStyleLbl="bgAcc1" presStyleIdx="2" presStyleCnt="3">
        <dgm:presLayoutVars>
          <dgm:bulletEnabled val="1"/>
        </dgm:presLayoutVars>
      </dgm:prSet>
      <dgm:spPr/>
      <dgm:t>
        <a:bodyPr/>
        <a:lstStyle/>
        <a:p>
          <a:endParaRPr lang="en-US"/>
        </a:p>
      </dgm:t>
    </dgm:pt>
    <dgm:pt modelId="{71A15C19-0F65-484A-80D0-80C1F253B9F6}" type="pres">
      <dgm:prSet presAssocID="{D46A72F5-D49A-4840-926D-C3CB76F466C8}" presName="childNode1tx" presStyleLbl="bgAcc1" presStyleIdx="2" presStyleCnt="3">
        <dgm:presLayoutVars>
          <dgm:bulletEnabled val="1"/>
        </dgm:presLayoutVars>
      </dgm:prSet>
      <dgm:spPr/>
      <dgm:t>
        <a:bodyPr/>
        <a:lstStyle/>
        <a:p>
          <a:endParaRPr lang="en-US"/>
        </a:p>
      </dgm:t>
    </dgm:pt>
    <dgm:pt modelId="{73C3E563-471F-4C17-ABA3-98D9EE262D77}" type="pres">
      <dgm:prSet presAssocID="{D46A72F5-D49A-4840-926D-C3CB76F466C8}" presName="parentNode1" presStyleLbl="node1" presStyleIdx="2" presStyleCnt="3" custScaleY="74715">
        <dgm:presLayoutVars>
          <dgm:chMax val="1"/>
          <dgm:bulletEnabled val="1"/>
        </dgm:presLayoutVars>
      </dgm:prSet>
      <dgm:spPr/>
      <dgm:t>
        <a:bodyPr/>
        <a:lstStyle/>
        <a:p>
          <a:endParaRPr lang="en-US"/>
        </a:p>
      </dgm:t>
    </dgm:pt>
    <dgm:pt modelId="{3569636F-99C2-4D0F-AE7D-DFC76E5F2BA2}" type="pres">
      <dgm:prSet presAssocID="{D46A72F5-D49A-4840-926D-C3CB76F466C8}" presName="connSite1" presStyleCnt="0"/>
      <dgm:spPr/>
    </dgm:pt>
  </dgm:ptLst>
  <dgm:cxnLst>
    <dgm:cxn modelId="{7645D365-F1DA-49F6-96F0-DD97AACD314D}" type="presOf" srcId="{0C6081C8-3508-4ACA-87C4-361085E9DB44}" destId="{71A15C19-0F65-484A-80D0-80C1F253B9F6}" srcOrd="1" destOrd="0" presId="urn:microsoft.com/office/officeart/2005/8/layout/hProcess4"/>
    <dgm:cxn modelId="{1D294A59-EDDF-4FFD-8AC4-CCB95952A55F}" srcId="{5D445CEE-0A7E-456C-ACDD-A9C0EB451DFC}" destId="{82B2FB79-02D0-4341-A406-0D0E391F04E6}" srcOrd="0" destOrd="0" parTransId="{77FE4089-A205-40FE-AB3C-80F8BCF7A707}" sibTransId="{A8AFC0FC-555D-4789-9B12-2EC37C636415}"/>
    <dgm:cxn modelId="{6D5BCF6F-4305-40F5-BB1B-8FC8B86C9C57}" type="presOf" srcId="{83486632-5FFF-4813-95EC-43942B3F05DA}" destId="{DE0E076B-3F76-459A-AB5C-B1CCB8E1A110}" srcOrd="0" destOrd="0" presId="urn:microsoft.com/office/officeart/2005/8/layout/hProcess4"/>
    <dgm:cxn modelId="{072A2B44-17B5-4DF6-A1E9-1EE68EBA8449}" type="presOf" srcId="{D46A72F5-D49A-4840-926D-C3CB76F466C8}" destId="{73C3E563-471F-4C17-ABA3-98D9EE262D77}" srcOrd="0" destOrd="0" presId="urn:microsoft.com/office/officeart/2005/8/layout/hProcess4"/>
    <dgm:cxn modelId="{7729A661-3BA6-4DCC-82E8-E54F6893081E}" type="presOf" srcId="{0AD27A0A-F113-4A90-9125-83076C1D2C71}" destId="{50076C82-E986-493D-923B-928678968A11}" srcOrd="1" destOrd="0" presId="urn:microsoft.com/office/officeart/2005/8/layout/hProcess4"/>
    <dgm:cxn modelId="{71FB807B-96F9-4D97-8371-4C381BB7D012}" srcId="{5D445CEE-0A7E-456C-ACDD-A9C0EB451DFC}" destId="{D46A72F5-D49A-4840-926D-C3CB76F466C8}" srcOrd="2" destOrd="0" parTransId="{CC706CCB-D717-48D7-A2C1-8C52A5C4655F}" sibTransId="{7342E063-716D-4D33-9A8F-7BE7C8B9BE2E}"/>
    <dgm:cxn modelId="{EE779E23-7155-49FD-82E3-6F2549810B5B}" type="presOf" srcId="{0AD27A0A-F113-4A90-9125-83076C1D2C71}" destId="{17C54C09-4368-4054-B6BF-3CF4CD8610BE}" srcOrd="0" destOrd="0" presId="urn:microsoft.com/office/officeart/2005/8/layout/hProcess4"/>
    <dgm:cxn modelId="{BD8FD533-4FDD-49D9-A6E0-EBC4236AF1F8}" type="presOf" srcId="{0C6081C8-3508-4ACA-87C4-361085E9DB44}" destId="{8C9B61D5-1EA8-4437-BB25-C747BF39417C}" srcOrd="0" destOrd="0" presId="urn:microsoft.com/office/officeart/2005/8/layout/hProcess4"/>
    <dgm:cxn modelId="{D69D994E-E071-454C-8977-9348C0DBD310}" srcId="{5D445CEE-0A7E-456C-ACDD-A9C0EB451DFC}" destId="{83486632-5FFF-4813-95EC-43942B3F05DA}" srcOrd="1" destOrd="0" parTransId="{8A3C46A6-26AA-442E-9EC4-3F7A4C09CBEA}" sibTransId="{8452963A-6EAC-4DB3-B78B-B7639386DF4B}"/>
    <dgm:cxn modelId="{4328FAA6-3424-47C2-A622-4D1EEEC23E9B}" type="presOf" srcId="{5D445CEE-0A7E-456C-ACDD-A9C0EB451DFC}" destId="{F88B1FE3-412C-42E0-9E45-A0F76B99DD57}" srcOrd="0" destOrd="0" presId="urn:microsoft.com/office/officeart/2005/8/layout/hProcess4"/>
    <dgm:cxn modelId="{0AA4F0E3-803A-4CE6-8CAA-1F5AF11F0DE9}" srcId="{D46A72F5-D49A-4840-926D-C3CB76F466C8}" destId="{0C6081C8-3508-4ACA-87C4-361085E9DB44}" srcOrd="0" destOrd="0" parTransId="{86D0F8D9-CA6A-4130-AA3F-4BFC7CAB9662}" sibTransId="{B46699A3-94EA-4038-BE28-C008B1268F2D}"/>
    <dgm:cxn modelId="{7CB70146-5594-4E20-B4E7-F47CAB8B35BA}" type="presOf" srcId="{82B2FB79-02D0-4341-A406-0D0E391F04E6}" destId="{F2FC309E-C906-47AE-80F4-31385CB73B5E}" srcOrd="0" destOrd="0" presId="urn:microsoft.com/office/officeart/2005/8/layout/hProcess4"/>
    <dgm:cxn modelId="{C4FBCDB4-D798-4D5E-958D-836486187F37}" type="presOf" srcId="{3C561E05-D979-4B7E-9CAD-5BFBA1CED64A}" destId="{1C332579-97EE-4804-8FA1-288366268AD6}" srcOrd="1" destOrd="0" presId="urn:microsoft.com/office/officeart/2005/8/layout/hProcess4"/>
    <dgm:cxn modelId="{23EE1AB1-E21E-4F6E-B0D8-AC7D869B759F}" srcId="{83486632-5FFF-4813-95EC-43942B3F05DA}" destId="{0AD27A0A-F113-4A90-9125-83076C1D2C71}" srcOrd="0" destOrd="0" parTransId="{B66C7AE0-30CD-496D-8265-25DAB36BC140}" sibTransId="{B5BF3E37-4FC9-44C3-A50A-7D150EFA0CE9}"/>
    <dgm:cxn modelId="{015D2AB2-4077-4777-906F-8DDCE47BE520}" srcId="{82B2FB79-02D0-4341-A406-0D0E391F04E6}" destId="{3C561E05-D979-4B7E-9CAD-5BFBA1CED64A}" srcOrd="0" destOrd="0" parTransId="{9838BD26-AE25-41E5-A1D8-9DADBF8AAA35}" sibTransId="{6B260788-4DF0-406B-8097-AFC96FE72A99}"/>
    <dgm:cxn modelId="{359AABB2-F618-40D9-8158-2174BEEA550A}" type="presOf" srcId="{8452963A-6EAC-4DB3-B78B-B7639386DF4B}" destId="{520CA741-90AA-4A99-8BBE-B8E81CCF86F6}" srcOrd="0" destOrd="0" presId="urn:microsoft.com/office/officeart/2005/8/layout/hProcess4"/>
    <dgm:cxn modelId="{453FE50D-AFA9-4D0C-9AC4-AB800F0F2120}" type="presOf" srcId="{3C561E05-D979-4B7E-9CAD-5BFBA1CED64A}" destId="{6F9A7E3D-D288-456E-8F24-6C4876190801}" srcOrd="0" destOrd="0" presId="urn:microsoft.com/office/officeart/2005/8/layout/hProcess4"/>
    <dgm:cxn modelId="{B97FD2B5-9DA3-46F8-8F97-0322EA9122A9}" type="presOf" srcId="{A8AFC0FC-555D-4789-9B12-2EC37C636415}" destId="{E91C76A8-18C9-4840-88F1-A284F8ECB21D}" srcOrd="0" destOrd="0" presId="urn:microsoft.com/office/officeart/2005/8/layout/hProcess4"/>
    <dgm:cxn modelId="{D985AEB6-BDD5-4EFA-9AF8-582677CCE69F}" type="presParOf" srcId="{F88B1FE3-412C-42E0-9E45-A0F76B99DD57}" destId="{AD75B829-90CF-4DA1-9080-61DCBC901902}" srcOrd="0" destOrd="0" presId="urn:microsoft.com/office/officeart/2005/8/layout/hProcess4"/>
    <dgm:cxn modelId="{AEB54BCA-E54D-4E36-9B07-A48C2FED8C8D}" type="presParOf" srcId="{F88B1FE3-412C-42E0-9E45-A0F76B99DD57}" destId="{8608817F-89DA-4337-8A92-FA3AE94F4328}" srcOrd="1" destOrd="0" presId="urn:microsoft.com/office/officeart/2005/8/layout/hProcess4"/>
    <dgm:cxn modelId="{179B0243-78A6-44D4-9603-48A814F4D2BD}" type="presParOf" srcId="{F88B1FE3-412C-42E0-9E45-A0F76B99DD57}" destId="{04D739E4-AEFF-48DA-8B37-BEAFA673E318}" srcOrd="2" destOrd="0" presId="urn:microsoft.com/office/officeart/2005/8/layout/hProcess4"/>
    <dgm:cxn modelId="{B9181819-1A14-441F-A837-175A08385FD0}" type="presParOf" srcId="{04D739E4-AEFF-48DA-8B37-BEAFA673E318}" destId="{39C1DA70-FD18-462B-ABD1-AF0D47A2039D}" srcOrd="0" destOrd="0" presId="urn:microsoft.com/office/officeart/2005/8/layout/hProcess4"/>
    <dgm:cxn modelId="{A1996CD3-616E-4D4B-ABC2-F527DF5F6086}" type="presParOf" srcId="{39C1DA70-FD18-462B-ABD1-AF0D47A2039D}" destId="{4DF65D73-F0D5-415D-98D8-716C3C2B5B22}" srcOrd="0" destOrd="0" presId="urn:microsoft.com/office/officeart/2005/8/layout/hProcess4"/>
    <dgm:cxn modelId="{96FA58D7-A854-4A92-83B4-E380F5FB5A3E}" type="presParOf" srcId="{39C1DA70-FD18-462B-ABD1-AF0D47A2039D}" destId="{6F9A7E3D-D288-456E-8F24-6C4876190801}" srcOrd="1" destOrd="0" presId="urn:microsoft.com/office/officeart/2005/8/layout/hProcess4"/>
    <dgm:cxn modelId="{DEA30864-F6EB-45AA-A0BE-6A657AEA5CF7}" type="presParOf" srcId="{39C1DA70-FD18-462B-ABD1-AF0D47A2039D}" destId="{1C332579-97EE-4804-8FA1-288366268AD6}" srcOrd="2" destOrd="0" presId="urn:microsoft.com/office/officeart/2005/8/layout/hProcess4"/>
    <dgm:cxn modelId="{1B41F937-66C4-4B2B-B6B8-586A6C85C3E8}" type="presParOf" srcId="{39C1DA70-FD18-462B-ABD1-AF0D47A2039D}" destId="{F2FC309E-C906-47AE-80F4-31385CB73B5E}" srcOrd="3" destOrd="0" presId="urn:microsoft.com/office/officeart/2005/8/layout/hProcess4"/>
    <dgm:cxn modelId="{1627F1BA-74DE-4EF6-9067-C43736542B04}" type="presParOf" srcId="{39C1DA70-FD18-462B-ABD1-AF0D47A2039D}" destId="{7A807CAB-D88A-4929-BDC7-554445E1DF1D}" srcOrd="4" destOrd="0" presId="urn:microsoft.com/office/officeart/2005/8/layout/hProcess4"/>
    <dgm:cxn modelId="{2A568DFF-FA2D-4C2E-8D86-2F94DBE443DF}" type="presParOf" srcId="{04D739E4-AEFF-48DA-8B37-BEAFA673E318}" destId="{E91C76A8-18C9-4840-88F1-A284F8ECB21D}" srcOrd="1" destOrd="0" presId="urn:microsoft.com/office/officeart/2005/8/layout/hProcess4"/>
    <dgm:cxn modelId="{7D6BD777-C2DE-4947-864D-CA9880972291}" type="presParOf" srcId="{04D739E4-AEFF-48DA-8B37-BEAFA673E318}" destId="{4A7A6D48-9233-4EA6-BBC2-9AE39718FB90}" srcOrd="2" destOrd="0" presId="urn:microsoft.com/office/officeart/2005/8/layout/hProcess4"/>
    <dgm:cxn modelId="{45A602CE-3988-4D70-9547-05F41EB45E82}" type="presParOf" srcId="{4A7A6D48-9233-4EA6-BBC2-9AE39718FB90}" destId="{38279A49-AC9B-42B0-87C5-6B245DBF252A}" srcOrd="0" destOrd="0" presId="urn:microsoft.com/office/officeart/2005/8/layout/hProcess4"/>
    <dgm:cxn modelId="{695EC639-26C7-4474-B063-2A166FDF8203}" type="presParOf" srcId="{4A7A6D48-9233-4EA6-BBC2-9AE39718FB90}" destId="{17C54C09-4368-4054-B6BF-3CF4CD8610BE}" srcOrd="1" destOrd="0" presId="urn:microsoft.com/office/officeart/2005/8/layout/hProcess4"/>
    <dgm:cxn modelId="{5888BFA8-3A03-4D2D-9CD6-56B30A3EC2D1}" type="presParOf" srcId="{4A7A6D48-9233-4EA6-BBC2-9AE39718FB90}" destId="{50076C82-E986-493D-923B-928678968A11}" srcOrd="2" destOrd="0" presId="urn:microsoft.com/office/officeart/2005/8/layout/hProcess4"/>
    <dgm:cxn modelId="{D5325B20-5098-4AC0-B7E3-CFCB82077A8C}" type="presParOf" srcId="{4A7A6D48-9233-4EA6-BBC2-9AE39718FB90}" destId="{DE0E076B-3F76-459A-AB5C-B1CCB8E1A110}" srcOrd="3" destOrd="0" presId="urn:microsoft.com/office/officeart/2005/8/layout/hProcess4"/>
    <dgm:cxn modelId="{F3789516-DC0E-4BA9-A79E-EABA71520552}" type="presParOf" srcId="{4A7A6D48-9233-4EA6-BBC2-9AE39718FB90}" destId="{074F5407-1755-4EE8-A0E7-EB0CED2A2E9B}" srcOrd="4" destOrd="0" presId="urn:microsoft.com/office/officeart/2005/8/layout/hProcess4"/>
    <dgm:cxn modelId="{AB93E0E7-AAD3-4EBE-99C1-6BC10B6B7355}" type="presParOf" srcId="{04D739E4-AEFF-48DA-8B37-BEAFA673E318}" destId="{520CA741-90AA-4A99-8BBE-B8E81CCF86F6}" srcOrd="3" destOrd="0" presId="urn:microsoft.com/office/officeart/2005/8/layout/hProcess4"/>
    <dgm:cxn modelId="{8591C8F0-40D8-4EC1-AEF6-B81A6C214CBA}" type="presParOf" srcId="{04D739E4-AEFF-48DA-8B37-BEAFA673E318}" destId="{7A62F24A-9EC6-4A66-AE75-1883E93406A8}" srcOrd="4" destOrd="0" presId="urn:microsoft.com/office/officeart/2005/8/layout/hProcess4"/>
    <dgm:cxn modelId="{3638A8B3-459C-496C-A72E-5B4C48BDB7C3}" type="presParOf" srcId="{7A62F24A-9EC6-4A66-AE75-1883E93406A8}" destId="{53CACFF3-E44E-4BFC-BFD7-D09A77EBEE7E}" srcOrd="0" destOrd="0" presId="urn:microsoft.com/office/officeart/2005/8/layout/hProcess4"/>
    <dgm:cxn modelId="{47EE1EF5-13A4-4F51-A673-02EA730B2502}" type="presParOf" srcId="{7A62F24A-9EC6-4A66-AE75-1883E93406A8}" destId="{8C9B61D5-1EA8-4437-BB25-C747BF39417C}" srcOrd="1" destOrd="0" presId="urn:microsoft.com/office/officeart/2005/8/layout/hProcess4"/>
    <dgm:cxn modelId="{97585765-1EC3-4B89-B193-A68BA6955C85}" type="presParOf" srcId="{7A62F24A-9EC6-4A66-AE75-1883E93406A8}" destId="{71A15C19-0F65-484A-80D0-80C1F253B9F6}" srcOrd="2" destOrd="0" presId="urn:microsoft.com/office/officeart/2005/8/layout/hProcess4"/>
    <dgm:cxn modelId="{63EDC27B-CA2D-4892-B9E9-E6E2FE1875C6}" type="presParOf" srcId="{7A62F24A-9EC6-4A66-AE75-1883E93406A8}" destId="{73C3E563-471F-4C17-ABA3-98D9EE262D77}" srcOrd="3" destOrd="0" presId="urn:microsoft.com/office/officeart/2005/8/layout/hProcess4"/>
    <dgm:cxn modelId="{14080105-23B0-4FF0-BDB4-D9431A5DDCC3}" type="presParOf" srcId="{7A62F24A-9EC6-4A66-AE75-1883E93406A8}" destId="{3569636F-99C2-4D0F-AE7D-DFC76E5F2BA2}"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9A7E3D-D288-456E-8F24-6C4876190801}">
      <dsp:nvSpPr>
        <dsp:cNvPr id="0" name=""/>
        <dsp:cNvSpPr/>
      </dsp:nvSpPr>
      <dsp:spPr>
        <a:xfrm>
          <a:off x="150" y="1878265"/>
          <a:ext cx="2399052" cy="1978716"/>
        </a:xfrm>
        <a:prstGeom prst="roundRect">
          <a:avLst>
            <a:gd name="adj" fmla="val 10000"/>
          </a:avLst>
        </a:prstGeom>
        <a:solidFill>
          <a:schemeClr val="lt1">
            <a:hueOff val="0"/>
            <a:satOff val="0"/>
            <a:lumOff val="0"/>
            <a:alpha val="75000"/>
          </a:schemeClr>
        </a:solidFill>
        <a:ln w="12700" cap="flat" cmpd="sng" algn="ctr">
          <a:solidFill>
            <a:srgbClr val="1764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just" defTabSz="1244600">
            <a:lnSpc>
              <a:spcPct val="90000"/>
            </a:lnSpc>
            <a:spcBef>
              <a:spcPct val="0"/>
            </a:spcBef>
            <a:spcAft>
              <a:spcPct val="15000"/>
            </a:spcAft>
            <a:buChar char="••"/>
          </a:pPr>
          <a:r>
            <a:rPr lang="vi-VN" sz="2800" kern="1200" dirty="0">
              <a:latin typeface="Times New Roman" panose="02020603050405020304" pitchFamily="18" charset="0"/>
              <a:cs typeface="Times New Roman" panose="02020603050405020304" pitchFamily="18" charset="0"/>
            </a:rPr>
            <a:t>Sử dụng ngôi kể thứ ba.</a:t>
          </a:r>
          <a:endParaRPr lang="zh-CN" altLang="en-US" sz="2800" kern="1200" dirty="0">
            <a:latin typeface="Times New Roman" panose="02020603050405020304" pitchFamily="18" charset="0"/>
            <a:ea typeface="字魂95号-手刻宋" panose="00000500000000000000" pitchFamily="2" charset="-122"/>
            <a:cs typeface="Times New Roman" panose="02020603050405020304" pitchFamily="18" charset="0"/>
          </a:endParaRPr>
        </a:p>
      </dsp:txBody>
      <dsp:txXfrm>
        <a:off x="45686" y="1923801"/>
        <a:ext cx="2307980" cy="1463633"/>
      </dsp:txXfrm>
    </dsp:sp>
    <dsp:sp modelId="{E91C76A8-18C9-4840-88F1-A284F8ECB21D}">
      <dsp:nvSpPr>
        <dsp:cNvPr id="0" name=""/>
        <dsp:cNvSpPr/>
      </dsp:nvSpPr>
      <dsp:spPr>
        <a:xfrm>
          <a:off x="1405896" y="2396794"/>
          <a:ext cx="2497221" cy="2497221"/>
        </a:xfrm>
        <a:prstGeom prst="leftCircularArrow">
          <a:avLst>
            <a:gd name="adj1" fmla="val 2547"/>
            <a:gd name="adj2" fmla="val 309002"/>
            <a:gd name="adj3" fmla="val 2264983"/>
            <a:gd name="adj4" fmla="val 9204960"/>
            <a:gd name="adj5" fmla="val 2971"/>
          </a:avLst>
        </a:prstGeom>
        <a:solidFill>
          <a:srgbClr val="176475"/>
        </a:solidFill>
        <a:ln>
          <a:solidFill>
            <a:srgbClr val="176475"/>
          </a:solidFill>
        </a:ln>
        <a:effectLst/>
      </dsp:spPr>
      <dsp:style>
        <a:lnRef idx="0">
          <a:scrgbClr r="0" g="0" b="0"/>
        </a:lnRef>
        <a:fillRef idx="1">
          <a:scrgbClr r="0" g="0" b="0"/>
        </a:fillRef>
        <a:effectRef idx="0">
          <a:scrgbClr r="0" g="0" b="0"/>
        </a:effectRef>
        <a:fontRef idx="minor">
          <a:schemeClr val="lt1"/>
        </a:fontRef>
      </dsp:style>
    </dsp:sp>
    <dsp:sp modelId="{F2FC309E-C906-47AE-80F4-31385CB73B5E}">
      <dsp:nvSpPr>
        <dsp:cNvPr id="0" name=""/>
        <dsp:cNvSpPr/>
      </dsp:nvSpPr>
      <dsp:spPr>
        <a:xfrm>
          <a:off x="533272" y="3540627"/>
          <a:ext cx="2132490" cy="632708"/>
        </a:xfrm>
        <a:prstGeom prst="roundRect">
          <a:avLst>
            <a:gd name="adj" fmla="val 10000"/>
          </a:avLst>
        </a:prstGeom>
        <a:solidFill>
          <a:srgbClr val="17647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just" defTabSz="1244600" rtl="0">
            <a:lnSpc>
              <a:spcPct val="90000"/>
            </a:lnSpc>
            <a:spcBef>
              <a:spcPct val="0"/>
            </a:spcBef>
            <a:spcAft>
              <a:spcPct val="35000"/>
            </a:spcAft>
          </a:pPr>
          <a:endParaRPr lang="zh-CN" altLang="en-US" sz="2800" kern="1200" dirty="0">
            <a:latin typeface="Times New Roman" panose="02020603050405020304" pitchFamily="18" charset="0"/>
            <a:ea typeface="字魂95号-手刻宋" panose="00000500000000000000" pitchFamily="2" charset="-122"/>
            <a:cs typeface="Times New Roman" panose="02020603050405020304" pitchFamily="18" charset="0"/>
          </a:endParaRPr>
        </a:p>
      </dsp:txBody>
      <dsp:txXfrm>
        <a:off x="551803" y="3559158"/>
        <a:ext cx="2095428" cy="595646"/>
      </dsp:txXfrm>
    </dsp:sp>
    <dsp:sp modelId="{17C54C09-4368-4054-B6BF-3CF4CD8610BE}">
      <dsp:nvSpPr>
        <dsp:cNvPr id="0" name=""/>
        <dsp:cNvSpPr/>
      </dsp:nvSpPr>
      <dsp:spPr>
        <a:xfrm>
          <a:off x="2968628" y="1878265"/>
          <a:ext cx="2399052" cy="1978716"/>
        </a:xfrm>
        <a:prstGeom prst="roundRect">
          <a:avLst>
            <a:gd name="adj" fmla="val 10000"/>
          </a:avLst>
        </a:prstGeom>
        <a:solidFill>
          <a:schemeClr val="lt1">
            <a:hueOff val="0"/>
            <a:satOff val="0"/>
            <a:lumOff val="0"/>
            <a:alpha val="75000"/>
          </a:schemeClr>
        </a:solidFill>
        <a:ln w="12700" cap="flat" cmpd="sng" algn="ctr">
          <a:solidFill>
            <a:srgbClr val="1764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just" defTabSz="1244600">
            <a:lnSpc>
              <a:spcPct val="90000"/>
            </a:lnSpc>
            <a:spcBef>
              <a:spcPct val="0"/>
            </a:spcBef>
            <a:spcAft>
              <a:spcPct val="15000"/>
            </a:spcAft>
            <a:buChar char="••"/>
          </a:pPr>
          <a:r>
            <a:rPr lang="vi-VN" sz="2800" kern="1200" dirty="0">
              <a:latin typeface="Times New Roman" panose="02020603050405020304" pitchFamily="18" charset="0"/>
              <a:cs typeface="Times New Roman" panose="02020603050405020304" pitchFamily="18" charset="0"/>
            </a:rPr>
            <a:t>Dẫn dắt truyện khéo léo, tự nhiên.</a:t>
          </a:r>
          <a:endParaRPr lang="zh-CN" altLang="en-US" sz="2800" kern="1200" dirty="0">
            <a:latin typeface="Times New Roman" panose="02020603050405020304" pitchFamily="18" charset="0"/>
            <a:ea typeface="字魂95号-手刻宋" panose="00000500000000000000" pitchFamily="2" charset="-122"/>
            <a:cs typeface="Times New Roman" panose="02020603050405020304" pitchFamily="18" charset="0"/>
          </a:endParaRPr>
        </a:p>
      </dsp:txBody>
      <dsp:txXfrm>
        <a:off x="3014164" y="2347812"/>
        <a:ext cx="2307980" cy="1463633"/>
      </dsp:txXfrm>
    </dsp:sp>
    <dsp:sp modelId="{520CA741-90AA-4A99-8BBE-B8E81CCF86F6}">
      <dsp:nvSpPr>
        <dsp:cNvPr id="0" name=""/>
        <dsp:cNvSpPr/>
      </dsp:nvSpPr>
      <dsp:spPr>
        <a:xfrm>
          <a:off x="4354455" y="763623"/>
          <a:ext cx="2803369" cy="2803369"/>
        </a:xfrm>
        <a:prstGeom prst="circularArrow">
          <a:avLst>
            <a:gd name="adj1" fmla="val 2269"/>
            <a:gd name="adj2" fmla="val 273493"/>
            <a:gd name="adj3" fmla="val 19391931"/>
            <a:gd name="adj4" fmla="val 12416445"/>
            <a:gd name="adj5" fmla="val 2647"/>
          </a:avLst>
        </a:prstGeom>
        <a:solidFill>
          <a:srgbClr val="176475"/>
        </a:solidFill>
        <a:ln>
          <a:solidFill>
            <a:srgbClr val="176475"/>
          </a:solidFill>
        </a:ln>
        <a:effectLst/>
      </dsp:spPr>
      <dsp:style>
        <a:lnRef idx="0">
          <a:scrgbClr r="0" g="0" b="0"/>
        </a:lnRef>
        <a:fillRef idx="1">
          <a:scrgbClr r="0" g="0" b="0"/>
        </a:fillRef>
        <a:effectRef idx="0">
          <a:scrgbClr r="0" g="0" b="0"/>
        </a:effectRef>
        <a:fontRef idx="minor">
          <a:schemeClr val="lt1"/>
        </a:fontRef>
      </dsp:style>
    </dsp:sp>
    <dsp:sp modelId="{DE0E076B-3F76-459A-AB5C-B1CCB8E1A110}">
      <dsp:nvSpPr>
        <dsp:cNvPr id="0" name=""/>
        <dsp:cNvSpPr/>
      </dsp:nvSpPr>
      <dsp:spPr>
        <a:xfrm>
          <a:off x="3501750" y="1561465"/>
          <a:ext cx="2132490" cy="633599"/>
        </a:xfrm>
        <a:prstGeom prst="roundRect">
          <a:avLst>
            <a:gd name="adj" fmla="val 10000"/>
          </a:avLst>
        </a:prstGeom>
        <a:solidFill>
          <a:srgbClr val="17647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just" defTabSz="1244600" rtl="0">
            <a:lnSpc>
              <a:spcPct val="90000"/>
            </a:lnSpc>
            <a:spcBef>
              <a:spcPct val="0"/>
            </a:spcBef>
            <a:spcAft>
              <a:spcPct val="35000"/>
            </a:spcAft>
          </a:pPr>
          <a:endParaRPr lang="zh-CN" altLang="en-US" sz="2800" kern="1200" dirty="0">
            <a:latin typeface="Times New Roman" panose="02020603050405020304" pitchFamily="18" charset="0"/>
            <a:ea typeface="字魂95号-手刻宋" panose="00000500000000000000" pitchFamily="2" charset="-122"/>
            <a:cs typeface="Times New Roman" panose="02020603050405020304" pitchFamily="18" charset="0"/>
          </a:endParaRPr>
        </a:p>
      </dsp:txBody>
      <dsp:txXfrm>
        <a:off x="3520307" y="1580022"/>
        <a:ext cx="2095376" cy="596485"/>
      </dsp:txXfrm>
    </dsp:sp>
    <dsp:sp modelId="{8C9B61D5-1EA8-4437-BB25-C747BF39417C}">
      <dsp:nvSpPr>
        <dsp:cNvPr id="0" name=""/>
        <dsp:cNvSpPr/>
      </dsp:nvSpPr>
      <dsp:spPr>
        <a:xfrm>
          <a:off x="5937106" y="1878265"/>
          <a:ext cx="2399052" cy="1978716"/>
        </a:xfrm>
        <a:prstGeom prst="roundRect">
          <a:avLst>
            <a:gd name="adj" fmla="val 10000"/>
          </a:avLst>
        </a:prstGeom>
        <a:solidFill>
          <a:schemeClr val="lt1">
            <a:hueOff val="0"/>
            <a:satOff val="0"/>
            <a:lumOff val="0"/>
            <a:alpha val="75000"/>
          </a:schemeClr>
        </a:solidFill>
        <a:ln w="12700" cap="flat" cmpd="sng" algn="ctr">
          <a:solidFill>
            <a:srgbClr val="1764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just" defTabSz="1244600">
            <a:lnSpc>
              <a:spcPct val="90000"/>
            </a:lnSpc>
            <a:spcBef>
              <a:spcPct val="0"/>
            </a:spcBef>
            <a:spcAft>
              <a:spcPct val="15000"/>
            </a:spcAft>
            <a:buChar char="••"/>
          </a:pPr>
          <a:r>
            <a:rPr lang="vi-VN" sz="2800" kern="1200" dirty="0">
              <a:latin typeface="Times New Roman" panose="02020603050405020304" pitchFamily="18" charset="0"/>
              <a:cs typeface="Times New Roman" panose="02020603050405020304" pitchFamily="18" charset="0"/>
            </a:rPr>
            <a:t>Ngôn ngữ sinh động, trong sáng. </a:t>
          </a:r>
          <a:endParaRPr lang="zh-CN" altLang="en-US" sz="2800" kern="1200" dirty="0">
            <a:latin typeface="Times New Roman" panose="02020603050405020304" pitchFamily="18" charset="0"/>
            <a:ea typeface="字魂95号-手刻宋" panose="00000500000000000000" pitchFamily="2" charset="-122"/>
            <a:cs typeface="Times New Roman" panose="02020603050405020304" pitchFamily="18" charset="0"/>
          </a:endParaRPr>
        </a:p>
      </dsp:txBody>
      <dsp:txXfrm>
        <a:off x="5982642" y="1923801"/>
        <a:ext cx="2307980" cy="1463633"/>
      </dsp:txXfrm>
    </dsp:sp>
    <dsp:sp modelId="{73C3E563-471F-4C17-ABA3-98D9EE262D77}">
      <dsp:nvSpPr>
        <dsp:cNvPr id="0" name=""/>
        <dsp:cNvSpPr/>
      </dsp:nvSpPr>
      <dsp:spPr>
        <a:xfrm>
          <a:off x="6470229" y="3540182"/>
          <a:ext cx="2132490" cy="633599"/>
        </a:xfrm>
        <a:prstGeom prst="roundRect">
          <a:avLst>
            <a:gd name="adj" fmla="val 10000"/>
          </a:avLst>
        </a:prstGeom>
        <a:solidFill>
          <a:srgbClr val="17647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just" defTabSz="1244600" rtl="0">
            <a:lnSpc>
              <a:spcPct val="90000"/>
            </a:lnSpc>
            <a:spcBef>
              <a:spcPct val="0"/>
            </a:spcBef>
            <a:spcAft>
              <a:spcPct val="35000"/>
            </a:spcAft>
          </a:pPr>
          <a:endParaRPr lang="zh-CN" altLang="en-US" sz="2800" kern="1200" dirty="0">
            <a:latin typeface="Times New Roman" panose="02020603050405020304" pitchFamily="18" charset="0"/>
            <a:ea typeface="字魂95号-手刻宋" panose="00000500000000000000" pitchFamily="2" charset="-122"/>
            <a:cs typeface="Times New Roman" panose="02020603050405020304" pitchFamily="18" charset="0"/>
          </a:endParaRPr>
        </a:p>
      </dsp:txBody>
      <dsp:txXfrm>
        <a:off x="6488786" y="3558739"/>
        <a:ext cx="2095376" cy="59648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F70F54-C5FE-4A28-8719-FCD0F33A506D}" type="datetimeFigureOut">
              <a:rPr lang="zh-CN" altLang="en-US" smtClean="0"/>
              <a:t>2022/9/7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AA5342-91A3-4640-A00F-1C722E62F76B}" type="slidenum">
              <a:rPr lang="zh-CN" altLang="en-US" smtClean="0"/>
              <a:t>‹#›</a:t>
            </a:fld>
            <a:endParaRPr lang="zh-CN" altLang="en-US"/>
          </a:p>
        </p:txBody>
      </p:sp>
    </p:spTree>
    <p:extLst>
      <p:ext uri="{BB962C8B-B14F-4D97-AF65-F5344CB8AC3E}">
        <p14:creationId xmlns:p14="http://schemas.microsoft.com/office/powerpoint/2010/main" val="2480116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7" y="-392"/>
            <a:ext cx="12192000" cy="6858000"/>
          </a:xfrm>
          <a:prstGeom prst="rect">
            <a:avLst/>
          </a:prstGeom>
        </p:spPr>
      </p:pic>
      <p:sp>
        <p:nvSpPr>
          <p:cNvPr id="8" name="矩形 7"/>
          <p:cNvSpPr/>
          <p:nvPr userDrawn="1"/>
        </p:nvSpPr>
        <p:spPr>
          <a:xfrm>
            <a:off x="477287" y="492368"/>
            <a:ext cx="11236493" cy="5872481"/>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24257" y="636952"/>
            <a:ext cx="10942553" cy="5583312"/>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6231903"/>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196071038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802883031"/>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269222843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2642322560"/>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1702235747"/>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1947863384"/>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1408283753"/>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375530309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212340099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07F56E2-C653-414A-A0F2-653F5C9EA095}" type="datetimeFigureOut">
              <a:rPr lang="zh-CN" altLang="en-US" smtClean="0"/>
              <a:t>2022/9/7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38971114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7F56E2-C653-414A-A0F2-653F5C9EA095}" type="datetimeFigureOut">
              <a:rPr lang="zh-CN" altLang="en-US" smtClean="0"/>
              <a:t>2022/9/7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0E849B-3C72-456B-A917-FDAF38D93F6B}" type="slidenum">
              <a:rPr lang="zh-CN" altLang="en-US" smtClean="0"/>
              <a:t>‹#›</a:t>
            </a:fld>
            <a:endParaRPr lang="zh-CN" altLang="en-US"/>
          </a:p>
        </p:txBody>
      </p:sp>
    </p:spTree>
    <p:extLst>
      <p:ext uri="{BB962C8B-B14F-4D97-AF65-F5344CB8AC3E}">
        <p14:creationId xmlns:p14="http://schemas.microsoft.com/office/powerpoint/2010/main" val="25859658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xmlns="" id="{3E691D61-72C6-11E6-96CF-0C83A10E58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6686" y="1466246"/>
            <a:ext cx="10947400" cy="3289300"/>
          </a:xfrm>
          <a:prstGeom prst="rect">
            <a:avLst/>
          </a:prstGeom>
        </p:spPr>
      </p:pic>
      <p:pic>
        <p:nvPicPr>
          <p:cNvPr id="2" name="5b379fac20d49">
            <a:hlinkClick r:id="" action="ppaction://media"/>
            <a:extLst>
              <a:ext uri="{FF2B5EF4-FFF2-40B4-BE49-F238E27FC236}">
                <a16:creationId xmlns:a16="http://schemas.microsoft.com/office/drawing/2014/main" xmlns="" id="{5DF93537-48AA-8F56-ADAC-A5CCEE3EE64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40301" y="6144742"/>
            <a:ext cx="552450" cy="552450"/>
          </a:xfrm>
          <a:prstGeom prst="rect">
            <a:avLst/>
          </a:prstGeom>
        </p:spPr>
      </p:pic>
    </p:spTree>
    <p:extLst>
      <p:ext uri="{BB962C8B-B14F-4D97-AF65-F5344CB8AC3E}">
        <p14:creationId xmlns:p14="http://schemas.microsoft.com/office/powerpoint/2010/main" val="174103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6" presetClass="entr" presetSubtype="21" fill="hold" nodeType="withEffect">
                                  <p:stCondLst>
                                    <p:cond delay="0"/>
                                  </p:stCondLst>
                                  <p:childTnLst>
                                    <p:set>
                                      <p:cBhvr>
                                        <p:cTn id="8" dur="1" fill="hold">
                                          <p:stCondLst>
                                            <p:cond delay="0"/>
                                          </p:stCondLst>
                                        </p:cTn>
                                        <p:tgtEl>
                                          <p:spTgt spid="27"/>
                                        </p:tgtEl>
                                        <p:attrNameLst>
                                          <p:attrName>style.visibility</p:attrName>
                                        </p:attrNameLst>
                                      </p:cBhvr>
                                      <p:to>
                                        <p:strVal val="visible"/>
                                      </p:to>
                                    </p:set>
                                    <p:animEffect transition="in" filter="barn(inVertical)">
                                      <p:cBhvr>
                                        <p:cTn id="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 y="-392"/>
            <a:ext cx="12192000" cy="6858000"/>
          </a:xfrm>
          <a:prstGeom prst="rect">
            <a:avLst/>
          </a:prstGeom>
        </p:spPr>
      </p:pic>
      <p:pic>
        <p:nvPicPr>
          <p:cNvPr id="6" name="Picture 5">
            <a:extLst>
              <a:ext uri="{FF2B5EF4-FFF2-40B4-BE49-F238E27FC236}">
                <a16:creationId xmlns:a16="http://schemas.microsoft.com/office/drawing/2014/main" xmlns="" id="{0A4FE8EC-3764-87B3-7AA0-1F91AFB49D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741" y="1976289"/>
            <a:ext cx="4807007" cy="4807007"/>
          </a:xfrm>
          <a:prstGeom prst="rect">
            <a:avLst/>
          </a:prstGeom>
        </p:spPr>
      </p:pic>
      <p:sp>
        <p:nvSpPr>
          <p:cNvPr id="8" name="文本框 7"/>
          <p:cNvSpPr txBox="1"/>
          <p:nvPr/>
        </p:nvSpPr>
        <p:spPr>
          <a:xfrm>
            <a:off x="3865220" y="1976289"/>
            <a:ext cx="7757253" cy="2123658"/>
          </a:xfrm>
          <a:prstGeom prst="rect">
            <a:avLst/>
          </a:prstGeom>
          <a:noFill/>
        </p:spPr>
        <p:txBody>
          <a:bodyPr wrap="none" rtlCol="0">
            <a:spAutoFit/>
          </a:bodyPr>
          <a:lstStyle/>
          <a:p>
            <a:pPr algn="ctr"/>
            <a:r>
              <a:rPr lang="vi-VN" altLang="zh-CN"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rPr>
              <a:t>1.</a:t>
            </a:r>
          </a:p>
          <a:p>
            <a:pPr algn="ctr"/>
            <a:r>
              <a:rPr lang="vi-VN" altLang="zh-CN"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rPr>
              <a:t>Nhân vật cậu bé Côn</a:t>
            </a:r>
            <a:endParaRPr lang="zh-CN" altLang="en-US"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28670338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ECED780-8A6C-CA1E-1DDE-ECAFF921B378}"/>
              </a:ext>
            </a:extLst>
          </p:cNvPr>
          <p:cNvSpPr txBox="1"/>
          <p:nvPr/>
        </p:nvSpPr>
        <p:spPr>
          <a:xfrm>
            <a:off x="977900" y="1188505"/>
            <a:ext cx="10236200" cy="3892861"/>
          </a:xfrm>
          <a:prstGeom prst="rect">
            <a:avLst/>
          </a:prstGeom>
          <a:noFill/>
        </p:spPr>
        <p:txBody>
          <a:bodyPr wrap="square">
            <a:spAutoFit/>
          </a:bodyPr>
          <a:lstStyle/>
          <a:p>
            <a:pPr algn="just">
              <a:lnSpc>
                <a:spcPct val="150000"/>
              </a:lnSpc>
            </a:pPr>
            <a:r>
              <a:rPr lang="vi-VN" sz="2800" b="1" dirty="0">
                <a:solidFill>
                  <a:srgbClr val="000000"/>
                </a:solidFill>
                <a:effectLst/>
                <a:latin typeface="Times New Roman" panose="02020603050405020304" pitchFamily="18" charset="0"/>
                <a:ea typeface="Times New Roman" panose="02020603050405020304" pitchFamily="18" charset="0"/>
              </a:rPr>
              <a:t>- Những quan sát, câu hỏi của cậu bé Côn trong phần (1):</a:t>
            </a:r>
            <a:endParaRPr lang="x-none" sz="2800" b="1" dirty="0">
              <a:effectLst/>
              <a:latin typeface="Times New Roman" panose="02020603050405020304" pitchFamily="18" charset="0"/>
              <a:ea typeface="Times New Roman" panose="02020603050405020304" pitchFamily="18" charset="0"/>
            </a:endParaRPr>
          </a:p>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Cậu bé Côn tần ngần nhìn ngôi đền cổ kính, Côn ngạc nhiên khi quan sát các dãy núi xa xa rất nhiều hình vẻ, càng ngắm núi càng biến hoá theo tưởng tượng của Côn.</a:t>
            </a:r>
            <a:endParaRPr lang="x-none" sz="2800" dirty="0">
              <a:effectLst/>
              <a:latin typeface="Times New Roman" panose="02020603050405020304" pitchFamily="18" charset="0"/>
              <a:ea typeface="Times New Roman" panose="02020603050405020304" pitchFamily="18" charset="0"/>
            </a:endParaRPr>
          </a:p>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Côn hỏi cha: Con muốn cha chỉ bảo chúng con về sự tích ngôi đền ni, về tên của các hòn núi kia. Thành Cổ Loa mãi tận đâu thưa cha?...</a:t>
            </a:r>
            <a:endParaRPr lang="x-none" sz="2800" dirty="0">
              <a:effectLst/>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32991277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95CE548B-08DC-EA9B-7095-67BCBFA804C6}"/>
              </a:ext>
            </a:extLst>
          </p:cNvPr>
          <p:cNvSpPr txBox="1"/>
          <p:nvPr/>
        </p:nvSpPr>
        <p:spPr>
          <a:xfrm>
            <a:off x="698500" y="749300"/>
            <a:ext cx="8369300" cy="1953868"/>
          </a:xfrm>
          <a:prstGeom prst="rect">
            <a:avLst/>
          </a:prstGeom>
          <a:noFill/>
        </p:spPr>
        <p:txBody>
          <a:bodyPr wrap="square">
            <a:spAutoFit/>
          </a:bodyPr>
          <a:lstStyle/>
          <a:p>
            <a:pPr algn="just">
              <a:lnSpc>
                <a:spcPct val="150000"/>
              </a:lnSpc>
            </a:pPr>
            <a:r>
              <a:rPr lang="vi-VN" sz="2800" b="1" dirty="0">
                <a:solidFill>
                  <a:srgbClr val="000000"/>
                </a:solidFill>
                <a:effectLst/>
                <a:latin typeface="Times New Roman" panose="02020603050405020304" pitchFamily="18" charset="0"/>
                <a:ea typeface="Times New Roman" panose="02020603050405020304" pitchFamily="18" charset="0"/>
              </a:rPr>
              <a:t>- Côn qua việc đánh giá về An Dương Vương: </a:t>
            </a:r>
            <a:r>
              <a:rPr lang="vi-VN" sz="2800" dirty="0">
                <a:solidFill>
                  <a:srgbClr val="000000"/>
                </a:solidFill>
                <a:effectLst/>
                <a:latin typeface="Times New Roman" panose="02020603050405020304" pitchFamily="18" charset="0"/>
                <a:ea typeface="Times New Roman" panose="02020603050405020304" pitchFamily="18" charset="0"/>
              </a:rPr>
              <a:t> </a:t>
            </a:r>
            <a:endParaRPr lang="x-none" sz="2800" dirty="0">
              <a:effectLst/>
              <a:latin typeface="Times New Roman" panose="02020603050405020304" pitchFamily="18" charset="0"/>
              <a:ea typeface="Times New Roman" panose="02020603050405020304" pitchFamily="18" charset="0"/>
            </a:endParaRPr>
          </a:p>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Phê phán sự không đề phòng sự gian xảo, bội ước của vua nhà triệu, nàng Mỵ Châu lại ruột để ngoài da. </a:t>
            </a:r>
            <a:endParaRPr lang="x-none" sz="28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xmlns="" id="{DB90494B-362F-4F03-1239-465649FEF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8932" y="2946400"/>
            <a:ext cx="6943668" cy="3911600"/>
          </a:xfrm>
          <a:prstGeom prst="rect">
            <a:avLst/>
          </a:prstGeom>
        </p:spPr>
      </p:pic>
      <p:sp>
        <p:nvSpPr>
          <p:cNvPr id="8" name="TextBox 7">
            <a:extLst>
              <a:ext uri="{FF2B5EF4-FFF2-40B4-BE49-F238E27FC236}">
                <a16:creationId xmlns:a16="http://schemas.microsoft.com/office/drawing/2014/main" xmlns="" id="{DE4BCB2B-6871-A302-F041-75478553D01E}"/>
              </a:ext>
            </a:extLst>
          </p:cNvPr>
          <p:cNvSpPr txBox="1"/>
          <p:nvPr/>
        </p:nvSpPr>
        <p:spPr>
          <a:xfrm>
            <a:off x="698500" y="2771324"/>
            <a:ext cx="7289800" cy="670376"/>
          </a:xfrm>
          <a:prstGeom prst="rect">
            <a:avLst/>
          </a:prstGeom>
          <a:noFill/>
        </p:spPr>
        <p:txBody>
          <a:bodyPr wrap="square">
            <a:spAutoFit/>
          </a:bodyPr>
          <a:lstStyle/>
          <a:p>
            <a:pPr>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Coi trọng sự công tư phân minh</a:t>
            </a:r>
            <a:endParaRPr lang="x-none" sz="2800" dirty="0"/>
          </a:p>
        </p:txBody>
      </p:sp>
      <p:sp>
        <p:nvSpPr>
          <p:cNvPr id="10" name="TextBox 9">
            <a:extLst>
              <a:ext uri="{FF2B5EF4-FFF2-40B4-BE49-F238E27FC236}">
                <a16:creationId xmlns:a16="http://schemas.microsoft.com/office/drawing/2014/main" xmlns="" id="{0C4B9BD8-6504-9962-F36F-AB191ACD81C6}"/>
              </a:ext>
            </a:extLst>
          </p:cNvPr>
          <p:cNvSpPr txBox="1"/>
          <p:nvPr/>
        </p:nvSpPr>
        <p:spPr>
          <a:xfrm>
            <a:off x="769966" y="3509856"/>
            <a:ext cx="6037234" cy="1963038"/>
          </a:xfrm>
          <a:prstGeom prst="rect">
            <a:avLst/>
          </a:prstGeom>
          <a:noFill/>
        </p:spPr>
        <p:txBody>
          <a:bodyPr wrap="square">
            <a:spAutoFit/>
          </a:bodyPr>
          <a:lstStyle/>
          <a:p>
            <a:pPr algn="just">
              <a:lnSpc>
                <a:spcPct val="150000"/>
              </a:lnSpc>
            </a:pPr>
            <a:r>
              <a:rPr lang="vi-VN" sz="2800" b="1" dirty="0">
                <a:solidFill>
                  <a:srgbClr val="FF0000"/>
                </a:solidFill>
                <a:effectLst/>
                <a:latin typeface="Times New Roman" panose="02020603050405020304" pitchFamily="18" charset="0"/>
                <a:ea typeface="Times New Roman" panose="02020603050405020304" pitchFamily="18" charset="0"/>
              </a:rPr>
              <a:t>=&gt; Côn là cậu bé ngoan, luôn muốn học hỏi, khám phá, có tâm hồn yêu quê hương đất nước. </a:t>
            </a:r>
            <a:endParaRPr lang="x-none" sz="2800" b="1" dirty="0">
              <a:solidFill>
                <a:srgbClr val="FF0000"/>
              </a:solidFill>
            </a:endParaRPr>
          </a:p>
        </p:txBody>
      </p:sp>
    </p:spTree>
    <p:custDataLst>
      <p:tags r:id="rId1"/>
    </p:custDataLst>
    <p:extLst>
      <p:ext uri="{BB962C8B-B14F-4D97-AF65-F5344CB8AC3E}">
        <p14:creationId xmlns:p14="http://schemas.microsoft.com/office/powerpoint/2010/main" val="33032882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 y="-392"/>
            <a:ext cx="12192000" cy="6858000"/>
          </a:xfrm>
          <a:prstGeom prst="rect">
            <a:avLst/>
          </a:prstGeom>
        </p:spPr>
      </p:pic>
      <p:pic>
        <p:nvPicPr>
          <p:cNvPr id="6" name="Picture 5">
            <a:extLst>
              <a:ext uri="{FF2B5EF4-FFF2-40B4-BE49-F238E27FC236}">
                <a16:creationId xmlns:a16="http://schemas.microsoft.com/office/drawing/2014/main" xmlns="" id="{0A4FE8EC-3764-87B3-7AA0-1F91AFB49D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741" y="1976289"/>
            <a:ext cx="4807007" cy="4807007"/>
          </a:xfrm>
          <a:prstGeom prst="rect">
            <a:avLst/>
          </a:prstGeom>
        </p:spPr>
      </p:pic>
      <p:sp>
        <p:nvSpPr>
          <p:cNvPr id="8" name="文本框 7"/>
          <p:cNvSpPr txBox="1"/>
          <p:nvPr/>
        </p:nvSpPr>
        <p:spPr>
          <a:xfrm>
            <a:off x="3652022" y="1976289"/>
            <a:ext cx="8183651" cy="2123658"/>
          </a:xfrm>
          <a:prstGeom prst="rect">
            <a:avLst/>
          </a:prstGeom>
          <a:noFill/>
        </p:spPr>
        <p:txBody>
          <a:bodyPr wrap="none" rtlCol="0">
            <a:spAutoFit/>
          </a:bodyPr>
          <a:lstStyle/>
          <a:p>
            <a:pPr algn="ctr"/>
            <a:r>
              <a:rPr lang="vi-VN" altLang="zh-CN"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rPr>
              <a:t>2.</a:t>
            </a:r>
          </a:p>
          <a:p>
            <a:pPr algn="ctr"/>
            <a:r>
              <a:rPr lang="vi-VN" altLang="zh-CN"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rPr>
              <a:t>Nhân vật cụ Phó bảng</a:t>
            </a:r>
            <a:endParaRPr lang="zh-CN" altLang="en-US"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1192432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9C9A01B8-0F2B-4249-1014-F9A32DDF6C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100" y="2197100"/>
            <a:ext cx="5029200" cy="5029200"/>
          </a:xfrm>
          <a:prstGeom prst="rect">
            <a:avLst/>
          </a:prstGeom>
        </p:spPr>
      </p:pic>
      <p:sp>
        <p:nvSpPr>
          <p:cNvPr id="6" name="TextBox 5">
            <a:extLst>
              <a:ext uri="{FF2B5EF4-FFF2-40B4-BE49-F238E27FC236}">
                <a16:creationId xmlns:a16="http://schemas.microsoft.com/office/drawing/2014/main" xmlns="" id="{CC1E486B-1143-9841-D4D1-AF09216C7416}"/>
              </a:ext>
            </a:extLst>
          </p:cNvPr>
          <p:cNvSpPr txBox="1"/>
          <p:nvPr/>
        </p:nvSpPr>
        <p:spPr>
          <a:xfrm>
            <a:off x="2603500" y="1465962"/>
            <a:ext cx="8445500" cy="1953868"/>
          </a:xfrm>
          <a:prstGeom prst="rect">
            <a:avLst/>
          </a:prstGeom>
          <a:noFill/>
        </p:spPr>
        <p:txBody>
          <a:bodyPr wrap="square">
            <a:spAutoFit/>
          </a:bodyPr>
          <a:lstStyle/>
          <a:p>
            <a:pPr marL="457200" indent="-457200" algn="just">
              <a:lnSpc>
                <a:spcPct val="150000"/>
              </a:lnSpc>
              <a:buFontTx/>
              <a:buChar char="-"/>
            </a:pPr>
            <a:r>
              <a:rPr lang="vi-VN" sz="2800" dirty="0">
                <a:solidFill>
                  <a:srgbClr val="000000"/>
                </a:solidFill>
                <a:effectLst/>
                <a:latin typeface="Times New Roman" panose="02020603050405020304" pitchFamily="18" charset="0"/>
                <a:ea typeface="Times New Roman" panose="02020603050405020304" pitchFamily="18" charset="0"/>
              </a:rPr>
              <a:t>Kể cho các con nghe những câu chuyện về nhân vật và sự kiện lịch sử kèm theo những lời giải thích, bình luận cụ thể </a:t>
            </a:r>
            <a:endParaRPr lang="vi-VN" sz="2800" dirty="0">
              <a:solidFill>
                <a:srgbClr val="000000"/>
              </a:solidFill>
              <a:latin typeface="Times New Roman" panose="02020603050405020304" pitchFamily="18" charset="0"/>
              <a:ea typeface="Times New Roman" panose="02020603050405020304" pitchFamily="18" charset="0"/>
            </a:endParaRPr>
          </a:p>
        </p:txBody>
      </p:sp>
      <p:sp>
        <p:nvSpPr>
          <p:cNvPr id="13" name="TextBox 12">
            <a:extLst>
              <a:ext uri="{FF2B5EF4-FFF2-40B4-BE49-F238E27FC236}">
                <a16:creationId xmlns:a16="http://schemas.microsoft.com/office/drawing/2014/main" xmlns="" id="{96EA1C27-5324-EA6A-2792-8DDC6C6FE692}"/>
              </a:ext>
            </a:extLst>
          </p:cNvPr>
          <p:cNvSpPr txBox="1"/>
          <p:nvPr/>
        </p:nvSpPr>
        <p:spPr>
          <a:xfrm>
            <a:off x="4733924" y="3429000"/>
            <a:ext cx="6543675" cy="1963038"/>
          </a:xfrm>
          <a:prstGeom prst="rect">
            <a:avLst/>
          </a:prstGeom>
          <a:noFill/>
        </p:spPr>
        <p:txBody>
          <a:bodyPr wrap="square">
            <a:spAutoFit/>
          </a:bodyPr>
          <a:lstStyle/>
          <a:p>
            <a:pPr>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=&gt; Giúp các con thấy được ý nghĩa của các câu chuyện và tự rút ra cho mình những bài học làm người.</a:t>
            </a:r>
            <a:endParaRPr lang="x-none" sz="2800" dirty="0"/>
          </a:p>
        </p:txBody>
      </p:sp>
    </p:spTree>
    <p:custDataLst>
      <p:tags r:id="rId1"/>
    </p:custDataLst>
    <p:extLst>
      <p:ext uri="{BB962C8B-B14F-4D97-AF65-F5344CB8AC3E}">
        <p14:creationId xmlns:p14="http://schemas.microsoft.com/office/powerpoint/2010/main" val="3758402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ABED25F5-4342-9B8C-11FB-48E0714383C3}"/>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5650" b="95000" l="10000" r="90000">
                        <a14:foregroundMark x1="48150" y1="8150" x2="56200" y2="5650"/>
                        <a14:foregroundMark x1="56200" y1="5650" x2="54800" y2="8550"/>
                        <a14:foregroundMark x1="37500" y1="45000" x2="45400" y2="45400"/>
                        <a14:foregroundMark x1="36250" y1="57500" x2="50400" y2="87100"/>
                        <a14:foregroundMark x1="44400" y1="66450" x2="56900" y2="68550"/>
                        <a14:foregroundMark x1="56900" y1="68550" x2="62300" y2="76650"/>
                        <a14:foregroundMark x1="62300" y1="76650" x2="61900" y2="81450"/>
                        <a14:foregroundMark x1="53350" y1="60200" x2="61650" y2="73750"/>
                        <a14:foregroundMark x1="66450" y1="62300" x2="61250" y2="95000"/>
                        <a14:foregroundMark x1="39400" y1="81250" x2="38750" y2="94150"/>
                        <a14:foregroundMark x1="19800" y1="50000" x2="23150" y2="44800"/>
                      </a14:backgroundRemoval>
                    </a14:imgEffect>
                  </a14:imgLayer>
                </a14:imgProps>
              </a:ext>
              <a:ext uri="{28A0092B-C50C-407E-A947-70E740481C1C}">
                <a14:useLocalDpi xmlns:a14="http://schemas.microsoft.com/office/drawing/2010/main" val="0"/>
              </a:ext>
            </a:extLst>
          </a:blip>
          <a:stretch>
            <a:fillRect/>
          </a:stretch>
        </p:blipFill>
        <p:spPr>
          <a:xfrm flipH="1">
            <a:off x="-685800" y="1562100"/>
            <a:ext cx="5143500" cy="4787900"/>
          </a:xfrm>
          <a:prstGeom prst="rect">
            <a:avLst/>
          </a:prstGeom>
        </p:spPr>
      </p:pic>
      <p:sp>
        <p:nvSpPr>
          <p:cNvPr id="15" name="TextBox 14">
            <a:extLst>
              <a:ext uri="{FF2B5EF4-FFF2-40B4-BE49-F238E27FC236}">
                <a16:creationId xmlns:a16="http://schemas.microsoft.com/office/drawing/2014/main" xmlns="" id="{DBBC771C-53B7-C5A3-C765-557FEA179224}"/>
              </a:ext>
            </a:extLst>
          </p:cNvPr>
          <p:cNvSpPr txBox="1"/>
          <p:nvPr/>
        </p:nvSpPr>
        <p:spPr>
          <a:xfrm>
            <a:off x="4013200" y="1154819"/>
            <a:ext cx="6438900" cy="4548361"/>
          </a:xfrm>
          <a:prstGeom prst="rect">
            <a:avLst/>
          </a:prstGeom>
          <a:noFill/>
        </p:spPr>
        <p:txBody>
          <a:bodyPr wrap="square">
            <a:spAutoFit/>
          </a:bodyPr>
          <a:lstStyle/>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Luôn khích lệ, động viên, tôn trọng ý kiến của các con. </a:t>
            </a:r>
            <a:endParaRPr lang="x-none" sz="2800" dirty="0">
              <a:effectLst/>
              <a:latin typeface="Times New Roman" panose="02020603050405020304" pitchFamily="18" charset="0"/>
              <a:ea typeface="Times New Roman" panose="02020603050405020304" pitchFamily="18" charset="0"/>
            </a:endParaRPr>
          </a:p>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=&gt; Hiểu biết sâu rộng, lòng yêu nước, biết cách giáo dục con cái, truyền cho các con lòng yêu nước, khơi dậy ở các con những tình cảm cao đẹp và ý thức trách nhiệm đối với đất nước, dân tộc. </a:t>
            </a:r>
            <a:endParaRPr lang="x-none" sz="2800" dirty="0"/>
          </a:p>
        </p:txBody>
      </p:sp>
    </p:spTree>
    <p:extLst>
      <p:ext uri="{BB962C8B-B14F-4D97-AF65-F5344CB8AC3E}">
        <p14:creationId xmlns:p14="http://schemas.microsoft.com/office/powerpoint/2010/main" val="24258321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arn(inVertical)">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E9F0FCCE-842B-4E2C-AC3F-EE3A9A784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70672" y="-2656809"/>
            <a:ext cx="6848471" cy="12181148"/>
          </a:xfrm>
          <a:prstGeom prst="rect">
            <a:avLst/>
          </a:prstGeom>
        </p:spPr>
      </p:pic>
      <p:pic>
        <p:nvPicPr>
          <p:cNvPr id="3" name="图片 2">
            <a:extLst>
              <a:ext uri="{FF2B5EF4-FFF2-40B4-BE49-F238E27FC236}">
                <a16:creationId xmlns:a16="http://schemas.microsoft.com/office/drawing/2014/main" xmlns="" id="{50170CE9-12F7-4E4F-8445-C4FB126AFB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0"/>
            <a:ext cx="12192000" cy="6096000"/>
          </a:xfrm>
          <a:prstGeom prst="rect">
            <a:avLst/>
          </a:prstGeom>
          <a:ln>
            <a:noFill/>
          </a:ln>
        </p:spPr>
      </p:pic>
      <p:pic>
        <p:nvPicPr>
          <p:cNvPr id="28" name="图片 27">
            <a:extLst>
              <a:ext uri="{FF2B5EF4-FFF2-40B4-BE49-F238E27FC236}">
                <a16:creationId xmlns:a16="http://schemas.microsoft.com/office/drawing/2014/main" xmlns="" id="{04619464-5C0D-4346-B0F4-D3103B5EE8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48" t="6030" r="34235" b="53371"/>
          <a:stretch/>
        </p:blipFill>
        <p:spPr>
          <a:xfrm>
            <a:off x="5857789" y="2384881"/>
            <a:ext cx="6756469" cy="3495554"/>
          </a:xfrm>
          <a:prstGeom prst="rect">
            <a:avLst/>
          </a:prstGeom>
        </p:spPr>
      </p:pic>
      <p:sp>
        <p:nvSpPr>
          <p:cNvPr id="15" name="文本框 14">
            <a:extLst>
              <a:ext uri="{FF2B5EF4-FFF2-40B4-BE49-F238E27FC236}">
                <a16:creationId xmlns:a16="http://schemas.microsoft.com/office/drawing/2014/main" xmlns="" id="{BDC9E5DE-E3BB-4654-A92C-722850DCDD86}"/>
              </a:ext>
            </a:extLst>
          </p:cNvPr>
          <p:cNvSpPr txBox="1"/>
          <p:nvPr/>
        </p:nvSpPr>
        <p:spPr>
          <a:xfrm>
            <a:off x="1410612" y="1407316"/>
            <a:ext cx="9368589" cy="1846659"/>
          </a:xfrm>
          <a:prstGeom prst="rect">
            <a:avLst/>
          </a:prstGeom>
          <a:noFill/>
        </p:spPr>
        <p:txBody>
          <a:bodyPr wrap="square" rtlCol="0">
            <a:spAutoFit/>
          </a:bodyPr>
          <a:lstStyle/>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III.</a:t>
            </a:r>
          </a:p>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TỔNG KẾT</a:t>
            </a:r>
            <a:endParaRPr lang="zh-CN" altLang="en-US" sz="5700" b="1" dirty="0">
              <a:latin typeface="Times New Roman" panose="02020603050405020304" pitchFamily="18" charset="0"/>
              <a:ea typeface="三极榜书简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2817153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21612" y="823951"/>
            <a:ext cx="3370988" cy="630942"/>
          </a:xfrm>
          <a:prstGeom prst="rect">
            <a:avLst/>
          </a:prstGeom>
        </p:spPr>
        <p:txBody>
          <a:bodyPr wrap="square">
            <a:spAutoFit/>
          </a:bodyPr>
          <a:lstStyle/>
          <a:p>
            <a:pPr algn="just"/>
            <a:r>
              <a:rPr lang="vi-VN" altLang="zh-CN" sz="35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rPr>
              <a:t>1. Nghệ thuật</a:t>
            </a:r>
            <a:endParaRPr lang="zh-CN" altLang="en-US" sz="35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endParaRPr>
          </a:p>
        </p:txBody>
      </p:sp>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25464" t="6204" r="13993" b="15771"/>
          <a:stretch/>
        </p:blipFill>
        <p:spPr>
          <a:xfrm>
            <a:off x="347870" y="726769"/>
            <a:ext cx="593840" cy="765313"/>
          </a:xfrm>
          <a:prstGeom prst="rect">
            <a:avLst/>
          </a:prstGeom>
        </p:spPr>
      </p:pic>
      <p:graphicFrame>
        <p:nvGraphicFramePr>
          <p:cNvPr id="2" name="图示 1"/>
          <p:cNvGraphicFramePr/>
          <p:nvPr>
            <p:extLst>
              <p:ext uri="{D42A27DB-BD31-4B8C-83A1-F6EECF244321}">
                <p14:modId xmlns:p14="http://schemas.microsoft.com/office/powerpoint/2010/main" val="2509970079"/>
              </p:ext>
            </p:extLst>
          </p:nvPr>
        </p:nvGraphicFramePr>
        <p:xfrm>
          <a:off x="1794565" y="815224"/>
          <a:ext cx="8602870" cy="5735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22139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2"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lock Arc 4">
            <a:extLst>
              <a:ext uri="{FF2B5EF4-FFF2-40B4-BE49-F238E27FC236}">
                <a16:creationId xmlns:a16="http://schemas.microsoft.com/office/drawing/2014/main" xmlns="" id="{7302A75C-10A5-A4FA-C3F2-BA94EC272445}"/>
              </a:ext>
            </a:extLst>
          </p:cNvPr>
          <p:cNvSpPr/>
          <p:nvPr/>
        </p:nvSpPr>
        <p:spPr>
          <a:xfrm>
            <a:off x="-3010082" y="-115601"/>
            <a:ext cx="7431872" cy="7431872"/>
          </a:xfrm>
          <a:prstGeom prst="blockArc">
            <a:avLst>
              <a:gd name="adj1" fmla="val 18900000"/>
              <a:gd name="adj2" fmla="val 2700000"/>
              <a:gd name="adj3" fmla="val 291"/>
            </a:avLst>
          </a:prstGeom>
          <a:ln>
            <a:solidFill>
              <a:srgbClr val="176475"/>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3" name="矩形 2"/>
          <p:cNvSpPr/>
          <p:nvPr/>
        </p:nvSpPr>
        <p:spPr>
          <a:xfrm>
            <a:off x="921612" y="823951"/>
            <a:ext cx="3790088" cy="584775"/>
          </a:xfrm>
          <a:prstGeom prst="rect">
            <a:avLst/>
          </a:prstGeom>
        </p:spPr>
        <p:txBody>
          <a:bodyPr wrap="square">
            <a:spAutoFit/>
          </a:bodyPr>
          <a:lstStyle/>
          <a:p>
            <a:pPr algn="just"/>
            <a:r>
              <a:rPr lang="vi-VN" altLang="zh-CN" sz="3200" b="1" dirty="0">
                <a:solidFill>
                  <a:srgbClr val="176475"/>
                </a:solidFill>
                <a:effectLst>
                  <a:outerShdw blurRad="38100" dist="38100" dir="2700000" algn="tl">
                    <a:schemeClr val="bg1">
                      <a:alpha val="55000"/>
                    </a:schemeClr>
                  </a:outerShdw>
                </a:effectLst>
                <a:latin typeface="+mj-lt"/>
                <a:ea typeface="字魂95号-手刻宋" panose="00000500000000000000" pitchFamily="2" charset="-122"/>
              </a:rPr>
              <a:t>2. Nội dung</a:t>
            </a:r>
            <a:endParaRPr lang="zh-CN" altLang="en-US" sz="3200" b="1" dirty="0">
              <a:solidFill>
                <a:srgbClr val="176475"/>
              </a:solidFill>
              <a:effectLst>
                <a:outerShdw blurRad="38100" dist="38100" dir="2700000" algn="tl">
                  <a:schemeClr val="bg1">
                    <a:alpha val="55000"/>
                  </a:schemeClr>
                </a:outerShdw>
              </a:effectLst>
              <a:latin typeface="+mj-lt"/>
              <a:ea typeface="字魂95号-手刻宋" panose="00000500000000000000" pitchFamily="2" charset="-122"/>
            </a:endParaRPr>
          </a:p>
        </p:txBody>
      </p: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25464" t="6204" r="13993" b="15771"/>
          <a:stretch/>
        </p:blipFill>
        <p:spPr>
          <a:xfrm>
            <a:off x="347870" y="726769"/>
            <a:ext cx="593840" cy="765313"/>
          </a:xfrm>
          <a:prstGeom prst="rect">
            <a:avLst/>
          </a:prstGeom>
        </p:spPr>
      </p:pic>
      <p:sp>
        <p:nvSpPr>
          <p:cNvPr id="6" name="Freeform 5">
            <a:extLst>
              <a:ext uri="{FF2B5EF4-FFF2-40B4-BE49-F238E27FC236}">
                <a16:creationId xmlns:a16="http://schemas.microsoft.com/office/drawing/2014/main" xmlns="" id="{B69169CF-D358-AC47-BC87-3E7FDE19B27A}"/>
              </a:ext>
            </a:extLst>
          </p:cNvPr>
          <p:cNvSpPr/>
          <p:nvPr/>
        </p:nvSpPr>
        <p:spPr>
          <a:xfrm>
            <a:off x="3742288" y="1184511"/>
            <a:ext cx="7622203" cy="690424"/>
          </a:xfrm>
          <a:custGeom>
            <a:avLst/>
            <a:gdLst>
              <a:gd name="connsiteX0" fmla="*/ 0 w 7622203"/>
              <a:gd name="connsiteY0" fmla="*/ 0 h 690424"/>
              <a:gd name="connsiteX1" fmla="*/ 7622203 w 7622203"/>
              <a:gd name="connsiteY1" fmla="*/ 0 h 690424"/>
              <a:gd name="connsiteX2" fmla="*/ 7622203 w 7622203"/>
              <a:gd name="connsiteY2" fmla="*/ 690424 h 690424"/>
              <a:gd name="connsiteX3" fmla="*/ 0 w 7622203"/>
              <a:gd name="connsiteY3" fmla="*/ 690424 h 690424"/>
              <a:gd name="connsiteX4" fmla="*/ 0 w 7622203"/>
              <a:gd name="connsiteY4" fmla="*/ 0 h 690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2203" h="690424">
                <a:moveTo>
                  <a:pt x="0" y="0"/>
                </a:moveTo>
                <a:lnTo>
                  <a:pt x="7622203" y="0"/>
                </a:lnTo>
                <a:lnTo>
                  <a:pt x="7622203" y="690424"/>
                </a:lnTo>
                <a:lnTo>
                  <a:pt x="0" y="690424"/>
                </a:lnTo>
                <a:lnTo>
                  <a:pt x="0" y="0"/>
                </a:lnTo>
                <a:close/>
              </a:path>
            </a:pathLst>
          </a:custGeom>
          <a:solidFill>
            <a:srgbClr val="1764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48025" tIns="55880" rIns="55880" bIns="55880" numCol="1" spcCol="1270" anchor="ctr" anchorCtr="0">
            <a:noAutofit/>
          </a:bodyPr>
          <a:lstStyle/>
          <a:p>
            <a:pPr marL="0" lvl="0" indent="0" algn="l" defTabSz="977900">
              <a:lnSpc>
                <a:spcPct val="90000"/>
              </a:lnSpc>
              <a:spcBef>
                <a:spcPct val="0"/>
              </a:spcBef>
              <a:spcAft>
                <a:spcPct val="35000"/>
              </a:spcAft>
              <a:buNone/>
            </a:pPr>
            <a:r>
              <a:rPr lang="vi-VN" sz="2200" kern="1200" dirty="0">
                <a:latin typeface="Times New Roman" panose="02020603050405020304" pitchFamily="18" charset="0"/>
                <a:cs typeface="Times New Roman" panose="02020603050405020304" pitchFamily="18" charset="0"/>
              </a:rPr>
              <a:t>Hành trình đi qua các địa danh của cha con cụ Phó bảng.</a:t>
            </a:r>
            <a:endParaRPr lang="zh-CN" altLang="en-US" sz="2200" kern="1200" dirty="0">
              <a:solidFill>
                <a:schemeClr val="bg1"/>
              </a:solidFill>
              <a:latin typeface="Times New Roman" panose="02020603050405020304" pitchFamily="18" charset="0"/>
              <a:cs typeface="Times New Roman" panose="02020603050405020304" pitchFamily="18" charset="0"/>
            </a:endParaRPr>
          </a:p>
        </p:txBody>
      </p:sp>
      <p:sp>
        <p:nvSpPr>
          <p:cNvPr id="7" name="Oval 6">
            <a:extLst>
              <a:ext uri="{FF2B5EF4-FFF2-40B4-BE49-F238E27FC236}">
                <a16:creationId xmlns:a16="http://schemas.microsoft.com/office/drawing/2014/main" xmlns="" id="{FC058A01-2892-6F8A-7B0A-8ACEF0B91E3E}"/>
              </a:ext>
            </a:extLst>
          </p:cNvPr>
          <p:cNvSpPr/>
          <p:nvPr/>
        </p:nvSpPr>
        <p:spPr>
          <a:xfrm>
            <a:off x="3310772" y="1098208"/>
            <a:ext cx="863030" cy="863030"/>
          </a:xfrm>
          <a:prstGeom prst="ellipse">
            <a:avLst/>
          </a:prstGeom>
          <a:ln>
            <a:solidFill>
              <a:srgbClr val="17647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Freeform 8">
            <a:extLst>
              <a:ext uri="{FF2B5EF4-FFF2-40B4-BE49-F238E27FC236}">
                <a16:creationId xmlns:a16="http://schemas.microsoft.com/office/drawing/2014/main" xmlns="" id="{0CE1968E-7AF8-F849-3F80-FAE11AB11B1E}"/>
              </a:ext>
            </a:extLst>
          </p:cNvPr>
          <p:cNvSpPr/>
          <p:nvPr/>
        </p:nvSpPr>
        <p:spPr>
          <a:xfrm>
            <a:off x="4237026" y="2146300"/>
            <a:ext cx="7127465" cy="837457"/>
          </a:xfrm>
          <a:custGeom>
            <a:avLst/>
            <a:gdLst>
              <a:gd name="connsiteX0" fmla="*/ 0 w 7127465"/>
              <a:gd name="connsiteY0" fmla="*/ 0 h 837457"/>
              <a:gd name="connsiteX1" fmla="*/ 7127465 w 7127465"/>
              <a:gd name="connsiteY1" fmla="*/ 0 h 837457"/>
              <a:gd name="connsiteX2" fmla="*/ 7127465 w 7127465"/>
              <a:gd name="connsiteY2" fmla="*/ 837457 h 837457"/>
              <a:gd name="connsiteX3" fmla="*/ 0 w 7127465"/>
              <a:gd name="connsiteY3" fmla="*/ 837457 h 837457"/>
              <a:gd name="connsiteX4" fmla="*/ 0 w 7127465"/>
              <a:gd name="connsiteY4" fmla="*/ 0 h 837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7465" h="837457">
                <a:moveTo>
                  <a:pt x="0" y="0"/>
                </a:moveTo>
                <a:lnTo>
                  <a:pt x="7127465" y="0"/>
                </a:lnTo>
                <a:lnTo>
                  <a:pt x="7127465" y="837457"/>
                </a:lnTo>
                <a:lnTo>
                  <a:pt x="0" y="837457"/>
                </a:lnTo>
                <a:lnTo>
                  <a:pt x="0" y="0"/>
                </a:lnTo>
                <a:close/>
              </a:path>
            </a:pathLst>
          </a:custGeom>
          <a:solidFill>
            <a:srgbClr val="1764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48025" tIns="55880" rIns="55880" bIns="55880" numCol="1" spcCol="1270" anchor="ctr" anchorCtr="0">
            <a:noAutofit/>
          </a:bodyPr>
          <a:lstStyle/>
          <a:p>
            <a:pPr marL="0" lvl="0" indent="0" algn="l" defTabSz="977900">
              <a:lnSpc>
                <a:spcPct val="90000"/>
              </a:lnSpc>
              <a:spcBef>
                <a:spcPct val="0"/>
              </a:spcBef>
              <a:spcAft>
                <a:spcPct val="35000"/>
              </a:spcAft>
              <a:buNone/>
            </a:pPr>
            <a:r>
              <a:rPr lang="vi-VN" sz="2200" kern="1200" dirty="0">
                <a:latin typeface="Times New Roman" panose="02020603050405020304" pitchFamily="18" charset="0"/>
                <a:cs typeface="Times New Roman" panose="02020603050405020304" pitchFamily="18" charset="0"/>
              </a:rPr>
              <a:t>Lòng tự hào về vẻ đẹp của non sông Việt Nam, về cội nguồn dân tộc, từ đó khơi dậy tình yêu đất nước. </a:t>
            </a:r>
            <a:endParaRPr lang="zh-CN" altLang="en-US" sz="2200" kern="1200" dirty="0">
              <a:solidFill>
                <a:schemeClr val="bg1"/>
              </a:solidFill>
              <a:latin typeface="Times New Roman" panose="02020603050405020304" pitchFamily="18" charset="0"/>
              <a:cs typeface="Times New Roman" panose="02020603050405020304" pitchFamily="18" charset="0"/>
            </a:endParaRPr>
          </a:p>
        </p:txBody>
      </p:sp>
      <p:sp>
        <p:nvSpPr>
          <p:cNvPr id="14" name="Oval 13">
            <a:extLst>
              <a:ext uri="{FF2B5EF4-FFF2-40B4-BE49-F238E27FC236}">
                <a16:creationId xmlns:a16="http://schemas.microsoft.com/office/drawing/2014/main" xmlns="" id="{0F8E34A0-5445-BC4E-F083-01FC637544EB}"/>
              </a:ext>
            </a:extLst>
          </p:cNvPr>
          <p:cNvSpPr/>
          <p:nvPr/>
        </p:nvSpPr>
        <p:spPr>
          <a:xfrm>
            <a:off x="3805510" y="2133514"/>
            <a:ext cx="863030" cy="863030"/>
          </a:xfrm>
          <a:prstGeom prst="ellipse">
            <a:avLst/>
          </a:prstGeom>
          <a:ln>
            <a:solidFill>
              <a:srgbClr val="17647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Freeform 14">
            <a:extLst>
              <a:ext uri="{FF2B5EF4-FFF2-40B4-BE49-F238E27FC236}">
                <a16:creationId xmlns:a16="http://schemas.microsoft.com/office/drawing/2014/main" xmlns="" id="{9D1F41DD-E7AA-5FA9-764B-D91A991C9460}"/>
              </a:ext>
            </a:extLst>
          </p:cNvPr>
          <p:cNvSpPr/>
          <p:nvPr/>
        </p:nvSpPr>
        <p:spPr>
          <a:xfrm>
            <a:off x="4388871" y="3255123"/>
            <a:ext cx="6975620" cy="690424"/>
          </a:xfrm>
          <a:custGeom>
            <a:avLst/>
            <a:gdLst>
              <a:gd name="connsiteX0" fmla="*/ 0 w 6975620"/>
              <a:gd name="connsiteY0" fmla="*/ 0 h 690424"/>
              <a:gd name="connsiteX1" fmla="*/ 6975620 w 6975620"/>
              <a:gd name="connsiteY1" fmla="*/ 0 h 690424"/>
              <a:gd name="connsiteX2" fmla="*/ 6975620 w 6975620"/>
              <a:gd name="connsiteY2" fmla="*/ 690424 h 690424"/>
              <a:gd name="connsiteX3" fmla="*/ 0 w 6975620"/>
              <a:gd name="connsiteY3" fmla="*/ 690424 h 690424"/>
              <a:gd name="connsiteX4" fmla="*/ 0 w 6975620"/>
              <a:gd name="connsiteY4" fmla="*/ 0 h 690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620" h="690424">
                <a:moveTo>
                  <a:pt x="0" y="0"/>
                </a:moveTo>
                <a:lnTo>
                  <a:pt x="6975620" y="0"/>
                </a:lnTo>
                <a:lnTo>
                  <a:pt x="6975620" y="690424"/>
                </a:lnTo>
                <a:lnTo>
                  <a:pt x="0" y="690424"/>
                </a:lnTo>
                <a:lnTo>
                  <a:pt x="0" y="0"/>
                </a:lnTo>
                <a:close/>
              </a:path>
            </a:pathLst>
          </a:custGeom>
          <a:solidFill>
            <a:srgbClr val="1764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48025" tIns="55880" rIns="55880" bIns="55880" numCol="1" spcCol="1270" anchor="ctr" anchorCtr="0">
            <a:noAutofit/>
          </a:bodyPr>
          <a:lstStyle/>
          <a:p>
            <a:pPr marL="0" lvl="0" indent="0" algn="l" defTabSz="977900">
              <a:lnSpc>
                <a:spcPct val="90000"/>
              </a:lnSpc>
              <a:spcBef>
                <a:spcPct val="0"/>
              </a:spcBef>
              <a:spcAft>
                <a:spcPct val="35000"/>
              </a:spcAft>
              <a:buNone/>
            </a:pPr>
            <a:r>
              <a:rPr lang="vi-VN" sz="2200" kern="1200" dirty="0">
                <a:latin typeface="Times New Roman" panose="02020603050405020304" pitchFamily="18" charset="0"/>
                <a:cs typeface="Times New Roman" panose="02020603050405020304" pitchFamily="18" charset="0"/>
              </a:rPr>
              <a:t>Sự thông minh, ham học hỏi của cậu bé Côn. </a:t>
            </a:r>
            <a:endParaRPr lang="zh-CN" altLang="en-US" sz="2200" kern="1200" dirty="0">
              <a:solidFill>
                <a:schemeClr val="bg1"/>
              </a:solidFill>
              <a:latin typeface="Times New Roman" panose="02020603050405020304" pitchFamily="18" charset="0"/>
              <a:cs typeface="Times New Roman" panose="02020603050405020304" pitchFamily="18" charset="0"/>
            </a:endParaRPr>
          </a:p>
        </p:txBody>
      </p:sp>
      <p:sp>
        <p:nvSpPr>
          <p:cNvPr id="16" name="Oval 15">
            <a:extLst>
              <a:ext uri="{FF2B5EF4-FFF2-40B4-BE49-F238E27FC236}">
                <a16:creationId xmlns:a16="http://schemas.microsoft.com/office/drawing/2014/main" xmlns="" id="{FF94317F-A4CF-F5EF-9741-0C8CBEDDB9AE}"/>
              </a:ext>
            </a:extLst>
          </p:cNvPr>
          <p:cNvSpPr/>
          <p:nvPr/>
        </p:nvSpPr>
        <p:spPr>
          <a:xfrm>
            <a:off x="3957355" y="3168820"/>
            <a:ext cx="863030" cy="863030"/>
          </a:xfrm>
          <a:prstGeom prst="ellipse">
            <a:avLst/>
          </a:prstGeom>
          <a:ln>
            <a:solidFill>
              <a:srgbClr val="17647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9" name="Freeform 18">
            <a:extLst>
              <a:ext uri="{FF2B5EF4-FFF2-40B4-BE49-F238E27FC236}">
                <a16:creationId xmlns:a16="http://schemas.microsoft.com/office/drawing/2014/main" xmlns="" id="{DBEADF33-5DFF-406F-7248-C69A8DE85795}"/>
              </a:ext>
            </a:extLst>
          </p:cNvPr>
          <p:cNvSpPr/>
          <p:nvPr/>
        </p:nvSpPr>
        <p:spPr>
          <a:xfrm>
            <a:off x="4237026" y="4290428"/>
            <a:ext cx="7127465" cy="690424"/>
          </a:xfrm>
          <a:custGeom>
            <a:avLst/>
            <a:gdLst>
              <a:gd name="connsiteX0" fmla="*/ 0 w 7127465"/>
              <a:gd name="connsiteY0" fmla="*/ 0 h 690424"/>
              <a:gd name="connsiteX1" fmla="*/ 7127465 w 7127465"/>
              <a:gd name="connsiteY1" fmla="*/ 0 h 690424"/>
              <a:gd name="connsiteX2" fmla="*/ 7127465 w 7127465"/>
              <a:gd name="connsiteY2" fmla="*/ 690424 h 690424"/>
              <a:gd name="connsiteX3" fmla="*/ 0 w 7127465"/>
              <a:gd name="connsiteY3" fmla="*/ 690424 h 690424"/>
              <a:gd name="connsiteX4" fmla="*/ 0 w 7127465"/>
              <a:gd name="connsiteY4" fmla="*/ 0 h 690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7465" h="690424">
                <a:moveTo>
                  <a:pt x="0" y="0"/>
                </a:moveTo>
                <a:lnTo>
                  <a:pt x="7127465" y="0"/>
                </a:lnTo>
                <a:lnTo>
                  <a:pt x="7127465" y="690424"/>
                </a:lnTo>
                <a:lnTo>
                  <a:pt x="0" y="690424"/>
                </a:lnTo>
                <a:lnTo>
                  <a:pt x="0" y="0"/>
                </a:lnTo>
                <a:close/>
              </a:path>
            </a:pathLst>
          </a:custGeom>
          <a:solidFill>
            <a:srgbClr val="1764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48025" tIns="55880" rIns="55880" bIns="55880" numCol="1" spcCol="1270" anchor="ctr" anchorCtr="0">
            <a:noAutofit/>
          </a:bodyPr>
          <a:lstStyle/>
          <a:p>
            <a:pPr marL="0" lvl="0" indent="0" algn="l" defTabSz="977900">
              <a:lnSpc>
                <a:spcPct val="90000"/>
              </a:lnSpc>
              <a:spcBef>
                <a:spcPct val="0"/>
              </a:spcBef>
              <a:spcAft>
                <a:spcPct val="35000"/>
              </a:spcAft>
              <a:buNone/>
            </a:pPr>
            <a:r>
              <a:rPr lang="vi-VN" sz="2200" kern="1200">
                <a:latin typeface="Times New Roman" panose="02020603050405020304" pitchFamily="18" charset="0"/>
                <a:cs typeface="Times New Roman" panose="02020603050405020304" pitchFamily="18" charset="0"/>
              </a:rPr>
              <a:t>Cách giáo dục con cái của cụ Nguyễn Sinh Sắc.</a:t>
            </a:r>
            <a:endParaRPr lang="zh-CN" altLang="en-US" sz="2200" kern="1200" dirty="0">
              <a:solidFill>
                <a:schemeClr val="bg1"/>
              </a:solidFill>
              <a:latin typeface="Times New Roman" panose="02020603050405020304" pitchFamily="18" charset="0"/>
              <a:cs typeface="Times New Roman" panose="02020603050405020304" pitchFamily="18" charset="0"/>
            </a:endParaRPr>
          </a:p>
        </p:txBody>
      </p:sp>
      <p:sp>
        <p:nvSpPr>
          <p:cNvPr id="20" name="Oval 19">
            <a:extLst>
              <a:ext uri="{FF2B5EF4-FFF2-40B4-BE49-F238E27FC236}">
                <a16:creationId xmlns:a16="http://schemas.microsoft.com/office/drawing/2014/main" xmlns="" id="{5154876F-24FC-8FA3-1D9F-5590DA37B5EC}"/>
              </a:ext>
            </a:extLst>
          </p:cNvPr>
          <p:cNvSpPr/>
          <p:nvPr/>
        </p:nvSpPr>
        <p:spPr>
          <a:xfrm>
            <a:off x="3805510" y="4204125"/>
            <a:ext cx="863030" cy="863030"/>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1" name="Freeform 20">
            <a:extLst>
              <a:ext uri="{FF2B5EF4-FFF2-40B4-BE49-F238E27FC236}">
                <a16:creationId xmlns:a16="http://schemas.microsoft.com/office/drawing/2014/main" xmlns="" id="{B98AC2CE-147C-3782-8D79-18BCD4A23FC6}"/>
              </a:ext>
            </a:extLst>
          </p:cNvPr>
          <p:cNvSpPr/>
          <p:nvPr/>
        </p:nvSpPr>
        <p:spPr>
          <a:xfrm>
            <a:off x="3742288" y="5182392"/>
            <a:ext cx="7622203" cy="977109"/>
          </a:xfrm>
          <a:custGeom>
            <a:avLst/>
            <a:gdLst>
              <a:gd name="connsiteX0" fmla="*/ 0 w 7622203"/>
              <a:gd name="connsiteY0" fmla="*/ 0 h 977109"/>
              <a:gd name="connsiteX1" fmla="*/ 7622203 w 7622203"/>
              <a:gd name="connsiteY1" fmla="*/ 0 h 977109"/>
              <a:gd name="connsiteX2" fmla="*/ 7622203 w 7622203"/>
              <a:gd name="connsiteY2" fmla="*/ 977109 h 977109"/>
              <a:gd name="connsiteX3" fmla="*/ 0 w 7622203"/>
              <a:gd name="connsiteY3" fmla="*/ 977109 h 977109"/>
              <a:gd name="connsiteX4" fmla="*/ 0 w 7622203"/>
              <a:gd name="connsiteY4" fmla="*/ 0 h 977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2203" h="977109">
                <a:moveTo>
                  <a:pt x="0" y="0"/>
                </a:moveTo>
                <a:lnTo>
                  <a:pt x="7622203" y="0"/>
                </a:lnTo>
                <a:lnTo>
                  <a:pt x="7622203" y="977109"/>
                </a:lnTo>
                <a:lnTo>
                  <a:pt x="0" y="977109"/>
                </a:lnTo>
                <a:lnTo>
                  <a:pt x="0" y="0"/>
                </a:lnTo>
                <a:close/>
              </a:path>
            </a:pathLst>
          </a:custGeom>
          <a:solidFill>
            <a:srgbClr val="1764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48025" tIns="55880" rIns="55880" bIns="55880" numCol="1" spcCol="1270" anchor="ctr" anchorCtr="0">
            <a:noAutofit/>
          </a:bodyPr>
          <a:lstStyle/>
          <a:p>
            <a:pPr marL="0" lvl="0" indent="0" algn="l" defTabSz="977900">
              <a:lnSpc>
                <a:spcPct val="90000"/>
              </a:lnSpc>
              <a:spcBef>
                <a:spcPct val="0"/>
              </a:spcBef>
              <a:spcAft>
                <a:spcPct val="35000"/>
              </a:spcAft>
              <a:buNone/>
            </a:pPr>
            <a:r>
              <a:rPr lang="vi-VN" sz="2200" kern="1200" dirty="0">
                <a:latin typeface="Times New Roman" panose="02020603050405020304" pitchFamily="18" charset="0"/>
                <a:cs typeface="Times New Roman" panose="02020603050405020304" pitchFamily="18" charset="0"/>
              </a:rPr>
              <a:t>Bài học về cách tu dưỡng, rèn luyện đạo đức để trở thành một công dân có ích, tiếp tục xây dựng và kiến thiết đất nước tươi đẹp.</a:t>
            </a:r>
            <a:endParaRPr lang="zh-CN" altLang="en-US" sz="2200" kern="1200" dirty="0">
              <a:solidFill>
                <a:schemeClr val="bg1"/>
              </a:solidFill>
              <a:latin typeface="Times New Roman" panose="02020603050405020304" pitchFamily="18" charset="0"/>
              <a:cs typeface="Times New Roman" panose="02020603050405020304" pitchFamily="18" charset="0"/>
            </a:endParaRPr>
          </a:p>
        </p:txBody>
      </p:sp>
      <p:sp>
        <p:nvSpPr>
          <p:cNvPr id="22" name="Oval 21">
            <a:extLst>
              <a:ext uri="{FF2B5EF4-FFF2-40B4-BE49-F238E27FC236}">
                <a16:creationId xmlns:a16="http://schemas.microsoft.com/office/drawing/2014/main" xmlns="" id="{302F55FD-FA4C-8530-3222-8589D315CB59}"/>
              </a:ext>
            </a:extLst>
          </p:cNvPr>
          <p:cNvSpPr/>
          <p:nvPr/>
        </p:nvSpPr>
        <p:spPr>
          <a:xfrm>
            <a:off x="3310772" y="5239431"/>
            <a:ext cx="863030" cy="863030"/>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Tree>
    <p:custDataLst>
      <p:tags r:id="rId1"/>
    </p:custDataLst>
    <p:extLst>
      <p:ext uri="{BB962C8B-B14F-4D97-AF65-F5344CB8AC3E}">
        <p14:creationId xmlns:p14="http://schemas.microsoft.com/office/powerpoint/2010/main" val="23046616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circle(in)">
                                      <p:cBhvr>
                                        <p:cTn id="30" dur="2000"/>
                                        <p:tgtEl>
                                          <p:spTgt spid="14"/>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inVertical)">
                                      <p:cBhvr>
                                        <p:cTn id="38" dur="500"/>
                                        <p:tgtEl>
                                          <p:spTgt spid="1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circle(in)">
                                      <p:cBhvr>
                                        <p:cTn id="46" dur="2000"/>
                                        <p:tgtEl>
                                          <p:spTgt spid="20"/>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ircle(in)">
                                      <p:cBhvr>
                                        <p:cTn id="49" dur="20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inVertical)">
                                      <p:cBhvr>
                                        <p:cTn id="54" dur="500"/>
                                        <p:tgtEl>
                                          <p:spTgt spid="22"/>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inVertic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9" grpId="0" animBg="1"/>
      <p:bldP spid="15" grpId="0" animBg="1"/>
      <p:bldP spid="19"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21612" y="823951"/>
            <a:ext cx="6266588" cy="584775"/>
          </a:xfrm>
          <a:prstGeom prst="rect">
            <a:avLst/>
          </a:prstGeom>
        </p:spPr>
        <p:txBody>
          <a:bodyPr wrap="square">
            <a:spAutoFit/>
          </a:bodyPr>
          <a:lstStyle/>
          <a:p>
            <a:pPr algn="just"/>
            <a:r>
              <a:rPr lang="vi-VN" altLang="zh-CN" sz="32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rPr>
              <a:t>3. Cách đọc văn bản truyện</a:t>
            </a:r>
            <a:endParaRPr lang="zh-CN" altLang="en-US" sz="32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endParaRPr>
          </a:p>
        </p:txBody>
      </p: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25464" t="6204" r="13993" b="15771"/>
          <a:stretch/>
        </p:blipFill>
        <p:spPr>
          <a:xfrm>
            <a:off x="347870" y="726769"/>
            <a:ext cx="593840" cy="765313"/>
          </a:xfrm>
          <a:prstGeom prst="rect">
            <a:avLst/>
          </a:prstGeom>
        </p:spPr>
      </p:pic>
      <p:sp>
        <p:nvSpPr>
          <p:cNvPr id="2" name="矩形 1"/>
          <p:cNvSpPr/>
          <p:nvPr/>
        </p:nvSpPr>
        <p:spPr>
          <a:xfrm>
            <a:off x="3345072" y="1547994"/>
            <a:ext cx="7424528" cy="4433330"/>
          </a:xfrm>
          <a:prstGeom prst="rect">
            <a:avLst/>
          </a:prstGeom>
          <a:gradFill flip="none" rotWithShape="1">
            <a:gsLst>
              <a:gs pos="0">
                <a:schemeClr val="accent1">
                  <a:lumMod val="5000"/>
                  <a:lumOff val="95000"/>
                </a:schemeClr>
              </a:gs>
              <a:gs pos="100000">
                <a:schemeClr val="bg1">
                  <a:lumMod val="0"/>
                  <a:lumOff val="100000"/>
                  <a:alpha val="23000"/>
                </a:schemeClr>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ss-feeds-button_20498">
            <a:extLst>
              <a:ext uri="{FF2B5EF4-FFF2-40B4-BE49-F238E27FC236}">
                <a16:creationId xmlns:a16="http://schemas.microsoft.com/office/drawing/2014/main" xmlns="" id="{54405246-CCE2-4201-BBB1-D3F3EB6E740D}"/>
              </a:ext>
            </a:extLst>
          </p:cNvPr>
          <p:cNvSpPr/>
          <p:nvPr/>
        </p:nvSpPr>
        <p:spPr>
          <a:xfrm>
            <a:off x="3651090" y="1771214"/>
            <a:ext cx="609685" cy="608764"/>
          </a:xfrm>
          <a:custGeom>
            <a:avLst/>
            <a:gdLst>
              <a:gd name="connsiteX0" fmla="*/ 155485 w 607427"/>
              <a:gd name="connsiteY0" fmla="*/ 423110 h 606510"/>
              <a:gd name="connsiteX1" fmla="*/ 178109 w 607427"/>
              <a:gd name="connsiteY1" fmla="*/ 432432 h 606510"/>
              <a:gd name="connsiteX2" fmla="*/ 187634 w 607427"/>
              <a:gd name="connsiteY2" fmla="*/ 455240 h 606510"/>
              <a:gd name="connsiteX3" fmla="*/ 178109 w 607427"/>
              <a:gd name="connsiteY3" fmla="*/ 478049 h 606510"/>
              <a:gd name="connsiteX4" fmla="*/ 132663 w 607427"/>
              <a:gd name="connsiteY4" fmla="*/ 478049 h 606510"/>
              <a:gd name="connsiteX5" fmla="*/ 123137 w 607427"/>
              <a:gd name="connsiteY5" fmla="*/ 455240 h 606510"/>
              <a:gd name="connsiteX6" fmla="*/ 132663 w 607427"/>
              <a:gd name="connsiteY6" fmla="*/ 432432 h 606510"/>
              <a:gd name="connsiteX7" fmla="*/ 155485 w 607427"/>
              <a:gd name="connsiteY7" fmla="*/ 423110 h 606510"/>
              <a:gd name="connsiteX8" fmla="*/ 155481 w 607427"/>
              <a:gd name="connsiteY8" fmla="*/ 391585 h 606510"/>
              <a:gd name="connsiteX9" fmla="*/ 110207 w 607427"/>
              <a:gd name="connsiteY9" fmla="*/ 410222 h 606510"/>
              <a:gd name="connsiteX10" fmla="*/ 91541 w 607427"/>
              <a:gd name="connsiteY10" fmla="*/ 455230 h 606510"/>
              <a:gd name="connsiteX11" fmla="*/ 110207 w 607427"/>
              <a:gd name="connsiteY11" fmla="*/ 500435 h 606510"/>
              <a:gd name="connsiteX12" fmla="*/ 155481 w 607427"/>
              <a:gd name="connsiteY12" fmla="*/ 519073 h 606510"/>
              <a:gd name="connsiteX13" fmla="*/ 200556 w 607427"/>
              <a:gd name="connsiteY13" fmla="*/ 500435 h 606510"/>
              <a:gd name="connsiteX14" fmla="*/ 219222 w 607427"/>
              <a:gd name="connsiteY14" fmla="*/ 455230 h 606510"/>
              <a:gd name="connsiteX15" fmla="*/ 200556 w 607427"/>
              <a:gd name="connsiteY15" fmla="*/ 410222 h 606510"/>
              <a:gd name="connsiteX16" fmla="*/ 155481 w 607427"/>
              <a:gd name="connsiteY16" fmla="*/ 391585 h 606510"/>
              <a:gd name="connsiteX17" fmla="*/ 144957 w 607427"/>
              <a:gd name="connsiteY17" fmla="*/ 314854 h 606510"/>
              <a:gd name="connsiteX18" fmla="*/ 144957 w 607427"/>
              <a:gd name="connsiteY18" fmla="*/ 346379 h 606510"/>
              <a:gd name="connsiteX19" fmla="*/ 229548 w 607427"/>
              <a:gd name="connsiteY19" fmla="*/ 381275 h 606510"/>
              <a:gd name="connsiteX20" fmla="*/ 264496 w 607427"/>
              <a:gd name="connsiteY20" fmla="*/ 465738 h 606510"/>
              <a:gd name="connsiteX21" fmla="*/ 296069 w 607427"/>
              <a:gd name="connsiteY21" fmla="*/ 465738 h 606510"/>
              <a:gd name="connsiteX22" fmla="*/ 251788 w 607427"/>
              <a:gd name="connsiteY22" fmla="*/ 359068 h 606510"/>
              <a:gd name="connsiteX23" fmla="*/ 144957 w 607427"/>
              <a:gd name="connsiteY23" fmla="*/ 314854 h 606510"/>
              <a:gd name="connsiteX24" fmla="*/ 136220 w 607427"/>
              <a:gd name="connsiteY24" fmla="*/ 202435 h 606510"/>
              <a:gd name="connsiteX25" fmla="*/ 136220 w 607427"/>
              <a:gd name="connsiteY25" fmla="*/ 233960 h 606510"/>
              <a:gd name="connsiteX26" fmla="*/ 300834 w 607427"/>
              <a:gd name="connsiteY26" fmla="*/ 301966 h 606510"/>
              <a:gd name="connsiteX27" fmla="*/ 369143 w 607427"/>
              <a:gd name="connsiteY27" fmla="*/ 466531 h 606510"/>
              <a:gd name="connsiteX28" fmla="*/ 400715 w 607427"/>
              <a:gd name="connsiteY28" fmla="*/ 466531 h 606510"/>
              <a:gd name="connsiteX29" fmla="*/ 323273 w 607427"/>
              <a:gd name="connsiteY29" fmla="*/ 279760 h 606510"/>
              <a:gd name="connsiteX30" fmla="*/ 136220 w 607427"/>
              <a:gd name="connsiteY30" fmla="*/ 202435 h 606510"/>
              <a:gd name="connsiteX31" fmla="*/ 136220 w 607427"/>
              <a:gd name="connsiteY31" fmla="*/ 87438 h 606510"/>
              <a:gd name="connsiteX32" fmla="*/ 136220 w 607427"/>
              <a:gd name="connsiteY32" fmla="*/ 118963 h 606510"/>
              <a:gd name="connsiteX33" fmla="*/ 484115 w 607427"/>
              <a:gd name="connsiteY33" fmla="*/ 466531 h 606510"/>
              <a:gd name="connsiteX34" fmla="*/ 515886 w 607427"/>
              <a:gd name="connsiteY34" fmla="*/ 466531 h 606510"/>
              <a:gd name="connsiteX35" fmla="*/ 136220 w 607427"/>
              <a:gd name="connsiteY35" fmla="*/ 87438 h 606510"/>
              <a:gd name="connsiteX36" fmla="*/ 0 w 607427"/>
              <a:gd name="connsiteY36" fmla="*/ 0 h 606510"/>
              <a:gd name="connsiteX37" fmla="*/ 607427 w 607427"/>
              <a:gd name="connsiteY37" fmla="*/ 0 h 606510"/>
              <a:gd name="connsiteX38" fmla="*/ 607427 w 607427"/>
              <a:gd name="connsiteY38" fmla="*/ 606510 h 606510"/>
              <a:gd name="connsiteX39" fmla="*/ 0 w 607427"/>
              <a:gd name="connsiteY39" fmla="*/ 60651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7427" h="606510">
                <a:moveTo>
                  <a:pt x="155485" y="423110"/>
                </a:moveTo>
                <a:cubicBezTo>
                  <a:pt x="164018" y="423110"/>
                  <a:pt x="172155" y="426482"/>
                  <a:pt x="178109" y="432432"/>
                </a:cubicBezTo>
                <a:cubicBezTo>
                  <a:pt x="184261" y="438580"/>
                  <a:pt x="187634" y="446712"/>
                  <a:pt x="187634" y="455240"/>
                </a:cubicBezTo>
                <a:cubicBezTo>
                  <a:pt x="187634" y="463967"/>
                  <a:pt x="184261" y="471900"/>
                  <a:pt x="178109" y="478049"/>
                </a:cubicBezTo>
                <a:cubicBezTo>
                  <a:pt x="166003" y="490147"/>
                  <a:pt x="144769" y="490147"/>
                  <a:pt x="132663" y="478049"/>
                </a:cubicBezTo>
                <a:cubicBezTo>
                  <a:pt x="126511" y="471900"/>
                  <a:pt x="123137" y="463967"/>
                  <a:pt x="123137" y="455240"/>
                </a:cubicBezTo>
                <a:cubicBezTo>
                  <a:pt x="123137" y="446712"/>
                  <a:pt x="126511" y="438580"/>
                  <a:pt x="132663" y="432432"/>
                </a:cubicBezTo>
                <a:cubicBezTo>
                  <a:pt x="138617" y="426482"/>
                  <a:pt x="146753" y="423110"/>
                  <a:pt x="155485" y="423110"/>
                </a:cubicBezTo>
                <a:close/>
                <a:moveTo>
                  <a:pt x="155481" y="391585"/>
                </a:moveTo>
                <a:cubicBezTo>
                  <a:pt x="138404" y="391585"/>
                  <a:pt x="122320" y="398128"/>
                  <a:pt x="110207" y="410222"/>
                </a:cubicBezTo>
                <a:cubicBezTo>
                  <a:pt x="98293" y="422317"/>
                  <a:pt x="91541" y="438178"/>
                  <a:pt x="91541" y="455230"/>
                </a:cubicBezTo>
                <a:cubicBezTo>
                  <a:pt x="91541" y="472281"/>
                  <a:pt x="98293" y="488341"/>
                  <a:pt x="110207" y="500435"/>
                </a:cubicBezTo>
                <a:cubicBezTo>
                  <a:pt x="122320" y="512332"/>
                  <a:pt x="138404" y="519073"/>
                  <a:pt x="155481" y="519073"/>
                </a:cubicBezTo>
                <a:cubicBezTo>
                  <a:pt x="172359" y="519073"/>
                  <a:pt x="188444" y="512332"/>
                  <a:pt x="200556" y="500435"/>
                </a:cubicBezTo>
                <a:cubicBezTo>
                  <a:pt x="212471" y="488341"/>
                  <a:pt x="219222" y="472281"/>
                  <a:pt x="219222" y="455230"/>
                </a:cubicBezTo>
                <a:cubicBezTo>
                  <a:pt x="219222" y="438178"/>
                  <a:pt x="212471" y="422317"/>
                  <a:pt x="200556" y="410222"/>
                </a:cubicBezTo>
                <a:cubicBezTo>
                  <a:pt x="188444" y="398128"/>
                  <a:pt x="172359" y="391585"/>
                  <a:pt x="155481" y="391585"/>
                </a:cubicBezTo>
                <a:close/>
                <a:moveTo>
                  <a:pt x="144957" y="314854"/>
                </a:moveTo>
                <a:lnTo>
                  <a:pt x="144957" y="346379"/>
                </a:lnTo>
                <a:cubicBezTo>
                  <a:pt x="176728" y="346379"/>
                  <a:pt x="206911" y="358672"/>
                  <a:pt x="229548" y="381275"/>
                </a:cubicBezTo>
                <a:cubicBezTo>
                  <a:pt x="251986" y="403878"/>
                  <a:pt x="264496" y="433816"/>
                  <a:pt x="264496" y="465738"/>
                </a:cubicBezTo>
                <a:lnTo>
                  <a:pt x="296069" y="465738"/>
                </a:lnTo>
                <a:cubicBezTo>
                  <a:pt x="296069" y="425489"/>
                  <a:pt x="280382" y="387619"/>
                  <a:pt x="251788" y="359068"/>
                </a:cubicBezTo>
                <a:cubicBezTo>
                  <a:pt x="223193" y="330517"/>
                  <a:pt x="185266" y="314854"/>
                  <a:pt x="144957" y="314854"/>
                </a:cubicBezTo>
                <a:close/>
                <a:moveTo>
                  <a:pt x="136220" y="202435"/>
                </a:moveTo>
                <a:lnTo>
                  <a:pt x="136220" y="233960"/>
                </a:lnTo>
                <a:cubicBezTo>
                  <a:pt x="198372" y="233960"/>
                  <a:pt x="256950" y="258149"/>
                  <a:pt x="300834" y="301966"/>
                </a:cubicBezTo>
                <a:cubicBezTo>
                  <a:pt x="344917" y="345983"/>
                  <a:pt x="369143" y="404274"/>
                  <a:pt x="369143" y="466531"/>
                </a:cubicBezTo>
                <a:lnTo>
                  <a:pt x="400715" y="466531"/>
                </a:lnTo>
                <a:cubicBezTo>
                  <a:pt x="400715" y="395947"/>
                  <a:pt x="373114" y="329526"/>
                  <a:pt x="323273" y="279760"/>
                </a:cubicBezTo>
                <a:cubicBezTo>
                  <a:pt x="273233" y="229796"/>
                  <a:pt x="206911" y="202435"/>
                  <a:pt x="136220" y="202435"/>
                </a:cubicBezTo>
                <a:close/>
                <a:moveTo>
                  <a:pt x="136220" y="87438"/>
                </a:moveTo>
                <a:lnTo>
                  <a:pt x="136220" y="118963"/>
                </a:lnTo>
                <a:cubicBezTo>
                  <a:pt x="328039" y="118963"/>
                  <a:pt x="484115" y="274803"/>
                  <a:pt x="484115" y="466531"/>
                </a:cubicBezTo>
                <a:lnTo>
                  <a:pt x="515886" y="466531"/>
                </a:lnTo>
                <a:cubicBezTo>
                  <a:pt x="515688" y="257554"/>
                  <a:pt x="345513" y="87438"/>
                  <a:pt x="136220" y="87438"/>
                </a:cubicBezTo>
                <a:close/>
                <a:moveTo>
                  <a:pt x="0" y="0"/>
                </a:moveTo>
                <a:lnTo>
                  <a:pt x="607427" y="0"/>
                </a:lnTo>
                <a:lnTo>
                  <a:pt x="607427" y="606510"/>
                </a:lnTo>
                <a:lnTo>
                  <a:pt x="0" y="606510"/>
                </a:lnTo>
                <a:close/>
              </a:path>
            </a:pathLst>
          </a:custGeom>
          <a:solidFill>
            <a:srgbClr val="176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ṡļïdê">
            <a:extLst>
              <a:ext uri="{FF2B5EF4-FFF2-40B4-BE49-F238E27FC236}">
                <a16:creationId xmlns:a16="http://schemas.microsoft.com/office/drawing/2014/main" xmlns="" id="{ACEF1264-01E2-4BD0-B3F0-C9524E35AEA3}"/>
              </a:ext>
            </a:extLst>
          </p:cNvPr>
          <p:cNvSpPr txBox="1"/>
          <p:nvPr/>
        </p:nvSpPr>
        <p:spPr>
          <a:xfrm>
            <a:off x="4413874" y="1547994"/>
            <a:ext cx="6188624" cy="867610"/>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85750" indent="-285750" algn="just">
              <a:lnSpc>
                <a:spcPct val="114000"/>
              </a:lnSpc>
              <a:buFont typeface="Arial" panose="020B0604020202020204" pitchFamily="34" charset="0"/>
              <a:buChar char="•"/>
            </a:pPr>
            <a:r>
              <a:rPr lang="vi-VN" sz="2300" dirty="0">
                <a:latin typeface="Times New Roman" panose="02020603050405020304" pitchFamily="18" charset="0"/>
                <a:cs typeface="Times New Roman" panose="02020603050405020304" pitchFamily="18" charset="0"/>
              </a:rPr>
              <a:t>Tóm tắt được nội dung của truyện (sự kiện, bối cảnh)</a:t>
            </a:r>
            <a:endParaRPr lang="x-none" sz="2300" dirty="0">
              <a:latin typeface="Times New Roman" panose="02020603050405020304" pitchFamily="18" charset="0"/>
              <a:cs typeface="Times New Roman" panose="02020603050405020304" pitchFamily="18" charset="0"/>
            </a:endParaRPr>
          </a:p>
        </p:txBody>
      </p:sp>
      <p:sp>
        <p:nvSpPr>
          <p:cNvPr id="9" name="iṡļïdê">
            <a:extLst>
              <a:ext uri="{FF2B5EF4-FFF2-40B4-BE49-F238E27FC236}">
                <a16:creationId xmlns:a16="http://schemas.microsoft.com/office/drawing/2014/main" xmlns="" id="{ACEF1264-01E2-4BD0-B3F0-C9524E35AEA3}"/>
              </a:ext>
            </a:extLst>
          </p:cNvPr>
          <p:cNvSpPr txBox="1"/>
          <p:nvPr/>
        </p:nvSpPr>
        <p:spPr>
          <a:xfrm>
            <a:off x="4427877" y="2600705"/>
            <a:ext cx="6188624" cy="867610"/>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85750" indent="-285750" algn="just">
              <a:lnSpc>
                <a:spcPct val="114000"/>
              </a:lnSpc>
              <a:buFont typeface="Arial" panose="020B0604020202020204" pitchFamily="34" charset="0"/>
              <a:buChar char="•"/>
            </a:pPr>
            <a:r>
              <a:rPr lang="vi-VN" sz="2300" dirty="0">
                <a:latin typeface="Times New Roman" panose="02020603050405020304" pitchFamily="18" charset="0"/>
                <a:cs typeface="Times New Roman" panose="02020603050405020304" pitchFamily="18" charset="0"/>
              </a:rPr>
              <a:t>Xác định nhân vật chính, các phương diện thể hiện đặc điểm của nhân vật.</a:t>
            </a:r>
            <a:endParaRPr lang="x-none" sz="2300" dirty="0">
              <a:latin typeface="Times New Roman" panose="02020603050405020304" pitchFamily="18" charset="0"/>
              <a:cs typeface="Times New Roman" panose="02020603050405020304" pitchFamily="18" charset="0"/>
            </a:endParaRPr>
          </a:p>
        </p:txBody>
      </p:sp>
      <p:sp>
        <p:nvSpPr>
          <p:cNvPr id="10" name="iṡļïdê">
            <a:extLst>
              <a:ext uri="{FF2B5EF4-FFF2-40B4-BE49-F238E27FC236}">
                <a16:creationId xmlns:a16="http://schemas.microsoft.com/office/drawing/2014/main" xmlns="" id="{ACEF1264-01E2-4BD0-B3F0-C9524E35AEA3}"/>
              </a:ext>
            </a:extLst>
          </p:cNvPr>
          <p:cNvSpPr txBox="1"/>
          <p:nvPr/>
        </p:nvSpPr>
        <p:spPr>
          <a:xfrm>
            <a:off x="4413874" y="3795392"/>
            <a:ext cx="6188624" cy="867610"/>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85750" indent="-285750" algn="just">
              <a:lnSpc>
                <a:spcPct val="114000"/>
              </a:lnSpc>
              <a:buFont typeface="Arial" panose="020B0604020202020204" pitchFamily="34" charset="0"/>
              <a:buChar char="•"/>
            </a:pPr>
            <a:r>
              <a:rPr lang="vi-VN" sz="2300" dirty="0">
                <a:latin typeface="Times New Roman" panose="02020603050405020304" pitchFamily="18" charset="0"/>
                <a:cs typeface="Times New Roman" panose="02020603050405020304" pitchFamily="18" charset="0"/>
              </a:rPr>
              <a:t>Xác định ngôi kể. Tác dụng của việc thay đổi ngôi kể (nếu có).</a:t>
            </a:r>
            <a:endParaRPr lang="x-none" sz="2300" dirty="0">
              <a:latin typeface="Times New Roman" panose="02020603050405020304" pitchFamily="18" charset="0"/>
              <a:cs typeface="Times New Roman" panose="02020603050405020304" pitchFamily="18" charset="0"/>
            </a:endParaRPr>
          </a:p>
        </p:txBody>
      </p:sp>
      <p:sp>
        <p:nvSpPr>
          <p:cNvPr id="15" name="rss-feeds-button_20498">
            <a:extLst>
              <a:ext uri="{FF2B5EF4-FFF2-40B4-BE49-F238E27FC236}">
                <a16:creationId xmlns:a16="http://schemas.microsoft.com/office/drawing/2014/main" xmlns="" id="{54405246-CCE2-4201-BBB1-D3F3EB6E740D}"/>
              </a:ext>
            </a:extLst>
          </p:cNvPr>
          <p:cNvSpPr/>
          <p:nvPr/>
        </p:nvSpPr>
        <p:spPr>
          <a:xfrm>
            <a:off x="3665093" y="2806746"/>
            <a:ext cx="609685" cy="608764"/>
          </a:xfrm>
          <a:custGeom>
            <a:avLst/>
            <a:gdLst>
              <a:gd name="connsiteX0" fmla="*/ 155485 w 607427"/>
              <a:gd name="connsiteY0" fmla="*/ 423110 h 606510"/>
              <a:gd name="connsiteX1" fmla="*/ 178109 w 607427"/>
              <a:gd name="connsiteY1" fmla="*/ 432432 h 606510"/>
              <a:gd name="connsiteX2" fmla="*/ 187634 w 607427"/>
              <a:gd name="connsiteY2" fmla="*/ 455240 h 606510"/>
              <a:gd name="connsiteX3" fmla="*/ 178109 w 607427"/>
              <a:gd name="connsiteY3" fmla="*/ 478049 h 606510"/>
              <a:gd name="connsiteX4" fmla="*/ 132663 w 607427"/>
              <a:gd name="connsiteY4" fmla="*/ 478049 h 606510"/>
              <a:gd name="connsiteX5" fmla="*/ 123137 w 607427"/>
              <a:gd name="connsiteY5" fmla="*/ 455240 h 606510"/>
              <a:gd name="connsiteX6" fmla="*/ 132663 w 607427"/>
              <a:gd name="connsiteY6" fmla="*/ 432432 h 606510"/>
              <a:gd name="connsiteX7" fmla="*/ 155485 w 607427"/>
              <a:gd name="connsiteY7" fmla="*/ 423110 h 606510"/>
              <a:gd name="connsiteX8" fmla="*/ 155481 w 607427"/>
              <a:gd name="connsiteY8" fmla="*/ 391585 h 606510"/>
              <a:gd name="connsiteX9" fmla="*/ 110207 w 607427"/>
              <a:gd name="connsiteY9" fmla="*/ 410222 h 606510"/>
              <a:gd name="connsiteX10" fmla="*/ 91541 w 607427"/>
              <a:gd name="connsiteY10" fmla="*/ 455230 h 606510"/>
              <a:gd name="connsiteX11" fmla="*/ 110207 w 607427"/>
              <a:gd name="connsiteY11" fmla="*/ 500435 h 606510"/>
              <a:gd name="connsiteX12" fmla="*/ 155481 w 607427"/>
              <a:gd name="connsiteY12" fmla="*/ 519073 h 606510"/>
              <a:gd name="connsiteX13" fmla="*/ 200556 w 607427"/>
              <a:gd name="connsiteY13" fmla="*/ 500435 h 606510"/>
              <a:gd name="connsiteX14" fmla="*/ 219222 w 607427"/>
              <a:gd name="connsiteY14" fmla="*/ 455230 h 606510"/>
              <a:gd name="connsiteX15" fmla="*/ 200556 w 607427"/>
              <a:gd name="connsiteY15" fmla="*/ 410222 h 606510"/>
              <a:gd name="connsiteX16" fmla="*/ 155481 w 607427"/>
              <a:gd name="connsiteY16" fmla="*/ 391585 h 606510"/>
              <a:gd name="connsiteX17" fmla="*/ 144957 w 607427"/>
              <a:gd name="connsiteY17" fmla="*/ 314854 h 606510"/>
              <a:gd name="connsiteX18" fmla="*/ 144957 w 607427"/>
              <a:gd name="connsiteY18" fmla="*/ 346379 h 606510"/>
              <a:gd name="connsiteX19" fmla="*/ 229548 w 607427"/>
              <a:gd name="connsiteY19" fmla="*/ 381275 h 606510"/>
              <a:gd name="connsiteX20" fmla="*/ 264496 w 607427"/>
              <a:gd name="connsiteY20" fmla="*/ 465738 h 606510"/>
              <a:gd name="connsiteX21" fmla="*/ 296069 w 607427"/>
              <a:gd name="connsiteY21" fmla="*/ 465738 h 606510"/>
              <a:gd name="connsiteX22" fmla="*/ 251788 w 607427"/>
              <a:gd name="connsiteY22" fmla="*/ 359068 h 606510"/>
              <a:gd name="connsiteX23" fmla="*/ 144957 w 607427"/>
              <a:gd name="connsiteY23" fmla="*/ 314854 h 606510"/>
              <a:gd name="connsiteX24" fmla="*/ 136220 w 607427"/>
              <a:gd name="connsiteY24" fmla="*/ 202435 h 606510"/>
              <a:gd name="connsiteX25" fmla="*/ 136220 w 607427"/>
              <a:gd name="connsiteY25" fmla="*/ 233960 h 606510"/>
              <a:gd name="connsiteX26" fmla="*/ 300834 w 607427"/>
              <a:gd name="connsiteY26" fmla="*/ 301966 h 606510"/>
              <a:gd name="connsiteX27" fmla="*/ 369143 w 607427"/>
              <a:gd name="connsiteY27" fmla="*/ 466531 h 606510"/>
              <a:gd name="connsiteX28" fmla="*/ 400715 w 607427"/>
              <a:gd name="connsiteY28" fmla="*/ 466531 h 606510"/>
              <a:gd name="connsiteX29" fmla="*/ 323273 w 607427"/>
              <a:gd name="connsiteY29" fmla="*/ 279760 h 606510"/>
              <a:gd name="connsiteX30" fmla="*/ 136220 w 607427"/>
              <a:gd name="connsiteY30" fmla="*/ 202435 h 606510"/>
              <a:gd name="connsiteX31" fmla="*/ 136220 w 607427"/>
              <a:gd name="connsiteY31" fmla="*/ 87438 h 606510"/>
              <a:gd name="connsiteX32" fmla="*/ 136220 w 607427"/>
              <a:gd name="connsiteY32" fmla="*/ 118963 h 606510"/>
              <a:gd name="connsiteX33" fmla="*/ 484115 w 607427"/>
              <a:gd name="connsiteY33" fmla="*/ 466531 h 606510"/>
              <a:gd name="connsiteX34" fmla="*/ 515886 w 607427"/>
              <a:gd name="connsiteY34" fmla="*/ 466531 h 606510"/>
              <a:gd name="connsiteX35" fmla="*/ 136220 w 607427"/>
              <a:gd name="connsiteY35" fmla="*/ 87438 h 606510"/>
              <a:gd name="connsiteX36" fmla="*/ 0 w 607427"/>
              <a:gd name="connsiteY36" fmla="*/ 0 h 606510"/>
              <a:gd name="connsiteX37" fmla="*/ 607427 w 607427"/>
              <a:gd name="connsiteY37" fmla="*/ 0 h 606510"/>
              <a:gd name="connsiteX38" fmla="*/ 607427 w 607427"/>
              <a:gd name="connsiteY38" fmla="*/ 606510 h 606510"/>
              <a:gd name="connsiteX39" fmla="*/ 0 w 607427"/>
              <a:gd name="connsiteY39" fmla="*/ 60651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7427" h="606510">
                <a:moveTo>
                  <a:pt x="155485" y="423110"/>
                </a:moveTo>
                <a:cubicBezTo>
                  <a:pt x="164018" y="423110"/>
                  <a:pt x="172155" y="426482"/>
                  <a:pt x="178109" y="432432"/>
                </a:cubicBezTo>
                <a:cubicBezTo>
                  <a:pt x="184261" y="438580"/>
                  <a:pt x="187634" y="446712"/>
                  <a:pt x="187634" y="455240"/>
                </a:cubicBezTo>
                <a:cubicBezTo>
                  <a:pt x="187634" y="463967"/>
                  <a:pt x="184261" y="471900"/>
                  <a:pt x="178109" y="478049"/>
                </a:cubicBezTo>
                <a:cubicBezTo>
                  <a:pt x="166003" y="490147"/>
                  <a:pt x="144769" y="490147"/>
                  <a:pt x="132663" y="478049"/>
                </a:cubicBezTo>
                <a:cubicBezTo>
                  <a:pt x="126511" y="471900"/>
                  <a:pt x="123137" y="463967"/>
                  <a:pt x="123137" y="455240"/>
                </a:cubicBezTo>
                <a:cubicBezTo>
                  <a:pt x="123137" y="446712"/>
                  <a:pt x="126511" y="438580"/>
                  <a:pt x="132663" y="432432"/>
                </a:cubicBezTo>
                <a:cubicBezTo>
                  <a:pt x="138617" y="426482"/>
                  <a:pt x="146753" y="423110"/>
                  <a:pt x="155485" y="423110"/>
                </a:cubicBezTo>
                <a:close/>
                <a:moveTo>
                  <a:pt x="155481" y="391585"/>
                </a:moveTo>
                <a:cubicBezTo>
                  <a:pt x="138404" y="391585"/>
                  <a:pt x="122320" y="398128"/>
                  <a:pt x="110207" y="410222"/>
                </a:cubicBezTo>
                <a:cubicBezTo>
                  <a:pt x="98293" y="422317"/>
                  <a:pt x="91541" y="438178"/>
                  <a:pt x="91541" y="455230"/>
                </a:cubicBezTo>
                <a:cubicBezTo>
                  <a:pt x="91541" y="472281"/>
                  <a:pt x="98293" y="488341"/>
                  <a:pt x="110207" y="500435"/>
                </a:cubicBezTo>
                <a:cubicBezTo>
                  <a:pt x="122320" y="512332"/>
                  <a:pt x="138404" y="519073"/>
                  <a:pt x="155481" y="519073"/>
                </a:cubicBezTo>
                <a:cubicBezTo>
                  <a:pt x="172359" y="519073"/>
                  <a:pt x="188444" y="512332"/>
                  <a:pt x="200556" y="500435"/>
                </a:cubicBezTo>
                <a:cubicBezTo>
                  <a:pt x="212471" y="488341"/>
                  <a:pt x="219222" y="472281"/>
                  <a:pt x="219222" y="455230"/>
                </a:cubicBezTo>
                <a:cubicBezTo>
                  <a:pt x="219222" y="438178"/>
                  <a:pt x="212471" y="422317"/>
                  <a:pt x="200556" y="410222"/>
                </a:cubicBezTo>
                <a:cubicBezTo>
                  <a:pt x="188444" y="398128"/>
                  <a:pt x="172359" y="391585"/>
                  <a:pt x="155481" y="391585"/>
                </a:cubicBezTo>
                <a:close/>
                <a:moveTo>
                  <a:pt x="144957" y="314854"/>
                </a:moveTo>
                <a:lnTo>
                  <a:pt x="144957" y="346379"/>
                </a:lnTo>
                <a:cubicBezTo>
                  <a:pt x="176728" y="346379"/>
                  <a:pt x="206911" y="358672"/>
                  <a:pt x="229548" y="381275"/>
                </a:cubicBezTo>
                <a:cubicBezTo>
                  <a:pt x="251986" y="403878"/>
                  <a:pt x="264496" y="433816"/>
                  <a:pt x="264496" y="465738"/>
                </a:cubicBezTo>
                <a:lnTo>
                  <a:pt x="296069" y="465738"/>
                </a:lnTo>
                <a:cubicBezTo>
                  <a:pt x="296069" y="425489"/>
                  <a:pt x="280382" y="387619"/>
                  <a:pt x="251788" y="359068"/>
                </a:cubicBezTo>
                <a:cubicBezTo>
                  <a:pt x="223193" y="330517"/>
                  <a:pt x="185266" y="314854"/>
                  <a:pt x="144957" y="314854"/>
                </a:cubicBezTo>
                <a:close/>
                <a:moveTo>
                  <a:pt x="136220" y="202435"/>
                </a:moveTo>
                <a:lnTo>
                  <a:pt x="136220" y="233960"/>
                </a:lnTo>
                <a:cubicBezTo>
                  <a:pt x="198372" y="233960"/>
                  <a:pt x="256950" y="258149"/>
                  <a:pt x="300834" y="301966"/>
                </a:cubicBezTo>
                <a:cubicBezTo>
                  <a:pt x="344917" y="345983"/>
                  <a:pt x="369143" y="404274"/>
                  <a:pt x="369143" y="466531"/>
                </a:cubicBezTo>
                <a:lnTo>
                  <a:pt x="400715" y="466531"/>
                </a:lnTo>
                <a:cubicBezTo>
                  <a:pt x="400715" y="395947"/>
                  <a:pt x="373114" y="329526"/>
                  <a:pt x="323273" y="279760"/>
                </a:cubicBezTo>
                <a:cubicBezTo>
                  <a:pt x="273233" y="229796"/>
                  <a:pt x="206911" y="202435"/>
                  <a:pt x="136220" y="202435"/>
                </a:cubicBezTo>
                <a:close/>
                <a:moveTo>
                  <a:pt x="136220" y="87438"/>
                </a:moveTo>
                <a:lnTo>
                  <a:pt x="136220" y="118963"/>
                </a:lnTo>
                <a:cubicBezTo>
                  <a:pt x="328039" y="118963"/>
                  <a:pt x="484115" y="274803"/>
                  <a:pt x="484115" y="466531"/>
                </a:cubicBezTo>
                <a:lnTo>
                  <a:pt x="515886" y="466531"/>
                </a:lnTo>
                <a:cubicBezTo>
                  <a:pt x="515688" y="257554"/>
                  <a:pt x="345513" y="87438"/>
                  <a:pt x="136220" y="87438"/>
                </a:cubicBezTo>
                <a:close/>
                <a:moveTo>
                  <a:pt x="0" y="0"/>
                </a:moveTo>
                <a:lnTo>
                  <a:pt x="607427" y="0"/>
                </a:lnTo>
                <a:lnTo>
                  <a:pt x="607427" y="606510"/>
                </a:lnTo>
                <a:lnTo>
                  <a:pt x="0" y="606510"/>
                </a:lnTo>
                <a:close/>
              </a:path>
            </a:pathLst>
          </a:custGeom>
          <a:solidFill>
            <a:srgbClr val="176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ss-feeds-button_20498">
            <a:extLst>
              <a:ext uri="{FF2B5EF4-FFF2-40B4-BE49-F238E27FC236}">
                <a16:creationId xmlns:a16="http://schemas.microsoft.com/office/drawing/2014/main" xmlns="" id="{54405246-CCE2-4201-BBB1-D3F3EB6E740D}"/>
              </a:ext>
            </a:extLst>
          </p:cNvPr>
          <p:cNvSpPr/>
          <p:nvPr/>
        </p:nvSpPr>
        <p:spPr>
          <a:xfrm>
            <a:off x="3665093" y="3924815"/>
            <a:ext cx="609685" cy="608764"/>
          </a:xfrm>
          <a:custGeom>
            <a:avLst/>
            <a:gdLst>
              <a:gd name="connsiteX0" fmla="*/ 155485 w 607427"/>
              <a:gd name="connsiteY0" fmla="*/ 423110 h 606510"/>
              <a:gd name="connsiteX1" fmla="*/ 178109 w 607427"/>
              <a:gd name="connsiteY1" fmla="*/ 432432 h 606510"/>
              <a:gd name="connsiteX2" fmla="*/ 187634 w 607427"/>
              <a:gd name="connsiteY2" fmla="*/ 455240 h 606510"/>
              <a:gd name="connsiteX3" fmla="*/ 178109 w 607427"/>
              <a:gd name="connsiteY3" fmla="*/ 478049 h 606510"/>
              <a:gd name="connsiteX4" fmla="*/ 132663 w 607427"/>
              <a:gd name="connsiteY4" fmla="*/ 478049 h 606510"/>
              <a:gd name="connsiteX5" fmla="*/ 123137 w 607427"/>
              <a:gd name="connsiteY5" fmla="*/ 455240 h 606510"/>
              <a:gd name="connsiteX6" fmla="*/ 132663 w 607427"/>
              <a:gd name="connsiteY6" fmla="*/ 432432 h 606510"/>
              <a:gd name="connsiteX7" fmla="*/ 155485 w 607427"/>
              <a:gd name="connsiteY7" fmla="*/ 423110 h 606510"/>
              <a:gd name="connsiteX8" fmla="*/ 155481 w 607427"/>
              <a:gd name="connsiteY8" fmla="*/ 391585 h 606510"/>
              <a:gd name="connsiteX9" fmla="*/ 110207 w 607427"/>
              <a:gd name="connsiteY9" fmla="*/ 410222 h 606510"/>
              <a:gd name="connsiteX10" fmla="*/ 91541 w 607427"/>
              <a:gd name="connsiteY10" fmla="*/ 455230 h 606510"/>
              <a:gd name="connsiteX11" fmla="*/ 110207 w 607427"/>
              <a:gd name="connsiteY11" fmla="*/ 500435 h 606510"/>
              <a:gd name="connsiteX12" fmla="*/ 155481 w 607427"/>
              <a:gd name="connsiteY12" fmla="*/ 519073 h 606510"/>
              <a:gd name="connsiteX13" fmla="*/ 200556 w 607427"/>
              <a:gd name="connsiteY13" fmla="*/ 500435 h 606510"/>
              <a:gd name="connsiteX14" fmla="*/ 219222 w 607427"/>
              <a:gd name="connsiteY14" fmla="*/ 455230 h 606510"/>
              <a:gd name="connsiteX15" fmla="*/ 200556 w 607427"/>
              <a:gd name="connsiteY15" fmla="*/ 410222 h 606510"/>
              <a:gd name="connsiteX16" fmla="*/ 155481 w 607427"/>
              <a:gd name="connsiteY16" fmla="*/ 391585 h 606510"/>
              <a:gd name="connsiteX17" fmla="*/ 144957 w 607427"/>
              <a:gd name="connsiteY17" fmla="*/ 314854 h 606510"/>
              <a:gd name="connsiteX18" fmla="*/ 144957 w 607427"/>
              <a:gd name="connsiteY18" fmla="*/ 346379 h 606510"/>
              <a:gd name="connsiteX19" fmla="*/ 229548 w 607427"/>
              <a:gd name="connsiteY19" fmla="*/ 381275 h 606510"/>
              <a:gd name="connsiteX20" fmla="*/ 264496 w 607427"/>
              <a:gd name="connsiteY20" fmla="*/ 465738 h 606510"/>
              <a:gd name="connsiteX21" fmla="*/ 296069 w 607427"/>
              <a:gd name="connsiteY21" fmla="*/ 465738 h 606510"/>
              <a:gd name="connsiteX22" fmla="*/ 251788 w 607427"/>
              <a:gd name="connsiteY22" fmla="*/ 359068 h 606510"/>
              <a:gd name="connsiteX23" fmla="*/ 144957 w 607427"/>
              <a:gd name="connsiteY23" fmla="*/ 314854 h 606510"/>
              <a:gd name="connsiteX24" fmla="*/ 136220 w 607427"/>
              <a:gd name="connsiteY24" fmla="*/ 202435 h 606510"/>
              <a:gd name="connsiteX25" fmla="*/ 136220 w 607427"/>
              <a:gd name="connsiteY25" fmla="*/ 233960 h 606510"/>
              <a:gd name="connsiteX26" fmla="*/ 300834 w 607427"/>
              <a:gd name="connsiteY26" fmla="*/ 301966 h 606510"/>
              <a:gd name="connsiteX27" fmla="*/ 369143 w 607427"/>
              <a:gd name="connsiteY27" fmla="*/ 466531 h 606510"/>
              <a:gd name="connsiteX28" fmla="*/ 400715 w 607427"/>
              <a:gd name="connsiteY28" fmla="*/ 466531 h 606510"/>
              <a:gd name="connsiteX29" fmla="*/ 323273 w 607427"/>
              <a:gd name="connsiteY29" fmla="*/ 279760 h 606510"/>
              <a:gd name="connsiteX30" fmla="*/ 136220 w 607427"/>
              <a:gd name="connsiteY30" fmla="*/ 202435 h 606510"/>
              <a:gd name="connsiteX31" fmla="*/ 136220 w 607427"/>
              <a:gd name="connsiteY31" fmla="*/ 87438 h 606510"/>
              <a:gd name="connsiteX32" fmla="*/ 136220 w 607427"/>
              <a:gd name="connsiteY32" fmla="*/ 118963 h 606510"/>
              <a:gd name="connsiteX33" fmla="*/ 484115 w 607427"/>
              <a:gd name="connsiteY33" fmla="*/ 466531 h 606510"/>
              <a:gd name="connsiteX34" fmla="*/ 515886 w 607427"/>
              <a:gd name="connsiteY34" fmla="*/ 466531 h 606510"/>
              <a:gd name="connsiteX35" fmla="*/ 136220 w 607427"/>
              <a:gd name="connsiteY35" fmla="*/ 87438 h 606510"/>
              <a:gd name="connsiteX36" fmla="*/ 0 w 607427"/>
              <a:gd name="connsiteY36" fmla="*/ 0 h 606510"/>
              <a:gd name="connsiteX37" fmla="*/ 607427 w 607427"/>
              <a:gd name="connsiteY37" fmla="*/ 0 h 606510"/>
              <a:gd name="connsiteX38" fmla="*/ 607427 w 607427"/>
              <a:gd name="connsiteY38" fmla="*/ 606510 h 606510"/>
              <a:gd name="connsiteX39" fmla="*/ 0 w 607427"/>
              <a:gd name="connsiteY39" fmla="*/ 60651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7427" h="606510">
                <a:moveTo>
                  <a:pt x="155485" y="423110"/>
                </a:moveTo>
                <a:cubicBezTo>
                  <a:pt x="164018" y="423110"/>
                  <a:pt x="172155" y="426482"/>
                  <a:pt x="178109" y="432432"/>
                </a:cubicBezTo>
                <a:cubicBezTo>
                  <a:pt x="184261" y="438580"/>
                  <a:pt x="187634" y="446712"/>
                  <a:pt x="187634" y="455240"/>
                </a:cubicBezTo>
                <a:cubicBezTo>
                  <a:pt x="187634" y="463967"/>
                  <a:pt x="184261" y="471900"/>
                  <a:pt x="178109" y="478049"/>
                </a:cubicBezTo>
                <a:cubicBezTo>
                  <a:pt x="166003" y="490147"/>
                  <a:pt x="144769" y="490147"/>
                  <a:pt x="132663" y="478049"/>
                </a:cubicBezTo>
                <a:cubicBezTo>
                  <a:pt x="126511" y="471900"/>
                  <a:pt x="123137" y="463967"/>
                  <a:pt x="123137" y="455240"/>
                </a:cubicBezTo>
                <a:cubicBezTo>
                  <a:pt x="123137" y="446712"/>
                  <a:pt x="126511" y="438580"/>
                  <a:pt x="132663" y="432432"/>
                </a:cubicBezTo>
                <a:cubicBezTo>
                  <a:pt x="138617" y="426482"/>
                  <a:pt x="146753" y="423110"/>
                  <a:pt x="155485" y="423110"/>
                </a:cubicBezTo>
                <a:close/>
                <a:moveTo>
                  <a:pt x="155481" y="391585"/>
                </a:moveTo>
                <a:cubicBezTo>
                  <a:pt x="138404" y="391585"/>
                  <a:pt x="122320" y="398128"/>
                  <a:pt x="110207" y="410222"/>
                </a:cubicBezTo>
                <a:cubicBezTo>
                  <a:pt x="98293" y="422317"/>
                  <a:pt x="91541" y="438178"/>
                  <a:pt x="91541" y="455230"/>
                </a:cubicBezTo>
                <a:cubicBezTo>
                  <a:pt x="91541" y="472281"/>
                  <a:pt x="98293" y="488341"/>
                  <a:pt x="110207" y="500435"/>
                </a:cubicBezTo>
                <a:cubicBezTo>
                  <a:pt x="122320" y="512332"/>
                  <a:pt x="138404" y="519073"/>
                  <a:pt x="155481" y="519073"/>
                </a:cubicBezTo>
                <a:cubicBezTo>
                  <a:pt x="172359" y="519073"/>
                  <a:pt x="188444" y="512332"/>
                  <a:pt x="200556" y="500435"/>
                </a:cubicBezTo>
                <a:cubicBezTo>
                  <a:pt x="212471" y="488341"/>
                  <a:pt x="219222" y="472281"/>
                  <a:pt x="219222" y="455230"/>
                </a:cubicBezTo>
                <a:cubicBezTo>
                  <a:pt x="219222" y="438178"/>
                  <a:pt x="212471" y="422317"/>
                  <a:pt x="200556" y="410222"/>
                </a:cubicBezTo>
                <a:cubicBezTo>
                  <a:pt x="188444" y="398128"/>
                  <a:pt x="172359" y="391585"/>
                  <a:pt x="155481" y="391585"/>
                </a:cubicBezTo>
                <a:close/>
                <a:moveTo>
                  <a:pt x="144957" y="314854"/>
                </a:moveTo>
                <a:lnTo>
                  <a:pt x="144957" y="346379"/>
                </a:lnTo>
                <a:cubicBezTo>
                  <a:pt x="176728" y="346379"/>
                  <a:pt x="206911" y="358672"/>
                  <a:pt x="229548" y="381275"/>
                </a:cubicBezTo>
                <a:cubicBezTo>
                  <a:pt x="251986" y="403878"/>
                  <a:pt x="264496" y="433816"/>
                  <a:pt x="264496" y="465738"/>
                </a:cubicBezTo>
                <a:lnTo>
                  <a:pt x="296069" y="465738"/>
                </a:lnTo>
                <a:cubicBezTo>
                  <a:pt x="296069" y="425489"/>
                  <a:pt x="280382" y="387619"/>
                  <a:pt x="251788" y="359068"/>
                </a:cubicBezTo>
                <a:cubicBezTo>
                  <a:pt x="223193" y="330517"/>
                  <a:pt x="185266" y="314854"/>
                  <a:pt x="144957" y="314854"/>
                </a:cubicBezTo>
                <a:close/>
                <a:moveTo>
                  <a:pt x="136220" y="202435"/>
                </a:moveTo>
                <a:lnTo>
                  <a:pt x="136220" y="233960"/>
                </a:lnTo>
                <a:cubicBezTo>
                  <a:pt x="198372" y="233960"/>
                  <a:pt x="256950" y="258149"/>
                  <a:pt x="300834" y="301966"/>
                </a:cubicBezTo>
                <a:cubicBezTo>
                  <a:pt x="344917" y="345983"/>
                  <a:pt x="369143" y="404274"/>
                  <a:pt x="369143" y="466531"/>
                </a:cubicBezTo>
                <a:lnTo>
                  <a:pt x="400715" y="466531"/>
                </a:lnTo>
                <a:cubicBezTo>
                  <a:pt x="400715" y="395947"/>
                  <a:pt x="373114" y="329526"/>
                  <a:pt x="323273" y="279760"/>
                </a:cubicBezTo>
                <a:cubicBezTo>
                  <a:pt x="273233" y="229796"/>
                  <a:pt x="206911" y="202435"/>
                  <a:pt x="136220" y="202435"/>
                </a:cubicBezTo>
                <a:close/>
                <a:moveTo>
                  <a:pt x="136220" y="87438"/>
                </a:moveTo>
                <a:lnTo>
                  <a:pt x="136220" y="118963"/>
                </a:lnTo>
                <a:cubicBezTo>
                  <a:pt x="328039" y="118963"/>
                  <a:pt x="484115" y="274803"/>
                  <a:pt x="484115" y="466531"/>
                </a:cubicBezTo>
                <a:lnTo>
                  <a:pt x="515886" y="466531"/>
                </a:lnTo>
                <a:cubicBezTo>
                  <a:pt x="515688" y="257554"/>
                  <a:pt x="345513" y="87438"/>
                  <a:pt x="136220" y="87438"/>
                </a:cubicBezTo>
                <a:close/>
                <a:moveTo>
                  <a:pt x="0" y="0"/>
                </a:moveTo>
                <a:lnTo>
                  <a:pt x="607427" y="0"/>
                </a:lnTo>
                <a:lnTo>
                  <a:pt x="607427" y="606510"/>
                </a:lnTo>
                <a:lnTo>
                  <a:pt x="0" y="606510"/>
                </a:lnTo>
                <a:close/>
              </a:path>
            </a:pathLst>
          </a:custGeom>
          <a:solidFill>
            <a:srgbClr val="176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ṡļïdê">
            <a:extLst>
              <a:ext uri="{FF2B5EF4-FFF2-40B4-BE49-F238E27FC236}">
                <a16:creationId xmlns:a16="http://schemas.microsoft.com/office/drawing/2014/main" xmlns="" id="{3E0F732C-8D36-0052-7BB8-04829BA13465}"/>
              </a:ext>
            </a:extLst>
          </p:cNvPr>
          <p:cNvSpPr txBox="1"/>
          <p:nvPr/>
        </p:nvSpPr>
        <p:spPr>
          <a:xfrm>
            <a:off x="4413874" y="4888358"/>
            <a:ext cx="6188624" cy="867610"/>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85750" indent="-285750" algn="just">
              <a:lnSpc>
                <a:spcPct val="114000"/>
              </a:lnSpc>
              <a:buFont typeface="Arial" panose="020B0604020202020204" pitchFamily="34" charset="0"/>
              <a:buChar char="•"/>
            </a:pPr>
            <a:r>
              <a:rPr lang="vi-VN" sz="2300" dirty="0">
                <a:latin typeface="Times New Roman" panose="02020603050405020304" pitchFamily="18" charset="0"/>
                <a:cs typeface="Times New Roman" panose="02020603050405020304" pitchFamily="18" charset="0"/>
              </a:rPr>
              <a:t>Xác định những hiểu biết có được từ văn bản và tác động của chúng đến tình cảm của người đọc.</a:t>
            </a:r>
            <a:endParaRPr lang="x-none" sz="2300" dirty="0">
              <a:latin typeface="Times New Roman" panose="02020603050405020304" pitchFamily="18" charset="0"/>
              <a:cs typeface="Times New Roman" panose="02020603050405020304" pitchFamily="18" charset="0"/>
            </a:endParaRPr>
          </a:p>
        </p:txBody>
      </p:sp>
      <p:sp>
        <p:nvSpPr>
          <p:cNvPr id="6" name="rss-feeds-button_20498">
            <a:extLst>
              <a:ext uri="{FF2B5EF4-FFF2-40B4-BE49-F238E27FC236}">
                <a16:creationId xmlns:a16="http://schemas.microsoft.com/office/drawing/2014/main" xmlns="" id="{22700A32-40DF-F260-6CEB-E2602F7F2389}"/>
              </a:ext>
            </a:extLst>
          </p:cNvPr>
          <p:cNvSpPr/>
          <p:nvPr/>
        </p:nvSpPr>
        <p:spPr>
          <a:xfrm>
            <a:off x="3665093" y="5042884"/>
            <a:ext cx="609685" cy="608764"/>
          </a:xfrm>
          <a:custGeom>
            <a:avLst/>
            <a:gdLst>
              <a:gd name="connsiteX0" fmla="*/ 155485 w 607427"/>
              <a:gd name="connsiteY0" fmla="*/ 423110 h 606510"/>
              <a:gd name="connsiteX1" fmla="*/ 178109 w 607427"/>
              <a:gd name="connsiteY1" fmla="*/ 432432 h 606510"/>
              <a:gd name="connsiteX2" fmla="*/ 187634 w 607427"/>
              <a:gd name="connsiteY2" fmla="*/ 455240 h 606510"/>
              <a:gd name="connsiteX3" fmla="*/ 178109 w 607427"/>
              <a:gd name="connsiteY3" fmla="*/ 478049 h 606510"/>
              <a:gd name="connsiteX4" fmla="*/ 132663 w 607427"/>
              <a:gd name="connsiteY4" fmla="*/ 478049 h 606510"/>
              <a:gd name="connsiteX5" fmla="*/ 123137 w 607427"/>
              <a:gd name="connsiteY5" fmla="*/ 455240 h 606510"/>
              <a:gd name="connsiteX6" fmla="*/ 132663 w 607427"/>
              <a:gd name="connsiteY6" fmla="*/ 432432 h 606510"/>
              <a:gd name="connsiteX7" fmla="*/ 155485 w 607427"/>
              <a:gd name="connsiteY7" fmla="*/ 423110 h 606510"/>
              <a:gd name="connsiteX8" fmla="*/ 155481 w 607427"/>
              <a:gd name="connsiteY8" fmla="*/ 391585 h 606510"/>
              <a:gd name="connsiteX9" fmla="*/ 110207 w 607427"/>
              <a:gd name="connsiteY9" fmla="*/ 410222 h 606510"/>
              <a:gd name="connsiteX10" fmla="*/ 91541 w 607427"/>
              <a:gd name="connsiteY10" fmla="*/ 455230 h 606510"/>
              <a:gd name="connsiteX11" fmla="*/ 110207 w 607427"/>
              <a:gd name="connsiteY11" fmla="*/ 500435 h 606510"/>
              <a:gd name="connsiteX12" fmla="*/ 155481 w 607427"/>
              <a:gd name="connsiteY12" fmla="*/ 519073 h 606510"/>
              <a:gd name="connsiteX13" fmla="*/ 200556 w 607427"/>
              <a:gd name="connsiteY13" fmla="*/ 500435 h 606510"/>
              <a:gd name="connsiteX14" fmla="*/ 219222 w 607427"/>
              <a:gd name="connsiteY14" fmla="*/ 455230 h 606510"/>
              <a:gd name="connsiteX15" fmla="*/ 200556 w 607427"/>
              <a:gd name="connsiteY15" fmla="*/ 410222 h 606510"/>
              <a:gd name="connsiteX16" fmla="*/ 155481 w 607427"/>
              <a:gd name="connsiteY16" fmla="*/ 391585 h 606510"/>
              <a:gd name="connsiteX17" fmla="*/ 144957 w 607427"/>
              <a:gd name="connsiteY17" fmla="*/ 314854 h 606510"/>
              <a:gd name="connsiteX18" fmla="*/ 144957 w 607427"/>
              <a:gd name="connsiteY18" fmla="*/ 346379 h 606510"/>
              <a:gd name="connsiteX19" fmla="*/ 229548 w 607427"/>
              <a:gd name="connsiteY19" fmla="*/ 381275 h 606510"/>
              <a:gd name="connsiteX20" fmla="*/ 264496 w 607427"/>
              <a:gd name="connsiteY20" fmla="*/ 465738 h 606510"/>
              <a:gd name="connsiteX21" fmla="*/ 296069 w 607427"/>
              <a:gd name="connsiteY21" fmla="*/ 465738 h 606510"/>
              <a:gd name="connsiteX22" fmla="*/ 251788 w 607427"/>
              <a:gd name="connsiteY22" fmla="*/ 359068 h 606510"/>
              <a:gd name="connsiteX23" fmla="*/ 144957 w 607427"/>
              <a:gd name="connsiteY23" fmla="*/ 314854 h 606510"/>
              <a:gd name="connsiteX24" fmla="*/ 136220 w 607427"/>
              <a:gd name="connsiteY24" fmla="*/ 202435 h 606510"/>
              <a:gd name="connsiteX25" fmla="*/ 136220 w 607427"/>
              <a:gd name="connsiteY25" fmla="*/ 233960 h 606510"/>
              <a:gd name="connsiteX26" fmla="*/ 300834 w 607427"/>
              <a:gd name="connsiteY26" fmla="*/ 301966 h 606510"/>
              <a:gd name="connsiteX27" fmla="*/ 369143 w 607427"/>
              <a:gd name="connsiteY27" fmla="*/ 466531 h 606510"/>
              <a:gd name="connsiteX28" fmla="*/ 400715 w 607427"/>
              <a:gd name="connsiteY28" fmla="*/ 466531 h 606510"/>
              <a:gd name="connsiteX29" fmla="*/ 323273 w 607427"/>
              <a:gd name="connsiteY29" fmla="*/ 279760 h 606510"/>
              <a:gd name="connsiteX30" fmla="*/ 136220 w 607427"/>
              <a:gd name="connsiteY30" fmla="*/ 202435 h 606510"/>
              <a:gd name="connsiteX31" fmla="*/ 136220 w 607427"/>
              <a:gd name="connsiteY31" fmla="*/ 87438 h 606510"/>
              <a:gd name="connsiteX32" fmla="*/ 136220 w 607427"/>
              <a:gd name="connsiteY32" fmla="*/ 118963 h 606510"/>
              <a:gd name="connsiteX33" fmla="*/ 484115 w 607427"/>
              <a:gd name="connsiteY33" fmla="*/ 466531 h 606510"/>
              <a:gd name="connsiteX34" fmla="*/ 515886 w 607427"/>
              <a:gd name="connsiteY34" fmla="*/ 466531 h 606510"/>
              <a:gd name="connsiteX35" fmla="*/ 136220 w 607427"/>
              <a:gd name="connsiteY35" fmla="*/ 87438 h 606510"/>
              <a:gd name="connsiteX36" fmla="*/ 0 w 607427"/>
              <a:gd name="connsiteY36" fmla="*/ 0 h 606510"/>
              <a:gd name="connsiteX37" fmla="*/ 607427 w 607427"/>
              <a:gd name="connsiteY37" fmla="*/ 0 h 606510"/>
              <a:gd name="connsiteX38" fmla="*/ 607427 w 607427"/>
              <a:gd name="connsiteY38" fmla="*/ 606510 h 606510"/>
              <a:gd name="connsiteX39" fmla="*/ 0 w 607427"/>
              <a:gd name="connsiteY39" fmla="*/ 60651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7427" h="606510">
                <a:moveTo>
                  <a:pt x="155485" y="423110"/>
                </a:moveTo>
                <a:cubicBezTo>
                  <a:pt x="164018" y="423110"/>
                  <a:pt x="172155" y="426482"/>
                  <a:pt x="178109" y="432432"/>
                </a:cubicBezTo>
                <a:cubicBezTo>
                  <a:pt x="184261" y="438580"/>
                  <a:pt x="187634" y="446712"/>
                  <a:pt x="187634" y="455240"/>
                </a:cubicBezTo>
                <a:cubicBezTo>
                  <a:pt x="187634" y="463967"/>
                  <a:pt x="184261" y="471900"/>
                  <a:pt x="178109" y="478049"/>
                </a:cubicBezTo>
                <a:cubicBezTo>
                  <a:pt x="166003" y="490147"/>
                  <a:pt x="144769" y="490147"/>
                  <a:pt x="132663" y="478049"/>
                </a:cubicBezTo>
                <a:cubicBezTo>
                  <a:pt x="126511" y="471900"/>
                  <a:pt x="123137" y="463967"/>
                  <a:pt x="123137" y="455240"/>
                </a:cubicBezTo>
                <a:cubicBezTo>
                  <a:pt x="123137" y="446712"/>
                  <a:pt x="126511" y="438580"/>
                  <a:pt x="132663" y="432432"/>
                </a:cubicBezTo>
                <a:cubicBezTo>
                  <a:pt x="138617" y="426482"/>
                  <a:pt x="146753" y="423110"/>
                  <a:pt x="155485" y="423110"/>
                </a:cubicBezTo>
                <a:close/>
                <a:moveTo>
                  <a:pt x="155481" y="391585"/>
                </a:moveTo>
                <a:cubicBezTo>
                  <a:pt x="138404" y="391585"/>
                  <a:pt x="122320" y="398128"/>
                  <a:pt x="110207" y="410222"/>
                </a:cubicBezTo>
                <a:cubicBezTo>
                  <a:pt x="98293" y="422317"/>
                  <a:pt x="91541" y="438178"/>
                  <a:pt x="91541" y="455230"/>
                </a:cubicBezTo>
                <a:cubicBezTo>
                  <a:pt x="91541" y="472281"/>
                  <a:pt x="98293" y="488341"/>
                  <a:pt x="110207" y="500435"/>
                </a:cubicBezTo>
                <a:cubicBezTo>
                  <a:pt x="122320" y="512332"/>
                  <a:pt x="138404" y="519073"/>
                  <a:pt x="155481" y="519073"/>
                </a:cubicBezTo>
                <a:cubicBezTo>
                  <a:pt x="172359" y="519073"/>
                  <a:pt x="188444" y="512332"/>
                  <a:pt x="200556" y="500435"/>
                </a:cubicBezTo>
                <a:cubicBezTo>
                  <a:pt x="212471" y="488341"/>
                  <a:pt x="219222" y="472281"/>
                  <a:pt x="219222" y="455230"/>
                </a:cubicBezTo>
                <a:cubicBezTo>
                  <a:pt x="219222" y="438178"/>
                  <a:pt x="212471" y="422317"/>
                  <a:pt x="200556" y="410222"/>
                </a:cubicBezTo>
                <a:cubicBezTo>
                  <a:pt x="188444" y="398128"/>
                  <a:pt x="172359" y="391585"/>
                  <a:pt x="155481" y="391585"/>
                </a:cubicBezTo>
                <a:close/>
                <a:moveTo>
                  <a:pt x="144957" y="314854"/>
                </a:moveTo>
                <a:lnTo>
                  <a:pt x="144957" y="346379"/>
                </a:lnTo>
                <a:cubicBezTo>
                  <a:pt x="176728" y="346379"/>
                  <a:pt x="206911" y="358672"/>
                  <a:pt x="229548" y="381275"/>
                </a:cubicBezTo>
                <a:cubicBezTo>
                  <a:pt x="251986" y="403878"/>
                  <a:pt x="264496" y="433816"/>
                  <a:pt x="264496" y="465738"/>
                </a:cubicBezTo>
                <a:lnTo>
                  <a:pt x="296069" y="465738"/>
                </a:lnTo>
                <a:cubicBezTo>
                  <a:pt x="296069" y="425489"/>
                  <a:pt x="280382" y="387619"/>
                  <a:pt x="251788" y="359068"/>
                </a:cubicBezTo>
                <a:cubicBezTo>
                  <a:pt x="223193" y="330517"/>
                  <a:pt x="185266" y="314854"/>
                  <a:pt x="144957" y="314854"/>
                </a:cubicBezTo>
                <a:close/>
                <a:moveTo>
                  <a:pt x="136220" y="202435"/>
                </a:moveTo>
                <a:lnTo>
                  <a:pt x="136220" y="233960"/>
                </a:lnTo>
                <a:cubicBezTo>
                  <a:pt x="198372" y="233960"/>
                  <a:pt x="256950" y="258149"/>
                  <a:pt x="300834" y="301966"/>
                </a:cubicBezTo>
                <a:cubicBezTo>
                  <a:pt x="344917" y="345983"/>
                  <a:pt x="369143" y="404274"/>
                  <a:pt x="369143" y="466531"/>
                </a:cubicBezTo>
                <a:lnTo>
                  <a:pt x="400715" y="466531"/>
                </a:lnTo>
                <a:cubicBezTo>
                  <a:pt x="400715" y="395947"/>
                  <a:pt x="373114" y="329526"/>
                  <a:pt x="323273" y="279760"/>
                </a:cubicBezTo>
                <a:cubicBezTo>
                  <a:pt x="273233" y="229796"/>
                  <a:pt x="206911" y="202435"/>
                  <a:pt x="136220" y="202435"/>
                </a:cubicBezTo>
                <a:close/>
                <a:moveTo>
                  <a:pt x="136220" y="87438"/>
                </a:moveTo>
                <a:lnTo>
                  <a:pt x="136220" y="118963"/>
                </a:lnTo>
                <a:cubicBezTo>
                  <a:pt x="328039" y="118963"/>
                  <a:pt x="484115" y="274803"/>
                  <a:pt x="484115" y="466531"/>
                </a:cubicBezTo>
                <a:lnTo>
                  <a:pt x="515886" y="466531"/>
                </a:lnTo>
                <a:cubicBezTo>
                  <a:pt x="515688" y="257554"/>
                  <a:pt x="345513" y="87438"/>
                  <a:pt x="136220" y="87438"/>
                </a:cubicBezTo>
                <a:close/>
                <a:moveTo>
                  <a:pt x="0" y="0"/>
                </a:moveTo>
                <a:lnTo>
                  <a:pt x="607427" y="0"/>
                </a:lnTo>
                <a:lnTo>
                  <a:pt x="607427" y="606510"/>
                </a:lnTo>
                <a:lnTo>
                  <a:pt x="0" y="606510"/>
                </a:lnTo>
                <a:close/>
              </a:path>
            </a:pathLst>
          </a:custGeom>
          <a:solidFill>
            <a:srgbClr val="176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874510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heel(1)">
                                      <p:cBhvr>
                                        <p:cTn id="33" dur="2000"/>
                                        <p:tgtEl>
                                          <p:spTgt spid="16"/>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heel(1)">
                                      <p:cBhvr>
                                        <p:cTn id="36" dur="2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ppt_w</p:attrName>
                                        </p:attrNameLst>
                                      </p:cBhvr>
                                      <p:tavLst>
                                        <p:tav tm="0">
                                          <p:val>
                                            <p:strVal val="#ppt_w*0.70"/>
                                          </p:val>
                                        </p:tav>
                                        <p:tav tm="100000">
                                          <p:val>
                                            <p:strVal val="#ppt_w"/>
                                          </p:val>
                                        </p:tav>
                                      </p:tavLst>
                                    </p:anim>
                                    <p:anim calcmode="lin" valueType="num">
                                      <p:cBhvr>
                                        <p:cTn id="42" dur="1000" fill="hold"/>
                                        <p:tgtEl>
                                          <p:spTgt spid="6"/>
                                        </p:tgtEl>
                                        <p:attrNameLst>
                                          <p:attrName>ppt_h</p:attrName>
                                        </p:attrNameLst>
                                      </p:cBhvr>
                                      <p:tavLst>
                                        <p:tav tm="0">
                                          <p:val>
                                            <p:strVal val="#ppt_h"/>
                                          </p:val>
                                        </p:tav>
                                        <p:tav tm="100000">
                                          <p:val>
                                            <p:strVal val="#ppt_h"/>
                                          </p:val>
                                        </p:tav>
                                      </p:tavLst>
                                    </p:anim>
                                    <p:animEffect transition="in" filter="fade">
                                      <p:cBhvr>
                                        <p:cTn id="43" dur="1000"/>
                                        <p:tgtEl>
                                          <p:spTgt spid="6"/>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ppt_w</p:attrName>
                                        </p:attrNameLst>
                                      </p:cBhvr>
                                      <p:tavLst>
                                        <p:tav tm="0">
                                          <p:val>
                                            <p:strVal val="#ppt_w*0.70"/>
                                          </p:val>
                                        </p:tav>
                                        <p:tav tm="100000">
                                          <p:val>
                                            <p:strVal val="#ppt_w"/>
                                          </p:val>
                                        </p:tav>
                                      </p:tavLst>
                                    </p:anim>
                                    <p:anim calcmode="lin" valueType="num">
                                      <p:cBhvr>
                                        <p:cTn id="47" dur="1000" fill="hold"/>
                                        <p:tgtEl>
                                          <p:spTgt spid="4"/>
                                        </p:tgtEl>
                                        <p:attrNameLst>
                                          <p:attrName>ppt_h</p:attrName>
                                        </p:attrNameLst>
                                      </p:cBhvr>
                                      <p:tavLst>
                                        <p:tav tm="0">
                                          <p:val>
                                            <p:strVal val="#ppt_h"/>
                                          </p:val>
                                        </p:tav>
                                        <p:tav tm="100000">
                                          <p:val>
                                            <p:strVal val="#ppt_h"/>
                                          </p:val>
                                        </p:tav>
                                      </p:tavLst>
                                    </p:anim>
                                    <p:animEffect transition="in" filter="fade">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8" grpId="0"/>
      <p:bldP spid="9" grpId="0"/>
      <p:bldP spid="10" grpId="0"/>
      <p:bldP spid="15" grpId="0" animBg="1"/>
      <p:bldP spid="16" grpId="0" animBg="1"/>
      <p:bldP spid="4"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xmlns="" id="{5ECAA1B8-5EEB-DE2C-9B8A-DD53D33D347B}"/>
              </a:ext>
            </a:extLst>
          </p:cNvPr>
          <p:cNvGraphicFramePr>
            <a:graphicFrameLocks noGrp="1"/>
          </p:cNvGraphicFramePr>
          <p:nvPr>
            <p:extLst>
              <p:ext uri="{D42A27DB-BD31-4B8C-83A1-F6EECF244321}">
                <p14:modId xmlns:p14="http://schemas.microsoft.com/office/powerpoint/2010/main" val="1276384192"/>
              </p:ext>
            </p:extLst>
          </p:nvPr>
        </p:nvGraphicFramePr>
        <p:xfrm>
          <a:off x="1227926" y="698401"/>
          <a:ext cx="10480428" cy="4321254"/>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1175689799"/>
                    </a:ext>
                  </a:extLst>
                </a:gridCol>
                <a:gridCol w="748602">
                  <a:extLst>
                    <a:ext uri="{9D8B030D-6E8A-4147-A177-3AD203B41FA5}">
                      <a16:colId xmlns:a16="http://schemas.microsoft.com/office/drawing/2014/main" xmlns="" val="4031982378"/>
                    </a:ext>
                  </a:extLst>
                </a:gridCol>
                <a:gridCol w="748602">
                  <a:extLst>
                    <a:ext uri="{9D8B030D-6E8A-4147-A177-3AD203B41FA5}">
                      <a16:colId xmlns:a16="http://schemas.microsoft.com/office/drawing/2014/main" xmlns="" val="1063900558"/>
                    </a:ext>
                  </a:extLst>
                </a:gridCol>
                <a:gridCol w="748602">
                  <a:extLst>
                    <a:ext uri="{9D8B030D-6E8A-4147-A177-3AD203B41FA5}">
                      <a16:colId xmlns:a16="http://schemas.microsoft.com/office/drawing/2014/main" xmlns="" val="1971597726"/>
                    </a:ext>
                  </a:extLst>
                </a:gridCol>
                <a:gridCol w="748602">
                  <a:extLst>
                    <a:ext uri="{9D8B030D-6E8A-4147-A177-3AD203B41FA5}">
                      <a16:colId xmlns:a16="http://schemas.microsoft.com/office/drawing/2014/main" xmlns="" val="3529230785"/>
                    </a:ext>
                  </a:extLst>
                </a:gridCol>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gridCol w="748602">
                  <a:extLst>
                    <a:ext uri="{9D8B030D-6E8A-4147-A177-3AD203B41FA5}">
                      <a16:colId xmlns:a16="http://schemas.microsoft.com/office/drawing/2014/main" xmlns="" val="3476691045"/>
                    </a:ext>
                  </a:extLst>
                </a:gridCol>
                <a:gridCol w="748602">
                  <a:extLst>
                    <a:ext uri="{9D8B030D-6E8A-4147-A177-3AD203B41FA5}">
                      <a16:colId xmlns:a16="http://schemas.microsoft.com/office/drawing/2014/main" xmlns="" val="1780620034"/>
                    </a:ext>
                  </a:extLst>
                </a:gridCol>
                <a:gridCol w="748602">
                  <a:extLst>
                    <a:ext uri="{9D8B030D-6E8A-4147-A177-3AD203B41FA5}">
                      <a16:colId xmlns:a16="http://schemas.microsoft.com/office/drawing/2014/main" xmlns="" val="2523749484"/>
                    </a:ext>
                  </a:extLst>
                </a:gridCol>
                <a:gridCol w="748602">
                  <a:extLst>
                    <a:ext uri="{9D8B030D-6E8A-4147-A177-3AD203B41FA5}">
                      <a16:colId xmlns:a16="http://schemas.microsoft.com/office/drawing/2014/main" xmlns="" val="367255121"/>
                    </a:ext>
                  </a:extLst>
                </a:gridCol>
                <a:gridCol w="748602">
                  <a:extLst>
                    <a:ext uri="{9D8B030D-6E8A-4147-A177-3AD203B41FA5}">
                      <a16:colId xmlns:a16="http://schemas.microsoft.com/office/drawing/2014/main" xmlns="" val="1734921857"/>
                    </a:ext>
                  </a:extLst>
                </a:gridCol>
              </a:tblGrid>
              <a:tr h="617322">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rgbClr val="FF0000"/>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572783465"/>
                  </a:ext>
                </a:extLst>
              </a:tr>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rgbClr val="FF0000"/>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236448867"/>
                  </a:ext>
                </a:extLst>
              </a:tr>
              <a:tr h="617322">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rgbClr val="FF0000"/>
                          </a:solidFill>
                          <a:latin typeface="Times New Roman" panose="02020603050405020304" pitchFamily="18" charset="0"/>
                          <a:cs typeface="Times New Roman" panose="02020603050405020304" pitchFamily="18"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055255585"/>
                  </a:ext>
                </a:extLst>
              </a:tr>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rgbClr val="FF0000"/>
                          </a:solidFill>
                          <a:latin typeface="Times New Roman" panose="02020603050405020304" pitchFamily="18" charset="0"/>
                          <a:cs typeface="Times New Roman" panose="02020603050405020304" pitchFamily="18"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164498398"/>
                  </a:ext>
                </a:extLst>
              </a:tr>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Ả</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rgbClr val="FF0000"/>
                          </a:solidFill>
                          <a:latin typeface="Times New Roman" panose="02020603050405020304" pitchFamily="18" charset="0"/>
                          <a:cs typeface="Times New Roman" panose="02020603050405020304" pitchFamily="18"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506659946"/>
                  </a:ext>
                </a:extLst>
              </a:tr>
              <a:tr h="617322">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rgbClr val="FF0000"/>
                          </a:solidFill>
                          <a:latin typeface="Times New Roman" panose="02020603050405020304" pitchFamily="18" charset="0"/>
                          <a:cs typeface="Times New Roman" panose="02020603050405020304" pitchFamily="18"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43962304"/>
                  </a:ext>
                </a:extLst>
              </a:tr>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3200" b="1" dirty="0">
                          <a:solidFill>
                            <a:srgbClr val="FF0000"/>
                          </a:solidFill>
                          <a:latin typeface="Times New Roman" panose="02020603050405020304" pitchFamily="18" charset="0"/>
                          <a:cs typeface="Times New Roman" panose="02020603050405020304" pitchFamily="18" charset="0"/>
                        </a:rPr>
                        <a:t>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3200" b="1" dirty="0">
                          <a:solidFill>
                            <a:schemeClr val="tx1"/>
                          </a:solidFill>
                          <a:latin typeface="Times New Roman" panose="02020603050405020304" pitchFamily="18" charset="0"/>
                          <a:cs typeface="Times New Roman" panose="02020603050405020304" pitchFamily="18" charset="0"/>
                        </a:rPr>
                        <a: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918214640"/>
                  </a:ext>
                </a:extLst>
              </a:tr>
            </a:tbl>
          </a:graphicData>
        </a:graphic>
      </p:graphicFrame>
      <p:sp>
        <p:nvSpPr>
          <p:cNvPr id="3" name="1">
            <a:extLst>
              <a:ext uri="{FF2B5EF4-FFF2-40B4-BE49-F238E27FC236}">
                <a16:creationId xmlns:a16="http://schemas.microsoft.com/office/drawing/2014/main" xmlns="" id="{8891D343-2D78-2FF2-4444-5E66A05AFD04}"/>
              </a:ext>
            </a:extLst>
          </p:cNvPr>
          <p:cNvSpPr/>
          <p:nvPr/>
        </p:nvSpPr>
        <p:spPr>
          <a:xfrm>
            <a:off x="393406" y="772831"/>
            <a:ext cx="606054" cy="517647"/>
          </a:xfrm>
          <a:prstGeom prst="hexag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1</a:t>
            </a:r>
          </a:p>
        </p:txBody>
      </p:sp>
      <p:sp>
        <p:nvSpPr>
          <p:cNvPr id="4" name="2">
            <a:extLst>
              <a:ext uri="{FF2B5EF4-FFF2-40B4-BE49-F238E27FC236}">
                <a16:creationId xmlns:a16="http://schemas.microsoft.com/office/drawing/2014/main" xmlns="" id="{00AE5D63-B289-63C7-06E1-19B34D20A734}"/>
              </a:ext>
            </a:extLst>
          </p:cNvPr>
          <p:cNvSpPr/>
          <p:nvPr/>
        </p:nvSpPr>
        <p:spPr>
          <a:xfrm>
            <a:off x="393406" y="1393064"/>
            <a:ext cx="606054" cy="517647"/>
          </a:xfrm>
          <a:prstGeom prst="hexag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2</a:t>
            </a:r>
          </a:p>
        </p:txBody>
      </p:sp>
      <p:sp>
        <p:nvSpPr>
          <p:cNvPr id="5" name="3">
            <a:extLst>
              <a:ext uri="{FF2B5EF4-FFF2-40B4-BE49-F238E27FC236}">
                <a16:creationId xmlns:a16="http://schemas.microsoft.com/office/drawing/2014/main" xmlns="" id="{BDD95079-AE0E-E263-78C4-358A9DE00C5C}"/>
              </a:ext>
            </a:extLst>
          </p:cNvPr>
          <p:cNvSpPr/>
          <p:nvPr/>
        </p:nvSpPr>
        <p:spPr>
          <a:xfrm>
            <a:off x="393406" y="1992031"/>
            <a:ext cx="606054" cy="517647"/>
          </a:xfrm>
          <a:prstGeom prst="hexag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3</a:t>
            </a:r>
          </a:p>
        </p:txBody>
      </p:sp>
      <p:sp>
        <p:nvSpPr>
          <p:cNvPr id="6" name="4">
            <a:extLst>
              <a:ext uri="{FF2B5EF4-FFF2-40B4-BE49-F238E27FC236}">
                <a16:creationId xmlns:a16="http://schemas.microsoft.com/office/drawing/2014/main" xmlns="" id="{5A94C4F6-6847-41D6-BAF8-F202CEDF7F3A}"/>
              </a:ext>
            </a:extLst>
          </p:cNvPr>
          <p:cNvSpPr/>
          <p:nvPr/>
        </p:nvSpPr>
        <p:spPr>
          <a:xfrm>
            <a:off x="393406" y="2601632"/>
            <a:ext cx="606054" cy="517647"/>
          </a:xfrm>
          <a:prstGeom prst="hexag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4</a:t>
            </a:r>
          </a:p>
        </p:txBody>
      </p:sp>
      <p:sp>
        <p:nvSpPr>
          <p:cNvPr id="7" name="5">
            <a:extLst>
              <a:ext uri="{FF2B5EF4-FFF2-40B4-BE49-F238E27FC236}">
                <a16:creationId xmlns:a16="http://schemas.microsoft.com/office/drawing/2014/main" xmlns="" id="{DD1636BE-61EA-0DB8-BEFA-3F5503E7CB06}"/>
              </a:ext>
            </a:extLst>
          </p:cNvPr>
          <p:cNvSpPr/>
          <p:nvPr/>
        </p:nvSpPr>
        <p:spPr>
          <a:xfrm>
            <a:off x="393406" y="3200598"/>
            <a:ext cx="606054" cy="517647"/>
          </a:xfrm>
          <a:prstGeom prst="hexag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5</a:t>
            </a:r>
          </a:p>
        </p:txBody>
      </p:sp>
      <p:sp>
        <p:nvSpPr>
          <p:cNvPr id="8" name="6">
            <a:extLst>
              <a:ext uri="{FF2B5EF4-FFF2-40B4-BE49-F238E27FC236}">
                <a16:creationId xmlns:a16="http://schemas.microsoft.com/office/drawing/2014/main" xmlns="" id="{811EA34B-D8B0-26C0-DD61-EB68272AA4FA}"/>
              </a:ext>
            </a:extLst>
          </p:cNvPr>
          <p:cNvSpPr/>
          <p:nvPr/>
        </p:nvSpPr>
        <p:spPr>
          <a:xfrm>
            <a:off x="393406" y="3842098"/>
            <a:ext cx="606054" cy="517647"/>
          </a:xfrm>
          <a:prstGeom prst="hexag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6</a:t>
            </a:r>
          </a:p>
        </p:txBody>
      </p:sp>
      <p:sp>
        <p:nvSpPr>
          <p:cNvPr id="10" name="7">
            <a:extLst>
              <a:ext uri="{FF2B5EF4-FFF2-40B4-BE49-F238E27FC236}">
                <a16:creationId xmlns:a16="http://schemas.microsoft.com/office/drawing/2014/main" xmlns="" id="{D8A0EFAA-E350-0B3B-630B-B798C2892BB8}"/>
              </a:ext>
            </a:extLst>
          </p:cNvPr>
          <p:cNvSpPr/>
          <p:nvPr/>
        </p:nvSpPr>
        <p:spPr>
          <a:xfrm>
            <a:off x="393406" y="4451698"/>
            <a:ext cx="606054" cy="517647"/>
          </a:xfrm>
          <a:prstGeom prst="hexag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7</a:t>
            </a:r>
          </a:p>
        </p:txBody>
      </p:sp>
      <p:graphicFrame>
        <p:nvGraphicFramePr>
          <p:cNvPr id="11" name="đáp án 1">
            <a:extLst>
              <a:ext uri="{FF2B5EF4-FFF2-40B4-BE49-F238E27FC236}">
                <a16:creationId xmlns:a16="http://schemas.microsoft.com/office/drawing/2014/main" xmlns="" id="{75A89E39-AF53-C38B-06FB-3A86834A2878}"/>
              </a:ext>
            </a:extLst>
          </p:cNvPr>
          <p:cNvGraphicFramePr>
            <a:graphicFrameLocks noGrp="1"/>
          </p:cNvGraphicFramePr>
          <p:nvPr>
            <p:extLst>
              <p:ext uri="{D42A27DB-BD31-4B8C-83A1-F6EECF244321}">
                <p14:modId xmlns:p14="http://schemas.microsoft.com/office/powerpoint/2010/main" val="3366004296"/>
              </p:ext>
            </p:extLst>
          </p:nvPr>
        </p:nvGraphicFramePr>
        <p:xfrm>
          <a:off x="1227926" y="698401"/>
          <a:ext cx="10480428" cy="617322"/>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1175689799"/>
                    </a:ext>
                  </a:extLst>
                </a:gridCol>
                <a:gridCol w="748602">
                  <a:extLst>
                    <a:ext uri="{9D8B030D-6E8A-4147-A177-3AD203B41FA5}">
                      <a16:colId xmlns:a16="http://schemas.microsoft.com/office/drawing/2014/main" xmlns="" val="4031982378"/>
                    </a:ext>
                  </a:extLst>
                </a:gridCol>
                <a:gridCol w="748602">
                  <a:extLst>
                    <a:ext uri="{9D8B030D-6E8A-4147-A177-3AD203B41FA5}">
                      <a16:colId xmlns:a16="http://schemas.microsoft.com/office/drawing/2014/main" xmlns="" val="1063900558"/>
                    </a:ext>
                  </a:extLst>
                </a:gridCol>
                <a:gridCol w="748602">
                  <a:extLst>
                    <a:ext uri="{9D8B030D-6E8A-4147-A177-3AD203B41FA5}">
                      <a16:colId xmlns:a16="http://schemas.microsoft.com/office/drawing/2014/main" xmlns="" val="1971597726"/>
                    </a:ext>
                  </a:extLst>
                </a:gridCol>
                <a:gridCol w="748602">
                  <a:extLst>
                    <a:ext uri="{9D8B030D-6E8A-4147-A177-3AD203B41FA5}">
                      <a16:colId xmlns:a16="http://schemas.microsoft.com/office/drawing/2014/main" xmlns="" val="3529230785"/>
                    </a:ext>
                  </a:extLst>
                </a:gridCol>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gridCol w="748602">
                  <a:extLst>
                    <a:ext uri="{9D8B030D-6E8A-4147-A177-3AD203B41FA5}">
                      <a16:colId xmlns:a16="http://schemas.microsoft.com/office/drawing/2014/main" xmlns="" val="3476691045"/>
                    </a:ext>
                  </a:extLst>
                </a:gridCol>
                <a:gridCol w="748602">
                  <a:extLst>
                    <a:ext uri="{9D8B030D-6E8A-4147-A177-3AD203B41FA5}">
                      <a16:colId xmlns:a16="http://schemas.microsoft.com/office/drawing/2014/main" xmlns="" val="1780620034"/>
                    </a:ext>
                  </a:extLst>
                </a:gridCol>
                <a:gridCol w="748602">
                  <a:extLst>
                    <a:ext uri="{9D8B030D-6E8A-4147-A177-3AD203B41FA5}">
                      <a16:colId xmlns:a16="http://schemas.microsoft.com/office/drawing/2014/main" xmlns="" val="2523749484"/>
                    </a:ext>
                  </a:extLst>
                </a:gridCol>
                <a:gridCol w="748602">
                  <a:extLst>
                    <a:ext uri="{9D8B030D-6E8A-4147-A177-3AD203B41FA5}">
                      <a16:colId xmlns:a16="http://schemas.microsoft.com/office/drawing/2014/main" xmlns="" val="367255121"/>
                    </a:ext>
                  </a:extLst>
                </a:gridCol>
                <a:gridCol w="748602">
                  <a:extLst>
                    <a:ext uri="{9D8B030D-6E8A-4147-A177-3AD203B41FA5}">
                      <a16:colId xmlns:a16="http://schemas.microsoft.com/office/drawing/2014/main" xmlns="" val="1734921857"/>
                    </a:ext>
                  </a:extLst>
                </a:gridCol>
              </a:tblGrid>
              <a:tr h="617322">
                <a:tc>
                  <a:txBody>
                    <a:bodyPr/>
                    <a:lstStyle/>
                    <a:p>
                      <a:pPr algn="ctr"/>
                      <a:endParaRPr lang="x-none" sz="3200" b="1">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572783465"/>
                  </a:ext>
                </a:extLst>
              </a:tr>
            </a:tbl>
          </a:graphicData>
        </a:graphic>
      </p:graphicFrame>
      <p:graphicFrame>
        <p:nvGraphicFramePr>
          <p:cNvPr id="14" name="đáp án 2">
            <a:extLst>
              <a:ext uri="{FF2B5EF4-FFF2-40B4-BE49-F238E27FC236}">
                <a16:creationId xmlns:a16="http://schemas.microsoft.com/office/drawing/2014/main" xmlns="" id="{C3A9984B-9C45-E9A7-B462-9A22B955300B}"/>
              </a:ext>
            </a:extLst>
          </p:cNvPr>
          <p:cNvGraphicFramePr>
            <a:graphicFrameLocks noGrp="1"/>
          </p:cNvGraphicFramePr>
          <p:nvPr>
            <p:extLst>
              <p:ext uri="{D42A27DB-BD31-4B8C-83A1-F6EECF244321}">
                <p14:modId xmlns:p14="http://schemas.microsoft.com/office/powerpoint/2010/main" val="3916818761"/>
              </p:ext>
            </p:extLst>
          </p:nvPr>
        </p:nvGraphicFramePr>
        <p:xfrm>
          <a:off x="4219219" y="1315723"/>
          <a:ext cx="5240214" cy="617322"/>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3529230785"/>
                    </a:ext>
                  </a:extLst>
                </a:gridCol>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gridCol w="748602">
                  <a:extLst>
                    <a:ext uri="{9D8B030D-6E8A-4147-A177-3AD203B41FA5}">
                      <a16:colId xmlns:a16="http://schemas.microsoft.com/office/drawing/2014/main" xmlns="" val="3476691045"/>
                    </a:ext>
                  </a:extLst>
                </a:gridCol>
                <a:gridCol w="748602">
                  <a:extLst>
                    <a:ext uri="{9D8B030D-6E8A-4147-A177-3AD203B41FA5}">
                      <a16:colId xmlns:a16="http://schemas.microsoft.com/office/drawing/2014/main" xmlns="" val="1780620034"/>
                    </a:ext>
                  </a:extLst>
                </a:gridCol>
              </a:tblGrid>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extLst>
                  <a:ext uri="{0D108BD9-81ED-4DB2-BD59-A6C34878D82A}">
                    <a16:rowId xmlns:a16="http://schemas.microsoft.com/office/drawing/2014/main" xmlns="" val="4236448867"/>
                  </a:ext>
                </a:extLst>
              </a:tr>
            </a:tbl>
          </a:graphicData>
        </a:graphic>
      </p:graphicFrame>
      <p:graphicFrame>
        <p:nvGraphicFramePr>
          <p:cNvPr id="15" name="đáp án 3">
            <a:extLst>
              <a:ext uri="{FF2B5EF4-FFF2-40B4-BE49-F238E27FC236}">
                <a16:creationId xmlns:a16="http://schemas.microsoft.com/office/drawing/2014/main" xmlns="" id="{0A220E9C-0E69-0E07-7650-45710BCD2A85}"/>
              </a:ext>
            </a:extLst>
          </p:cNvPr>
          <p:cNvGraphicFramePr>
            <a:graphicFrameLocks noGrp="1"/>
          </p:cNvGraphicFramePr>
          <p:nvPr>
            <p:extLst>
              <p:ext uri="{D42A27DB-BD31-4B8C-83A1-F6EECF244321}">
                <p14:modId xmlns:p14="http://schemas.microsoft.com/office/powerpoint/2010/main" val="409574866"/>
              </p:ext>
            </p:extLst>
          </p:nvPr>
        </p:nvGraphicFramePr>
        <p:xfrm>
          <a:off x="3474939" y="1935522"/>
          <a:ext cx="4491612" cy="617322"/>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1971597726"/>
                    </a:ext>
                  </a:extLst>
                </a:gridCol>
                <a:gridCol w="748602">
                  <a:extLst>
                    <a:ext uri="{9D8B030D-6E8A-4147-A177-3AD203B41FA5}">
                      <a16:colId xmlns:a16="http://schemas.microsoft.com/office/drawing/2014/main" xmlns="" val="3529230785"/>
                    </a:ext>
                  </a:extLst>
                </a:gridCol>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tblGrid>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extLst>
                  <a:ext uri="{0D108BD9-81ED-4DB2-BD59-A6C34878D82A}">
                    <a16:rowId xmlns:a16="http://schemas.microsoft.com/office/drawing/2014/main" xmlns="" val="4055255585"/>
                  </a:ext>
                </a:extLst>
              </a:tr>
            </a:tbl>
          </a:graphicData>
        </a:graphic>
      </p:graphicFrame>
      <p:graphicFrame>
        <p:nvGraphicFramePr>
          <p:cNvPr id="16" name="đáp án 4">
            <a:extLst>
              <a:ext uri="{FF2B5EF4-FFF2-40B4-BE49-F238E27FC236}">
                <a16:creationId xmlns:a16="http://schemas.microsoft.com/office/drawing/2014/main" xmlns="" id="{0228BF26-88DE-4254-31FA-4878A29D56DE}"/>
              </a:ext>
            </a:extLst>
          </p:cNvPr>
          <p:cNvGraphicFramePr>
            <a:graphicFrameLocks noGrp="1"/>
          </p:cNvGraphicFramePr>
          <p:nvPr>
            <p:extLst>
              <p:ext uri="{D42A27DB-BD31-4B8C-83A1-F6EECF244321}">
                <p14:modId xmlns:p14="http://schemas.microsoft.com/office/powerpoint/2010/main" val="2638302258"/>
              </p:ext>
            </p:extLst>
          </p:nvPr>
        </p:nvGraphicFramePr>
        <p:xfrm>
          <a:off x="1977735" y="2550367"/>
          <a:ext cx="7486020" cy="617322"/>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4031982378"/>
                    </a:ext>
                  </a:extLst>
                </a:gridCol>
                <a:gridCol w="748602">
                  <a:extLst>
                    <a:ext uri="{9D8B030D-6E8A-4147-A177-3AD203B41FA5}">
                      <a16:colId xmlns:a16="http://schemas.microsoft.com/office/drawing/2014/main" xmlns="" val="1063900558"/>
                    </a:ext>
                  </a:extLst>
                </a:gridCol>
                <a:gridCol w="748602">
                  <a:extLst>
                    <a:ext uri="{9D8B030D-6E8A-4147-A177-3AD203B41FA5}">
                      <a16:colId xmlns:a16="http://schemas.microsoft.com/office/drawing/2014/main" xmlns="" val="1971597726"/>
                    </a:ext>
                  </a:extLst>
                </a:gridCol>
                <a:gridCol w="748602">
                  <a:extLst>
                    <a:ext uri="{9D8B030D-6E8A-4147-A177-3AD203B41FA5}">
                      <a16:colId xmlns:a16="http://schemas.microsoft.com/office/drawing/2014/main" xmlns="" val="3529230785"/>
                    </a:ext>
                  </a:extLst>
                </a:gridCol>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gridCol w="748602">
                  <a:extLst>
                    <a:ext uri="{9D8B030D-6E8A-4147-A177-3AD203B41FA5}">
                      <a16:colId xmlns:a16="http://schemas.microsoft.com/office/drawing/2014/main" xmlns="" val="3476691045"/>
                    </a:ext>
                  </a:extLst>
                </a:gridCol>
                <a:gridCol w="748602">
                  <a:extLst>
                    <a:ext uri="{9D8B030D-6E8A-4147-A177-3AD203B41FA5}">
                      <a16:colId xmlns:a16="http://schemas.microsoft.com/office/drawing/2014/main" xmlns="" val="1780620034"/>
                    </a:ext>
                  </a:extLst>
                </a:gridCol>
              </a:tblGrid>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extLst>
                  <a:ext uri="{0D108BD9-81ED-4DB2-BD59-A6C34878D82A}">
                    <a16:rowId xmlns:a16="http://schemas.microsoft.com/office/drawing/2014/main" xmlns="" val="1164498398"/>
                  </a:ext>
                </a:extLst>
              </a:tr>
            </a:tbl>
          </a:graphicData>
        </a:graphic>
      </p:graphicFrame>
      <p:graphicFrame>
        <p:nvGraphicFramePr>
          <p:cNvPr id="17" name="đáp án 7">
            <a:extLst>
              <a:ext uri="{FF2B5EF4-FFF2-40B4-BE49-F238E27FC236}">
                <a16:creationId xmlns:a16="http://schemas.microsoft.com/office/drawing/2014/main" xmlns="" id="{8F471EB5-5CBD-49D8-3FAF-87090014F5EC}"/>
              </a:ext>
            </a:extLst>
          </p:cNvPr>
          <p:cNvGraphicFramePr>
            <a:graphicFrameLocks noGrp="1"/>
          </p:cNvGraphicFramePr>
          <p:nvPr>
            <p:extLst>
              <p:ext uri="{D42A27DB-BD31-4B8C-83A1-F6EECF244321}">
                <p14:modId xmlns:p14="http://schemas.microsoft.com/office/powerpoint/2010/main" val="281245953"/>
              </p:ext>
            </p:extLst>
          </p:nvPr>
        </p:nvGraphicFramePr>
        <p:xfrm>
          <a:off x="4219219" y="4401095"/>
          <a:ext cx="6737418" cy="617322"/>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3529230785"/>
                    </a:ext>
                  </a:extLst>
                </a:gridCol>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gridCol w="748602">
                  <a:extLst>
                    <a:ext uri="{9D8B030D-6E8A-4147-A177-3AD203B41FA5}">
                      <a16:colId xmlns:a16="http://schemas.microsoft.com/office/drawing/2014/main" xmlns="" val="3476691045"/>
                    </a:ext>
                  </a:extLst>
                </a:gridCol>
                <a:gridCol w="748602">
                  <a:extLst>
                    <a:ext uri="{9D8B030D-6E8A-4147-A177-3AD203B41FA5}">
                      <a16:colId xmlns:a16="http://schemas.microsoft.com/office/drawing/2014/main" xmlns="" val="1780620034"/>
                    </a:ext>
                  </a:extLst>
                </a:gridCol>
                <a:gridCol w="748602">
                  <a:extLst>
                    <a:ext uri="{9D8B030D-6E8A-4147-A177-3AD203B41FA5}">
                      <a16:colId xmlns:a16="http://schemas.microsoft.com/office/drawing/2014/main" xmlns="" val="2523749484"/>
                    </a:ext>
                  </a:extLst>
                </a:gridCol>
                <a:gridCol w="748602">
                  <a:extLst>
                    <a:ext uri="{9D8B030D-6E8A-4147-A177-3AD203B41FA5}">
                      <a16:colId xmlns:a16="http://schemas.microsoft.com/office/drawing/2014/main" xmlns="" val="367255121"/>
                    </a:ext>
                  </a:extLst>
                </a:gridCol>
              </a:tblGrid>
              <a:tr h="617322">
                <a:tc>
                  <a:txBody>
                    <a:bodyPr/>
                    <a:lstStyle/>
                    <a:p>
                      <a:pPr algn="ctr"/>
                      <a:endParaRPr lang="x-none" sz="3200" b="1"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extLst>
                  <a:ext uri="{0D108BD9-81ED-4DB2-BD59-A6C34878D82A}">
                    <a16:rowId xmlns:a16="http://schemas.microsoft.com/office/drawing/2014/main" xmlns="" val="918214640"/>
                  </a:ext>
                </a:extLst>
              </a:tr>
            </a:tbl>
          </a:graphicData>
        </a:graphic>
      </p:graphicFrame>
      <p:graphicFrame>
        <p:nvGraphicFramePr>
          <p:cNvPr id="18" name="đáp án 5">
            <a:extLst>
              <a:ext uri="{FF2B5EF4-FFF2-40B4-BE49-F238E27FC236}">
                <a16:creationId xmlns:a16="http://schemas.microsoft.com/office/drawing/2014/main" xmlns="" id="{0F8DD4E9-E60C-148C-1FD6-8E6AE0526320}"/>
              </a:ext>
            </a:extLst>
          </p:cNvPr>
          <p:cNvGraphicFramePr>
            <a:graphicFrameLocks noGrp="1"/>
          </p:cNvGraphicFramePr>
          <p:nvPr>
            <p:extLst>
              <p:ext uri="{D42A27DB-BD31-4B8C-83A1-F6EECF244321}">
                <p14:modId xmlns:p14="http://schemas.microsoft.com/office/powerpoint/2010/main" val="3050622856"/>
              </p:ext>
            </p:extLst>
          </p:nvPr>
        </p:nvGraphicFramePr>
        <p:xfrm>
          <a:off x="4970333" y="3171576"/>
          <a:ext cx="5240214" cy="617322"/>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gridCol w="748602">
                  <a:extLst>
                    <a:ext uri="{9D8B030D-6E8A-4147-A177-3AD203B41FA5}">
                      <a16:colId xmlns:a16="http://schemas.microsoft.com/office/drawing/2014/main" xmlns="" val="3476691045"/>
                    </a:ext>
                  </a:extLst>
                </a:gridCol>
                <a:gridCol w="748602">
                  <a:extLst>
                    <a:ext uri="{9D8B030D-6E8A-4147-A177-3AD203B41FA5}">
                      <a16:colId xmlns:a16="http://schemas.microsoft.com/office/drawing/2014/main" xmlns="" val="1780620034"/>
                    </a:ext>
                  </a:extLst>
                </a:gridCol>
                <a:gridCol w="748602">
                  <a:extLst>
                    <a:ext uri="{9D8B030D-6E8A-4147-A177-3AD203B41FA5}">
                      <a16:colId xmlns:a16="http://schemas.microsoft.com/office/drawing/2014/main" xmlns="" val="2523749484"/>
                    </a:ext>
                  </a:extLst>
                </a:gridCol>
              </a:tblGrid>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extLst>
                  <a:ext uri="{0D108BD9-81ED-4DB2-BD59-A6C34878D82A}">
                    <a16:rowId xmlns:a16="http://schemas.microsoft.com/office/drawing/2014/main" xmlns="" val="1506659946"/>
                  </a:ext>
                </a:extLst>
              </a:tr>
            </a:tbl>
          </a:graphicData>
        </a:graphic>
      </p:graphicFrame>
      <p:graphicFrame>
        <p:nvGraphicFramePr>
          <p:cNvPr id="19" name="đáp án 6">
            <a:extLst>
              <a:ext uri="{FF2B5EF4-FFF2-40B4-BE49-F238E27FC236}">
                <a16:creationId xmlns:a16="http://schemas.microsoft.com/office/drawing/2014/main" xmlns="" id="{0B8D81A6-7BBB-1D7C-F830-68EC63BAFA97}"/>
              </a:ext>
            </a:extLst>
          </p:cNvPr>
          <p:cNvGraphicFramePr>
            <a:graphicFrameLocks noGrp="1"/>
          </p:cNvGraphicFramePr>
          <p:nvPr>
            <p:extLst>
              <p:ext uri="{D42A27DB-BD31-4B8C-83A1-F6EECF244321}">
                <p14:modId xmlns:p14="http://schemas.microsoft.com/office/powerpoint/2010/main" val="508079498"/>
              </p:ext>
            </p:extLst>
          </p:nvPr>
        </p:nvGraphicFramePr>
        <p:xfrm>
          <a:off x="1227926" y="3786954"/>
          <a:ext cx="10480428" cy="617322"/>
        </p:xfrm>
        <a:graphic>
          <a:graphicData uri="http://schemas.openxmlformats.org/drawingml/2006/table">
            <a:tbl>
              <a:tblPr firstRow="1" bandRow="1">
                <a:tableStyleId>{5C22544A-7EE6-4342-B048-85BDC9FD1C3A}</a:tableStyleId>
              </a:tblPr>
              <a:tblGrid>
                <a:gridCol w="748602">
                  <a:extLst>
                    <a:ext uri="{9D8B030D-6E8A-4147-A177-3AD203B41FA5}">
                      <a16:colId xmlns:a16="http://schemas.microsoft.com/office/drawing/2014/main" xmlns="" val="1175689799"/>
                    </a:ext>
                  </a:extLst>
                </a:gridCol>
                <a:gridCol w="748602">
                  <a:extLst>
                    <a:ext uri="{9D8B030D-6E8A-4147-A177-3AD203B41FA5}">
                      <a16:colId xmlns:a16="http://schemas.microsoft.com/office/drawing/2014/main" xmlns="" val="4031982378"/>
                    </a:ext>
                  </a:extLst>
                </a:gridCol>
                <a:gridCol w="748602">
                  <a:extLst>
                    <a:ext uri="{9D8B030D-6E8A-4147-A177-3AD203B41FA5}">
                      <a16:colId xmlns:a16="http://schemas.microsoft.com/office/drawing/2014/main" xmlns="" val="1063900558"/>
                    </a:ext>
                  </a:extLst>
                </a:gridCol>
                <a:gridCol w="748602">
                  <a:extLst>
                    <a:ext uri="{9D8B030D-6E8A-4147-A177-3AD203B41FA5}">
                      <a16:colId xmlns:a16="http://schemas.microsoft.com/office/drawing/2014/main" xmlns="" val="1971597726"/>
                    </a:ext>
                  </a:extLst>
                </a:gridCol>
                <a:gridCol w="748602">
                  <a:extLst>
                    <a:ext uri="{9D8B030D-6E8A-4147-A177-3AD203B41FA5}">
                      <a16:colId xmlns:a16="http://schemas.microsoft.com/office/drawing/2014/main" xmlns="" val="3529230785"/>
                    </a:ext>
                  </a:extLst>
                </a:gridCol>
                <a:gridCol w="748602">
                  <a:extLst>
                    <a:ext uri="{9D8B030D-6E8A-4147-A177-3AD203B41FA5}">
                      <a16:colId xmlns:a16="http://schemas.microsoft.com/office/drawing/2014/main" xmlns="" val="909488544"/>
                    </a:ext>
                  </a:extLst>
                </a:gridCol>
                <a:gridCol w="748602">
                  <a:extLst>
                    <a:ext uri="{9D8B030D-6E8A-4147-A177-3AD203B41FA5}">
                      <a16:colId xmlns:a16="http://schemas.microsoft.com/office/drawing/2014/main" xmlns="" val="1651095470"/>
                    </a:ext>
                  </a:extLst>
                </a:gridCol>
                <a:gridCol w="748602">
                  <a:extLst>
                    <a:ext uri="{9D8B030D-6E8A-4147-A177-3AD203B41FA5}">
                      <a16:colId xmlns:a16="http://schemas.microsoft.com/office/drawing/2014/main" xmlns="" val="2170660085"/>
                    </a:ext>
                  </a:extLst>
                </a:gridCol>
                <a:gridCol w="748602">
                  <a:extLst>
                    <a:ext uri="{9D8B030D-6E8A-4147-A177-3AD203B41FA5}">
                      <a16:colId xmlns:a16="http://schemas.microsoft.com/office/drawing/2014/main" xmlns="" val="651398115"/>
                    </a:ext>
                  </a:extLst>
                </a:gridCol>
                <a:gridCol w="748602">
                  <a:extLst>
                    <a:ext uri="{9D8B030D-6E8A-4147-A177-3AD203B41FA5}">
                      <a16:colId xmlns:a16="http://schemas.microsoft.com/office/drawing/2014/main" xmlns="" val="3476691045"/>
                    </a:ext>
                  </a:extLst>
                </a:gridCol>
                <a:gridCol w="748602">
                  <a:extLst>
                    <a:ext uri="{9D8B030D-6E8A-4147-A177-3AD203B41FA5}">
                      <a16:colId xmlns:a16="http://schemas.microsoft.com/office/drawing/2014/main" xmlns="" val="1780620034"/>
                    </a:ext>
                  </a:extLst>
                </a:gridCol>
                <a:gridCol w="748602">
                  <a:extLst>
                    <a:ext uri="{9D8B030D-6E8A-4147-A177-3AD203B41FA5}">
                      <a16:colId xmlns:a16="http://schemas.microsoft.com/office/drawing/2014/main" xmlns="" val="2523749484"/>
                    </a:ext>
                  </a:extLst>
                </a:gridCol>
                <a:gridCol w="748602">
                  <a:extLst>
                    <a:ext uri="{9D8B030D-6E8A-4147-A177-3AD203B41FA5}">
                      <a16:colId xmlns:a16="http://schemas.microsoft.com/office/drawing/2014/main" xmlns="" val="367255121"/>
                    </a:ext>
                  </a:extLst>
                </a:gridCol>
                <a:gridCol w="748602">
                  <a:extLst>
                    <a:ext uri="{9D8B030D-6E8A-4147-A177-3AD203B41FA5}">
                      <a16:colId xmlns:a16="http://schemas.microsoft.com/office/drawing/2014/main" xmlns="" val="1734921857"/>
                    </a:ext>
                  </a:extLst>
                </a:gridCol>
              </a:tblGrid>
              <a:tr h="617322">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tc>
                  <a:txBody>
                    <a:bodyPr/>
                    <a:lstStyle/>
                    <a:p>
                      <a:pPr algn="ctr"/>
                      <a:endParaRPr lang="x-none"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3FDD6"/>
                    </a:solidFill>
                  </a:tcPr>
                </a:tc>
                <a:extLst>
                  <a:ext uri="{0D108BD9-81ED-4DB2-BD59-A6C34878D82A}">
                    <a16:rowId xmlns:a16="http://schemas.microsoft.com/office/drawing/2014/main" xmlns="" val="2843962304"/>
                  </a:ext>
                </a:extLst>
              </a:tr>
            </a:tbl>
          </a:graphicData>
        </a:graphic>
      </p:graphicFrame>
      <p:sp>
        <p:nvSpPr>
          <p:cNvPr id="21" name="câu 1">
            <a:extLst>
              <a:ext uri="{FF2B5EF4-FFF2-40B4-BE49-F238E27FC236}">
                <a16:creationId xmlns:a16="http://schemas.microsoft.com/office/drawing/2014/main" xmlns="" id="{E99E1413-E7AF-0DE0-C21C-F74A871C4755}"/>
              </a:ext>
            </a:extLst>
          </p:cNvPr>
          <p:cNvSpPr txBox="1"/>
          <p:nvPr/>
        </p:nvSpPr>
        <p:spPr>
          <a:xfrm>
            <a:off x="1468123" y="5448976"/>
            <a:ext cx="10000034" cy="523220"/>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Đoạn trích “Dọc đường xứ Nghệ” được trích từ tác phẩm nào?</a:t>
            </a:r>
            <a:r>
              <a:rPr lang="x-none" sz="2800" dirty="0">
                <a:effectLst/>
              </a:rPr>
              <a:t> </a:t>
            </a:r>
            <a:endParaRPr lang="x-none" sz="2800" dirty="0"/>
          </a:p>
        </p:txBody>
      </p:sp>
      <p:sp>
        <p:nvSpPr>
          <p:cNvPr id="23" name="câu 2">
            <a:extLst>
              <a:ext uri="{FF2B5EF4-FFF2-40B4-BE49-F238E27FC236}">
                <a16:creationId xmlns:a16="http://schemas.microsoft.com/office/drawing/2014/main" xmlns="" id="{E69ABAC6-1EF2-4013-DCB5-96CAB92B68E3}"/>
              </a:ext>
            </a:extLst>
          </p:cNvPr>
          <p:cNvSpPr txBox="1"/>
          <p:nvPr/>
        </p:nvSpPr>
        <p:spPr>
          <a:xfrm>
            <a:off x="2515537" y="5470440"/>
            <a:ext cx="7160926" cy="523220"/>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Tác giả của “Búp sen xanh” là nhà văn nào? </a:t>
            </a:r>
            <a:endParaRPr lang="x-none" sz="2800" dirty="0"/>
          </a:p>
        </p:txBody>
      </p:sp>
      <p:sp>
        <p:nvSpPr>
          <p:cNvPr id="25" name="câu 3">
            <a:extLst>
              <a:ext uri="{FF2B5EF4-FFF2-40B4-BE49-F238E27FC236}">
                <a16:creationId xmlns:a16="http://schemas.microsoft.com/office/drawing/2014/main" xmlns="" id="{95C777D7-4670-17BD-D755-F57280A72555}"/>
              </a:ext>
            </a:extLst>
          </p:cNvPr>
          <p:cNvSpPr txBox="1"/>
          <p:nvPr/>
        </p:nvSpPr>
        <p:spPr>
          <a:xfrm>
            <a:off x="3046379" y="5399482"/>
            <a:ext cx="6099242" cy="548099"/>
          </a:xfrm>
          <a:prstGeom prst="rect">
            <a:avLst/>
          </a:prstGeom>
          <a:noFill/>
        </p:spPr>
        <p:txBody>
          <a:bodyPr wrap="square">
            <a:spAutoFit/>
          </a:bodyPr>
          <a:lstStyle/>
          <a:p>
            <a:pPr algn="ctr">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Quê hương của Bác Hồ nằm ở đâu? </a:t>
            </a:r>
            <a:endParaRPr lang="x-none" sz="2800" dirty="0">
              <a:effectLst/>
              <a:latin typeface="Times New Roman" panose="02020603050405020304" pitchFamily="18" charset="0"/>
              <a:ea typeface="Times New Roman" panose="02020603050405020304" pitchFamily="18" charset="0"/>
            </a:endParaRPr>
          </a:p>
        </p:txBody>
      </p:sp>
      <p:sp>
        <p:nvSpPr>
          <p:cNvPr id="27" name="câu 4">
            <a:extLst>
              <a:ext uri="{FF2B5EF4-FFF2-40B4-BE49-F238E27FC236}">
                <a16:creationId xmlns:a16="http://schemas.microsoft.com/office/drawing/2014/main" xmlns="" id="{C3949535-327A-B8F8-D2C5-45ABE7B33F1E}"/>
              </a:ext>
            </a:extLst>
          </p:cNvPr>
          <p:cNvSpPr txBox="1"/>
          <p:nvPr/>
        </p:nvSpPr>
        <p:spPr>
          <a:xfrm>
            <a:off x="3020495" y="5491904"/>
            <a:ext cx="6895289" cy="523220"/>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Tác phẩm “Búp sen xanh” thuộc thể loại gì?</a:t>
            </a:r>
            <a:r>
              <a:rPr lang="x-none" sz="2800" dirty="0">
                <a:effectLst/>
              </a:rPr>
              <a:t> </a:t>
            </a:r>
            <a:endParaRPr lang="x-none" sz="2800" dirty="0"/>
          </a:p>
        </p:txBody>
      </p:sp>
      <p:sp>
        <p:nvSpPr>
          <p:cNvPr id="29" name="câu 5">
            <a:extLst>
              <a:ext uri="{FF2B5EF4-FFF2-40B4-BE49-F238E27FC236}">
                <a16:creationId xmlns:a16="http://schemas.microsoft.com/office/drawing/2014/main" xmlns="" id="{D205ADEA-02F4-4E84-16DA-FD4323940C88}"/>
              </a:ext>
            </a:extLst>
          </p:cNvPr>
          <p:cNvSpPr txBox="1"/>
          <p:nvPr/>
        </p:nvSpPr>
        <p:spPr>
          <a:xfrm>
            <a:off x="2341094" y="5513368"/>
            <a:ext cx="8996464" cy="523220"/>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Cha của Bác Hồ là ông Nguyễn Sinh Sắc đã đỗ học vị nào? </a:t>
            </a:r>
            <a:endParaRPr lang="x-none" sz="2800" dirty="0"/>
          </a:p>
        </p:txBody>
      </p:sp>
      <p:sp>
        <p:nvSpPr>
          <p:cNvPr id="31" name="câu 6">
            <a:extLst>
              <a:ext uri="{FF2B5EF4-FFF2-40B4-BE49-F238E27FC236}">
                <a16:creationId xmlns:a16="http://schemas.microsoft.com/office/drawing/2014/main" xmlns="" id="{74085768-9415-6578-FA8B-A6C30233E8C7}"/>
              </a:ext>
            </a:extLst>
          </p:cNvPr>
          <p:cNvSpPr txBox="1"/>
          <p:nvPr/>
        </p:nvSpPr>
        <p:spPr>
          <a:xfrm>
            <a:off x="3084542" y="5442410"/>
            <a:ext cx="6099242" cy="548099"/>
          </a:xfrm>
          <a:prstGeom prst="rect">
            <a:avLst/>
          </a:prstGeom>
          <a:noFill/>
        </p:spPr>
        <p:txBody>
          <a:bodyPr wrap="square">
            <a:spAutoFit/>
          </a:bodyPr>
          <a:lstStyle/>
          <a:p>
            <a:pPr algn="ctr">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Tên khai sinh của Bác Hồ là gì? </a:t>
            </a:r>
            <a:endParaRPr lang="x-none" sz="2800" dirty="0">
              <a:effectLst/>
              <a:latin typeface="Times New Roman" panose="02020603050405020304" pitchFamily="18" charset="0"/>
              <a:ea typeface="Times New Roman" panose="02020603050405020304" pitchFamily="18" charset="0"/>
            </a:endParaRPr>
          </a:p>
        </p:txBody>
      </p:sp>
      <p:sp>
        <p:nvSpPr>
          <p:cNvPr id="33" name="câu 7">
            <a:extLst>
              <a:ext uri="{FF2B5EF4-FFF2-40B4-BE49-F238E27FC236}">
                <a16:creationId xmlns:a16="http://schemas.microsoft.com/office/drawing/2014/main" xmlns="" id="{4A10B212-2387-555D-D5AC-0A45EFB8B36F}"/>
              </a:ext>
            </a:extLst>
          </p:cNvPr>
          <p:cNvSpPr txBox="1"/>
          <p:nvPr/>
        </p:nvSpPr>
        <p:spPr>
          <a:xfrm>
            <a:off x="1814258" y="5082480"/>
            <a:ext cx="9142379" cy="1384995"/>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Khi sang Hà Tĩnh, Quan Phó bảng Sắc đã dẫn hai anh em Khiêm, Côn đi thăm mộ Nguyễn Du, người được mệnh danh là …. của dân tộc. Điền từ còn thiếu vào dấu … ?</a:t>
            </a:r>
            <a:r>
              <a:rPr lang="x-none" sz="2800" dirty="0">
                <a:effectLst/>
              </a:rPr>
              <a:t> </a:t>
            </a:r>
            <a:endParaRPr lang="x-none" sz="2800" dirty="0"/>
          </a:p>
        </p:txBody>
      </p:sp>
      <p:pic>
        <p:nvPicPr>
          <p:cNvPr id="35" name="Picture 34">
            <a:extLst>
              <a:ext uri="{FF2B5EF4-FFF2-40B4-BE49-F238E27FC236}">
                <a16:creationId xmlns:a16="http://schemas.microsoft.com/office/drawing/2014/main" xmlns="" id="{403709F7-759E-65AA-AA46-905EA88594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56" y="5464936"/>
            <a:ext cx="1433097" cy="1433097"/>
          </a:xfrm>
          <a:prstGeom prst="rect">
            <a:avLst/>
          </a:prstGeom>
        </p:spPr>
      </p:pic>
      <p:graphicFrame>
        <p:nvGraphicFramePr>
          <p:cNvPr id="36" name="Table 36">
            <a:extLst>
              <a:ext uri="{FF2B5EF4-FFF2-40B4-BE49-F238E27FC236}">
                <a16:creationId xmlns:a16="http://schemas.microsoft.com/office/drawing/2014/main" xmlns="" id="{7E210716-2B6E-3340-CEE0-1F3733A27B6B}"/>
              </a:ext>
            </a:extLst>
          </p:cNvPr>
          <p:cNvGraphicFramePr>
            <a:graphicFrameLocks noGrp="1"/>
          </p:cNvGraphicFramePr>
          <p:nvPr>
            <p:extLst>
              <p:ext uri="{D42A27DB-BD31-4B8C-83A1-F6EECF244321}">
                <p14:modId xmlns:p14="http://schemas.microsoft.com/office/powerpoint/2010/main" val="1606562755"/>
              </p:ext>
            </p:extLst>
          </p:nvPr>
        </p:nvGraphicFramePr>
        <p:xfrm>
          <a:off x="2538897" y="5530271"/>
          <a:ext cx="7376887" cy="777240"/>
        </p:xfrm>
        <a:graphic>
          <a:graphicData uri="http://schemas.openxmlformats.org/drawingml/2006/table">
            <a:tbl>
              <a:tblPr firstRow="1" bandRow="1">
                <a:tableStyleId>{68D230F3-CF80-4859-8CE7-A43EE81993B5}</a:tableStyleId>
              </a:tblPr>
              <a:tblGrid>
                <a:gridCol w="1053841">
                  <a:extLst>
                    <a:ext uri="{9D8B030D-6E8A-4147-A177-3AD203B41FA5}">
                      <a16:colId xmlns:a16="http://schemas.microsoft.com/office/drawing/2014/main" xmlns="" val="102506458"/>
                    </a:ext>
                  </a:extLst>
                </a:gridCol>
                <a:gridCol w="1053841">
                  <a:extLst>
                    <a:ext uri="{9D8B030D-6E8A-4147-A177-3AD203B41FA5}">
                      <a16:colId xmlns:a16="http://schemas.microsoft.com/office/drawing/2014/main" xmlns="" val="2272323565"/>
                    </a:ext>
                  </a:extLst>
                </a:gridCol>
                <a:gridCol w="1053841">
                  <a:extLst>
                    <a:ext uri="{9D8B030D-6E8A-4147-A177-3AD203B41FA5}">
                      <a16:colId xmlns:a16="http://schemas.microsoft.com/office/drawing/2014/main" xmlns="" val="153422459"/>
                    </a:ext>
                  </a:extLst>
                </a:gridCol>
                <a:gridCol w="1053841">
                  <a:extLst>
                    <a:ext uri="{9D8B030D-6E8A-4147-A177-3AD203B41FA5}">
                      <a16:colId xmlns:a16="http://schemas.microsoft.com/office/drawing/2014/main" xmlns="" val="3218000280"/>
                    </a:ext>
                  </a:extLst>
                </a:gridCol>
                <a:gridCol w="1053841">
                  <a:extLst>
                    <a:ext uri="{9D8B030D-6E8A-4147-A177-3AD203B41FA5}">
                      <a16:colId xmlns:a16="http://schemas.microsoft.com/office/drawing/2014/main" xmlns="" val="2625099129"/>
                    </a:ext>
                  </a:extLst>
                </a:gridCol>
                <a:gridCol w="1053841">
                  <a:extLst>
                    <a:ext uri="{9D8B030D-6E8A-4147-A177-3AD203B41FA5}">
                      <a16:colId xmlns:a16="http://schemas.microsoft.com/office/drawing/2014/main" xmlns="" val="1018999737"/>
                    </a:ext>
                  </a:extLst>
                </a:gridCol>
                <a:gridCol w="1053841">
                  <a:extLst>
                    <a:ext uri="{9D8B030D-6E8A-4147-A177-3AD203B41FA5}">
                      <a16:colId xmlns:a16="http://schemas.microsoft.com/office/drawing/2014/main" xmlns="" val="2962276692"/>
                    </a:ext>
                  </a:extLst>
                </a:gridCol>
              </a:tblGrid>
              <a:tr h="718660">
                <a:tc>
                  <a:txBody>
                    <a:bodyPr/>
                    <a:lstStyle/>
                    <a:p>
                      <a:pPr algn="ctr"/>
                      <a:r>
                        <a:rPr lang="x-none" sz="4500" dirty="0">
                          <a:solidFill>
                            <a:srgbClr val="FF0000"/>
                          </a:solidFill>
                          <a:latin typeface="Times New Roman" panose="02020603050405020304" pitchFamily="18" charset="0"/>
                          <a:cs typeface="Times New Roman" panose="02020603050405020304" pitchFamily="18" charset="0"/>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4500" dirty="0">
                          <a:solidFill>
                            <a:srgbClr val="FF0000"/>
                          </a:solidFill>
                          <a:latin typeface="Times New Roman" panose="02020603050405020304" pitchFamily="18" charset="0"/>
                          <a:cs typeface="Times New Roman" panose="02020603050405020304" pitchFamily="18" charset="0"/>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4500" dirty="0">
                          <a:solidFill>
                            <a:srgbClr val="FF0000"/>
                          </a:solidFill>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4500" dirty="0">
                          <a:solidFill>
                            <a:srgbClr val="FF0000"/>
                          </a:solidFill>
                          <a:latin typeface="Times New Roman" panose="02020603050405020304" pitchFamily="18" charset="0"/>
                          <a:cs typeface="Times New Roman" panose="02020603050405020304" pitchFamily="18" charset="0"/>
                        </a:rPr>
                        <a:t>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4500" dirty="0">
                          <a:solidFill>
                            <a:srgbClr val="FF0000"/>
                          </a:solidFill>
                          <a:latin typeface="Times New Roman" panose="02020603050405020304" pitchFamily="18" charset="0"/>
                          <a:cs typeface="Times New Roman" panose="02020603050405020304" pitchFamily="18" charset="0"/>
                        </a:rPr>
                        <a:t>Ì</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4500" dirty="0">
                          <a:solidFill>
                            <a:srgbClr val="FF0000"/>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x-none" sz="4500" dirty="0">
                          <a:solidFill>
                            <a:srgbClr val="FF0000"/>
                          </a:solidFill>
                          <a:latin typeface="Times New Roman" panose="02020603050405020304" pitchFamily="18" charset="0"/>
                          <a:cs typeface="Times New Roman" panose="02020603050405020304" pitchFamily="18" charset="0"/>
                        </a:rPr>
                        <a: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26918802"/>
                  </a:ext>
                </a:extLst>
              </a:tr>
            </a:tbl>
          </a:graphicData>
        </a:graphic>
      </p:graphicFrame>
    </p:spTree>
    <p:extLst>
      <p:ext uri="{BB962C8B-B14F-4D97-AF65-F5344CB8AC3E}">
        <p14:creationId xmlns:p14="http://schemas.microsoft.com/office/powerpoint/2010/main" val="1411003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1" presetClass="exit" presetSubtype="1" fill="hold" nodeType="clickEffect">
                                  <p:stCondLst>
                                    <p:cond delay="0"/>
                                  </p:stCondLst>
                                  <p:childTnLst>
                                    <p:animEffect transition="out" filter="wheel(1)">
                                      <p:cBhvr>
                                        <p:cTn id="12" dur="2000"/>
                                        <p:tgtEl>
                                          <p:spTgt spid="11"/>
                                        </p:tgtEl>
                                      </p:cBhvr>
                                    </p:animEffect>
                                    <p:set>
                                      <p:cBhvr>
                                        <p:cTn id="13"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applause.wav"/>
                                        </p:tgtEl>
                                      </p:cMediaNode>
                                    </p:audio>
                                  </p:subTnLst>
                                </p:cTn>
                              </p:par>
                              <p:par>
                                <p:cTn id="14" presetID="21" presetClass="exit" presetSubtype="1" fill="hold" grpId="0" nodeType="withEffect">
                                  <p:stCondLst>
                                    <p:cond delay="0"/>
                                  </p:stCondLst>
                                  <p:childTnLst>
                                    <p:animEffect transition="out" filter="wheel(1)">
                                      <p:cBhvr>
                                        <p:cTn id="15" dur="2000"/>
                                        <p:tgtEl>
                                          <p:spTgt spid="3"/>
                                        </p:tgtEl>
                                      </p:cBhvr>
                                    </p:animEffect>
                                    <p:set>
                                      <p:cBhvr>
                                        <p:cTn id="16" dur="1" fill="hold">
                                          <p:stCondLst>
                                            <p:cond delay="1999"/>
                                          </p:stCondLst>
                                        </p:cTn>
                                        <p:tgtEl>
                                          <p:spTgt spid="3"/>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3" name="applause.wav"/>
                                        </p:tgtEl>
                                      </p:cMediaNode>
                                    </p:audio>
                                  </p:subTnLst>
                                </p:cTn>
                              </p:par>
                              <p:par>
                                <p:cTn id="17" presetID="21" presetClass="exit" presetSubtype="1" fill="hold" grpId="1" nodeType="withEffect">
                                  <p:stCondLst>
                                    <p:cond delay="0"/>
                                  </p:stCondLst>
                                  <p:childTnLst>
                                    <p:animEffect transition="out" filter="wheel(1)">
                                      <p:cBhvr>
                                        <p:cTn id="18" dur="2000"/>
                                        <p:tgtEl>
                                          <p:spTgt spid="21"/>
                                        </p:tgtEl>
                                      </p:cBhvr>
                                    </p:animEffect>
                                    <p:set>
                                      <p:cBhvr>
                                        <p:cTn id="19" dur="1" fill="hold">
                                          <p:stCondLst>
                                            <p:cond delay="1999"/>
                                          </p:stCondLst>
                                        </p:cTn>
                                        <p:tgtEl>
                                          <p:spTgt spid="2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edge">
                                      <p:cBhvr>
                                        <p:cTn id="25" dur="2000"/>
                                        <p:tgtEl>
                                          <p:spTgt spid="23"/>
                                        </p:tgtEl>
                                      </p:cBhvr>
                                    </p:animEffect>
                                  </p:childTnLst>
                                  <p:subTnLst>
                                    <p:audio>
                                      <p:cMediaNode>
                                        <p:cTn display="0" masterRel="sameClick">
                                          <p:stCondLst>
                                            <p:cond evt="begin" delay="0">
                                              <p:tn val="23"/>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4"/>
                  </p:tgtEl>
                </p:cond>
              </p:nextCondLst>
            </p:seq>
            <p:seq concurrent="1" nextAc="seek">
              <p:cTn id="26" restart="whenNotActive" fill="hold" evtFilter="cancelBubble" nodeType="interactiveSeq">
                <p:stCondLst>
                  <p:cond evt="onClick" delay="0">
                    <p:tgtEl>
                      <p:spTgt spid="14"/>
                    </p:tgtEl>
                  </p:cond>
                </p:stCondLst>
                <p:endSync evt="end" delay="0">
                  <p:rtn val="all"/>
                </p:endSync>
                <p:childTnLst>
                  <p:par>
                    <p:cTn id="27" fill="hold">
                      <p:stCondLst>
                        <p:cond delay="0"/>
                      </p:stCondLst>
                      <p:childTnLst>
                        <p:par>
                          <p:cTn id="28" fill="hold">
                            <p:stCondLst>
                              <p:cond delay="0"/>
                            </p:stCondLst>
                            <p:childTnLst>
                              <p:par>
                                <p:cTn id="29" presetID="20" presetClass="exit" presetSubtype="0" fill="hold" nodeType="clickEffect">
                                  <p:stCondLst>
                                    <p:cond delay="0"/>
                                  </p:stCondLst>
                                  <p:childTnLst>
                                    <p:animEffect transition="out" filter="wedge">
                                      <p:cBhvr>
                                        <p:cTn id="30" dur="2000"/>
                                        <p:tgtEl>
                                          <p:spTgt spid="14"/>
                                        </p:tgtEl>
                                      </p:cBhvr>
                                    </p:animEffect>
                                    <p:set>
                                      <p:cBhvr>
                                        <p:cTn id="31" dur="1" fill="hold">
                                          <p:stCondLst>
                                            <p:cond delay="1999"/>
                                          </p:stCondLst>
                                        </p:cTn>
                                        <p:tgtEl>
                                          <p:spTgt spid="14"/>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3" name="applause.wav"/>
                                        </p:tgtEl>
                                      </p:cMediaNode>
                                    </p:audio>
                                  </p:subTnLst>
                                </p:cTn>
                              </p:par>
                              <p:par>
                                <p:cTn id="32" presetID="20" presetClass="exit" presetSubtype="0" fill="hold" grpId="0" nodeType="withEffect">
                                  <p:stCondLst>
                                    <p:cond delay="0"/>
                                  </p:stCondLst>
                                  <p:childTnLst>
                                    <p:animEffect transition="out" filter="wedge">
                                      <p:cBhvr>
                                        <p:cTn id="33" dur="2000"/>
                                        <p:tgtEl>
                                          <p:spTgt spid="4"/>
                                        </p:tgtEl>
                                      </p:cBhvr>
                                    </p:animEffect>
                                    <p:set>
                                      <p:cBhvr>
                                        <p:cTn id="34"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3" name="applause.wav"/>
                                        </p:tgtEl>
                                      </p:cMediaNode>
                                    </p:audio>
                                  </p:subTnLst>
                                </p:cTn>
                              </p:par>
                              <p:par>
                                <p:cTn id="35" presetID="20" presetClass="exit" presetSubtype="0" fill="hold" grpId="1" nodeType="withEffect">
                                  <p:stCondLst>
                                    <p:cond delay="0"/>
                                  </p:stCondLst>
                                  <p:childTnLst>
                                    <p:animEffect transition="out" filter="wedge">
                                      <p:cBhvr>
                                        <p:cTn id="36" dur="2000"/>
                                        <p:tgtEl>
                                          <p:spTgt spid="23"/>
                                        </p:tgtEl>
                                      </p:cBhvr>
                                    </p:animEffect>
                                    <p:set>
                                      <p:cBhvr>
                                        <p:cTn id="37" dur="1" fill="hold">
                                          <p:stCondLst>
                                            <p:cond delay="1999"/>
                                          </p:stCondLst>
                                        </p:cTn>
                                        <p:tgtEl>
                                          <p:spTgt spid="23"/>
                                        </p:tgtEl>
                                        <p:attrNameLst>
                                          <p:attrName>style.visibility</p:attrName>
                                        </p:attrNameLst>
                                      </p:cBhvr>
                                      <p:to>
                                        <p:strVal val="hidden"/>
                                      </p:to>
                                    </p:set>
                                  </p:childTnLst>
                                  <p:subTnLst>
                                    <p:audio>
                                      <p:cMediaNode>
                                        <p:cTn display="0" masterRel="sameClick">
                                          <p:stCondLst>
                                            <p:cond evt="begin" delay="0">
                                              <p:tn val="3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5"/>
                    </p:tgtEl>
                  </p:cond>
                </p:stCondLst>
                <p:endSync evt="end" delay="0">
                  <p:rtn val="all"/>
                </p:endSync>
                <p:childTnLst>
                  <p:par>
                    <p:cTn id="39" fill="hold">
                      <p:stCondLst>
                        <p:cond delay="0"/>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subTnLst>
                                    <p:audio>
                                      <p:cMediaNode>
                                        <p:cTn display="0" masterRel="sameClick">
                                          <p:stCondLst>
                                            <p:cond evt="begin" delay="0">
                                              <p:tn val="41"/>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5"/>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22" presetClass="exit" presetSubtype="4" fill="hold" nodeType="clickEffect">
                                  <p:stCondLst>
                                    <p:cond delay="0"/>
                                  </p:stCondLst>
                                  <p:childTnLst>
                                    <p:animEffect transition="out" filter="wipe(down)">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3" name="applause.wav"/>
                                        </p:tgtEl>
                                      </p:cMediaNode>
                                    </p:audio>
                                  </p:subTnLst>
                                </p:cTn>
                              </p:par>
                              <p:par>
                                <p:cTn id="52" presetID="22" presetClass="exit" presetSubtype="4" fill="hold" grpId="1" nodeType="withEffect">
                                  <p:stCondLst>
                                    <p:cond delay="0"/>
                                  </p:stCondLst>
                                  <p:childTnLst>
                                    <p:animEffect transition="out" filter="wipe(down)">
                                      <p:cBhvr>
                                        <p:cTn id="53" dur="500"/>
                                        <p:tgtEl>
                                          <p:spTgt spid="25"/>
                                        </p:tgtEl>
                                      </p:cBhvr>
                                    </p:animEffect>
                                    <p:set>
                                      <p:cBhvr>
                                        <p:cTn id="54" dur="1" fill="hold">
                                          <p:stCondLst>
                                            <p:cond delay="499"/>
                                          </p:stCondLst>
                                        </p:cTn>
                                        <p:tgtEl>
                                          <p:spTgt spid="25"/>
                                        </p:tgtEl>
                                        <p:attrNameLst>
                                          <p:attrName>style.visibility</p:attrName>
                                        </p:attrNameLst>
                                      </p:cBhvr>
                                      <p:to>
                                        <p:strVal val="hidden"/>
                                      </p:to>
                                    </p:set>
                                  </p:childTnLst>
                                  <p:subTnLst>
                                    <p:audio>
                                      <p:cMediaNode>
                                        <p:cTn display="0" masterRel="sameClick">
                                          <p:stCondLst>
                                            <p:cond evt="begin" delay="0">
                                              <p:tn val="52"/>
                                            </p:cond>
                                          </p:stCondLst>
                                          <p:endCondLst>
                                            <p:cond evt="onStopAudio" delay="0">
                                              <p:tgtEl>
                                                <p:sldTgt/>
                                              </p:tgtEl>
                                            </p:cond>
                                          </p:endCondLst>
                                        </p:cTn>
                                        <p:tgtEl>
                                          <p:sndTgt r:embed="rId3" name="applause.wav"/>
                                        </p:tgtEl>
                                      </p:cMediaNode>
                                    </p:audio>
                                  </p:subTnLst>
                                </p:cTn>
                              </p:par>
                              <p:par>
                                <p:cTn id="55" presetID="22" presetClass="exit" presetSubtype="4" fill="hold" grpId="0" nodeType="withEffect">
                                  <p:stCondLst>
                                    <p:cond delay="0"/>
                                  </p:stCondLst>
                                  <p:childTnLst>
                                    <p:animEffect transition="out" filter="wipe(down)">
                                      <p:cBhvr>
                                        <p:cTn id="56" dur="500"/>
                                        <p:tgtEl>
                                          <p:spTgt spid="5"/>
                                        </p:tgtEl>
                                      </p:cBhvr>
                                    </p:animEffect>
                                    <p:set>
                                      <p:cBhvr>
                                        <p:cTn id="57"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5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5"/>
                  </p:tgtEl>
                </p:cond>
              </p:nextCondLst>
            </p:seq>
            <p:seq concurrent="1" nextAc="seek">
              <p:cTn id="58" restart="whenNotActive" fill="hold" evtFilter="cancelBubble" nodeType="interactiveSeq">
                <p:stCondLst>
                  <p:cond evt="onClick" delay="0">
                    <p:tgtEl>
                      <p:spTgt spid="6"/>
                    </p:tgtEl>
                  </p:cond>
                </p:stCondLst>
                <p:endSync evt="end" delay="0">
                  <p:rtn val="all"/>
                </p:endSync>
                <p:childTnLst>
                  <p:par>
                    <p:cTn id="59" fill="hold">
                      <p:stCondLst>
                        <p:cond delay="0"/>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subTnLst>
                                    <p:audio>
                                      <p:cMediaNode>
                                        <p:cTn display="0" masterRel="sameClick">
                                          <p:stCondLst>
                                            <p:cond evt="begin" delay="0">
                                              <p:tn val="61"/>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6"/>
                  </p:tgtEl>
                </p:cond>
              </p:nextCondLst>
            </p:seq>
            <p:seq concurrent="1" nextAc="seek">
              <p:cTn id="64" restart="whenNotActive" fill="hold" evtFilter="cancelBubble" nodeType="interactiveSeq">
                <p:stCondLst>
                  <p:cond evt="onClick" delay="0">
                    <p:tgtEl>
                      <p:spTgt spid="16"/>
                    </p:tgtEl>
                  </p:cond>
                </p:stCondLst>
                <p:endSync evt="end" delay="0">
                  <p:rtn val="all"/>
                </p:endSync>
                <p:childTnLst>
                  <p:par>
                    <p:cTn id="65" fill="hold">
                      <p:stCondLst>
                        <p:cond delay="0"/>
                      </p:stCondLst>
                      <p:childTnLst>
                        <p:par>
                          <p:cTn id="66" fill="hold">
                            <p:stCondLst>
                              <p:cond delay="0"/>
                            </p:stCondLst>
                            <p:childTnLst>
                              <p:par>
                                <p:cTn id="67" presetID="6" presetClass="exit" presetSubtype="32" fill="hold" grpId="1" nodeType="clickEffect">
                                  <p:stCondLst>
                                    <p:cond delay="0"/>
                                  </p:stCondLst>
                                  <p:childTnLst>
                                    <p:animEffect transition="out" filter="circle(out)">
                                      <p:cBhvr>
                                        <p:cTn id="68" dur="2000"/>
                                        <p:tgtEl>
                                          <p:spTgt spid="27"/>
                                        </p:tgtEl>
                                      </p:cBhvr>
                                    </p:animEffect>
                                    <p:set>
                                      <p:cBhvr>
                                        <p:cTn id="69" dur="1" fill="hold">
                                          <p:stCondLst>
                                            <p:cond delay="1999"/>
                                          </p:stCondLst>
                                        </p:cTn>
                                        <p:tgtEl>
                                          <p:spTgt spid="27"/>
                                        </p:tgtEl>
                                        <p:attrNameLst>
                                          <p:attrName>style.visibility</p:attrName>
                                        </p:attrNameLst>
                                      </p:cBhvr>
                                      <p:to>
                                        <p:strVal val="hidden"/>
                                      </p:to>
                                    </p:set>
                                  </p:childTnLst>
                                  <p:subTnLst>
                                    <p:audio>
                                      <p:cMediaNode>
                                        <p:cTn display="0" masterRel="sameClick">
                                          <p:stCondLst>
                                            <p:cond evt="begin" delay="0">
                                              <p:tn val="67"/>
                                            </p:cond>
                                          </p:stCondLst>
                                          <p:endCondLst>
                                            <p:cond evt="onStopAudio" delay="0">
                                              <p:tgtEl>
                                                <p:sldTgt/>
                                              </p:tgtEl>
                                            </p:cond>
                                          </p:endCondLst>
                                        </p:cTn>
                                        <p:tgtEl>
                                          <p:sndTgt r:embed="rId3" name="applause.wav"/>
                                        </p:tgtEl>
                                      </p:cMediaNode>
                                    </p:audio>
                                  </p:subTnLst>
                                </p:cTn>
                              </p:par>
                              <p:par>
                                <p:cTn id="70" presetID="6" presetClass="exit" presetSubtype="32" fill="hold" grpId="0" nodeType="withEffect">
                                  <p:stCondLst>
                                    <p:cond delay="0"/>
                                  </p:stCondLst>
                                  <p:childTnLst>
                                    <p:animEffect transition="out" filter="circle(out)">
                                      <p:cBhvr>
                                        <p:cTn id="71" dur="2000"/>
                                        <p:tgtEl>
                                          <p:spTgt spid="6"/>
                                        </p:tgtEl>
                                      </p:cBhvr>
                                    </p:animEffect>
                                    <p:set>
                                      <p:cBhvr>
                                        <p:cTn id="72" dur="1" fill="hold">
                                          <p:stCondLst>
                                            <p:cond delay="1999"/>
                                          </p:stCondLst>
                                        </p:cTn>
                                        <p:tgtEl>
                                          <p:spTgt spid="6"/>
                                        </p:tgtEl>
                                        <p:attrNameLst>
                                          <p:attrName>style.visibility</p:attrName>
                                        </p:attrNameLst>
                                      </p:cBhvr>
                                      <p:to>
                                        <p:strVal val="hidden"/>
                                      </p:to>
                                    </p:set>
                                  </p:childTnLst>
                                  <p:subTnLst>
                                    <p:audio>
                                      <p:cMediaNode>
                                        <p:cTn display="0" masterRel="sameClick">
                                          <p:stCondLst>
                                            <p:cond evt="begin" delay="0">
                                              <p:tn val="70"/>
                                            </p:cond>
                                          </p:stCondLst>
                                          <p:endCondLst>
                                            <p:cond evt="onStopAudio" delay="0">
                                              <p:tgtEl>
                                                <p:sldTgt/>
                                              </p:tgtEl>
                                            </p:cond>
                                          </p:endCondLst>
                                        </p:cTn>
                                        <p:tgtEl>
                                          <p:sndTgt r:embed="rId3" name="applause.wav"/>
                                        </p:tgtEl>
                                      </p:cMediaNode>
                                    </p:audio>
                                  </p:subTnLst>
                                </p:cTn>
                              </p:par>
                              <p:par>
                                <p:cTn id="73" presetID="6" presetClass="exit" presetSubtype="32" fill="hold" nodeType="withEffect">
                                  <p:stCondLst>
                                    <p:cond delay="0"/>
                                  </p:stCondLst>
                                  <p:childTnLst>
                                    <p:animEffect transition="out" filter="circle(out)">
                                      <p:cBhvr>
                                        <p:cTn id="74" dur="2000"/>
                                        <p:tgtEl>
                                          <p:spTgt spid="16"/>
                                        </p:tgtEl>
                                      </p:cBhvr>
                                    </p:animEffect>
                                    <p:set>
                                      <p:cBhvr>
                                        <p:cTn id="75" dur="1" fill="hold">
                                          <p:stCondLst>
                                            <p:cond delay="1999"/>
                                          </p:stCondLst>
                                        </p:cTn>
                                        <p:tgtEl>
                                          <p:spTgt spid="16"/>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6"/>
                  </p:tgtEl>
                </p:cond>
              </p:nextCondLst>
            </p:seq>
            <p:seq concurrent="1" nextAc="seek">
              <p:cTn id="76" restart="whenNotActive" fill="hold" evtFilter="cancelBubble" nodeType="interactiveSeq">
                <p:stCondLst>
                  <p:cond evt="onClick" delay="0">
                    <p:tgtEl>
                      <p:spTgt spid="7"/>
                    </p:tgtEl>
                  </p:cond>
                </p:stCondLst>
                <p:endSync evt="end" delay="0">
                  <p:rtn val="all"/>
                </p:endSync>
                <p:childTnLst>
                  <p:par>
                    <p:cTn id="77" fill="hold">
                      <p:stCondLst>
                        <p:cond delay="0"/>
                      </p:stCondLst>
                      <p:childTnLst>
                        <p:par>
                          <p:cTn id="78" fill="hold">
                            <p:stCondLst>
                              <p:cond delay="0"/>
                            </p:stCondLst>
                            <p:childTnLst>
                              <p:par>
                                <p:cTn id="79" presetID="14" presetClass="entr" presetSubtype="10" fill="hold" grpId="0" nodeType="click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randombar(horizontal)">
                                      <p:cBhvr>
                                        <p:cTn id="81" dur="500"/>
                                        <p:tgtEl>
                                          <p:spTgt spid="29"/>
                                        </p:tgtEl>
                                      </p:cBhvr>
                                    </p:animEffect>
                                  </p:childTnLst>
                                  <p:subTnLst>
                                    <p:audio>
                                      <p:cMediaNode>
                                        <p:cTn display="0" masterRel="sameClick">
                                          <p:stCondLst>
                                            <p:cond evt="begin" delay="0">
                                              <p:tn val="79"/>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7"/>
                  </p:tgtEl>
                </p:cond>
              </p:nextCondLst>
            </p:seq>
            <p:seq concurrent="1" nextAc="seek">
              <p:cTn id="82" restart="whenNotActive" fill="hold" evtFilter="cancelBubble" nodeType="interactiveSeq">
                <p:stCondLst>
                  <p:cond evt="onClick" delay="0">
                    <p:tgtEl>
                      <p:spTgt spid="18"/>
                    </p:tgtEl>
                  </p:cond>
                </p:stCondLst>
                <p:endSync evt="end" delay="0">
                  <p:rtn val="all"/>
                </p:endSync>
                <p:childTnLst>
                  <p:par>
                    <p:cTn id="83" fill="hold">
                      <p:stCondLst>
                        <p:cond delay="0"/>
                      </p:stCondLst>
                      <p:childTnLst>
                        <p:par>
                          <p:cTn id="84" fill="hold">
                            <p:stCondLst>
                              <p:cond delay="0"/>
                            </p:stCondLst>
                            <p:childTnLst>
                              <p:par>
                                <p:cTn id="85" presetID="53" presetClass="exit" presetSubtype="32" fill="hold" grpId="0" nodeType="clickEffect">
                                  <p:stCondLst>
                                    <p:cond delay="0"/>
                                  </p:stCondLst>
                                  <p:childTnLst>
                                    <p:anim calcmode="lin" valueType="num">
                                      <p:cBhvr>
                                        <p:cTn id="86" dur="500"/>
                                        <p:tgtEl>
                                          <p:spTgt spid="7"/>
                                        </p:tgtEl>
                                        <p:attrNameLst>
                                          <p:attrName>ppt_w</p:attrName>
                                        </p:attrNameLst>
                                      </p:cBhvr>
                                      <p:tavLst>
                                        <p:tav tm="0">
                                          <p:val>
                                            <p:strVal val="ppt_w"/>
                                          </p:val>
                                        </p:tav>
                                        <p:tav tm="100000">
                                          <p:val>
                                            <p:fltVal val="0"/>
                                          </p:val>
                                        </p:tav>
                                      </p:tavLst>
                                    </p:anim>
                                    <p:anim calcmode="lin" valueType="num">
                                      <p:cBhvr>
                                        <p:cTn id="87" dur="500"/>
                                        <p:tgtEl>
                                          <p:spTgt spid="7"/>
                                        </p:tgtEl>
                                        <p:attrNameLst>
                                          <p:attrName>ppt_h</p:attrName>
                                        </p:attrNameLst>
                                      </p:cBhvr>
                                      <p:tavLst>
                                        <p:tav tm="0">
                                          <p:val>
                                            <p:strVal val="ppt_h"/>
                                          </p:val>
                                        </p:tav>
                                        <p:tav tm="100000">
                                          <p:val>
                                            <p:fltVal val="0"/>
                                          </p:val>
                                        </p:tav>
                                      </p:tavLst>
                                    </p:anim>
                                    <p:animEffect transition="out" filter="fade">
                                      <p:cBhvr>
                                        <p:cTn id="88" dur="500"/>
                                        <p:tgtEl>
                                          <p:spTgt spid="7"/>
                                        </p:tgtEl>
                                      </p:cBhvr>
                                    </p:animEffect>
                                    <p:set>
                                      <p:cBhvr>
                                        <p:cTn id="89"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85"/>
                                            </p:cond>
                                          </p:stCondLst>
                                          <p:endCondLst>
                                            <p:cond evt="onStopAudio" delay="0">
                                              <p:tgtEl>
                                                <p:sldTgt/>
                                              </p:tgtEl>
                                            </p:cond>
                                          </p:endCondLst>
                                        </p:cTn>
                                        <p:tgtEl>
                                          <p:sndTgt r:embed="rId3" name="applause.wav"/>
                                        </p:tgtEl>
                                      </p:cMediaNode>
                                    </p:audio>
                                  </p:subTnLst>
                                </p:cTn>
                              </p:par>
                              <p:par>
                                <p:cTn id="90" presetID="53" presetClass="exit" presetSubtype="32" fill="hold" nodeType="withEffect">
                                  <p:stCondLst>
                                    <p:cond delay="0"/>
                                  </p:stCondLst>
                                  <p:childTnLst>
                                    <p:anim calcmode="lin" valueType="num">
                                      <p:cBhvr>
                                        <p:cTn id="91" dur="500"/>
                                        <p:tgtEl>
                                          <p:spTgt spid="18"/>
                                        </p:tgtEl>
                                        <p:attrNameLst>
                                          <p:attrName>ppt_w</p:attrName>
                                        </p:attrNameLst>
                                      </p:cBhvr>
                                      <p:tavLst>
                                        <p:tav tm="0">
                                          <p:val>
                                            <p:strVal val="ppt_w"/>
                                          </p:val>
                                        </p:tav>
                                        <p:tav tm="100000">
                                          <p:val>
                                            <p:fltVal val="0"/>
                                          </p:val>
                                        </p:tav>
                                      </p:tavLst>
                                    </p:anim>
                                    <p:anim calcmode="lin" valueType="num">
                                      <p:cBhvr>
                                        <p:cTn id="92" dur="500"/>
                                        <p:tgtEl>
                                          <p:spTgt spid="18"/>
                                        </p:tgtEl>
                                        <p:attrNameLst>
                                          <p:attrName>ppt_h</p:attrName>
                                        </p:attrNameLst>
                                      </p:cBhvr>
                                      <p:tavLst>
                                        <p:tav tm="0">
                                          <p:val>
                                            <p:strVal val="ppt_h"/>
                                          </p:val>
                                        </p:tav>
                                        <p:tav tm="100000">
                                          <p:val>
                                            <p:fltVal val="0"/>
                                          </p:val>
                                        </p:tav>
                                      </p:tavLst>
                                    </p:anim>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90"/>
                                            </p:cond>
                                          </p:stCondLst>
                                          <p:endCondLst>
                                            <p:cond evt="onStopAudio" delay="0">
                                              <p:tgtEl>
                                                <p:sldTgt/>
                                              </p:tgtEl>
                                            </p:cond>
                                          </p:endCondLst>
                                        </p:cTn>
                                        <p:tgtEl>
                                          <p:sndTgt r:embed="rId3" name="applause.wav"/>
                                        </p:tgtEl>
                                      </p:cMediaNode>
                                    </p:audio>
                                  </p:subTnLst>
                                </p:cTn>
                              </p:par>
                              <p:par>
                                <p:cTn id="95" presetID="53" presetClass="exit" presetSubtype="32" fill="hold" grpId="1" nodeType="withEffect">
                                  <p:stCondLst>
                                    <p:cond delay="0"/>
                                  </p:stCondLst>
                                  <p:childTnLst>
                                    <p:anim calcmode="lin" valueType="num">
                                      <p:cBhvr>
                                        <p:cTn id="96" dur="500"/>
                                        <p:tgtEl>
                                          <p:spTgt spid="29"/>
                                        </p:tgtEl>
                                        <p:attrNameLst>
                                          <p:attrName>ppt_w</p:attrName>
                                        </p:attrNameLst>
                                      </p:cBhvr>
                                      <p:tavLst>
                                        <p:tav tm="0">
                                          <p:val>
                                            <p:strVal val="ppt_w"/>
                                          </p:val>
                                        </p:tav>
                                        <p:tav tm="100000">
                                          <p:val>
                                            <p:fltVal val="0"/>
                                          </p:val>
                                        </p:tav>
                                      </p:tavLst>
                                    </p:anim>
                                    <p:anim calcmode="lin" valueType="num">
                                      <p:cBhvr>
                                        <p:cTn id="97" dur="500"/>
                                        <p:tgtEl>
                                          <p:spTgt spid="29"/>
                                        </p:tgtEl>
                                        <p:attrNameLst>
                                          <p:attrName>ppt_h</p:attrName>
                                        </p:attrNameLst>
                                      </p:cBhvr>
                                      <p:tavLst>
                                        <p:tav tm="0">
                                          <p:val>
                                            <p:strVal val="ppt_h"/>
                                          </p:val>
                                        </p:tav>
                                        <p:tav tm="100000">
                                          <p:val>
                                            <p:fltVal val="0"/>
                                          </p:val>
                                        </p:tav>
                                      </p:tavLst>
                                    </p:anim>
                                    <p:animEffect transition="out" filter="fade">
                                      <p:cBhvr>
                                        <p:cTn id="98" dur="500"/>
                                        <p:tgtEl>
                                          <p:spTgt spid="29"/>
                                        </p:tgtEl>
                                      </p:cBhvr>
                                    </p:animEffect>
                                    <p:set>
                                      <p:cBhvr>
                                        <p:cTn id="99" dur="1" fill="hold">
                                          <p:stCondLst>
                                            <p:cond delay="499"/>
                                          </p:stCondLst>
                                        </p:cTn>
                                        <p:tgtEl>
                                          <p:spTgt spid="29"/>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8"/>
                  </p:tgtEl>
                </p:cond>
              </p:nextCondLst>
            </p:seq>
            <p:seq concurrent="1" nextAc="seek">
              <p:cTn id="100" restart="whenNotActive" fill="hold" evtFilter="cancelBubble" nodeType="interactiveSeq">
                <p:stCondLst>
                  <p:cond evt="onClick" delay="0">
                    <p:tgtEl>
                      <p:spTgt spid="8"/>
                    </p:tgtEl>
                  </p:cond>
                </p:stCondLst>
                <p:endSync evt="end" delay="0">
                  <p:rtn val="all"/>
                </p:endSync>
                <p:childTnLst>
                  <p:par>
                    <p:cTn id="101" fill="hold">
                      <p:stCondLst>
                        <p:cond delay="0"/>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barn(inVertical)">
                                      <p:cBhvr>
                                        <p:cTn id="105" dur="500"/>
                                        <p:tgtEl>
                                          <p:spTgt spid="31"/>
                                        </p:tgtEl>
                                      </p:cBhvr>
                                    </p:animEffect>
                                  </p:childTnLst>
                                  <p:subTnLst>
                                    <p:audio>
                                      <p:cMediaNode>
                                        <p:cTn display="0" masterRel="sameClick">
                                          <p:stCondLst>
                                            <p:cond evt="begin" delay="0">
                                              <p:tn val="103"/>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8"/>
                  </p:tgtEl>
                </p:cond>
              </p:nextCondLst>
            </p:seq>
            <p:seq concurrent="1" nextAc="seek">
              <p:cTn id="106" restart="whenNotActive" fill="hold" evtFilter="cancelBubble" nodeType="interactiveSeq">
                <p:stCondLst>
                  <p:cond evt="onClick" delay="0">
                    <p:tgtEl>
                      <p:spTgt spid="19"/>
                    </p:tgtEl>
                  </p:cond>
                </p:stCondLst>
                <p:endSync evt="end" delay="0">
                  <p:rtn val="all"/>
                </p:endSync>
                <p:childTnLst>
                  <p:par>
                    <p:cTn id="107" fill="hold">
                      <p:stCondLst>
                        <p:cond delay="0"/>
                      </p:stCondLst>
                      <p:childTnLst>
                        <p:par>
                          <p:cTn id="108" fill="hold">
                            <p:stCondLst>
                              <p:cond delay="0"/>
                            </p:stCondLst>
                            <p:childTnLst>
                              <p:par>
                                <p:cTn id="109" presetID="14" presetClass="exit" presetSubtype="10" fill="hold" nodeType="clickEffect">
                                  <p:stCondLst>
                                    <p:cond delay="0"/>
                                  </p:stCondLst>
                                  <p:childTnLst>
                                    <p:animEffect transition="out" filter="randombar(horizontal)">
                                      <p:cBhvr>
                                        <p:cTn id="110" dur="500"/>
                                        <p:tgtEl>
                                          <p:spTgt spid="19"/>
                                        </p:tgtEl>
                                      </p:cBhvr>
                                    </p:animEffect>
                                    <p:set>
                                      <p:cBhvr>
                                        <p:cTn id="111" dur="1" fill="hold">
                                          <p:stCondLst>
                                            <p:cond delay="499"/>
                                          </p:stCondLst>
                                        </p:cTn>
                                        <p:tgtEl>
                                          <p:spTgt spid="19"/>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3" name="applause.wav"/>
                                        </p:tgtEl>
                                      </p:cMediaNode>
                                    </p:audio>
                                  </p:subTnLst>
                                </p:cTn>
                              </p:par>
                              <p:par>
                                <p:cTn id="112" presetID="14" presetClass="exit" presetSubtype="10" fill="hold" grpId="1" nodeType="withEffect">
                                  <p:stCondLst>
                                    <p:cond delay="0"/>
                                  </p:stCondLst>
                                  <p:childTnLst>
                                    <p:animEffect transition="out" filter="randombar(horizontal)">
                                      <p:cBhvr>
                                        <p:cTn id="113" dur="500"/>
                                        <p:tgtEl>
                                          <p:spTgt spid="31"/>
                                        </p:tgtEl>
                                      </p:cBhvr>
                                    </p:animEffect>
                                    <p:set>
                                      <p:cBhvr>
                                        <p:cTn id="114" dur="1" fill="hold">
                                          <p:stCondLst>
                                            <p:cond delay="499"/>
                                          </p:stCondLst>
                                        </p:cTn>
                                        <p:tgtEl>
                                          <p:spTgt spid="31"/>
                                        </p:tgtEl>
                                        <p:attrNameLst>
                                          <p:attrName>style.visibility</p:attrName>
                                        </p:attrNameLst>
                                      </p:cBhvr>
                                      <p:to>
                                        <p:strVal val="hidden"/>
                                      </p:to>
                                    </p:set>
                                  </p:childTnLst>
                                  <p:subTnLst>
                                    <p:audio>
                                      <p:cMediaNode>
                                        <p:cTn display="0" masterRel="sameClick">
                                          <p:stCondLst>
                                            <p:cond evt="begin" delay="0">
                                              <p:tn val="112"/>
                                            </p:cond>
                                          </p:stCondLst>
                                          <p:endCondLst>
                                            <p:cond evt="onStopAudio" delay="0">
                                              <p:tgtEl>
                                                <p:sldTgt/>
                                              </p:tgtEl>
                                            </p:cond>
                                          </p:endCondLst>
                                        </p:cTn>
                                        <p:tgtEl>
                                          <p:sndTgt r:embed="rId3" name="applause.wav"/>
                                        </p:tgtEl>
                                      </p:cMediaNode>
                                    </p:audio>
                                  </p:subTnLst>
                                </p:cTn>
                              </p:par>
                              <p:par>
                                <p:cTn id="115" presetID="14" presetClass="exit" presetSubtype="10" fill="hold" grpId="0" nodeType="withEffect">
                                  <p:stCondLst>
                                    <p:cond delay="0"/>
                                  </p:stCondLst>
                                  <p:childTnLst>
                                    <p:animEffect transition="out" filter="randombar(horizontal)">
                                      <p:cBhvr>
                                        <p:cTn id="116" dur="500"/>
                                        <p:tgtEl>
                                          <p:spTgt spid="8"/>
                                        </p:tgtEl>
                                      </p:cBhvr>
                                    </p:animEffect>
                                    <p:set>
                                      <p:cBhvr>
                                        <p:cTn id="117"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9"/>
                  </p:tgtEl>
                </p:cond>
              </p:nextCondLst>
            </p:seq>
            <p:seq concurrent="1" nextAc="seek">
              <p:cTn id="118" restart="whenNotActive" fill="hold" evtFilter="cancelBubble" nodeType="interactiveSeq">
                <p:stCondLst>
                  <p:cond evt="onClick" delay="0">
                    <p:tgtEl>
                      <p:spTgt spid="10"/>
                    </p:tgtEl>
                  </p:cond>
                </p:stCondLst>
                <p:endSync evt="end" delay="0">
                  <p:rtn val="all"/>
                </p:endSync>
                <p:childTnLst>
                  <p:par>
                    <p:cTn id="119" fill="hold">
                      <p:stCondLst>
                        <p:cond delay="0"/>
                      </p:stCondLst>
                      <p:childTnLst>
                        <p:par>
                          <p:cTn id="120" fill="hold">
                            <p:stCondLst>
                              <p:cond delay="0"/>
                            </p:stCondLst>
                            <p:childTnLst>
                              <p:par>
                                <p:cTn id="121" presetID="5" presetClass="entr" presetSubtype="10" fill="hold" grpId="0" nodeType="click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checkerboard(across)">
                                      <p:cBhvr>
                                        <p:cTn id="123" dur="500"/>
                                        <p:tgtEl>
                                          <p:spTgt spid="33"/>
                                        </p:tgtEl>
                                      </p:cBhvr>
                                    </p:animEffect>
                                  </p:childTnLst>
                                  <p:subTnLst>
                                    <p:audio>
                                      <p:cMediaNode>
                                        <p:cTn display="0" masterRel="sameClick">
                                          <p:stCondLst>
                                            <p:cond evt="begin" delay="0">
                                              <p:tn val="121"/>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0"/>
                  </p:tgtEl>
                </p:cond>
              </p:nextCondLst>
            </p:seq>
            <p:seq concurrent="1" nextAc="seek">
              <p:cTn id="124" restart="whenNotActive" fill="hold" evtFilter="cancelBubble" nodeType="interactiveSeq">
                <p:stCondLst>
                  <p:cond evt="onClick" delay="0">
                    <p:tgtEl>
                      <p:spTgt spid="17"/>
                    </p:tgtEl>
                  </p:cond>
                </p:stCondLst>
                <p:endSync evt="end" delay="0">
                  <p:rtn val="all"/>
                </p:endSync>
                <p:childTnLst>
                  <p:par>
                    <p:cTn id="125" fill="hold">
                      <p:stCondLst>
                        <p:cond delay="0"/>
                      </p:stCondLst>
                      <p:childTnLst>
                        <p:par>
                          <p:cTn id="126" fill="hold">
                            <p:stCondLst>
                              <p:cond delay="0"/>
                            </p:stCondLst>
                            <p:childTnLst>
                              <p:par>
                                <p:cTn id="127" presetID="22" presetClass="exit" presetSubtype="4" fill="hold" grpId="1" nodeType="clickEffect">
                                  <p:stCondLst>
                                    <p:cond delay="0"/>
                                  </p:stCondLst>
                                  <p:childTnLst>
                                    <p:animEffect transition="out" filter="wipe(down)">
                                      <p:cBhvr>
                                        <p:cTn id="128" dur="500"/>
                                        <p:tgtEl>
                                          <p:spTgt spid="33"/>
                                        </p:tgtEl>
                                      </p:cBhvr>
                                    </p:animEffect>
                                    <p:set>
                                      <p:cBhvr>
                                        <p:cTn id="129" dur="1" fill="hold">
                                          <p:stCondLst>
                                            <p:cond delay="499"/>
                                          </p:stCondLst>
                                        </p:cTn>
                                        <p:tgtEl>
                                          <p:spTgt spid="33"/>
                                        </p:tgtEl>
                                        <p:attrNameLst>
                                          <p:attrName>style.visibility</p:attrName>
                                        </p:attrNameLst>
                                      </p:cBhvr>
                                      <p:to>
                                        <p:strVal val="hidden"/>
                                      </p:to>
                                    </p:set>
                                  </p:childTnLst>
                                  <p:subTnLst>
                                    <p:audio>
                                      <p:cMediaNode>
                                        <p:cTn display="0" masterRel="sameClick">
                                          <p:stCondLst>
                                            <p:cond evt="begin" delay="0">
                                              <p:tn val="127"/>
                                            </p:cond>
                                          </p:stCondLst>
                                          <p:endCondLst>
                                            <p:cond evt="onStopAudio" delay="0">
                                              <p:tgtEl>
                                                <p:sldTgt/>
                                              </p:tgtEl>
                                            </p:cond>
                                          </p:endCondLst>
                                        </p:cTn>
                                        <p:tgtEl>
                                          <p:sndTgt r:embed="rId3" name="applause.wav"/>
                                        </p:tgtEl>
                                      </p:cMediaNode>
                                    </p:audio>
                                  </p:subTnLst>
                                </p:cTn>
                              </p:par>
                              <p:par>
                                <p:cTn id="130" presetID="22" presetClass="exit" presetSubtype="4" fill="hold" grpId="0" nodeType="withEffect">
                                  <p:stCondLst>
                                    <p:cond delay="0"/>
                                  </p:stCondLst>
                                  <p:childTnLst>
                                    <p:animEffect transition="out" filter="wipe(down)">
                                      <p:cBhvr>
                                        <p:cTn id="131" dur="500"/>
                                        <p:tgtEl>
                                          <p:spTgt spid="10"/>
                                        </p:tgtEl>
                                      </p:cBhvr>
                                    </p:animEffect>
                                    <p:set>
                                      <p:cBhvr>
                                        <p:cTn id="132" dur="1" fill="hold">
                                          <p:stCondLst>
                                            <p:cond delay="499"/>
                                          </p:stCondLst>
                                        </p:cTn>
                                        <p:tgtEl>
                                          <p:spTgt spid="10"/>
                                        </p:tgtEl>
                                        <p:attrNameLst>
                                          <p:attrName>style.visibility</p:attrName>
                                        </p:attrNameLst>
                                      </p:cBhvr>
                                      <p:to>
                                        <p:strVal val="hidden"/>
                                      </p:to>
                                    </p:set>
                                  </p:childTnLst>
                                  <p:subTnLst>
                                    <p:audio>
                                      <p:cMediaNode>
                                        <p:cTn display="0" masterRel="sameClick">
                                          <p:stCondLst>
                                            <p:cond evt="begin" delay="0">
                                              <p:tn val="130"/>
                                            </p:cond>
                                          </p:stCondLst>
                                          <p:endCondLst>
                                            <p:cond evt="onStopAudio" delay="0">
                                              <p:tgtEl>
                                                <p:sldTgt/>
                                              </p:tgtEl>
                                            </p:cond>
                                          </p:endCondLst>
                                        </p:cTn>
                                        <p:tgtEl>
                                          <p:sndTgt r:embed="rId3" name="applause.wav"/>
                                        </p:tgtEl>
                                      </p:cMediaNode>
                                    </p:audio>
                                  </p:subTnLst>
                                </p:cTn>
                              </p:par>
                              <p:par>
                                <p:cTn id="133" presetID="22" presetClass="exit" presetSubtype="4" fill="hold" nodeType="withEffect">
                                  <p:stCondLst>
                                    <p:cond delay="0"/>
                                  </p:stCondLst>
                                  <p:childTnLst>
                                    <p:animEffect transition="out" filter="wipe(down)">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7"/>
                  </p:tgtEl>
                </p:cond>
              </p:nextCondLst>
            </p:seq>
            <p:seq concurrent="1" nextAc="seek">
              <p:cTn id="136" restart="whenNotActive" fill="hold" evtFilter="cancelBubble" nodeType="interactiveSeq">
                <p:stCondLst>
                  <p:cond evt="onClick" delay="0">
                    <p:tgtEl>
                      <p:spTgt spid="35"/>
                    </p:tgtEl>
                  </p:cond>
                </p:stCondLst>
                <p:endSync evt="end" delay="0">
                  <p:rtn val="all"/>
                </p:endSync>
                <p:childTnLst>
                  <p:par>
                    <p:cTn id="137" fill="hold">
                      <p:stCondLst>
                        <p:cond delay="0"/>
                      </p:stCondLst>
                      <p:childTnLst>
                        <p:par>
                          <p:cTn id="138" fill="hold">
                            <p:stCondLst>
                              <p:cond delay="0"/>
                            </p:stCondLst>
                            <p:childTnLst>
                              <p:par>
                                <p:cTn id="139" presetID="2" presetClass="entr" presetSubtype="4" fill="hold" nodeType="clickEffect">
                                  <p:stCondLst>
                                    <p:cond delay="0"/>
                                  </p:stCondLst>
                                  <p:childTnLst>
                                    <p:set>
                                      <p:cBhvr>
                                        <p:cTn id="140" dur="1" fill="hold">
                                          <p:stCondLst>
                                            <p:cond delay="0"/>
                                          </p:stCondLst>
                                        </p:cTn>
                                        <p:tgtEl>
                                          <p:spTgt spid="36"/>
                                        </p:tgtEl>
                                        <p:attrNameLst>
                                          <p:attrName>style.visibility</p:attrName>
                                        </p:attrNameLst>
                                      </p:cBhvr>
                                      <p:to>
                                        <p:strVal val="visible"/>
                                      </p:to>
                                    </p:set>
                                    <p:anim calcmode="lin" valueType="num">
                                      <p:cBhvr additive="base">
                                        <p:cTn id="141" dur="500" fill="hold"/>
                                        <p:tgtEl>
                                          <p:spTgt spid="36"/>
                                        </p:tgtEl>
                                        <p:attrNameLst>
                                          <p:attrName>ppt_x</p:attrName>
                                        </p:attrNameLst>
                                      </p:cBhvr>
                                      <p:tavLst>
                                        <p:tav tm="0">
                                          <p:val>
                                            <p:strVal val="#ppt_x"/>
                                          </p:val>
                                        </p:tav>
                                        <p:tav tm="100000">
                                          <p:val>
                                            <p:strVal val="#ppt_x"/>
                                          </p:val>
                                        </p:tav>
                                      </p:tavLst>
                                    </p:anim>
                                    <p:anim calcmode="lin" valueType="num">
                                      <p:cBhvr additive="base">
                                        <p:cTn id="14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35"/>
                  </p:tgtEl>
                </p:cond>
              </p:nextCondLst>
            </p:seq>
          </p:childTnLst>
        </p:cTn>
      </p:par>
    </p:tnLst>
    <p:bldLst>
      <p:bldP spid="3" grpId="0" animBg="1"/>
      <p:bldP spid="4" grpId="0" animBg="1"/>
      <p:bldP spid="5" grpId="0" animBg="1"/>
      <p:bldP spid="6" grpId="0" animBg="1"/>
      <p:bldP spid="7" grpId="0" animBg="1"/>
      <p:bldP spid="8" grpId="0" animBg="1"/>
      <p:bldP spid="10" grpId="0" animBg="1"/>
      <p:bldP spid="21" grpId="0"/>
      <p:bldP spid="21" grpId="1"/>
      <p:bldP spid="23" grpId="0"/>
      <p:bldP spid="23" grpId="1"/>
      <p:bldP spid="25" grpId="0"/>
      <p:bldP spid="25" grpId="1"/>
      <p:bldP spid="27" grpId="0"/>
      <p:bldP spid="27" grpId="1"/>
      <p:bldP spid="29" grpId="0"/>
      <p:bldP spid="29" grpId="1"/>
      <p:bldP spid="31" grpId="0"/>
      <p:bldP spid="31" grpId="1"/>
      <p:bldP spid="33" grpId="0"/>
      <p:bldP spid="3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E9F0FCCE-842B-4E2C-AC3F-EE3A9A784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70672" y="-2656809"/>
            <a:ext cx="6848471" cy="12181148"/>
          </a:xfrm>
          <a:prstGeom prst="rect">
            <a:avLst/>
          </a:prstGeom>
        </p:spPr>
      </p:pic>
      <p:pic>
        <p:nvPicPr>
          <p:cNvPr id="3" name="图片 2">
            <a:extLst>
              <a:ext uri="{FF2B5EF4-FFF2-40B4-BE49-F238E27FC236}">
                <a16:creationId xmlns:a16="http://schemas.microsoft.com/office/drawing/2014/main" xmlns="" id="{50170CE9-12F7-4E4F-8445-C4FB126AFB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0"/>
            <a:ext cx="12192000" cy="6096000"/>
          </a:xfrm>
          <a:prstGeom prst="rect">
            <a:avLst/>
          </a:prstGeom>
          <a:ln>
            <a:noFill/>
          </a:ln>
        </p:spPr>
      </p:pic>
      <p:pic>
        <p:nvPicPr>
          <p:cNvPr id="28" name="图片 27">
            <a:extLst>
              <a:ext uri="{FF2B5EF4-FFF2-40B4-BE49-F238E27FC236}">
                <a16:creationId xmlns:a16="http://schemas.microsoft.com/office/drawing/2014/main" xmlns="" id="{04619464-5C0D-4346-B0F4-D3103B5EE8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48" t="6030" r="34235" b="53371"/>
          <a:stretch/>
        </p:blipFill>
        <p:spPr>
          <a:xfrm>
            <a:off x="5857789" y="2384881"/>
            <a:ext cx="6756469" cy="3495554"/>
          </a:xfrm>
          <a:prstGeom prst="rect">
            <a:avLst/>
          </a:prstGeom>
        </p:spPr>
      </p:pic>
      <p:sp>
        <p:nvSpPr>
          <p:cNvPr id="15" name="文本框 14">
            <a:extLst>
              <a:ext uri="{FF2B5EF4-FFF2-40B4-BE49-F238E27FC236}">
                <a16:creationId xmlns:a16="http://schemas.microsoft.com/office/drawing/2014/main" xmlns="" id="{BDC9E5DE-E3BB-4654-A92C-722850DCDD86}"/>
              </a:ext>
            </a:extLst>
          </p:cNvPr>
          <p:cNvSpPr txBox="1"/>
          <p:nvPr/>
        </p:nvSpPr>
        <p:spPr>
          <a:xfrm>
            <a:off x="1410612" y="1407316"/>
            <a:ext cx="9368589" cy="1846659"/>
          </a:xfrm>
          <a:prstGeom prst="rect">
            <a:avLst/>
          </a:prstGeom>
          <a:noFill/>
        </p:spPr>
        <p:txBody>
          <a:bodyPr wrap="square" rtlCol="0">
            <a:spAutoFit/>
          </a:bodyPr>
          <a:lstStyle/>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IV.</a:t>
            </a:r>
          </a:p>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LUYỆN TẬP</a:t>
            </a:r>
            <a:endParaRPr lang="zh-CN" altLang="en-US" sz="5700" b="1" dirty="0">
              <a:latin typeface="Times New Roman" panose="02020603050405020304" pitchFamily="18" charset="0"/>
              <a:ea typeface="三极榜书简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82749143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xmlns="" id="{E613A8B8-E0E4-94A1-C94F-C44045ACC4FF}"/>
              </a:ext>
            </a:extLst>
          </p:cNvPr>
          <p:cNvSpPr txBox="1"/>
          <p:nvPr/>
        </p:nvSpPr>
        <p:spPr>
          <a:xfrm>
            <a:off x="4025900" y="1850060"/>
            <a:ext cx="6096000" cy="2878480"/>
          </a:xfrm>
          <a:prstGeom prst="rect">
            <a:avLst/>
          </a:prstGeom>
          <a:noFill/>
        </p:spPr>
        <p:txBody>
          <a:bodyPr wrap="square">
            <a:spAutoFit/>
          </a:bodyPr>
          <a:lstStyle/>
          <a:p>
            <a:pPr algn="ctr">
              <a:lnSpc>
                <a:spcPct val="115000"/>
              </a:lnSpc>
            </a:pPr>
            <a:r>
              <a:rPr lang="vi-VN" sz="3200" i="1" dirty="0">
                <a:solidFill>
                  <a:srgbClr val="000000"/>
                </a:solidFill>
                <a:effectLst/>
                <a:latin typeface="Times New Roman" panose="02020603050405020304" pitchFamily="18" charset="0"/>
                <a:ea typeface="Times New Roman" panose="02020603050405020304" pitchFamily="18" charset="0"/>
              </a:rPr>
              <a:t>Trong văn bản “Dọc đường xứ Nghệ”, em thích nhất nhân vật hoặc chi tiết, hình ảnh nào? Hãy viết một đoạn văn (khoảng 6-8 dòng) giải thích lí do vì sao em thích? </a:t>
            </a:r>
            <a:endParaRPr lang="x-none" sz="3200" i="1" dirty="0">
              <a:effectLst/>
              <a:latin typeface="Times New Roman" panose="02020603050405020304" pitchFamily="18" charset="0"/>
              <a:ea typeface="Times New Roman" panose="02020603050405020304" pitchFamily="18" charset="0"/>
            </a:endParaRPr>
          </a:p>
        </p:txBody>
      </p:sp>
      <p:pic>
        <p:nvPicPr>
          <p:cNvPr id="30" name="Picture 29">
            <a:extLst>
              <a:ext uri="{FF2B5EF4-FFF2-40B4-BE49-F238E27FC236}">
                <a16:creationId xmlns:a16="http://schemas.microsoft.com/office/drawing/2014/main" xmlns="" id="{B2648DE8-0F0A-6103-B753-F451675114D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6900" y="3083890"/>
            <a:ext cx="3289300" cy="3289300"/>
          </a:xfrm>
          <a:prstGeom prst="rect">
            <a:avLst/>
          </a:prstGeom>
        </p:spPr>
      </p:pic>
    </p:spTree>
    <p:extLst>
      <p:ext uri="{BB962C8B-B14F-4D97-AF65-F5344CB8AC3E}">
        <p14:creationId xmlns:p14="http://schemas.microsoft.com/office/powerpoint/2010/main" val="1029352705"/>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E9F0FCCE-842B-4E2C-AC3F-EE3A9A784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70672" y="-2656809"/>
            <a:ext cx="6848471" cy="12181148"/>
          </a:xfrm>
          <a:prstGeom prst="rect">
            <a:avLst/>
          </a:prstGeom>
        </p:spPr>
      </p:pic>
      <p:pic>
        <p:nvPicPr>
          <p:cNvPr id="3" name="图片 2">
            <a:extLst>
              <a:ext uri="{FF2B5EF4-FFF2-40B4-BE49-F238E27FC236}">
                <a16:creationId xmlns:a16="http://schemas.microsoft.com/office/drawing/2014/main" xmlns="" id="{50170CE9-12F7-4E4F-8445-C4FB126AFB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0"/>
            <a:ext cx="12192000" cy="6096000"/>
          </a:xfrm>
          <a:prstGeom prst="rect">
            <a:avLst/>
          </a:prstGeom>
          <a:ln>
            <a:noFill/>
          </a:ln>
        </p:spPr>
      </p:pic>
      <p:pic>
        <p:nvPicPr>
          <p:cNvPr id="28" name="图片 27">
            <a:extLst>
              <a:ext uri="{FF2B5EF4-FFF2-40B4-BE49-F238E27FC236}">
                <a16:creationId xmlns:a16="http://schemas.microsoft.com/office/drawing/2014/main" xmlns="" id="{04619464-5C0D-4346-B0F4-D3103B5EE8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48" t="6030" r="34235" b="53371"/>
          <a:stretch/>
        </p:blipFill>
        <p:spPr>
          <a:xfrm>
            <a:off x="5857789" y="2384881"/>
            <a:ext cx="6756469" cy="3495554"/>
          </a:xfrm>
          <a:prstGeom prst="rect">
            <a:avLst/>
          </a:prstGeom>
        </p:spPr>
      </p:pic>
      <p:sp>
        <p:nvSpPr>
          <p:cNvPr id="15" name="文本框 14">
            <a:extLst>
              <a:ext uri="{FF2B5EF4-FFF2-40B4-BE49-F238E27FC236}">
                <a16:creationId xmlns:a16="http://schemas.microsoft.com/office/drawing/2014/main" xmlns="" id="{BDC9E5DE-E3BB-4654-A92C-722850DCDD86}"/>
              </a:ext>
            </a:extLst>
          </p:cNvPr>
          <p:cNvSpPr txBox="1"/>
          <p:nvPr/>
        </p:nvSpPr>
        <p:spPr>
          <a:xfrm>
            <a:off x="1410612" y="1407316"/>
            <a:ext cx="9368589" cy="1846659"/>
          </a:xfrm>
          <a:prstGeom prst="rect">
            <a:avLst/>
          </a:prstGeom>
          <a:noFill/>
        </p:spPr>
        <p:txBody>
          <a:bodyPr wrap="square" rtlCol="0">
            <a:spAutoFit/>
          </a:bodyPr>
          <a:lstStyle/>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V.</a:t>
            </a:r>
          </a:p>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VẬN DỤNG</a:t>
            </a:r>
            <a:endParaRPr lang="zh-CN" altLang="en-US" sz="5700" b="1" dirty="0">
              <a:latin typeface="Times New Roman" panose="02020603050405020304" pitchFamily="18" charset="0"/>
              <a:ea typeface="三极榜书简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40634962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22573E8E-D19E-0AE7-4D02-55F36394DCDF}"/>
              </a:ext>
            </a:extLst>
          </p:cNvPr>
          <p:cNvSpPr txBox="1"/>
          <p:nvPr/>
        </p:nvSpPr>
        <p:spPr>
          <a:xfrm>
            <a:off x="850900" y="1364734"/>
            <a:ext cx="3937000" cy="2230354"/>
          </a:xfrm>
          <a:prstGeom prst="rect">
            <a:avLst/>
          </a:prstGeom>
          <a:noFill/>
        </p:spPr>
        <p:txBody>
          <a:bodyPr wrap="square">
            <a:spAutoFit/>
          </a:bodyPr>
          <a:lstStyle/>
          <a:p>
            <a:pPr algn="ctr">
              <a:lnSpc>
                <a:spcPct val="150000"/>
              </a:lnSpc>
            </a:pPr>
            <a:r>
              <a:rPr lang="vi-VN" sz="3200" dirty="0">
                <a:solidFill>
                  <a:srgbClr val="000000"/>
                </a:solidFill>
                <a:effectLst/>
                <a:latin typeface="Times New Roman" panose="02020603050405020304" pitchFamily="18" charset="0"/>
                <a:ea typeface="Times New Roman" panose="02020603050405020304" pitchFamily="18" charset="0"/>
              </a:rPr>
              <a:t>Tìm đọc trọn vẹn tiểu thuyết “Búp sen xanh” và viết bài review. </a:t>
            </a:r>
            <a:endParaRPr lang="x-none" sz="3200" dirty="0"/>
          </a:p>
        </p:txBody>
      </p:sp>
      <p:pic>
        <p:nvPicPr>
          <p:cNvPr id="6146" name="Picture 2" descr="Một phần cuộc đời lãnh tụ Hồ Chí Minh dưới góc nhìn giản dị và bình thường  trong Búp Sen Xanh của Sơn Tùng">
            <a:extLst>
              <a:ext uri="{FF2B5EF4-FFF2-40B4-BE49-F238E27FC236}">
                <a16:creationId xmlns:a16="http://schemas.microsoft.com/office/drawing/2014/main" xmlns="" id="{0C2C9CB9-2202-87AE-1477-BD93683D76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46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89029"/>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9 tác phẩm văn học viết về Bác Hồ dành cho thiếu nhi | baotintuc.vn">
            <a:extLst>
              <a:ext uri="{FF2B5EF4-FFF2-40B4-BE49-F238E27FC236}">
                <a16:creationId xmlns:a16="http://schemas.microsoft.com/office/drawing/2014/main" xmlns="" id="{1C57A8C0-ACB3-53A0-0B33-9F6A1748F7F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21970" y1="20333" x2="22727" y2="64000"/>
                        <a14:foregroundMark x1="22727" y1="64000" x2="23106" y2="64833"/>
                        <a14:foregroundMark x1="38005" y1="33167" x2="42424" y2="58000"/>
                        <a14:foregroundMark x1="30682" y1="40750" x2="43056" y2="42750"/>
                        <a14:foregroundMark x1="43056" y1="42750" x2="49495" y2="49833"/>
                        <a14:foregroundMark x1="46338" y1="40750" x2="49116" y2="55917"/>
                        <a14:foregroundMark x1="49116" y1="55917" x2="44697" y2="60333"/>
                        <a14:foregroundMark x1="10480" y1="51333" x2="23444" y2="65402"/>
                        <a14:backgroundMark x1="2273" y1="67417" x2="58207" y2="65167"/>
                        <a14:backgroundMark x1="58207" y1="65167" x2="82702" y2="68833"/>
                        <a14:backgroundMark x1="82702" y1="68833" x2="96465" y2="82750"/>
                        <a14:backgroundMark x1="96465" y1="82750" x2="85859" y2="90583"/>
                        <a14:backgroundMark x1="85859" y1="90583" x2="57955" y2="95333"/>
                        <a14:backgroundMark x1="57955" y1="95333" x2="42172" y2="93167"/>
                        <a14:backgroundMark x1="42172" y1="93167" x2="19192" y2="79667"/>
                        <a14:backgroundMark x1="19192" y1="79667" x2="7197" y2="77333"/>
                        <a14:backgroundMark x1="7197" y1="77333" x2="4293" y2="67000"/>
                        <a14:backgroundMark x1="4293" y1="67000" x2="6187" y2="67750"/>
                      </a14:backgroundRemoval>
                    </a14:imgEffect>
                  </a14:imgLayer>
                </a14:imgProps>
              </a:ext>
              <a:ext uri="{28A0092B-C50C-407E-A947-70E740481C1C}">
                <a14:useLocalDpi xmlns:a14="http://schemas.microsoft.com/office/drawing/2010/main" val="0"/>
              </a:ext>
            </a:extLst>
          </a:blip>
          <a:srcRect/>
          <a:stretch>
            <a:fillRect/>
          </a:stretch>
        </p:blipFill>
        <p:spPr bwMode="auto">
          <a:xfrm>
            <a:off x="762001" y="1637298"/>
            <a:ext cx="4903788" cy="7430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1F759499-1445-DADB-E98B-D400441477E1}"/>
              </a:ext>
            </a:extLst>
          </p:cNvPr>
          <p:cNvSpPr txBox="1"/>
          <p:nvPr/>
        </p:nvSpPr>
        <p:spPr>
          <a:xfrm>
            <a:off x="1911350" y="733402"/>
            <a:ext cx="8369300" cy="2219838"/>
          </a:xfrm>
          <a:prstGeom prst="rect">
            <a:avLst/>
          </a:prstGeom>
          <a:noFill/>
        </p:spPr>
        <p:txBody>
          <a:bodyPr wrap="square">
            <a:spAutoFit/>
          </a:bodyPr>
          <a:lstStyle/>
          <a:p>
            <a:pPr algn="ctr">
              <a:lnSpc>
                <a:spcPct val="150000"/>
              </a:lnSpc>
            </a:pPr>
            <a:r>
              <a:rPr lang="vi-VN" sz="3200" dirty="0">
                <a:solidFill>
                  <a:srgbClr val="000000"/>
                </a:solidFill>
                <a:effectLst/>
                <a:latin typeface="Times New Roman" panose="02020603050405020304" pitchFamily="18" charset="0"/>
                <a:ea typeface="Times New Roman" panose="02020603050405020304" pitchFamily="18" charset="0"/>
              </a:rPr>
              <a:t>Em hãy sưu tầm một số câu chuyện thời thơ ấu của Bác Hồ bằng hình thức tranh, ảnh và sắp xếp chúng theo trình tự thời gian. </a:t>
            </a:r>
            <a:endParaRPr lang="x-none" sz="32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xmlns="" id="{AF53F8FD-B06E-C902-CDE1-0AE4260AD0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0504" y="2006748"/>
            <a:ext cx="3343434" cy="4368652"/>
          </a:xfrm>
          <a:prstGeom prst="rect">
            <a:avLst/>
          </a:prstGeom>
        </p:spPr>
      </p:pic>
      <p:pic>
        <p:nvPicPr>
          <p:cNvPr id="10" name="Picture 9">
            <a:extLst>
              <a:ext uri="{FF2B5EF4-FFF2-40B4-BE49-F238E27FC236}">
                <a16:creationId xmlns:a16="http://schemas.microsoft.com/office/drawing/2014/main" xmlns="" id="{A61BB581-6263-5679-7C96-E2A31EA7E1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3677" y="3186513"/>
            <a:ext cx="2299470" cy="3188887"/>
          </a:xfrm>
          <a:prstGeom prst="rect">
            <a:avLst/>
          </a:prstGeom>
        </p:spPr>
      </p:pic>
    </p:spTree>
    <p:extLst>
      <p:ext uri="{BB962C8B-B14F-4D97-AF65-F5344CB8AC3E}">
        <p14:creationId xmlns:p14="http://schemas.microsoft.com/office/powerpoint/2010/main" val="3402465321"/>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1DD6E8EA-22D8-5E19-29E2-5D1A8661AE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400" y="1974850"/>
            <a:ext cx="9601200" cy="2908300"/>
          </a:xfrm>
          <a:prstGeom prst="rect">
            <a:avLst/>
          </a:prstGeom>
        </p:spPr>
      </p:pic>
    </p:spTree>
    <p:extLst>
      <p:ext uri="{BB962C8B-B14F-4D97-AF65-F5344CB8AC3E}">
        <p14:creationId xmlns:p14="http://schemas.microsoft.com/office/powerpoint/2010/main" val="738123179"/>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E9F0FCCE-842B-4E2C-AC3F-EE3A9A784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70672" y="-2656809"/>
            <a:ext cx="6848471" cy="12181148"/>
          </a:xfrm>
          <a:prstGeom prst="rect">
            <a:avLst/>
          </a:prstGeom>
        </p:spPr>
      </p:pic>
      <p:pic>
        <p:nvPicPr>
          <p:cNvPr id="3" name="图片 2">
            <a:extLst>
              <a:ext uri="{FF2B5EF4-FFF2-40B4-BE49-F238E27FC236}">
                <a16:creationId xmlns:a16="http://schemas.microsoft.com/office/drawing/2014/main" xmlns="" id="{50170CE9-12F7-4E4F-8445-C4FB126AFB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0"/>
            <a:ext cx="12192000" cy="6096000"/>
          </a:xfrm>
          <a:prstGeom prst="rect">
            <a:avLst/>
          </a:prstGeom>
          <a:ln>
            <a:noFill/>
          </a:ln>
        </p:spPr>
      </p:pic>
      <p:pic>
        <p:nvPicPr>
          <p:cNvPr id="28" name="图片 27">
            <a:extLst>
              <a:ext uri="{FF2B5EF4-FFF2-40B4-BE49-F238E27FC236}">
                <a16:creationId xmlns:a16="http://schemas.microsoft.com/office/drawing/2014/main" xmlns="" id="{04619464-5C0D-4346-B0F4-D3103B5EE8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48" t="6030" r="34235" b="53371"/>
          <a:stretch/>
        </p:blipFill>
        <p:spPr>
          <a:xfrm>
            <a:off x="5857789" y="2384881"/>
            <a:ext cx="6756469" cy="3495554"/>
          </a:xfrm>
          <a:prstGeom prst="rect">
            <a:avLst/>
          </a:prstGeom>
        </p:spPr>
      </p:pic>
      <p:sp>
        <p:nvSpPr>
          <p:cNvPr id="15" name="文本框 14">
            <a:extLst>
              <a:ext uri="{FF2B5EF4-FFF2-40B4-BE49-F238E27FC236}">
                <a16:creationId xmlns:a16="http://schemas.microsoft.com/office/drawing/2014/main" xmlns="" id="{BDC9E5DE-E3BB-4654-A92C-722850DCDD86}"/>
              </a:ext>
            </a:extLst>
          </p:cNvPr>
          <p:cNvSpPr txBox="1"/>
          <p:nvPr/>
        </p:nvSpPr>
        <p:spPr>
          <a:xfrm>
            <a:off x="1410612" y="1407316"/>
            <a:ext cx="9368589" cy="1846659"/>
          </a:xfrm>
          <a:prstGeom prst="rect">
            <a:avLst/>
          </a:prstGeom>
          <a:noFill/>
        </p:spPr>
        <p:txBody>
          <a:bodyPr wrap="square" rtlCol="0">
            <a:spAutoFit/>
          </a:bodyPr>
          <a:lstStyle/>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I.</a:t>
            </a:r>
          </a:p>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Đọc và tìm hiểu chung</a:t>
            </a:r>
            <a:endParaRPr lang="zh-CN" altLang="en-US" sz="5700" b="1" dirty="0">
              <a:latin typeface="Times New Roman" panose="02020603050405020304" pitchFamily="18" charset="0"/>
              <a:ea typeface="三极榜书简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35392868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25464" t="6204" r="13993" b="15771"/>
          <a:stretch/>
        </p:blipFill>
        <p:spPr>
          <a:xfrm>
            <a:off x="347870" y="726769"/>
            <a:ext cx="593840" cy="765313"/>
          </a:xfrm>
          <a:prstGeom prst="rect">
            <a:avLst/>
          </a:prstGeom>
        </p:spPr>
      </p:pic>
      <p:sp>
        <p:nvSpPr>
          <p:cNvPr id="11" name="流程图: 显示 4">
            <a:extLst>
              <a:ext uri="{FF2B5EF4-FFF2-40B4-BE49-F238E27FC236}">
                <a16:creationId xmlns:a16="http://schemas.microsoft.com/office/drawing/2014/main" xmlns="" id="{467B4392-3135-36C4-2908-B6CC258AD3D0}"/>
              </a:ext>
            </a:extLst>
          </p:cNvPr>
          <p:cNvSpPr/>
          <p:nvPr/>
        </p:nvSpPr>
        <p:spPr>
          <a:xfrm flipH="1">
            <a:off x="941710" y="613724"/>
            <a:ext cx="1047511" cy="765313"/>
          </a:xfrm>
          <a:prstGeom prst="flowChartDisplay">
            <a:avLst/>
          </a:prstGeom>
          <a:solidFill>
            <a:srgbClr val="176475"/>
          </a:solidFill>
          <a:ln>
            <a:solidFill>
              <a:srgbClr val="176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zh-CN" sz="4500" b="1" dirty="0">
                <a:latin typeface="Times New Roman" panose="02020603050405020304" pitchFamily="18" charset="0"/>
                <a:ea typeface="字魂95号-手刻宋" panose="00000500000000000000" pitchFamily="2" charset="-122"/>
                <a:cs typeface="Times New Roman" panose="02020603050405020304" pitchFamily="18" charset="0"/>
              </a:rPr>
              <a:t>1.</a:t>
            </a:r>
            <a:endParaRPr lang="zh-CN" altLang="en-US" sz="4500" b="1" dirty="0">
              <a:latin typeface="Times New Roman" panose="02020603050405020304" pitchFamily="18" charset="0"/>
              <a:ea typeface="字魂95号-手刻宋" panose="00000500000000000000" pitchFamily="2" charset="-122"/>
              <a:cs typeface="Times New Roman" panose="02020603050405020304" pitchFamily="18" charset="0"/>
            </a:endParaRPr>
          </a:p>
        </p:txBody>
      </p:sp>
      <p:sp>
        <p:nvSpPr>
          <p:cNvPr id="12" name="TextBox 11">
            <a:extLst>
              <a:ext uri="{FF2B5EF4-FFF2-40B4-BE49-F238E27FC236}">
                <a16:creationId xmlns:a16="http://schemas.microsoft.com/office/drawing/2014/main" xmlns="" id="{CC25C58A-2D07-F859-CABE-A75EB9BD3741}"/>
              </a:ext>
            </a:extLst>
          </p:cNvPr>
          <p:cNvSpPr txBox="1"/>
          <p:nvPr/>
        </p:nvSpPr>
        <p:spPr>
          <a:xfrm>
            <a:off x="2149642" y="603965"/>
            <a:ext cx="5358063" cy="784830"/>
          </a:xfrm>
          <a:prstGeom prst="rect">
            <a:avLst/>
          </a:prstGeom>
          <a:noFill/>
        </p:spPr>
        <p:txBody>
          <a:bodyPr wrap="square" rtlCol="0">
            <a:spAutoFit/>
          </a:bodyPr>
          <a:lstStyle/>
          <a:p>
            <a:r>
              <a:rPr lang="x-none" sz="4500" b="1" dirty="0">
                <a:solidFill>
                  <a:srgbClr val="286475"/>
                </a:solidFill>
                <a:latin typeface="Times New Roman" panose="02020603050405020304" pitchFamily="18" charset="0"/>
                <a:cs typeface="Times New Roman" panose="02020603050405020304" pitchFamily="18" charset="0"/>
              </a:rPr>
              <a:t>Tác giả</a:t>
            </a:r>
          </a:p>
        </p:txBody>
      </p:sp>
      <p:pic>
        <p:nvPicPr>
          <p:cNvPr id="1026" name="Picture 2" descr="Những tác phẩm đặc sắc của nhà văn Sơn Tùng viết về Chủ tịch Hồ Chí Minh |  VOV.VN">
            <a:extLst>
              <a:ext uri="{FF2B5EF4-FFF2-40B4-BE49-F238E27FC236}">
                <a16:creationId xmlns:a16="http://schemas.microsoft.com/office/drawing/2014/main" xmlns="" id="{DAE59338-5E50-3E09-65DD-5CE6E4D312C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1710" y="1605127"/>
            <a:ext cx="3118936" cy="4749314"/>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xmlns="" id="{95FF35F0-EDB9-6219-7489-8FE4CC112B78}"/>
              </a:ext>
            </a:extLst>
          </p:cNvPr>
          <p:cNvSpPr txBox="1"/>
          <p:nvPr/>
        </p:nvSpPr>
        <p:spPr>
          <a:xfrm>
            <a:off x="4347410" y="2133766"/>
            <a:ext cx="6593305" cy="3246530"/>
          </a:xfrm>
          <a:prstGeom prst="rect">
            <a:avLst/>
          </a:prstGeom>
          <a:noFill/>
        </p:spPr>
        <p:txBody>
          <a:bodyPr wrap="square">
            <a:spAutoFit/>
          </a:bodyPr>
          <a:lstStyle/>
          <a:p>
            <a:pPr marL="457200" indent="-457200" algn="just">
              <a:lnSpc>
                <a:spcPct val="150000"/>
              </a:lnSpc>
              <a:buFont typeface="Wingdings" pitchFamily="2" charset="2"/>
              <a:buChar char="ü"/>
            </a:pPr>
            <a:r>
              <a:rPr lang="vi-VN" sz="2800" dirty="0">
                <a:solidFill>
                  <a:srgbClr val="000000"/>
                </a:solidFill>
                <a:effectLst/>
                <a:latin typeface="Times New Roman" panose="02020603050405020304" pitchFamily="18" charset="0"/>
                <a:ea typeface="Times New Roman" panose="02020603050405020304" pitchFamily="18" charset="0"/>
              </a:rPr>
              <a:t>Tên thật là Bùi Sơn Tùng, quê ở Nghệ An</a:t>
            </a:r>
            <a:endParaRPr lang="x-none" sz="2800" dirty="0">
              <a:effectLst/>
              <a:latin typeface="Times New Roman" panose="02020603050405020304" pitchFamily="18" charset="0"/>
              <a:ea typeface="Times New Roman" panose="02020603050405020304" pitchFamily="18" charset="0"/>
            </a:endParaRPr>
          </a:p>
          <a:p>
            <a:pPr marL="457200" indent="-457200" algn="just">
              <a:lnSpc>
                <a:spcPct val="150000"/>
              </a:lnSpc>
              <a:buFont typeface="Wingdings" pitchFamily="2" charset="2"/>
              <a:buChar char="ü"/>
            </a:pPr>
            <a:r>
              <a:rPr lang="vi-VN" sz="2800" dirty="0">
                <a:solidFill>
                  <a:srgbClr val="000000"/>
                </a:solidFill>
                <a:effectLst/>
                <a:latin typeface="Times New Roman" panose="02020603050405020304" pitchFamily="18" charset="0"/>
                <a:ea typeface="Times New Roman" panose="02020603050405020304" pitchFamily="18" charset="0"/>
              </a:rPr>
              <a:t>Là nhà văn Việt Nam nổi tiếng</a:t>
            </a:r>
            <a:endParaRPr lang="x-none" sz="2800" dirty="0">
              <a:effectLst/>
              <a:latin typeface="Times New Roman" panose="02020603050405020304" pitchFamily="18" charset="0"/>
              <a:ea typeface="Times New Roman" panose="02020603050405020304" pitchFamily="18" charset="0"/>
            </a:endParaRPr>
          </a:p>
          <a:p>
            <a:pPr marL="457200" indent="-457200" algn="just">
              <a:lnSpc>
                <a:spcPct val="150000"/>
              </a:lnSpc>
              <a:buFont typeface="Wingdings" pitchFamily="2" charset="2"/>
              <a:buChar char="ü"/>
            </a:pPr>
            <a:r>
              <a:rPr lang="vi-VN" sz="2800" dirty="0">
                <a:solidFill>
                  <a:srgbClr val="000000"/>
                </a:solidFill>
                <a:effectLst/>
                <a:latin typeface="Times New Roman" panose="02020603050405020304" pitchFamily="18" charset="0"/>
                <a:ea typeface="Times New Roman" panose="02020603050405020304" pitchFamily="18" charset="0"/>
              </a:rPr>
              <a:t>Các tác phẩm của ông thường viết về Chủ tịch Hồ Chí Minh và các danh nhân cách mạng, danh nhân văn hoá Việt Nam.</a:t>
            </a:r>
            <a:endParaRPr lang="x-none"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348053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arn(inVertic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barn(inVertical)">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barn(inVertical)">
                                      <p:cBhvr>
                                        <p:cTn id="17"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25464" t="6204" r="13993" b="15771"/>
          <a:stretch/>
        </p:blipFill>
        <p:spPr>
          <a:xfrm>
            <a:off x="347870" y="726769"/>
            <a:ext cx="593840" cy="765313"/>
          </a:xfrm>
          <a:prstGeom prst="rect">
            <a:avLst/>
          </a:prstGeom>
        </p:spPr>
      </p:pic>
      <p:sp>
        <p:nvSpPr>
          <p:cNvPr id="11" name="流程图: 显示 4">
            <a:extLst>
              <a:ext uri="{FF2B5EF4-FFF2-40B4-BE49-F238E27FC236}">
                <a16:creationId xmlns:a16="http://schemas.microsoft.com/office/drawing/2014/main" xmlns="" id="{467B4392-3135-36C4-2908-B6CC258AD3D0}"/>
              </a:ext>
            </a:extLst>
          </p:cNvPr>
          <p:cNvSpPr/>
          <p:nvPr/>
        </p:nvSpPr>
        <p:spPr>
          <a:xfrm flipH="1">
            <a:off x="941710" y="613724"/>
            <a:ext cx="1047511" cy="765313"/>
          </a:xfrm>
          <a:prstGeom prst="flowChartDisplay">
            <a:avLst/>
          </a:prstGeom>
          <a:solidFill>
            <a:srgbClr val="176475"/>
          </a:solidFill>
          <a:ln>
            <a:solidFill>
              <a:srgbClr val="176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zh-CN" sz="4500" b="1" dirty="0">
                <a:latin typeface="Times New Roman" panose="02020603050405020304" pitchFamily="18" charset="0"/>
                <a:ea typeface="字魂95号-手刻宋" panose="00000500000000000000" pitchFamily="2" charset="-122"/>
                <a:cs typeface="Times New Roman" panose="02020603050405020304" pitchFamily="18" charset="0"/>
              </a:rPr>
              <a:t>2.</a:t>
            </a:r>
            <a:endParaRPr lang="zh-CN" altLang="en-US" sz="4500" b="1" dirty="0">
              <a:latin typeface="Times New Roman" panose="02020603050405020304" pitchFamily="18" charset="0"/>
              <a:ea typeface="字魂95号-手刻宋" panose="00000500000000000000" pitchFamily="2" charset="-122"/>
              <a:cs typeface="Times New Roman" panose="02020603050405020304" pitchFamily="18" charset="0"/>
            </a:endParaRPr>
          </a:p>
        </p:txBody>
      </p:sp>
      <p:sp>
        <p:nvSpPr>
          <p:cNvPr id="12" name="TextBox 11">
            <a:extLst>
              <a:ext uri="{FF2B5EF4-FFF2-40B4-BE49-F238E27FC236}">
                <a16:creationId xmlns:a16="http://schemas.microsoft.com/office/drawing/2014/main" xmlns="" id="{CC25C58A-2D07-F859-CABE-A75EB9BD3741}"/>
              </a:ext>
            </a:extLst>
          </p:cNvPr>
          <p:cNvSpPr txBox="1"/>
          <p:nvPr/>
        </p:nvSpPr>
        <p:spPr>
          <a:xfrm>
            <a:off x="2165685" y="617848"/>
            <a:ext cx="9897979" cy="784830"/>
          </a:xfrm>
          <a:prstGeom prst="rect">
            <a:avLst/>
          </a:prstGeom>
          <a:noFill/>
        </p:spPr>
        <p:txBody>
          <a:bodyPr wrap="square" rtlCol="0">
            <a:spAutoFit/>
          </a:bodyPr>
          <a:lstStyle/>
          <a:p>
            <a:r>
              <a:rPr lang="x-none" sz="4500" b="1" dirty="0">
                <a:solidFill>
                  <a:srgbClr val="286475"/>
                </a:solidFill>
                <a:latin typeface="Times New Roman" panose="02020603050405020304" pitchFamily="18" charset="0"/>
                <a:cs typeface="Times New Roman" panose="02020603050405020304" pitchFamily="18" charset="0"/>
              </a:rPr>
              <a:t>Đoạn trích “Dọc đường xứ Nghệ”</a:t>
            </a:r>
          </a:p>
        </p:txBody>
      </p:sp>
      <p:sp>
        <p:nvSpPr>
          <p:cNvPr id="20" name="TextBox 19">
            <a:extLst>
              <a:ext uri="{FF2B5EF4-FFF2-40B4-BE49-F238E27FC236}">
                <a16:creationId xmlns:a16="http://schemas.microsoft.com/office/drawing/2014/main" xmlns="" id="{95FF35F0-EDB9-6219-7489-8FE4CC112B78}"/>
              </a:ext>
            </a:extLst>
          </p:cNvPr>
          <p:cNvSpPr txBox="1"/>
          <p:nvPr/>
        </p:nvSpPr>
        <p:spPr>
          <a:xfrm>
            <a:off x="5855368" y="1605127"/>
            <a:ext cx="5631175" cy="3892861"/>
          </a:xfrm>
          <a:prstGeom prst="rect">
            <a:avLst/>
          </a:prstGeom>
          <a:noFill/>
        </p:spPr>
        <p:txBody>
          <a:bodyPr wrap="square">
            <a:spAutoFit/>
          </a:bodyPr>
          <a:lstStyle/>
          <a:p>
            <a:pPr marL="457200" indent="-457200">
              <a:lnSpc>
                <a:spcPct val="150000"/>
              </a:lnSpc>
              <a:buFont typeface="Wingdings" pitchFamily="2" charset="2"/>
              <a:buChar char="v"/>
            </a:pPr>
            <a:r>
              <a:rPr lang="vi-VN" sz="2800" dirty="0">
                <a:latin typeface="Times New Roman" panose="02020603050405020304" pitchFamily="18" charset="0"/>
                <a:cs typeface="Times New Roman" panose="02020603050405020304" pitchFamily="18" charset="0"/>
              </a:rPr>
              <a:t>Xuất xứ: trích tiểu thuyết “Búp sen xanh” (1981)</a:t>
            </a:r>
            <a:endParaRPr lang="x-none" sz="2800" dirty="0">
              <a:latin typeface="Times New Roman" panose="02020603050405020304" pitchFamily="18" charset="0"/>
              <a:cs typeface="Times New Roman" panose="02020603050405020304" pitchFamily="18" charset="0"/>
            </a:endParaRPr>
          </a:p>
          <a:p>
            <a:pPr marL="457200" indent="-457200">
              <a:lnSpc>
                <a:spcPct val="150000"/>
              </a:lnSpc>
              <a:buFont typeface="Wingdings" pitchFamily="2" charset="2"/>
              <a:buChar char="v"/>
            </a:pPr>
            <a:r>
              <a:rPr lang="vi-VN" sz="2800" dirty="0">
                <a:latin typeface="Times New Roman" panose="02020603050405020304" pitchFamily="18" charset="0"/>
                <a:cs typeface="Times New Roman" panose="02020603050405020304" pitchFamily="18" charset="0"/>
              </a:rPr>
              <a:t>Đây là tiểu thuyết đầu tiên viết về Chủ tịch Hồ Chí Minh và cũng là tiểu thuyết lịch sử nổi tiếng nhất của nhà văn Sơn Tùng.</a:t>
            </a:r>
            <a:endParaRPr lang="x-none" sz="2800" dirty="0">
              <a:latin typeface="Times New Roman" panose="02020603050405020304" pitchFamily="18" charset="0"/>
              <a:cs typeface="Times New Roman" panose="02020603050405020304" pitchFamily="18" charset="0"/>
            </a:endParaRPr>
          </a:p>
        </p:txBody>
      </p:sp>
      <p:pic>
        <p:nvPicPr>
          <p:cNvPr id="3074" name="Picture 2" descr="Soạn bài Dọc đường xứ Nghệ | Ngắn nhất Soạn văn 7 Cánh diều">
            <a:extLst>
              <a:ext uri="{FF2B5EF4-FFF2-40B4-BE49-F238E27FC236}">
                <a16:creationId xmlns:a16="http://schemas.microsoft.com/office/drawing/2014/main" xmlns="" id="{5FD72E03-354B-8717-5191-FC929060AA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228" y="1984794"/>
            <a:ext cx="4881140" cy="3715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39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arn(inVertic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barn(inVertical)">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barn(inVertical)">
                                      <p:cBhvr>
                                        <p:cTn id="17" dur="500"/>
                                        <p:tgtEl>
                                          <p:spTgt spid="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0">
                                            <p:txEl>
                                              <p:pRg st="1" end="1"/>
                                            </p:txEl>
                                          </p:spTgt>
                                        </p:tgtEl>
                                        <p:attrNameLst>
                                          <p:attrName>style.visibility</p:attrName>
                                        </p:attrNameLst>
                                      </p:cBhvr>
                                      <p:to>
                                        <p:strVal val="visible"/>
                                      </p:to>
                                    </p:set>
                                    <p:animEffect transition="in" filter="barn(inVertical)">
                                      <p:cBhvr>
                                        <p:cTn id="22"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E31A8A81-537B-35A4-363E-2E213CDA0D4D}"/>
              </a:ext>
            </a:extLst>
          </p:cNvPr>
          <p:cNvSpPr txBox="1"/>
          <p:nvPr/>
        </p:nvSpPr>
        <p:spPr>
          <a:xfrm>
            <a:off x="1147009" y="894295"/>
            <a:ext cx="9897979" cy="784830"/>
          </a:xfrm>
          <a:prstGeom prst="rect">
            <a:avLst/>
          </a:prstGeom>
          <a:noFill/>
        </p:spPr>
        <p:txBody>
          <a:bodyPr wrap="square" rtlCol="0">
            <a:spAutoFit/>
          </a:bodyPr>
          <a:lstStyle/>
          <a:p>
            <a:pPr algn="ctr"/>
            <a:r>
              <a:rPr lang="x-none" sz="4500" u="sng" dirty="0">
                <a:solidFill>
                  <a:srgbClr val="286475"/>
                </a:solidFill>
                <a:latin typeface="Times New Roman" panose="02020603050405020304" pitchFamily="18" charset="0"/>
                <a:cs typeface="Times New Roman" panose="02020603050405020304" pitchFamily="18" charset="0"/>
              </a:rPr>
              <a:t>Lưu ý khi đọc văn bản</a:t>
            </a:r>
          </a:p>
        </p:txBody>
      </p:sp>
      <p:sp>
        <p:nvSpPr>
          <p:cNvPr id="6" name="TextBox 5">
            <a:extLst>
              <a:ext uri="{FF2B5EF4-FFF2-40B4-BE49-F238E27FC236}">
                <a16:creationId xmlns:a16="http://schemas.microsoft.com/office/drawing/2014/main" xmlns="" id="{4AA7A9CC-BADF-10B6-0438-D6099B056904}"/>
              </a:ext>
            </a:extLst>
          </p:cNvPr>
          <p:cNvSpPr txBox="1"/>
          <p:nvPr/>
        </p:nvSpPr>
        <p:spPr>
          <a:xfrm>
            <a:off x="1789813" y="1944491"/>
            <a:ext cx="8612372" cy="2969018"/>
          </a:xfrm>
          <a:prstGeom prst="rect">
            <a:avLst/>
          </a:prstGeom>
          <a:noFill/>
        </p:spPr>
        <p:txBody>
          <a:bodyPr wrap="square">
            <a:spAutoFit/>
          </a:bodyPr>
          <a:lstStyle/>
          <a:p>
            <a:pPr marL="285750" indent="-285750" algn="just">
              <a:lnSpc>
                <a:spcPct val="150000"/>
              </a:lnSpc>
              <a:buFont typeface="Wingdings" pitchFamily="2" charset="2"/>
              <a:buChar char="Ø"/>
            </a:pPr>
            <a:r>
              <a:rPr lang="vi-VN" sz="3200" dirty="0">
                <a:solidFill>
                  <a:srgbClr val="000000"/>
                </a:solidFill>
                <a:latin typeface="Times New Roman" panose="02020603050405020304" pitchFamily="18" charset="0"/>
                <a:ea typeface="Times New Roman" panose="02020603050405020304" pitchFamily="18" charset="0"/>
              </a:rPr>
              <a:t> </a:t>
            </a:r>
            <a:r>
              <a:rPr lang="vi-VN" sz="3200" dirty="0">
                <a:solidFill>
                  <a:srgbClr val="000000"/>
                </a:solidFill>
                <a:effectLst/>
                <a:latin typeface="Times New Roman" panose="02020603050405020304" pitchFamily="18" charset="0"/>
                <a:ea typeface="Times New Roman" panose="02020603050405020304" pitchFamily="18" charset="0"/>
              </a:rPr>
              <a:t>Giọng người kể chuyện chậm rãi, nhẹ nhàng.</a:t>
            </a:r>
            <a:endParaRPr lang="x-none" sz="3200" dirty="0">
              <a:effectLst/>
              <a:latin typeface="Times New Roman" panose="02020603050405020304" pitchFamily="18" charset="0"/>
              <a:ea typeface="Times New Roman" panose="02020603050405020304" pitchFamily="18" charset="0"/>
            </a:endParaRPr>
          </a:p>
          <a:p>
            <a:pPr marL="285750" indent="-285750" algn="just">
              <a:lnSpc>
                <a:spcPct val="150000"/>
              </a:lnSpc>
              <a:buFont typeface="Wingdings" pitchFamily="2" charset="2"/>
              <a:buChar char="Ø"/>
            </a:pPr>
            <a:r>
              <a:rPr lang="vi-VN" sz="3200" dirty="0">
                <a:solidFill>
                  <a:srgbClr val="000000"/>
                </a:solidFill>
                <a:effectLst/>
                <a:latin typeface="Times New Roman" panose="02020603050405020304" pitchFamily="18" charset="0"/>
                <a:ea typeface="Times New Roman" panose="02020603050405020304" pitchFamily="18" charset="0"/>
              </a:rPr>
              <a:t> Lời chú bé Côn và chú bé Khiêm: giọng đọc vui tươi, nhanh nhẹn.</a:t>
            </a:r>
            <a:endParaRPr lang="x-none" sz="3200" dirty="0">
              <a:effectLst/>
              <a:latin typeface="Times New Roman" panose="02020603050405020304" pitchFamily="18" charset="0"/>
              <a:ea typeface="Times New Roman" panose="02020603050405020304" pitchFamily="18" charset="0"/>
            </a:endParaRPr>
          </a:p>
          <a:p>
            <a:pPr marL="285750" indent="-285750">
              <a:lnSpc>
                <a:spcPct val="150000"/>
              </a:lnSpc>
              <a:buFont typeface="Wingdings" pitchFamily="2" charset="2"/>
              <a:buChar char="Ø"/>
            </a:pPr>
            <a:r>
              <a:rPr lang="vi-VN" sz="3200" dirty="0">
                <a:solidFill>
                  <a:srgbClr val="000000"/>
                </a:solidFill>
                <a:effectLst/>
                <a:latin typeface="Times New Roman" panose="02020603050405020304" pitchFamily="18" charset="0"/>
                <a:ea typeface="Times New Roman" panose="02020603050405020304" pitchFamily="18" charset="0"/>
              </a:rPr>
              <a:t> Lời cụ Phó bảng: giọng đọc trầm lắng, dịu dàng.</a:t>
            </a:r>
            <a:r>
              <a:rPr lang="x-none" sz="3200" dirty="0">
                <a:effectLst/>
              </a:rPr>
              <a:t> </a:t>
            </a:r>
            <a:endParaRPr lang="x-none" sz="3200" dirty="0"/>
          </a:p>
        </p:txBody>
      </p:sp>
    </p:spTree>
    <p:custDataLst>
      <p:tags r:id="rId1"/>
    </p:custDataLst>
    <p:extLst>
      <p:ext uri="{BB962C8B-B14F-4D97-AF65-F5344CB8AC3E}">
        <p14:creationId xmlns:p14="http://schemas.microsoft.com/office/powerpoint/2010/main" val="38235433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xmlns="" id="{F5D862F2-4667-CDA5-35B0-D47C8E34B797}"/>
              </a:ext>
            </a:extLst>
          </p:cNvPr>
          <p:cNvSpPr/>
          <p:nvPr/>
        </p:nvSpPr>
        <p:spPr>
          <a:xfrm>
            <a:off x="2032000" y="719666"/>
            <a:ext cx="6908800" cy="1625600"/>
          </a:xfrm>
          <a:custGeom>
            <a:avLst/>
            <a:gdLst>
              <a:gd name="connsiteX0" fmla="*/ 0 w 6908800"/>
              <a:gd name="connsiteY0" fmla="*/ 162560 h 1625600"/>
              <a:gd name="connsiteX1" fmla="*/ 162560 w 6908800"/>
              <a:gd name="connsiteY1" fmla="*/ 0 h 1625600"/>
              <a:gd name="connsiteX2" fmla="*/ 6746240 w 6908800"/>
              <a:gd name="connsiteY2" fmla="*/ 0 h 1625600"/>
              <a:gd name="connsiteX3" fmla="*/ 6908800 w 6908800"/>
              <a:gd name="connsiteY3" fmla="*/ 162560 h 1625600"/>
              <a:gd name="connsiteX4" fmla="*/ 6908800 w 6908800"/>
              <a:gd name="connsiteY4" fmla="*/ 1463040 h 1625600"/>
              <a:gd name="connsiteX5" fmla="*/ 6746240 w 6908800"/>
              <a:gd name="connsiteY5" fmla="*/ 1625600 h 1625600"/>
              <a:gd name="connsiteX6" fmla="*/ 162560 w 6908800"/>
              <a:gd name="connsiteY6" fmla="*/ 1625600 h 1625600"/>
              <a:gd name="connsiteX7" fmla="*/ 0 w 6908800"/>
              <a:gd name="connsiteY7" fmla="*/ 1463040 h 1625600"/>
              <a:gd name="connsiteX8" fmla="*/ 0 w 6908800"/>
              <a:gd name="connsiteY8" fmla="*/ 162560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8800" h="1625600">
                <a:moveTo>
                  <a:pt x="0" y="162560"/>
                </a:moveTo>
                <a:cubicBezTo>
                  <a:pt x="0" y="72781"/>
                  <a:pt x="72781" y="0"/>
                  <a:pt x="162560" y="0"/>
                </a:cubicBezTo>
                <a:lnTo>
                  <a:pt x="6746240" y="0"/>
                </a:lnTo>
                <a:cubicBezTo>
                  <a:pt x="6836019" y="0"/>
                  <a:pt x="6908800" y="72781"/>
                  <a:pt x="6908800" y="162560"/>
                </a:cubicBezTo>
                <a:lnTo>
                  <a:pt x="6908800" y="1463040"/>
                </a:lnTo>
                <a:cubicBezTo>
                  <a:pt x="6908800" y="1552819"/>
                  <a:pt x="6836019" y="1625600"/>
                  <a:pt x="6746240" y="1625600"/>
                </a:cubicBezTo>
                <a:lnTo>
                  <a:pt x="162560" y="1625600"/>
                </a:lnTo>
                <a:cubicBezTo>
                  <a:pt x="72781" y="1625600"/>
                  <a:pt x="0" y="1552819"/>
                  <a:pt x="0" y="1463040"/>
                </a:cubicBezTo>
                <a:lnTo>
                  <a:pt x="0" y="162560"/>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54292" tIns="154292" rIns="1813217" bIns="154292" numCol="1" spcCol="1270" anchor="ctr" anchorCtr="0">
            <a:noAutofit/>
          </a:bodyPr>
          <a:lstStyle/>
          <a:p>
            <a:pPr marL="0" lvl="0" indent="0" algn="ctr" defTabSz="1244600">
              <a:lnSpc>
                <a:spcPct val="114000"/>
              </a:lnSpc>
              <a:spcBef>
                <a:spcPct val="0"/>
              </a:spcBef>
              <a:spcAft>
                <a:spcPct val="35000"/>
              </a:spcAft>
              <a:buNone/>
            </a:pPr>
            <a:r>
              <a:rPr lang="vi-VN" sz="2800" b="1" u="sng" kern="1200" dirty="0">
                <a:latin typeface="Times New Roman" panose="02020603050405020304" pitchFamily="18" charset="0"/>
                <a:cs typeface="Times New Roman" panose="02020603050405020304" pitchFamily="18" charset="0"/>
              </a:rPr>
              <a:t>Đoạn 1:</a:t>
            </a:r>
            <a:r>
              <a:rPr lang="vi-VN" sz="2800" kern="1200" dirty="0">
                <a:latin typeface="Times New Roman" panose="02020603050405020304" pitchFamily="18" charset="0"/>
                <a:cs typeface="Times New Roman" panose="02020603050405020304" pitchFamily="18" charset="0"/>
              </a:rPr>
              <a:t> Cha con cụ Phó bảng kể về chuyện nhà Thục, tình sử Mỵ Châu - Trọng Thuỷ.</a:t>
            </a:r>
            <a:endParaRPr lang="en-US" sz="2800" kern="1200" dirty="0">
              <a:latin typeface="Times New Roman" panose="02020603050405020304" pitchFamily="18" charset="0"/>
              <a:cs typeface="Times New Roman" panose="02020603050405020304" pitchFamily="18" charset="0"/>
            </a:endParaRPr>
          </a:p>
        </p:txBody>
      </p:sp>
      <p:sp>
        <p:nvSpPr>
          <p:cNvPr id="7" name="Freeform 6">
            <a:extLst>
              <a:ext uri="{FF2B5EF4-FFF2-40B4-BE49-F238E27FC236}">
                <a16:creationId xmlns:a16="http://schemas.microsoft.com/office/drawing/2014/main" xmlns="" id="{9BC6F885-A447-1DC1-F89E-C1345BE351BA}"/>
              </a:ext>
            </a:extLst>
          </p:cNvPr>
          <p:cNvSpPr/>
          <p:nvPr/>
        </p:nvSpPr>
        <p:spPr>
          <a:xfrm>
            <a:off x="2641599" y="2616199"/>
            <a:ext cx="6908800" cy="1625600"/>
          </a:xfrm>
          <a:custGeom>
            <a:avLst/>
            <a:gdLst>
              <a:gd name="connsiteX0" fmla="*/ 0 w 6908800"/>
              <a:gd name="connsiteY0" fmla="*/ 162560 h 1625600"/>
              <a:gd name="connsiteX1" fmla="*/ 162560 w 6908800"/>
              <a:gd name="connsiteY1" fmla="*/ 0 h 1625600"/>
              <a:gd name="connsiteX2" fmla="*/ 6746240 w 6908800"/>
              <a:gd name="connsiteY2" fmla="*/ 0 h 1625600"/>
              <a:gd name="connsiteX3" fmla="*/ 6908800 w 6908800"/>
              <a:gd name="connsiteY3" fmla="*/ 162560 h 1625600"/>
              <a:gd name="connsiteX4" fmla="*/ 6908800 w 6908800"/>
              <a:gd name="connsiteY4" fmla="*/ 1463040 h 1625600"/>
              <a:gd name="connsiteX5" fmla="*/ 6746240 w 6908800"/>
              <a:gd name="connsiteY5" fmla="*/ 1625600 h 1625600"/>
              <a:gd name="connsiteX6" fmla="*/ 162560 w 6908800"/>
              <a:gd name="connsiteY6" fmla="*/ 1625600 h 1625600"/>
              <a:gd name="connsiteX7" fmla="*/ 0 w 6908800"/>
              <a:gd name="connsiteY7" fmla="*/ 1463040 h 1625600"/>
              <a:gd name="connsiteX8" fmla="*/ 0 w 6908800"/>
              <a:gd name="connsiteY8" fmla="*/ 162560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8800" h="1625600">
                <a:moveTo>
                  <a:pt x="0" y="162560"/>
                </a:moveTo>
                <a:cubicBezTo>
                  <a:pt x="0" y="72781"/>
                  <a:pt x="72781" y="0"/>
                  <a:pt x="162560" y="0"/>
                </a:cubicBezTo>
                <a:lnTo>
                  <a:pt x="6746240" y="0"/>
                </a:lnTo>
                <a:cubicBezTo>
                  <a:pt x="6836019" y="0"/>
                  <a:pt x="6908800" y="72781"/>
                  <a:pt x="6908800" y="162560"/>
                </a:cubicBezTo>
                <a:lnTo>
                  <a:pt x="6908800" y="1463040"/>
                </a:lnTo>
                <a:cubicBezTo>
                  <a:pt x="6908800" y="1552819"/>
                  <a:pt x="6836019" y="1625600"/>
                  <a:pt x="6746240" y="1625600"/>
                </a:cubicBezTo>
                <a:lnTo>
                  <a:pt x="162560" y="1625600"/>
                </a:lnTo>
                <a:cubicBezTo>
                  <a:pt x="72781" y="1625600"/>
                  <a:pt x="0" y="1552819"/>
                  <a:pt x="0" y="1463040"/>
                </a:cubicBezTo>
                <a:lnTo>
                  <a:pt x="0" y="162560"/>
                </a:lnTo>
                <a:close/>
              </a:path>
            </a:pathLst>
          </a:custGeom>
        </p:spPr>
        <p:style>
          <a:lnRef idx="0">
            <a:schemeClr val="lt1">
              <a:hueOff val="0"/>
              <a:satOff val="0"/>
              <a:lumOff val="0"/>
              <a:alphaOff val="0"/>
            </a:schemeClr>
          </a:lnRef>
          <a:fillRef idx="3">
            <a:schemeClr val="accent4">
              <a:hueOff val="5197846"/>
              <a:satOff val="-23984"/>
              <a:lumOff val="883"/>
              <a:alphaOff val="0"/>
            </a:schemeClr>
          </a:fillRef>
          <a:effectRef idx="3">
            <a:schemeClr val="accent4">
              <a:hueOff val="5197846"/>
              <a:satOff val="-23984"/>
              <a:lumOff val="883"/>
              <a:alphaOff val="0"/>
            </a:schemeClr>
          </a:effectRef>
          <a:fontRef idx="minor">
            <a:schemeClr val="lt1"/>
          </a:fontRef>
        </p:style>
        <p:txBody>
          <a:bodyPr spcFirstLastPara="0" vert="horz" wrap="square" lIns="154292" tIns="154292" rIns="1820533" bIns="154292" numCol="1" spcCol="1270" anchor="ctr" anchorCtr="0">
            <a:noAutofit/>
          </a:bodyPr>
          <a:lstStyle/>
          <a:p>
            <a:pPr marL="0" lvl="0" indent="0" algn="ctr" defTabSz="1244600">
              <a:lnSpc>
                <a:spcPct val="114000"/>
              </a:lnSpc>
              <a:spcBef>
                <a:spcPct val="0"/>
              </a:spcBef>
              <a:spcAft>
                <a:spcPct val="35000"/>
              </a:spcAft>
              <a:buNone/>
            </a:pPr>
            <a:r>
              <a:rPr lang="vi-VN" sz="2800" b="1" u="sng" kern="1200" dirty="0">
                <a:latin typeface="Times New Roman" panose="02020603050405020304" pitchFamily="18" charset="0"/>
                <a:cs typeface="Times New Roman" panose="02020603050405020304" pitchFamily="18" charset="0"/>
              </a:rPr>
              <a:t>Đoạn 2:</a:t>
            </a:r>
            <a:r>
              <a:rPr lang="vi-VN" sz="2800" kern="1200" dirty="0">
                <a:latin typeface="Times New Roman" panose="02020603050405020304" pitchFamily="18" charset="0"/>
                <a:cs typeface="Times New Roman" panose="02020603050405020304" pitchFamily="18" charset="0"/>
              </a:rPr>
              <a:t> Cha con cụ Phó bảng kể về sự tích các ngọn núi và phân tích bài học</a:t>
            </a:r>
            <a:endParaRPr lang="en-US" sz="2800" kern="1200" dirty="0">
              <a:latin typeface="Times New Roman" panose="02020603050405020304" pitchFamily="18" charset="0"/>
              <a:cs typeface="Times New Roman" panose="02020603050405020304" pitchFamily="18" charset="0"/>
            </a:endParaRPr>
          </a:p>
        </p:txBody>
      </p:sp>
      <p:sp>
        <p:nvSpPr>
          <p:cNvPr id="8" name="Freeform 7">
            <a:extLst>
              <a:ext uri="{FF2B5EF4-FFF2-40B4-BE49-F238E27FC236}">
                <a16:creationId xmlns:a16="http://schemas.microsoft.com/office/drawing/2014/main" xmlns="" id="{5E301891-9CE4-DDB6-8265-1E14BCCEE7BD}"/>
              </a:ext>
            </a:extLst>
          </p:cNvPr>
          <p:cNvSpPr/>
          <p:nvPr/>
        </p:nvSpPr>
        <p:spPr>
          <a:xfrm>
            <a:off x="3251199" y="4512732"/>
            <a:ext cx="6908800" cy="1625600"/>
          </a:xfrm>
          <a:custGeom>
            <a:avLst/>
            <a:gdLst>
              <a:gd name="connsiteX0" fmla="*/ 0 w 6908800"/>
              <a:gd name="connsiteY0" fmla="*/ 162560 h 1625600"/>
              <a:gd name="connsiteX1" fmla="*/ 162560 w 6908800"/>
              <a:gd name="connsiteY1" fmla="*/ 0 h 1625600"/>
              <a:gd name="connsiteX2" fmla="*/ 6746240 w 6908800"/>
              <a:gd name="connsiteY2" fmla="*/ 0 h 1625600"/>
              <a:gd name="connsiteX3" fmla="*/ 6908800 w 6908800"/>
              <a:gd name="connsiteY3" fmla="*/ 162560 h 1625600"/>
              <a:gd name="connsiteX4" fmla="*/ 6908800 w 6908800"/>
              <a:gd name="connsiteY4" fmla="*/ 1463040 h 1625600"/>
              <a:gd name="connsiteX5" fmla="*/ 6746240 w 6908800"/>
              <a:gd name="connsiteY5" fmla="*/ 1625600 h 1625600"/>
              <a:gd name="connsiteX6" fmla="*/ 162560 w 6908800"/>
              <a:gd name="connsiteY6" fmla="*/ 1625600 h 1625600"/>
              <a:gd name="connsiteX7" fmla="*/ 0 w 6908800"/>
              <a:gd name="connsiteY7" fmla="*/ 1463040 h 1625600"/>
              <a:gd name="connsiteX8" fmla="*/ 0 w 6908800"/>
              <a:gd name="connsiteY8" fmla="*/ 162560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8800" h="1625600">
                <a:moveTo>
                  <a:pt x="0" y="162560"/>
                </a:moveTo>
                <a:cubicBezTo>
                  <a:pt x="0" y="72781"/>
                  <a:pt x="72781" y="0"/>
                  <a:pt x="162560" y="0"/>
                </a:cubicBezTo>
                <a:lnTo>
                  <a:pt x="6746240" y="0"/>
                </a:lnTo>
                <a:cubicBezTo>
                  <a:pt x="6836019" y="0"/>
                  <a:pt x="6908800" y="72781"/>
                  <a:pt x="6908800" y="162560"/>
                </a:cubicBezTo>
                <a:lnTo>
                  <a:pt x="6908800" y="1463040"/>
                </a:lnTo>
                <a:cubicBezTo>
                  <a:pt x="6908800" y="1552819"/>
                  <a:pt x="6836019" y="1625600"/>
                  <a:pt x="6746240" y="1625600"/>
                </a:cubicBezTo>
                <a:lnTo>
                  <a:pt x="162560" y="1625600"/>
                </a:lnTo>
                <a:cubicBezTo>
                  <a:pt x="72781" y="1625600"/>
                  <a:pt x="0" y="1552819"/>
                  <a:pt x="0" y="1463040"/>
                </a:cubicBezTo>
                <a:lnTo>
                  <a:pt x="0" y="162560"/>
                </a:lnTo>
                <a:close/>
              </a:path>
            </a:pathLst>
          </a:custGeom>
        </p:spPr>
        <p:style>
          <a:lnRef idx="0">
            <a:schemeClr val="lt1">
              <a:hueOff val="0"/>
              <a:satOff val="0"/>
              <a:lumOff val="0"/>
              <a:alphaOff val="0"/>
            </a:schemeClr>
          </a:lnRef>
          <a:fillRef idx="3">
            <a:schemeClr val="accent4">
              <a:hueOff val="10395692"/>
              <a:satOff val="-47968"/>
              <a:lumOff val="1765"/>
              <a:alphaOff val="0"/>
            </a:schemeClr>
          </a:fillRef>
          <a:effectRef idx="3">
            <a:schemeClr val="accent4">
              <a:hueOff val="10395692"/>
              <a:satOff val="-47968"/>
              <a:lumOff val="1765"/>
              <a:alphaOff val="0"/>
            </a:schemeClr>
          </a:effectRef>
          <a:fontRef idx="minor">
            <a:schemeClr val="lt1"/>
          </a:fontRef>
        </p:style>
        <p:txBody>
          <a:bodyPr spcFirstLastPara="0" vert="horz" wrap="square" lIns="154292" tIns="154292" rIns="1820533" bIns="154292" numCol="1" spcCol="1270" anchor="ctr" anchorCtr="0">
            <a:noAutofit/>
          </a:bodyPr>
          <a:lstStyle/>
          <a:p>
            <a:pPr marL="0" lvl="0" indent="0" algn="ctr" defTabSz="1244600">
              <a:lnSpc>
                <a:spcPct val="114000"/>
              </a:lnSpc>
              <a:spcBef>
                <a:spcPct val="0"/>
              </a:spcBef>
              <a:spcAft>
                <a:spcPct val="35000"/>
              </a:spcAft>
              <a:buNone/>
            </a:pPr>
            <a:r>
              <a:rPr lang="vi-VN" sz="2800" b="1" u="sng" kern="1200" dirty="0">
                <a:latin typeface="Times New Roman" panose="02020603050405020304" pitchFamily="18" charset="0"/>
                <a:cs typeface="Times New Roman" panose="02020603050405020304" pitchFamily="18" charset="0"/>
              </a:rPr>
              <a:t>Đoạn 3:</a:t>
            </a:r>
            <a:r>
              <a:rPr lang="vi-VN" sz="2800" kern="1200" dirty="0">
                <a:latin typeface="Times New Roman" panose="02020603050405020304" pitchFamily="18" charset="0"/>
                <a:cs typeface="Times New Roman" panose="02020603050405020304" pitchFamily="18" charset="0"/>
              </a:rPr>
              <a:t> Cha con cụ Phó bảng đi đến Hà Tĩnh thăm mộ Nguyễn Du</a:t>
            </a:r>
            <a:endParaRPr lang="en-US" sz="2800" kern="1200" dirty="0">
              <a:latin typeface="Times New Roman" panose="02020603050405020304" pitchFamily="18" charset="0"/>
              <a:cs typeface="Times New Roman" panose="02020603050405020304" pitchFamily="18" charset="0"/>
            </a:endParaRPr>
          </a:p>
        </p:txBody>
      </p:sp>
      <p:sp>
        <p:nvSpPr>
          <p:cNvPr id="9" name="Freeform 8">
            <a:extLst>
              <a:ext uri="{FF2B5EF4-FFF2-40B4-BE49-F238E27FC236}">
                <a16:creationId xmlns:a16="http://schemas.microsoft.com/office/drawing/2014/main" xmlns="" id="{31CA504C-303A-5F93-D5E9-A415BAE91676}"/>
              </a:ext>
            </a:extLst>
          </p:cNvPr>
          <p:cNvSpPr/>
          <p:nvPr/>
        </p:nvSpPr>
        <p:spPr>
          <a:xfrm>
            <a:off x="7884159" y="1952412"/>
            <a:ext cx="1056640" cy="1056640"/>
          </a:xfrm>
          <a:custGeom>
            <a:avLst/>
            <a:gdLst>
              <a:gd name="connsiteX0" fmla="*/ 0 w 1056640"/>
              <a:gd name="connsiteY0" fmla="*/ 581152 h 1056640"/>
              <a:gd name="connsiteX1" fmla="*/ 237744 w 1056640"/>
              <a:gd name="connsiteY1" fmla="*/ 581152 h 1056640"/>
              <a:gd name="connsiteX2" fmla="*/ 237744 w 1056640"/>
              <a:gd name="connsiteY2" fmla="*/ 0 h 1056640"/>
              <a:gd name="connsiteX3" fmla="*/ 818896 w 1056640"/>
              <a:gd name="connsiteY3" fmla="*/ 0 h 1056640"/>
              <a:gd name="connsiteX4" fmla="*/ 818896 w 1056640"/>
              <a:gd name="connsiteY4" fmla="*/ 581152 h 1056640"/>
              <a:gd name="connsiteX5" fmla="*/ 1056640 w 1056640"/>
              <a:gd name="connsiteY5" fmla="*/ 581152 h 1056640"/>
              <a:gd name="connsiteX6" fmla="*/ 528320 w 1056640"/>
              <a:gd name="connsiteY6" fmla="*/ 1056640 h 1056640"/>
              <a:gd name="connsiteX7" fmla="*/ 0 w 1056640"/>
              <a:gd name="connsiteY7" fmla="*/ 581152 h 105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6640" h="1056640">
                <a:moveTo>
                  <a:pt x="0" y="581152"/>
                </a:moveTo>
                <a:lnTo>
                  <a:pt x="237744" y="581152"/>
                </a:lnTo>
                <a:lnTo>
                  <a:pt x="237744" y="0"/>
                </a:lnTo>
                <a:lnTo>
                  <a:pt x="818896" y="0"/>
                </a:lnTo>
                <a:lnTo>
                  <a:pt x="818896" y="581152"/>
                </a:lnTo>
                <a:lnTo>
                  <a:pt x="1056640" y="581152"/>
                </a:lnTo>
                <a:lnTo>
                  <a:pt x="528320" y="1056640"/>
                </a:lnTo>
                <a:lnTo>
                  <a:pt x="0" y="581152"/>
                </a:lnTo>
                <a:close/>
              </a:path>
            </a:pathLst>
          </a:custGeom>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273304" tIns="35560" rIns="273304" bIns="297078" numCol="1" spcCol="1270" anchor="ctr" anchorCtr="0">
            <a:noAutofit/>
          </a:bodyPr>
          <a:lstStyle/>
          <a:p>
            <a:pPr marL="0" lvl="0" indent="0" algn="ctr" defTabSz="1244600">
              <a:lnSpc>
                <a:spcPct val="114000"/>
              </a:lnSpc>
              <a:spcBef>
                <a:spcPct val="0"/>
              </a:spcBef>
              <a:spcAft>
                <a:spcPct val="35000"/>
              </a:spcAft>
              <a:buNone/>
            </a:pPr>
            <a:endParaRPr lang="en-US" sz="2800" kern="1200">
              <a:latin typeface="Times New Roman" panose="02020603050405020304" pitchFamily="18" charset="0"/>
              <a:cs typeface="Times New Roman" panose="02020603050405020304" pitchFamily="18" charset="0"/>
            </a:endParaRPr>
          </a:p>
        </p:txBody>
      </p:sp>
      <p:sp>
        <p:nvSpPr>
          <p:cNvPr id="10" name="Freeform 9">
            <a:extLst>
              <a:ext uri="{FF2B5EF4-FFF2-40B4-BE49-F238E27FC236}">
                <a16:creationId xmlns:a16="http://schemas.microsoft.com/office/drawing/2014/main" xmlns="" id="{8F08D798-2566-8455-B470-5A708BFD2351}"/>
              </a:ext>
            </a:extLst>
          </p:cNvPr>
          <p:cNvSpPr/>
          <p:nvPr/>
        </p:nvSpPr>
        <p:spPr>
          <a:xfrm>
            <a:off x="8493759" y="3838108"/>
            <a:ext cx="1056640" cy="1056640"/>
          </a:xfrm>
          <a:custGeom>
            <a:avLst/>
            <a:gdLst>
              <a:gd name="connsiteX0" fmla="*/ 0 w 1056640"/>
              <a:gd name="connsiteY0" fmla="*/ 581152 h 1056640"/>
              <a:gd name="connsiteX1" fmla="*/ 237744 w 1056640"/>
              <a:gd name="connsiteY1" fmla="*/ 581152 h 1056640"/>
              <a:gd name="connsiteX2" fmla="*/ 237744 w 1056640"/>
              <a:gd name="connsiteY2" fmla="*/ 0 h 1056640"/>
              <a:gd name="connsiteX3" fmla="*/ 818896 w 1056640"/>
              <a:gd name="connsiteY3" fmla="*/ 0 h 1056640"/>
              <a:gd name="connsiteX4" fmla="*/ 818896 w 1056640"/>
              <a:gd name="connsiteY4" fmla="*/ 581152 h 1056640"/>
              <a:gd name="connsiteX5" fmla="*/ 1056640 w 1056640"/>
              <a:gd name="connsiteY5" fmla="*/ 581152 h 1056640"/>
              <a:gd name="connsiteX6" fmla="*/ 528320 w 1056640"/>
              <a:gd name="connsiteY6" fmla="*/ 1056640 h 1056640"/>
              <a:gd name="connsiteX7" fmla="*/ 0 w 1056640"/>
              <a:gd name="connsiteY7" fmla="*/ 581152 h 105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6640" h="1056640">
                <a:moveTo>
                  <a:pt x="0" y="581152"/>
                </a:moveTo>
                <a:lnTo>
                  <a:pt x="237744" y="581152"/>
                </a:lnTo>
                <a:lnTo>
                  <a:pt x="237744" y="0"/>
                </a:lnTo>
                <a:lnTo>
                  <a:pt x="818896" y="0"/>
                </a:lnTo>
                <a:lnTo>
                  <a:pt x="818896" y="581152"/>
                </a:lnTo>
                <a:lnTo>
                  <a:pt x="1056640" y="581152"/>
                </a:lnTo>
                <a:lnTo>
                  <a:pt x="528320" y="1056640"/>
                </a:lnTo>
                <a:lnTo>
                  <a:pt x="0" y="581152"/>
                </a:lnTo>
                <a:close/>
              </a:path>
            </a:pathLst>
          </a:custGeom>
        </p:spPr>
        <p:style>
          <a:lnRef idx="1">
            <a:schemeClr val="accent4">
              <a:tint val="40000"/>
              <a:alpha val="90000"/>
              <a:hueOff val="11513918"/>
              <a:satOff val="-61261"/>
              <a:lumOff val="-3490"/>
              <a:alphaOff val="0"/>
            </a:schemeClr>
          </a:lnRef>
          <a:fillRef idx="1">
            <a:schemeClr val="accent4">
              <a:tint val="40000"/>
              <a:alpha val="90000"/>
              <a:hueOff val="11513918"/>
              <a:satOff val="-61261"/>
              <a:lumOff val="-3490"/>
              <a:alphaOff val="0"/>
            </a:schemeClr>
          </a:fillRef>
          <a:effectRef idx="2">
            <a:schemeClr val="accent4">
              <a:tint val="40000"/>
              <a:alpha val="90000"/>
              <a:hueOff val="11513918"/>
              <a:satOff val="-61261"/>
              <a:lumOff val="-3490"/>
              <a:alphaOff val="0"/>
            </a:schemeClr>
          </a:effectRef>
          <a:fontRef idx="minor">
            <a:schemeClr val="dk1">
              <a:hueOff val="0"/>
              <a:satOff val="0"/>
              <a:lumOff val="0"/>
              <a:alphaOff val="0"/>
            </a:schemeClr>
          </a:fontRef>
        </p:style>
        <p:txBody>
          <a:bodyPr spcFirstLastPara="0" vert="horz" wrap="square" lIns="273304" tIns="35560" rIns="273304" bIns="297078" numCol="1" spcCol="1270" anchor="ctr" anchorCtr="0">
            <a:noAutofit/>
          </a:bodyPr>
          <a:lstStyle/>
          <a:p>
            <a:pPr marL="0" lvl="0" indent="0" algn="ctr" defTabSz="1244600">
              <a:lnSpc>
                <a:spcPct val="114000"/>
              </a:lnSpc>
              <a:spcBef>
                <a:spcPct val="0"/>
              </a:spcBef>
              <a:spcAft>
                <a:spcPct val="35000"/>
              </a:spcAft>
              <a:buNone/>
            </a:pPr>
            <a:endParaRPr lang="en-US" sz="2800" kern="120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106778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ppt_x"/>
                                          </p:val>
                                        </p:tav>
                                        <p:tav tm="100000">
                                          <p:val>
                                            <p:strVal val="#ppt_x"/>
                                          </p:val>
                                        </p:tav>
                                      </p:tavLst>
                                    </p:anim>
                                    <p:anim calcmode="lin" valueType="num">
                                      <p:cBhvr additive="base">
                                        <p:cTn id="14" dur="1000" fill="hold"/>
                                        <p:tgtEl>
                                          <p:spTgt spid="9"/>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ppt_x"/>
                                          </p:val>
                                        </p:tav>
                                        <p:tav tm="100000">
                                          <p:val>
                                            <p:strVal val="#ppt_x"/>
                                          </p:val>
                                        </p:tav>
                                      </p:tavLst>
                                    </p:anim>
                                    <p:anim calcmode="lin" valueType="num">
                                      <p:cBhvr additive="base">
                                        <p:cTn id="1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E9F0FCCE-842B-4E2C-AC3F-EE3A9A784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70672" y="-2656809"/>
            <a:ext cx="6848471" cy="12181148"/>
          </a:xfrm>
          <a:prstGeom prst="rect">
            <a:avLst/>
          </a:prstGeom>
        </p:spPr>
      </p:pic>
      <p:pic>
        <p:nvPicPr>
          <p:cNvPr id="3" name="图片 2">
            <a:extLst>
              <a:ext uri="{FF2B5EF4-FFF2-40B4-BE49-F238E27FC236}">
                <a16:creationId xmlns:a16="http://schemas.microsoft.com/office/drawing/2014/main" xmlns="" id="{50170CE9-12F7-4E4F-8445-C4FB126AFB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0"/>
            <a:ext cx="12192000" cy="6096000"/>
          </a:xfrm>
          <a:prstGeom prst="rect">
            <a:avLst/>
          </a:prstGeom>
          <a:ln>
            <a:noFill/>
          </a:ln>
        </p:spPr>
      </p:pic>
      <p:pic>
        <p:nvPicPr>
          <p:cNvPr id="28" name="图片 27">
            <a:extLst>
              <a:ext uri="{FF2B5EF4-FFF2-40B4-BE49-F238E27FC236}">
                <a16:creationId xmlns:a16="http://schemas.microsoft.com/office/drawing/2014/main" xmlns="" id="{04619464-5C0D-4346-B0F4-D3103B5EE8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48" t="6030" r="34235" b="53371"/>
          <a:stretch/>
        </p:blipFill>
        <p:spPr>
          <a:xfrm>
            <a:off x="5857789" y="2384881"/>
            <a:ext cx="6756469" cy="3495554"/>
          </a:xfrm>
          <a:prstGeom prst="rect">
            <a:avLst/>
          </a:prstGeom>
        </p:spPr>
      </p:pic>
      <p:sp>
        <p:nvSpPr>
          <p:cNvPr id="15" name="文本框 14">
            <a:extLst>
              <a:ext uri="{FF2B5EF4-FFF2-40B4-BE49-F238E27FC236}">
                <a16:creationId xmlns:a16="http://schemas.microsoft.com/office/drawing/2014/main" xmlns="" id="{BDC9E5DE-E3BB-4654-A92C-722850DCDD86}"/>
              </a:ext>
            </a:extLst>
          </p:cNvPr>
          <p:cNvSpPr txBox="1"/>
          <p:nvPr/>
        </p:nvSpPr>
        <p:spPr>
          <a:xfrm>
            <a:off x="1410612" y="1407316"/>
            <a:ext cx="9368589" cy="1846659"/>
          </a:xfrm>
          <a:prstGeom prst="rect">
            <a:avLst/>
          </a:prstGeom>
          <a:noFill/>
        </p:spPr>
        <p:txBody>
          <a:bodyPr wrap="square" rtlCol="0">
            <a:spAutoFit/>
          </a:bodyPr>
          <a:lstStyle/>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II.</a:t>
            </a:r>
          </a:p>
          <a:p>
            <a:pPr algn="ctr"/>
            <a:r>
              <a:rPr lang="vi-VN" altLang="zh-CN" sz="5700" b="1" dirty="0">
                <a:latin typeface="Times New Roman" panose="02020603050405020304" pitchFamily="18" charset="0"/>
                <a:ea typeface="三极榜书简体" panose="00000500000000000000" pitchFamily="2" charset="-122"/>
                <a:cs typeface="Times New Roman" panose="02020603050405020304" pitchFamily="18" charset="0"/>
              </a:rPr>
              <a:t>Đọc và tìm hiểu chi tiết</a:t>
            </a:r>
            <a:endParaRPr lang="zh-CN" altLang="en-US" sz="5700" b="1" dirty="0">
              <a:latin typeface="Times New Roman" panose="02020603050405020304" pitchFamily="18" charset="0"/>
              <a:ea typeface="三极榜书简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58876056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25464" t="6204" r="13993" b="15771"/>
          <a:stretch/>
        </p:blipFill>
        <p:spPr>
          <a:xfrm>
            <a:off x="347870" y="726769"/>
            <a:ext cx="593840" cy="765313"/>
          </a:xfrm>
          <a:prstGeom prst="rect">
            <a:avLst/>
          </a:prstGeom>
        </p:spPr>
      </p:pic>
      <p:sp>
        <p:nvSpPr>
          <p:cNvPr id="2" name="文本框 7">
            <a:extLst>
              <a:ext uri="{FF2B5EF4-FFF2-40B4-BE49-F238E27FC236}">
                <a16:creationId xmlns:a16="http://schemas.microsoft.com/office/drawing/2014/main" xmlns="" id="{06128118-0733-AFF6-BFEC-B03029B547AF}"/>
              </a:ext>
            </a:extLst>
          </p:cNvPr>
          <p:cNvSpPr txBox="1"/>
          <p:nvPr/>
        </p:nvSpPr>
        <p:spPr>
          <a:xfrm>
            <a:off x="3014868" y="2875002"/>
            <a:ext cx="6162264" cy="1107996"/>
          </a:xfrm>
          <a:prstGeom prst="rect">
            <a:avLst/>
          </a:prstGeom>
          <a:noFill/>
        </p:spPr>
        <p:txBody>
          <a:bodyPr wrap="none" rtlCol="0">
            <a:spAutoFit/>
          </a:bodyPr>
          <a:lstStyle/>
          <a:p>
            <a:pPr algn="ctr"/>
            <a:r>
              <a:rPr lang="vi-VN" altLang="zh-CN"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rPr>
              <a:t>Thảo luận nhóm</a:t>
            </a:r>
            <a:endParaRPr lang="zh-CN" altLang="en-US" sz="6600" b="1" dirty="0">
              <a:solidFill>
                <a:srgbClr val="176475"/>
              </a:solidFill>
              <a:effectLst>
                <a:outerShdw blurRad="38100" dist="38100" dir="2700000" algn="tl">
                  <a:schemeClr val="bg1">
                    <a:alpha val="55000"/>
                  </a:schemeClr>
                </a:outerShdw>
              </a:effectLst>
              <a:latin typeface="Times New Roman" panose="02020603050405020304" pitchFamily="18" charset="0"/>
              <a:ea typeface="字魂95号-手刻宋"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26261781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7ae590c7-b090-4c26-ba62-3e7927de5cf9&quot;,&quot;Name&quot;:null,&quot;Kind&quot;:&quot;Custom&quot;,&quot;OldGuidesSetting&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ISLIDE.ICON" val="#70801;"/>
</p:tagLst>
</file>

<file path=ppt/tags/tag3.xml><?xml version="1.0" encoding="utf-8"?>
<p:tagLst xmlns:a="http://schemas.openxmlformats.org/drawingml/2006/main" xmlns:r="http://schemas.openxmlformats.org/officeDocument/2006/relationships" xmlns:p="http://schemas.openxmlformats.org/presentationml/2006/main">
  <p:tag name="ISLIDE.ICON" val="#70801;"/>
</p:tagLst>
</file>

<file path=ppt/tags/tag4.xml><?xml version="1.0" encoding="utf-8"?>
<p:tagLst xmlns:a="http://schemas.openxmlformats.org/drawingml/2006/main" xmlns:r="http://schemas.openxmlformats.org/officeDocument/2006/relationships" xmlns:p="http://schemas.openxmlformats.org/presentationml/2006/main">
  <p:tag name="ISLIDE.ICON" val="#113160;#131038;#32004;#131038;#112563;#131038;"/>
</p:tagLst>
</file>

<file path=ppt/tags/tag5.xml><?xml version="1.0" encoding="utf-8"?>
<p:tagLst xmlns:a="http://schemas.openxmlformats.org/drawingml/2006/main" xmlns:r="http://schemas.openxmlformats.org/officeDocument/2006/relationships" xmlns:p="http://schemas.openxmlformats.org/presentationml/2006/main">
  <p:tag name="ISLIDE.ICON" val="#113160;#131038;#32004;#131038;#112563;#131038;"/>
</p:tagLst>
</file>

<file path=ppt/tags/tag6.xml><?xml version="1.0" encoding="utf-8"?>
<p:tagLst xmlns:a="http://schemas.openxmlformats.org/drawingml/2006/main" xmlns:r="http://schemas.openxmlformats.org/officeDocument/2006/relationships" xmlns:p="http://schemas.openxmlformats.org/presentationml/2006/main">
  <p:tag name="ISLIDE.ICON" val="#407148;#112563;#370795;#113160;"/>
</p:tagLst>
</file>

<file path=ppt/tags/tag7.xml><?xml version="1.0" encoding="utf-8"?>
<p:tagLst xmlns:a="http://schemas.openxmlformats.org/drawingml/2006/main" xmlns:r="http://schemas.openxmlformats.org/officeDocument/2006/relationships" xmlns:p="http://schemas.openxmlformats.org/presentationml/2006/main">
  <p:tag name="ISLIDE.ICON" val="#150678;#112563;#113124;#112050;"/>
</p:tagLst>
</file>

<file path=ppt/tags/tag8.xml><?xml version="1.0" encoding="utf-8"?>
<p:tagLst xmlns:a="http://schemas.openxmlformats.org/drawingml/2006/main" xmlns:r="http://schemas.openxmlformats.org/officeDocument/2006/relationships" xmlns:p="http://schemas.openxmlformats.org/presentationml/2006/main">
  <p:tag name="ISLIDE.ICON" val="#3695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TotalTime>
  <Words>1013</Words>
  <Application>Microsoft Office PowerPoint</Application>
  <PresentationFormat>Widescreen</PresentationFormat>
  <Paragraphs>144</Paragraphs>
  <Slides>25</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字魂95号-手刻宋</vt:lpstr>
      <vt:lpstr>Times New Roman</vt:lpstr>
      <vt:lpstr>Wingdings</vt:lpstr>
      <vt:lpstr>三极榜书简体</vt:lpstr>
      <vt:lpstr>等线 Light</vt:lpstr>
      <vt:lpstr>等线</vt:lpstr>
      <vt:lpstr>Arial</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吕嫦娥</dc:creator>
  <cp:lastModifiedBy>van phong</cp:lastModifiedBy>
  <cp:revision>107</cp:revision>
  <dcterms:created xsi:type="dcterms:W3CDTF">2022-01-22T07:06:52Z</dcterms:created>
  <dcterms:modified xsi:type="dcterms:W3CDTF">2022-09-07T09:07:18Z</dcterms:modified>
</cp:coreProperties>
</file>