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61" r:id="rId2"/>
    <p:sldId id="343" r:id="rId3"/>
    <p:sldId id="285" r:id="rId4"/>
    <p:sldId id="263" r:id="rId5"/>
    <p:sldId id="341" r:id="rId6"/>
    <p:sldId id="267" r:id="rId7"/>
    <p:sldId id="262" r:id="rId8"/>
    <p:sldId id="333" r:id="rId9"/>
    <p:sldId id="338" r:id="rId10"/>
    <p:sldId id="337" r:id="rId11"/>
    <p:sldId id="342" r:id="rId12"/>
    <p:sldId id="268" r:id="rId13"/>
  </p:sldIdLst>
  <p:sldSz cx="12192000" cy="6858000"/>
  <p:notesSz cx="6858000" cy="9144000"/>
  <p:custDataLst>
    <p:tags r:id="rId1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ADAE"/>
    <a:srgbClr val="FFDA82"/>
    <a:srgbClr val="ECE8E5"/>
    <a:srgbClr val="1C3341"/>
    <a:srgbClr val="8C572B"/>
    <a:srgbClr val="E4CBCB"/>
    <a:srgbClr val="A88755"/>
    <a:srgbClr val="1F2020"/>
    <a:srgbClr val="263B45"/>
    <a:srgbClr val="193B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623" autoAdjust="0"/>
    <p:restoredTop sz="94660"/>
  </p:normalViewPr>
  <p:slideViewPr>
    <p:cSldViewPr snapToGrid="0">
      <p:cViewPr varScale="1">
        <p:scale>
          <a:sx n="71" d="100"/>
          <a:sy n="71" d="100"/>
        </p:scale>
        <p:origin x="834" y="60"/>
      </p:cViewPr>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577D22-AD28-43FC-8EB4-B134A7D334C3}" type="datetimeFigureOut">
              <a:rPr lang="zh-CN" altLang="en-US" smtClean="0"/>
              <a:t>2022/9/7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8C8EFA-96ED-4A18-B46D-8BDC030E3AF6}" type="slidenum">
              <a:rPr lang="zh-CN" altLang="en-US" smtClean="0"/>
              <a:t>‹#›</a:t>
            </a:fld>
            <a:endParaRPr lang="zh-CN" altLang="en-US"/>
          </a:p>
        </p:txBody>
      </p:sp>
    </p:spTree>
    <p:extLst>
      <p:ext uri="{BB962C8B-B14F-4D97-AF65-F5344CB8AC3E}">
        <p14:creationId xmlns:p14="http://schemas.microsoft.com/office/powerpoint/2010/main" val="42163643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D9928C2-E602-4E7C-90BE-820E8BC00D79}"/>
              </a:ext>
            </a:extLst>
          </p:cNvPr>
          <p:cNvSpPr>
            <a:spLocks noGrp="1"/>
          </p:cNvSpPr>
          <p:nvPr>
            <p:ph type="title"/>
          </p:nvPr>
        </p:nvSpPr>
        <p:spPr>
          <a:xfrm>
            <a:off x="838200" y="365125"/>
            <a:ext cx="10515600" cy="1325563"/>
          </a:xfrm>
          <a:prstGeom prst="rect">
            <a:avLst/>
          </a:prstGeom>
        </p:spPr>
        <p:txBody>
          <a:bodyPr/>
          <a:lstStyle>
            <a:lvl1pPr>
              <a:defRPr>
                <a:latin typeface="仓耳玄三M W05" panose="02020400000000000000" pitchFamily="18" charset="-122"/>
              </a:defRPr>
            </a:lvl1pPr>
          </a:lstStyle>
          <a:p>
            <a:r>
              <a:rPr lang="zh-CN" altLang="en-US" dirty="0"/>
              <a:t>单击此处编辑母版标题样式</a:t>
            </a:r>
          </a:p>
        </p:txBody>
      </p:sp>
    </p:spTree>
    <p:extLst>
      <p:ext uri="{BB962C8B-B14F-4D97-AF65-F5344CB8AC3E}">
        <p14:creationId xmlns:p14="http://schemas.microsoft.com/office/powerpoint/2010/main" val="78106562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33_Title Slide">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xmlns="" id="{F1D4402A-47BD-4AD1-B448-6D4AC774554D}"/>
              </a:ext>
            </a:extLst>
          </p:cNvPr>
          <p:cNvSpPr txBox="1">
            <a:spLocks/>
          </p:cNvSpPr>
          <p:nvPr userDrawn="1"/>
        </p:nvSpPr>
        <p:spPr>
          <a:xfrm>
            <a:off x="11385550" y="234950"/>
            <a:ext cx="647700" cy="328613"/>
          </a:xfrm>
          <a:prstGeom prst="rect">
            <a:avLst/>
          </a:prstGeom>
        </p:spPr>
        <p:txBody>
          <a:bodyPr wrap="none" lIns="121920" tIns="60960" rIns="121920" bIns="6096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fld id="{B292821C-B4B7-489A-AC99-708BDA12B46E}" type="slidenum">
              <a:rPr lang="en-US" b="1" smtClean="0">
                <a:solidFill>
                  <a:schemeClr val="tx1"/>
                </a:solidFill>
                <a:latin typeface="仓耳玄三M W05" panose="02020400000000000000" pitchFamily="18" charset="-122"/>
                <a:ea typeface="仓耳玄三M W05" panose="02020400000000000000" pitchFamily="18" charset="-122"/>
                <a:cs typeface="Source Sans Pro" charset="0"/>
              </a:rPr>
              <a:pPr algn="ctr" fontAlgn="auto">
                <a:spcBef>
                  <a:spcPts val="0"/>
                </a:spcBef>
                <a:spcAft>
                  <a:spcPts val="0"/>
                </a:spcAft>
                <a:defRPr/>
              </a:pPr>
              <a:t>‹#›</a:t>
            </a:fld>
            <a:endParaRPr lang="en-US" b="1" dirty="0">
              <a:solidFill>
                <a:schemeClr val="tx1"/>
              </a:solidFill>
              <a:latin typeface="仓耳玄三M W05" panose="02020400000000000000" pitchFamily="18" charset="-122"/>
              <a:ea typeface="仓耳玄三M W05" panose="02020400000000000000" pitchFamily="18" charset="-122"/>
              <a:cs typeface="Source Sans Pro" charset="0"/>
            </a:endParaRPr>
          </a:p>
        </p:txBody>
      </p:sp>
      <p:sp>
        <p:nvSpPr>
          <p:cNvPr id="7" name="Freeform 6">
            <a:extLst>
              <a:ext uri="{FF2B5EF4-FFF2-40B4-BE49-F238E27FC236}">
                <a16:creationId xmlns:a16="http://schemas.microsoft.com/office/drawing/2014/main" xmlns="" id="{5FB226B3-9AF1-4525-851E-B6FA2D852389}"/>
              </a:ext>
            </a:extLst>
          </p:cNvPr>
          <p:cNvSpPr/>
          <p:nvPr userDrawn="1"/>
        </p:nvSpPr>
        <p:spPr>
          <a:xfrm rot="7674710">
            <a:off x="1071562" y="-3317875"/>
            <a:ext cx="6215063" cy="7107238"/>
          </a:xfrm>
          <a:custGeom>
            <a:avLst/>
            <a:gdLst>
              <a:gd name="connsiteX0" fmla="*/ 4668964 w 5268413"/>
              <a:gd name="connsiteY0" fmla="*/ 6023997 h 6023997"/>
              <a:gd name="connsiteX1" fmla="*/ 0 w 5268413"/>
              <a:gd name="connsiteY1" fmla="*/ 29003 h 6023997"/>
              <a:gd name="connsiteX2" fmla="*/ 9891 w 5268413"/>
              <a:gd name="connsiteY2" fmla="*/ 25855 h 6023997"/>
              <a:gd name="connsiteX3" fmla="*/ 5101167 w 5268413"/>
              <a:gd name="connsiteY3" fmla="*/ 3265423 h 6023997"/>
              <a:gd name="connsiteX4" fmla="*/ 5020266 w 5268413"/>
              <a:gd name="connsiteY4" fmla="*/ 5553569 h 6023997"/>
              <a:gd name="connsiteX5" fmla="*/ 5096802 w 5268413"/>
              <a:gd name="connsiteY5" fmla="*/ 5690793 h 6023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68413" h="6023997">
                <a:moveTo>
                  <a:pt x="4668964" y="6023997"/>
                </a:moveTo>
                <a:lnTo>
                  <a:pt x="0" y="29003"/>
                </a:lnTo>
                <a:lnTo>
                  <a:pt x="9891" y="25855"/>
                </a:lnTo>
                <a:cubicBezTo>
                  <a:pt x="1352291" y="-267086"/>
                  <a:pt x="6226651" y="1999700"/>
                  <a:pt x="5101167" y="3265423"/>
                </a:cubicBezTo>
                <a:cubicBezTo>
                  <a:pt x="4276532" y="4192364"/>
                  <a:pt x="4683456" y="4953870"/>
                  <a:pt x="5020266" y="5553569"/>
                </a:cubicBezTo>
                <a:lnTo>
                  <a:pt x="5096802" y="5690793"/>
                </a:lnTo>
                <a:close/>
              </a:path>
            </a:pathLst>
          </a:custGeom>
          <a:noFill/>
          <a:ln w="6350">
            <a:solidFill>
              <a:schemeClr val="tx1">
                <a:alpha val="15000"/>
              </a:schemeClr>
            </a:solidFill>
            <a:miter lim="400000"/>
          </a:ln>
        </p:spPr>
        <p:txBody>
          <a:bodyPr lIns="38100" tIns="38100" rIns="38100" bIns="38100" anchor="ctr"/>
          <a:lstStyle/>
          <a:p>
            <a:pPr eaLnBrk="1" fontAlgn="auto" hangingPunct="1">
              <a:spcBef>
                <a:spcPts val="0"/>
              </a:spcBef>
              <a:spcAft>
                <a:spcPts val="0"/>
              </a:spcAft>
              <a:defRPr>
                <a:effectLst>
                  <a:outerShdw blurRad="38100" dist="12700" dir="5400000" rotWithShape="0">
                    <a:srgbClr val="000000">
                      <a:alpha val="50000"/>
                    </a:srgbClr>
                  </a:outerShdw>
                </a:effectLst>
              </a:defRPr>
            </a:pPr>
            <a:endParaRPr dirty="0">
              <a:effectLst>
                <a:outerShdw blurRad="38100" dist="12700" dir="5400000" rotWithShape="0">
                  <a:srgbClr val="000000">
                    <a:alpha val="50000"/>
                  </a:srgbClr>
                </a:outerShdw>
              </a:effectLst>
              <a:latin typeface="仓耳玄三M W05" panose="02020400000000000000" pitchFamily="18" charset="-122"/>
            </a:endParaRPr>
          </a:p>
        </p:txBody>
      </p:sp>
      <p:sp>
        <p:nvSpPr>
          <p:cNvPr id="11" name="Picture Placeholder 10"/>
          <p:cNvSpPr>
            <a:spLocks noGrp="1"/>
          </p:cNvSpPr>
          <p:nvPr>
            <p:ph type="pic" sz="quarter" idx="14"/>
          </p:nvPr>
        </p:nvSpPr>
        <p:spPr>
          <a:xfrm>
            <a:off x="5064966" y="1"/>
            <a:ext cx="3125635" cy="2293298"/>
          </a:xfrm>
          <a:custGeom>
            <a:avLst/>
            <a:gdLst>
              <a:gd name="connsiteX0" fmla="*/ 0 w 3125635"/>
              <a:gd name="connsiteY0" fmla="*/ 0 h 2293298"/>
              <a:gd name="connsiteX1" fmla="*/ 3125635 w 3125635"/>
              <a:gd name="connsiteY1" fmla="*/ 0 h 2293298"/>
              <a:gd name="connsiteX2" fmla="*/ 3122315 w 3125635"/>
              <a:gd name="connsiteY2" fmla="*/ 63205 h 2293298"/>
              <a:gd name="connsiteX3" fmla="*/ 3104999 w 3125635"/>
              <a:gd name="connsiteY3" fmla="*/ 178903 h 2293298"/>
              <a:gd name="connsiteX4" fmla="*/ 2906217 w 3125635"/>
              <a:gd name="connsiteY4" fmla="*/ 725556 h 2293298"/>
              <a:gd name="connsiteX5" fmla="*/ 2936034 w 3125635"/>
              <a:gd name="connsiteY5" fmla="*/ 1649895 h 2293298"/>
              <a:gd name="connsiteX6" fmla="*/ 2538469 w 3125635"/>
              <a:gd name="connsiteY6" fmla="*/ 2266121 h 2293298"/>
              <a:gd name="connsiteX7" fmla="*/ 1703582 w 3125635"/>
              <a:gd name="connsiteY7" fmla="*/ 2097156 h 2293298"/>
              <a:gd name="connsiteX8" fmla="*/ 1256321 w 3125635"/>
              <a:gd name="connsiteY8" fmla="*/ 1321903 h 2293298"/>
              <a:gd name="connsiteX9" fmla="*/ 610277 w 3125635"/>
              <a:gd name="connsiteY9" fmla="*/ 914399 h 2293298"/>
              <a:gd name="connsiteX10" fmla="*/ 182895 w 3125635"/>
              <a:gd name="connsiteY10" fmla="*/ 516834 h 2293298"/>
              <a:gd name="connsiteX11" fmla="*/ 808 w 3125635"/>
              <a:gd name="connsiteY11" fmla="*/ 49967 h 229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25635" h="2293298">
                <a:moveTo>
                  <a:pt x="0" y="0"/>
                </a:moveTo>
                <a:lnTo>
                  <a:pt x="3125635" y="0"/>
                </a:lnTo>
                <a:lnTo>
                  <a:pt x="3122315" y="63205"/>
                </a:lnTo>
                <a:cubicBezTo>
                  <a:pt x="3117941" y="100736"/>
                  <a:pt x="3111625" y="139561"/>
                  <a:pt x="3104999" y="178903"/>
                </a:cubicBezTo>
                <a:cubicBezTo>
                  <a:pt x="3078495" y="336273"/>
                  <a:pt x="2934378" y="480391"/>
                  <a:pt x="2906217" y="725556"/>
                </a:cubicBezTo>
                <a:cubicBezTo>
                  <a:pt x="2878056" y="970721"/>
                  <a:pt x="2997325" y="1393134"/>
                  <a:pt x="2936034" y="1649895"/>
                </a:cubicBezTo>
                <a:cubicBezTo>
                  <a:pt x="2874743" y="1906656"/>
                  <a:pt x="2743878" y="2191578"/>
                  <a:pt x="2538469" y="2266121"/>
                </a:cubicBezTo>
                <a:cubicBezTo>
                  <a:pt x="2333060" y="2340665"/>
                  <a:pt x="1917273" y="2254526"/>
                  <a:pt x="1703582" y="2097156"/>
                </a:cubicBezTo>
                <a:cubicBezTo>
                  <a:pt x="1489891" y="1939786"/>
                  <a:pt x="1438538" y="1519029"/>
                  <a:pt x="1256321" y="1321903"/>
                </a:cubicBezTo>
                <a:cubicBezTo>
                  <a:pt x="1074104" y="1124777"/>
                  <a:pt x="789181" y="1048577"/>
                  <a:pt x="610277" y="914399"/>
                </a:cubicBezTo>
                <a:cubicBezTo>
                  <a:pt x="431373" y="780221"/>
                  <a:pt x="270691" y="699051"/>
                  <a:pt x="182895" y="516834"/>
                </a:cubicBezTo>
                <a:cubicBezTo>
                  <a:pt x="128023" y="402948"/>
                  <a:pt x="22032" y="210119"/>
                  <a:pt x="808" y="49967"/>
                </a:cubicBezTo>
                <a:close/>
              </a:path>
            </a:pathLst>
          </a:custGeom>
          <a:gradFill>
            <a:gsLst>
              <a:gs pos="0">
                <a:schemeClr val="tx1">
                  <a:alpha val="20000"/>
                </a:schemeClr>
              </a:gs>
              <a:gs pos="98000">
                <a:schemeClr val="tx1">
                  <a:alpha val="10000"/>
                </a:schemeClr>
              </a:gs>
            </a:gsLst>
            <a:lin ang="5400000" scaled="1"/>
          </a:gradFill>
          <a:ln>
            <a:noFill/>
          </a:ln>
        </p:spPr>
        <p:txBody>
          <a:bodyPr rtlCol="0" anchor="ctr">
            <a:noAutofit/>
          </a:bodyPr>
          <a:lstStyle>
            <a:lvl1pPr algn="ctr">
              <a:defRPr sz="1200">
                <a:solidFill>
                  <a:schemeClr val="tx1"/>
                </a:solidFill>
                <a:latin typeface="仓耳玄三M W05" panose="02020400000000000000" pitchFamily="18" charset="-122"/>
              </a:defRPr>
            </a:lvl1pPr>
          </a:lstStyle>
          <a:p>
            <a:pPr lvl="0"/>
            <a:endParaRPr lang="en-US" noProof="0" dirty="0"/>
          </a:p>
        </p:txBody>
      </p:sp>
      <p:sp>
        <p:nvSpPr>
          <p:cNvPr id="14" name="Picture Placeholder 13"/>
          <p:cNvSpPr>
            <a:spLocks noGrp="1"/>
          </p:cNvSpPr>
          <p:nvPr>
            <p:ph type="pic" sz="quarter" idx="15"/>
          </p:nvPr>
        </p:nvSpPr>
        <p:spPr>
          <a:xfrm>
            <a:off x="5709929" y="3060516"/>
            <a:ext cx="5323562" cy="3797485"/>
          </a:xfrm>
          <a:custGeom>
            <a:avLst/>
            <a:gdLst>
              <a:gd name="connsiteX0" fmla="*/ 4760237 w 5323562"/>
              <a:gd name="connsiteY0" fmla="*/ 951 h 3797485"/>
              <a:gd name="connsiteX1" fmla="*/ 5312567 w 5323562"/>
              <a:gd name="connsiteY1" fmla="*/ 229337 h 3797485"/>
              <a:gd name="connsiteX2" fmla="*/ 4795732 w 5323562"/>
              <a:gd name="connsiteY2" fmla="*/ 1352459 h 3797485"/>
              <a:gd name="connsiteX3" fmla="*/ 4567132 w 5323562"/>
              <a:gd name="connsiteY3" fmla="*/ 2435824 h 3797485"/>
              <a:gd name="connsiteX4" fmla="*/ 4875245 w 5323562"/>
              <a:gd name="connsiteY4" fmla="*/ 3399920 h 3797485"/>
              <a:gd name="connsiteX5" fmla="*/ 4812979 w 5323562"/>
              <a:gd name="connsiteY5" fmla="*/ 3790448 h 3797485"/>
              <a:gd name="connsiteX6" fmla="*/ 4807108 w 5323562"/>
              <a:gd name="connsiteY6" fmla="*/ 3797485 h 3797485"/>
              <a:gd name="connsiteX7" fmla="*/ 119111 w 5323562"/>
              <a:gd name="connsiteY7" fmla="*/ 3797485 h 3797485"/>
              <a:gd name="connsiteX8" fmla="*/ 81789 w 5323562"/>
              <a:gd name="connsiteY8" fmla="*/ 3724883 h 3797485"/>
              <a:gd name="connsiteX9" fmla="*/ 54767 w 5323562"/>
              <a:gd name="connsiteY9" fmla="*/ 2773755 h 3797485"/>
              <a:gd name="connsiteX10" fmla="*/ 810141 w 5323562"/>
              <a:gd name="connsiteY10" fmla="*/ 1511485 h 3797485"/>
              <a:gd name="connsiteX11" fmla="*/ 2698575 w 5323562"/>
              <a:gd name="connsiteY11" fmla="*/ 1094042 h 3797485"/>
              <a:gd name="connsiteX12" fmla="*/ 4259019 w 5323562"/>
              <a:gd name="connsiteY12" fmla="*/ 70311 h 3797485"/>
              <a:gd name="connsiteX13" fmla="*/ 4760237 w 5323562"/>
              <a:gd name="connsiteY13" fmla="*/ 951 h 3797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323562" h="3797485">
                <a:moveTo>
                  <a:pt x="4760237" y="951"/>
                </a:moveTo>
                <a:cubicBezTo>
                  <a:pt x="5029276" y="10754"/>
                  <a:pt x="5256660" y="95780"/>
                  <a:pt x="5312567" y="229337"/>
                </a:cubicBezTo>
                <a:cubicBezTo>
                  <a:pt x="5402019" y="443028"/>
                  <a:pt x="4919971" y="984711"/>
                  <a:pt x="4795732" y="1352459"/>
                </a:cubicBezTo>
                <a:cubicBezTo>
                  <a:pt x="4671493" y="1720207"/>
                  <a:pt x="4553880" y="2094580"/>
                  <a:pt x="4567132" y="2435824"/>
                </a:cubicBezTo>
                <a:cubicBezTo>
                  <a:pt x="4580384" y="2777067"/>
                  <a:pt x="4870276" y="3146472"/>
                  <a:pt x="4875245" y="3399920"/>
                </a:cubicBezTo>
                <a:cubicBezTo>
                  <a:pt x="4878351" y="3558325"/>
                  <a:pt x="4881457" y="3685670"/>
                  <a:pt x="4812979" y="3790448"/>
                </a:cubicBezTo>
                <a:lnTo>
                  <a:pt x="4807108" y="3797485"/>
                </a:lnTo>
                <a:lnTo>
                  <a:pt x="119111" y="3797485"/>
                </a:lnTo>
                <a:lnTo>
                  <a:pt x="81789" y="3724883"/>
                </a:lnTo>
                <a:cubicBezTo>
                  <a:pt x="-27852" y="3453032"/>
                  <a:pt x="-17291" y="3079383"/>
                  <a:pt x="54767" y="2773755"/>
                </a:cubicBezTo>
                <a:cubicBezTo>
                  <a:pt x="150845" y="2366251"/>
                  <a:pt x="369506" y="1791437"/>
                  <a:pt x="810141" y="1511485"/>
                </a:cubicBezTo>
                <a:cubicBezTo>
                  <a:pt x="1250776" y="1231533"/>
                  <a:pt x="2123762" y="1334238"/>
                  <a:pt x="2698575" y="1094042"/>
                </a:cubicBezTo>
                <a:cubicBezTo>
                  <a:pt x="3273388" y="853846"/>
                  <a:pt x="3823354" y="214428"/>
                  <a:pt x="4259019" y="70311"/>
                </a:cubicBezTo>
                <a:cubicBezTo>
                  <a:pt x="4422393" y="16267"/>
                  <a:pt x="4598813" y="-4931"/>
                  <a:pt x="4760237" y="951"/>
                </a:cubicBezTo>
                <a:close/>
              </a:path>
            </a:pathLst>
          </a:custGeom>
          <a:gradFill>
            <a:gsLst>
              <a:gs pos="0">
                <a:schemeClr val="tx1">
                  <a:alpha val="20000"/>
                </a:schemeClr>
              </a:gs>
              <a:gs pos="98000">
                <a:schemeClr val="tx1">
                  <a:alpha val="10000"/>
                </a:schemeClr>
              </a:gs>
            </a:gsLst>
            <a:lin ang="5400000" scaled="1"/>
          </a:gradFill>
          <a:ln>
            <a:noFill/>
          </a:ln>
        </p:spPr>
        <p:txBody>
          <a:bodyPr rtlCol="0" anchor="ctr">
            <a:noAutofit/>
          </a:bodyPr>
          <a:lstStyle>
            <a:lvl1pPr algn="ctr">
              <a:defRPr sz="1200">
                <a:solidFill>
                  <a:schemeClr val="tx1"/>
                </a:solidFill>
                <a:latin typeface="仓耳玄三M W05" panose="02020400000000000000" pitchFamily="18" charset="-122"/>
              </a:defRPr>
            </a:lvl1pPr>
          </a:lstStyle>
          <a:p>
            <a:pPr lvl="0"/>
            <a:endParaRPr lang="en-US" noProof="0" dirty="0"/>
          </a:p>
        </p:txBody>
      </p:sp>
      <p:sp>
        <p:nvSpPr>
          <p:cNvPr id="6" name="Title 9"/>
          <p:cNvSpPr>
            <a:spLocks noGrp="1"/>
          </p:cNvSpPr>
          <p:nvPr>
            <p:ph type="title"/>
          </p:nvPr>
        </p:nvSpPr>
        <p:spPr>
          <a:xfrm>
            <a:off x="1724527" y="504315"/>
            <a:ext cx="3891083" cy="2358197"/>
          </a:xfrm>
        </p:spPr>
        <p:txBody>
          <a:bodyPr anchor="t">
            <a:normAutofit/>
          </a:bodyPr>
          <a:lstStyle>
            <a:lvl1pPr>
              <a:defRPr sz="3800" b="1" i="0">
                <a:latin typeface="仓耳玄三M W05" panose="02020400000000000000" pitchFamily="18" charset="-122"/>
                <a:ea typeface="仓耳玄三M W05" panose="02020400000000000000" pitchFamily="18" charset="-122"/>
                <a:cs typeface="仓耳玄三M W05" panose="02020400000000000000" pitchFamily="18" charset="-122"/>
              </a:defRPr>
            </a:lvl1pPr>
          </a:lstStyle>
          <a:p>
            <a:r>
              <a:rPr lang="en-US" dirty="0"/>
              <a:t>Click to edit Master title style</a:t>
            </a:r>
          </a:p>
        </p:txBody>
      </p:sp>
    </p:spTree>
    <p:extLst>
      <p:ext uri="{BB962C8B-B14F-4D97-AF65-F5344CB8AC3E}">
        <p14:creationId xmlns:p14="http://schemas.microsoft.com/office/powerpoint/2010/main" val="8058323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xmlns="" id="{9FA5C032-A06A-4E7E-A75F-CA3CD0844C76}"/>
              </a:ext>
            </a:extLst>
          </p:cNvPr>
          <p:cNvSpPr txBox="1">
            <a:spLocks/>
          </p:cNvSpPr>
          <p:nvPr userDrawn="1"/>
        </p:nvSpPr>
        <p:spPr>
          <a:xfrm>
            <a:off x="11385550" y="234950"/>
            <a:ext cx="647700" cy="328613"/>
          </a:xfrm>
          <a:prstGeom prst="rect">
            <a:avLst/>
          </a:prstGeom>
        </p:spPr>
        <p:txBody>
          <a:bodyPr wrap="none" lIns="121920" tIns="60960" rIns="121920" bIns="6096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fld id="{F418BDAB-ADD0-47BD-9E45-1A96AF837A33}" type="slidenum">
              <a:rPr lang="en-US" b="1" smtClean="0">
                <a:solidFill>
                  <a:schemeClr val="tx1"/>
                </a:solidFill>
                <a:latin typeface="仓耳玄三M W05" panose="02020400000000000000" pitchFamily="18" charset="-122"/>
                <a:ea typeface="仓耳玄三M W05" panose="02020400000000000000" pitchFamily="18" charset="-122"/>
                <a:cs typeface="Source Sans Pro" charset="0"/>
              </a:rPr>
              <a:pPr algn="ctr" fontAlgn="auto">
                <a:spcBef>
                  <a:spcPts val="0"/>
                </a:spcBef>
                <a:spcAft>
                  <a:spcPts val="0"/>
                </a:spcAft>
                <a:defRPr/>
              </a:pPr>
              <a:t>‹#›</a:t>
            </a:fld>
            <a:endParaRPr lang="en-US" b="1" dirty="0">
              <a:solidFill>
                <a:schemeClr val="tx1"/>
              </a:solidFill>
              <a:latin typeface="仓耳玄三M W05" panose="02020400000000000000" pitchFamily="18" charset="-122"/>
              <a:ea typeface="仓耳玄三M W05" panose="02020400000000000000" pitchFamily="18" charset="-122"/>
              <a:cs typeface="Source Sans Pro" charset="0"/>
            </a:endParaRPr>
          </a:p>
        </p:txBody>
      </p:sp>
      <p:sp>
        <p:nvSpPr>
          <p:cNvPr id="6" name="Freeform 6">
            <a:extLst>
              <a:ext uri="{FF2B5EF4-FFF2-40B4-BE49-F238E27FC236}">
                <a16:creationId xmlns:a16="http://schemas.microsoft.com/office/drawing/2014/main" xmlns="" id="{CA3FAC3B-E73D-4C08-AA0C-CED2A9DF3EA9}"/>
              </a:ext>
            </a:extLst>
          </p:cNvPr>
          <p:cNvSpPr/>
          <p:nvPr userDrawn="1"/>
        </p:nvSpPr>
        <p:spPr>
          <a:xfrm rot="7674710">
            <a:off x="1071562" y="-3317875"/>
            <a:ext cx="6215063" cy="7107238"/>
          </a:xfrm>
          <a:custGeom>
            <a:avLst/>
            <a:gdLst>
              <a:gd name="connsiteX0" fmla="*/ 4668964 w 5268413"/>
              <a:gd name="connsiteY0" fmla="*/ 6023997 h 6023997"/>
              <a:gd name="connsiteX1" fmla="*/ 0 w 5268413"/>
              <a:gd name="connsiteY1" fmla="*/ 29003 h 6023997"/>
              <a:gd name="connsiteX2" fmla="*/ 9891 w 5268413"/>
              <a:gd name="connsiteY2" fmla="*/ 25855 h 6023997"/>
              <a:gd name="connsiteX3" fmla="*/ 5101167 w 5268413"/>
              <a:gd name="connsiteY3" fmla="*/ 3265423 h 6023997"/>
              <a:gd name="connsiteX4" fmla="*/ 5020266 w 5268413"/>
              <a:gd name="connsiteY4" fmla="*/ 5553569 h 6023997"/>
              <a:gd name="connsiteX5" fmla="*/ 5096802 w 5268413"/>
              <a:gd name="connsiteY5" fmla="*/ 5690793 h 6023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68413" h="6023997">
                <a:moveTo>
                  <a:pt x="4668964" y="6023997"/>
                </a:moveTo>
                <a:lnTo>
                  <a:pt x="0" y="29003"/>
                </a:lnTo>
                <a:lnTo>
                  <a:pt x="9891" y="25855"/>
                </a:lnTo>
                <a:cubicBezTo>
                  <a:pt x="1352291" y="-267086"/>
                  <a:pt x="6226651" y="1999700"/>
                  <a:pt x="5101167" y="3265423"/>
                </a:cubicBezTo>
                <a:cubicBezTo>
                  <a:pt x="4276532" y="4192364"/>
                  <a:pt x="4683456" y="4953870"/>
                  <a:pt x="5020266" y="5553569"/>
                </a:cubicBezTo>
                <a:lnTo>
                  <a:pt x="5096802" y="5690793"/>
                </a:lnTo>
                <a:close/>
              </a:path>
            </a:pathLst>
          </a:custGeom>
          <a:noFill/>
          <a:ln w="6350">
            <a:solidFill>
              <a:schemeClr val="tx1">
                <a:alpha val="15000"/>
              </a:schemeClr>
            </a:solidFill>
            <a:miter lim="400000"/>
          </a:ln>
        </p:spPr>
        <p:txBody>
          <a:bodyPr lIns="38100" tIns="38100" rIns="38100" bIns="38100" anchor="ctr"/>
          <a:lstStyle/>
          <a:p>
            <a:pPr eaLnBrk="1" fontAlgn="auto" hangingPunct="1">
              <a:spcBef>
                <a:spcPts val="0"/>
              </a:spcBef>
              <a:spcAft>
                <a:spcPts val="0"/>
              </a:spcAft>
              <a:defRPr>
                <a:effectLst>
                  <a:outerShdw blurRad="38100" dist="12700" dir="5400000" rotWithShape="0">
                    <a:srgbClr val="000000">
                      <a:alpha val="50000"/>
                    </a:srgbClr>
                  </a:outerShdw>
                </a:effectLst>
              </a:defRPr>
            </a:pPr>
            <a:endParaRPr dirty="0">
              <a:effectLst>
                <a:outerShdw blurRad="38100" dist="12700" dir="5400000" rotWithShape="0">
                  <a:srgbClr val="000000">
                    <a:alpha val="50000"/>
                  </a:srgbClr>
                </a:outerShdw>
              </a:effectLst>
              <a:latin typeface="仓耳玄三M W05" panose="02020400000000000000" pitchFamily="18" charset="-122"/>
            </a:endParaRPr>
          </a:p>
        </p:txBody>
      </p:sp>
      <p:sp>
        <p:nvSpPr>
          <p:cNvPr id="7" name="Picture Placeholder 7"/>
          <p:cNvSpPr>
            <a:spLocks noGrp="1"/>
          </p:cNvSpPr>
          <p:nvPr>
            <p:ph type="pic" sz="quarter" idx="12"/>
          </p:nvPr>
        </p:nvSpPr>
        <p:spPr>
          <a:xfrm>
            <a:off x="6407344" y="1606568"/>
            <a:ext cx="3622075" cy="3757270"/>
          </a:xfrm>
          <a:custGeom>
            <a:avLst/>
            <a:gdLst>
              <a:gd name="connsiteX0" fmla="*/ 0 w 3599854"/>
              <a:gd name="connsiteY0" fmla="*/ 1799927 h 3599854"/>
              <a:gd name="connsiteX1" fmla="*/ 1799927 w 3599854"/>
              <a:gd name="connsiteY1" fmla="*/ 0 h 3599854"/>
              <a:gd name="connsiteX2" fmla="*/ 3599854 w 3599854"/>
              <a:gd name="connsiteY2" fmla="*/ 1799927 h 3599854"/>
              <a:gd name="connsiteX3" fmla="*/ 1799927 w 3599854"/>
              <a:gd name="connsiteY3" fmla="*/ 3599854 h 3599854"/>
              <a:gd name="connsiteX4" fmla="*/ 0 w 3599854"/>
              <a:gd name="connsiteY4" fmla="*/ 1799927 h 3599854"/>
              <a:gd name="connsiteX0" fmla="*/ 0 w 3599854"/>
              <a:gd name="connsiteY0" fmla="*/ 1821311 h 3621238"/>
              <a:gd name="connsiteX1" fmla="*/ 1799927 w 3599854"/>
              <a:gd name="connsiteY1" fmla="*/ 21384 h 3621238"/>
              <a:gd name="connsiteX2" fmla="*/ 3599854 w 3599854"/>
              <a:gd name="connsiteY2" fmla="*/ 1821311 h 3621238"/>
              <a:gd name="connsiteX3" fmla="*/ 1799927 w 3599854"/>
              <a:gd name="connsiteY3" fmla="*/ 3621238 h 3621238"/>
              <a:gd name="connsiteX4" fmla="*/ 0 w 3599854"/>
              <a:gd name="connsiteY4" fmla="*/ 1821311 h 3621238"/>
              <a:gd name="connsiteX0" fmla="*/ 6 w 3599860"/>
              <a:gd name="connsiteY0" fmla="*/ 1821311 h 3756149"/>
              <a:gd name="connsiteX1" fmla="*/ 1799933 w 3599860"/>
              <a:gd name="connsiteY1" fmla="*/ 21384 h 3756149"/>
              <a:gd name="connsiteX2" fmla="*/ 3599860 w 3599860"/>
              <a:gd name="connsiteY2" fmla="*/ 1821311 h 3756149"/>
              <a:gd name="connsiteX3" fmla="*/ 1814923 w 3599860"/>
              <a:gd name="connsiteY3" fmla="*/ 3756149 h 3756149"/>
              <a:gd name="connsiteX4" fmla="*/ 6 w 3599860"/>
              <a:gd name="connsiteY4" fmla="*/ 1821311 h 3756149"/>
              <a:gd name="connsiteX0" fmla="*/ 6 w 3622075"/>
              <a:gd name="connsiteY0" fmla="*/ 1822432 h 3757270"/>
              <a:gd name="connsiteX1" fmla="*/ 1799933 w 3622075"/>
              <a:gd name="connsiteY1" fmla="*/ 22505 h 3757270"/>
              <a:gd name="connsiteX2" fmla="*/ 3599860 w 3622075"/>
              <a:gd name="connsiteY2" fmla="*/ 1822432 h 3757270"/>
              <a:gd name="connsiteX3" fmla="*/ 1814923 w 3622075"/>
              <a:gd name="connsiteY3" fmla="*/ 3757270 h 3757270"/>
              <a:gd name="connsiteX4" fmla="*/ 6 w 3622075"/>
              <a:gd name="connsiteY4" fmla="*/ 1822432 h 3757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22075" h="3757270">
                <a:moveTo>
                  <a:pt x="6" y="1822432"/>
                </a:moveTo>
                <a:cubicBezTo>
                  <a:pt x="-2492" y="1199971"/>
                  <a:pt x="760890" y="202387"/>
                  <a:pt x="1799933" y="22505"/>
                </a:cubicBezTo>
                <a:cubicBezTo>
                  <a:pt x="2838976" y="-157377"/>
                  <a:pt x="3779742" y="768399"/>
                  <a:pt x="3599860" y="1822432"/>
                </a:cubicBezTo>
                <a:cubicBezTo>
                  <a:pt x="3419978" y="2876465"/>
                  <a:pt x="2808995" y="3757270"/>
                  <a:pt x="1814923" y="3757270"/>
                </a:cubicBezTo>
                <a:cubicBezTo>
                  <a:pt x="820851" y="3757270"/>
                  <a:pt x="2504" y="2444893"/>
                  <a:pt x="6" y="1822432"/>
                </a:cubicBezTo>
                <a:close/>
              </a:path>
            </a:pathLst>
          </a:custGeom>
          <a:gradFill>
            <a:gsLst>
              <a:gs pos="0">
                <a:schemeClr val="tx1">
                  <a:alpha val="20000"/>
                </a:schemeClr>
              </a:gs>
              <a:gs pos="98000">
                <a:schemeClr val="tx1">
                  <a:alpha val="10000"/>
                </a:schemeClr>
              </a:gs>
            </a:gsLst>
            <a:lin ang="5400000" scaled="1"/>
          </a:gradFill>
          <a:ln>
            <a:noFill/>
          </a:ln>
        </p:spPr>
        <p:txBody>
          <a:bodyPr rtlCol="0" anchor="ctr">
            <a:normAutofit/>
          </a:bodyPr>
          <a:lstStyle>
            <a:lvl1pPr algn="ctr">
              <a:defRPr sz="1200">
                <a:solidFill>
                  <a:schemeClr val="tx1"/>
                </a:solidFill>
                <a:latin typeface="仓耳玄三M W05" panose="02020400000000000000" pitchFamily="18" charset="-122"/>
              </a:defRPr>
            </a:lvl1pPr>
          </a:lstStyle>
          <a:p>
            <a:pPr lvl="0"/>
            <a:endParaRPr lang="en-US" noProof="0" dirty="0"/>
          </a:p>
        </p:txBody>
      </p:sp>
      <p:sp>
        <p:nvSpPr>
          <p:cNvPr id="9" name="Picture Placeholder 7"/>
          <p:cNvSpPr>
            <a:spLocks noGrp="1"/>
          </p:cNvSpPr>
          <p:nvPr>
            <p:ph type="pic" sz="quarter" idx="14"/>
          </p:nvPr>
        </p:nvSpPr>
        <p:spPr>
          <a:xfrm>
            <a:off x="10332111" y="1628144"/>
            <a:ext cx="3684017" cy="3699640"/>
          </a:xfrm>
          <a:custGeom>
            <a:avLst/>
            <a:gdLst>
              <a:gd name="connsiteX0" fmla="*/ 0 w 3599854"/>
              <a:gd name="connsiteY0" fmla="*/ 1799927 h 3599854"/>
              <a:gd name="connsiteX1" fmla="*/ 1799927 w 3599854"/>
              <a:gd name="connsiteY1" fmla="*/ 0 h 3599854"/>
              <a:gd name="connsiteX2" fmla="*/ 3599854 w 3599854"/>
              <a:gd name="connsiteY2" fmla="*/ 1799927 h 3599854"/>
              <a:gd name="connsiteX3" fmla="*/ 1799927 w 3599854"/>
              <a:gd name="connsiteY3" fmla="*/ 3599854 h 3599854"/>
              <a:gd name="connsiteX4" fmla="*/ 0 w 3599854"/>
              <a:gd name="connsiteY4" fmla="*/ 1799927 h 3599854"/>
              <a:gd name="connsiteX0" fmla="*/ 0 w 3599854"/>
              <a:gd name="connsiteY0" fmla="*/ 1818333 h 3618260"/>
              <a:gd name="connsiteX1" fmla="*/ 1799927 w 3599854"/>
              <a:gd name="connsiteY1" fmla="*/ 18406 h 3618260"/>
              <a:gd name="connsiteX2" fmla="*/ 3599854 w 3599854"/>
              <a:gd name="connsiteY2" fmla="*/ 1818333 h 3618260"/>
              <a:gd name="connsiteX3" fmla="*/ 1799927 w 3599854"/>
              <a:gd name="connsiteY3" fmla="*/ 3618260 h 3618260"/>
              <a:gd name="connsiteX4" fmla="*/ 0 w 3599854"/>
              <a:gd name="connsiteY4" fmla="*/ 1818333 h 3618260"/>
              <a:gd name="connsiteX0" fmla="*/ 0 w 3659815"/>
              <a:gd name="connsiteY0" fmla="*/ 1995713 h 3601943"/>
              <a:gd name="connsiteX1" fmla="*/ 1859888 w 3659815"/>
              <a:gd name="connsiteY1" fmla="*/ 914 h 3601943"/>
              <a:gd name="connsiteX2" fmla="*/ 3659815 w 3659815"/>
              <a:gd name="connsiteY2" fmla="*/ 1800841 h 3601943"/>
              <a:gd name="connsiteX3" fmla="*/ 1859888 w 3659815"/>
              <a:gd name="connsiteY3" fmla="*/ 3600768 h 3601943"/>
              <a:gd name="connsiteX4" fmla="*/ 0 w 3659815"/>
              <a:gd name="connsiteY4" fmla="*/ 1995713 h 3601943"/>
              <a:gd name="connsiteX0" fmla="*/ 0 w 3659815"/>
              <a:gd name="connsiteY0" fmla="*/ 1995713 h 3698801"/>
              <a:gd name="connsiteX1" fmla="*/ 1859888 w 3659815"/>
              <a:gd name="connsiteY1" fmla="*/ 914 h 3698801"/>
              <a:gd name="connsiteX2" fmla="*/ 3659815 w 3659815"/>
              <a:gd name="connsiteY2" fmla="*/ 1800841 h 3698801"/>
              <a:gd name="connsiteX3" fmla="*/ 1859888 w 3659815"/>
              <a:gd name="connsiteY3" fmla="*/ 3600768 h 3698801"/>
              <a:gd name="connsiteX4" fmla="*/ 0 w 3659815"/>
              <a:gd name="connsiteY4" fmla="*/ 1995713 h 3698801"/>
              <a:gd name="connsiteX0" fmla="*/ 0 w 3684017"/>
              <a:gd name="connsiteY0" fmla="*/ 1995728 h 3699640"/>
              <a:gd name="connsiteX1" fmla="*/ 1859888 w 3684017"/>
              <a:gd name="connsiteY1" fmla="*/ 929 h 3699640"/>
              <a:gd name="connsiteX2" fmla="*/ 3659815 w 3684017"/>
              <a:gd name="connsiteY2" fmla="*/ 1800856 h 3699640"/>
              <a:gd name="connsiteX3" fmla="*/ 1859888 w 3684017"/>
              <a:gd name="connsiteY3" fmla="*/ 3600783 h 3699640"/>
              <a:gd name="connsiteX4" fmla="*/ 0 w 3684017"/>
              <a:gd name="connsiteY4" fmla="*/ 1995728 h 3699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4017" h="3699640">
                <a:moveTo>
                  <a:pt x="0" y="1995728"/>
                </a:moveTo>
                <a:cubicBezTo>
                  <a:pt x="0" y="1001656"/>
                  <a:pt x="1249919" y="33408"/>
                  <a:pt x="1859888" y="929"/>
                </a:cubicBezTo>
                <a:cubicBezTo>
                  <a:pt x="2469857" y="-31550"/>
                  <a:pt x="3434962" y="791794"/>
                  <a:pt x="3659815" y="1800856"/>
                </a:cubicBezTo>
                <a:cubicBezTo>
                  <a:pt x="3884668" y="2809918"/>
                  <a:pt x="2484847" y="4062979"/>
                  <a:pt x="1859888" y="3600783"/>
                </a:cubicBezTo>
                <a:cubicBezTo>
                  <a:pt x="1234929" y="3138587"/>
                  <a:pt x="0" y="2989800"/>
                  <a:pt x="0" y="1995728"/>
                </a:cubicBezTo>
                <a:close/>
              </a:path>
            </a:pathLst>
          </a:custGeom>
          <a:gradFill>
            <a:gsLst>
              <a:gs pos="0">
                <a:schemeClr val="tx1">
                  <a:alpha val="20000"/>
                </a:schemeClr>
              </a:gs>
              <a:gs pos="98000">
                <a:schemeClr val="tx1">
                  <a:alpha val="10000"/>
                </a:schemeClr>
              </a:gs>
            </a:gsLst>
            <a:lin ang="5400000" scaled="1"/>
          </a:gradFill>
          <a:ln>
            <a:noFill/>
          </a:ln>
        </p:spPr>
        <p:txBody>
          <a:bodyPr rtlCol="0" anchor="ctr">
            <a:normAutofit/>
          </a:bodyPr>
          <a:lstStyle>
            <a:lvl1pPr algn="ctr">
              <a:defRPr sz="1200">
                <a:solidFill>
                  <a:schemeClr val="tx1"/>
                </a:solidFill>
                <a:latin typeface="仓耳玄三M W05" panose="02020400000000000000" pitchFamily="18" charset="-122"/>
              </a:defRPr>
            </a:lvl1pPr>
          </a:lstStyle>
          <a:p>
            <a:pPr lvl="0"/>
            <a:endParaRPr lang="en-US" noProof="0" dirty="0"/>
          </a:p>
        </p:txBody>
      </p:sp>
      <p:sp>
        <p:nvSpPr>
          <p:cNvPr id="11" name="Title 9"/>
          <p:cNvSpPr>
            <a:spLocks noGrp="1"/>
          </p:cNvSpPr>
          <p:nvPr>
            <p:ph type="title"/>
          </p:nvPr>
        </p:nvSpPr>
        <p:spPr>
          <a:xfrm>
            <a:off x="1724527" y="504315"/>
            <a:ext cx="3891083" cy="2358197"/>
          </a:xfrm>
        </p:spPr>
        <p:txBody>
          <a:bodyPr anchor="t">
            <a:normAutofit/>
          </a:bodyPr>
          <a:lstStyle>
            <a:lvl1pPr>
              <a:defRPr sz="3800" b="1" i="0">
                <a:latin typeface="仓耳玄三M W05" panose="02020400000000000000" pitchFamily="18" charset="-122"/>
                <a:ea typeface="仓耳玄三M W05" panose="02020400000000000000" pitchFamily="18" charset="-122"/>
                <a:cs typeface="仓耳玄三M W05" panose="02020400000000000000" pitchFamily="18" charset="-122"/>
              </a:defRPr>
            </a:lvl1pPr>
          </a:lstStyle>
          <a:p>
            <a:r>
              <a:rPr lang="en-US" dirty="0"/>
              <a:t>Click to edit Master title style</a:t>
            </a:r>
          </a:p>
        </p:txBody>
      </p:sp>
    </p:spTree>
    <p:extLst>
      <p:ext uri="{BB962C8B-B14F-4D97-AF65-F5344CB8AC3E}">
        <p14:creationId xmlns:p14="http://schemas.microsoft.com/office/powerpoint/2010/main" val="9844382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xmlns="" id="{8EA571F0-90F8-4D8B-A1A8-51833FC2B528}"/>
              </a:ext>
            </a:extLst>
          </p:cNvPr>
          <p:cNvSpPr txBox="1">
            <a:spLocks/>
          </p:cNvSpPr>
          <p:nvPr userDrawn="1"/>
        </p:nvSpPr>
        <p:spPr>
          <a:xfrm>
            <a:off x="11385550" y="234950"/>
            <a:ext cx="647700" cy="328613"/>
          </a:xfrm>
          <a:prstGeom prst="rect">
            <a:avLst/>
          </a:prstGeom>
        </p:spPr>
        <p:txBody>
          <a:bodyPr wrap="none" lIns="121920" tIns="60960" rIns="121920" bIns="6096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fld id="{7CECC2FC-0273-4936-992D-1F9EDD8FAA1B}" type="slidenum">
              <a:rPr lang="en-US" b="1" smtClean="0">
                <a:solidFill>
                  <a:schemeClr val="tx1"/>
                </a:solidFill>
                <a:latin typeface="仓耳玄三M W05" panose="02020400000000000000" pitchFamily="18" charset="-122"/>
                <a:ea typeface="仓耳玄三M W05" panose="02020400000000000000" pitchFamily="18" charset="-122"/>
                <a:cs typeface="Source Sans Pro" charset="0"/>
              </a:rPr>
              <a:pPr algn="ctr" fontAlgn="auto">
                <a:spcBef>
                  <a:spcPts val="0"/>
                </a:spcBef>
                <a:spcAft>
                  <a:spcPts val="0"/>
                </a:spcAft>
                <a:defRPr/>
              </a:pPr>
              <a:t>‹#›</a:t>
            </a:fld>
            <a:endParaRPr lang="en-US" b="1" dirty="0">
              <a:solidFill>
                <a:schemeClr val="tx1"/>
              </a:solidFill>
              <a:latin typeface="仓耳玄三M W05" panose="02020400000000000000" pitchFamily="18" charset="-122"/>
              <a:ea typeface="仓耳玄三M W05" panose="02020400000000000000" pitchFamily="18" charset="-122"/>
              <a:cs typeface="Source Sans Pro" charset="0"/>
            </a:endParaRPr>
          </a:p>
        </p:txBody>
      </p:sp>
      <p:sp>
        <p:nvSpPr>
          <p:cNvPr id="4" name="Freeform 6">
            <a:extLst>
              <a:ext uri="{FF2B5EF4-FFF2-40B4-BE49-F238E27FC236}">
                <a16:creationId xmlns:a16="http://schemas.microsoft.com/office/drawing/2014/main" xmlns="" id="{65363E90-C980-4F9E-9303-A332C5C64378}"/>
              </a:ext>
            </a:extLst>
          </p:cNvPr>
          <p:cNvSpPr/>
          <p:nvPr userDrawn="1"/>
        </p:nvSpPr>
        <p:spPr>
          <a:xfrm>
            <a:off x="-114300" y="-139700"/>
            <a:ext cx="12407900" cy="7137400"/>
          </a:xfrm>
          <a:custGeom>
            <a:avLst/>
            <a:gdLst>
              <a:gd name="connsiteX0" fmla="*/ 658522 w 12407900"/>
              <a:gd name="connsiteY0" fmla="*/ 0 h 7137400"/>
              <a:gd name="connsiteX1" fmla="*/ 11911775 w 12407900"/>
              <a:gd name="connsiteY1" fmla="*/ 0 h 7137400"/>
              <a:gd name="connsiteX2" fmla="*/ 11995325 w 12407900"/>
              <a:gd name="connsiteY2" fmla="*/ 75959 h 7137400"/>
              <a:gd name="connsiteX3" fmla="*/ 12211517 w 12407900"/>
              <a:gd name="connsiteY3" fmla="*/ 294981 h 7137400"/>
              <a:gd name="connsiteX4" fmla="*/ 12407900 w 12407900"/>
              <a:gd name="connsiteY4" fmla="*/ 516916 h 7137400"/>
              <a:gd name="connsiteX5" fmla="*/ 12407900 w 12407900"/>
              <a:gd name="connsiteY5" fmla="*/ 7137400 h 7137400"/>
              <a:gd name="connsiteX6" fmla="*/ 0 w 12407900"/>
              <a:gd name="connsiteY6" fmla="*/ 7137400 h 7137400"/>
              <a:gd name="connsiteX7" fmla="*/ 0 w 12407900"/>
              <a:gd name="connsiteY7" fmla="*/ 528784 h 7137400"/>
              <a:gd name="connsiteX8" fmla="*/ 34696 w 12407900"/>
              <a:gd name="connsiteY8" fmla="*/ 496355 h 7137400"/>
              <a:gd name="connsiteX9" fmla="*/ 527063 w 12407900"/>
              <a:gd name="connsiteY9" fmla="*/ 94059 h 713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07900" h="7137400">
                <a:moveTo>
                  <a:pt x="658522" y="0"/>
                </a:moveTo>
                <a:lnTo>
                  <a:pt x="11911775" y="0"/>
                </a:lnTo>
                <a:lnTo>
                  <a:pt x="11995325" y="75959"/>
                </a:lnTo>
                <a:cubicBezTo>
                  <a:pt x="12069628" y="147265"/>
                  <a:pt x="12141703" y="220292"/>
                  <a:pt x="12211517" y="294981"/>
                </a:cubicBezTo>
                <a:lnTo>
                  <a:pt x="12407900" y="516916"/>
                </a:lnTo>
                <a:lnTo>
                  <a:pt x="12407900" y="7137400"/>
                </a:lnTo>
                <a:lnTo>
                  <a:pt x="0" y="7137400"/>
                </a:lnTo>
                <a:lnTo>
                  <a:pt x="0" y="528784"/>
                </a:lnTo>
                <a:lnTo>
                  <a:pt x="34696" y="496355"/>
                </a:lnTo>
                <a:cubicBezTo>
                  <a:pt x="190692" y="356990"/>
                  <a:pt x="354945" y="222777"/>
                  <a:pt x="527063" y="94059"/>
                </a:cubicBezTo>
                <a:close/>
              </a:path>
            </a:pathLst>
          </a:custGeom>
          <a:noFill/>
          <a:ln w="6350">
            <a:solidFill>
              <a:schemeClr val="tx1">
                <a:alpha val="20000"/>
              </a:schemeClr>
            </a:solidFill>
            <a:miter lim="400000"/>
          </a:ln>
        </p:spPr>
        <p:txBody>
          <a:bodyPr lIns="38100" tIns="38100" rIns="38100" bIns="38100" anchor="ctr"/>
          <a:lstStyle/>
          <a:p>
            <a:pPr eaLnBrk="1" fontAlgn="auto" hangingPunct="1">
              <a:spcBef>
                <a:spcPts val="0"/>
              </a:spcBef>
              <a:spcAft>
                <a:spcPts val="0"/>
              </a:spcAft>
              <a:defRPr>
                <a:effectLst>
                  <a:outerShdw blurRad="38100" dist="12700" dir="5400000" rotWithShape="0">
                    <a:srgbClr val="000000">
                      <a:alpha val="50000"/>
                    </a:srgbClr>
                  </a:outerShdw>
                </a:effectLst>
              </a:defRPr>
            </a:pPr>
            <a:endParaRPr dirty="0">
              <a:effectLst>
                <a:outerShdw blurRad="38100" dist="12700" dir="5400000" rotWithShape="0">
                  <a:srgbClr val="000000">
                    <a:alpha val="50000"/>
                  </a:srgbClr>
                </a:outerShdw>
              </a:effectLst>
              <a:latin typeface="仓耳玄三M W05" panose="02020400000000000000" pitchFamily="18" charset="-122"/>
            </a:endParaRPr>
          </a:p>
        </p:txBody>
      </p:sp>
      <p:sp>
        <p:nvSpPr>
          <p:cNvPr id="6" name="Freeform 7">
            <a:extLst>
              <a:ext uri="{FF2B5EF4-FFF2-40B4-BE49-F238E27FC236}">
                <a16:creationId xmlns:a16="http://schemas.microsoft.com/office/drawing/2014/main" xmlns="" id="{814333CF-CCA4-496D-82E9-B395FBBB6C99}"/>
              </a:ext>
            </a:extLst>
          </p:cNvPr>
          <p:cNvSpPr/>
          <p:nvPr userDrawn="1"/>
        </p:nvSpPr>
        <p:spPr>
          <a:xfrm>
            <a:off x="-114300" y="-139700"/>
            <a:ext cx="12407900" cy="7137400"/>
          </a:xfrm>
          <a:custGeom>
            <a:avLst/>
            <a:gdLst>
              <a:gd name="connsiteX0" fmla="*/ 1272925 w 12407900"/>
              <a:gd name="connsiteY0" fmla="*/ 0 h 7137400"/>
              <a:gd name="connsiteX1" fmla="*/ 10937726 w 12407900"/>
              <a:gd name="connsiteY1" fmla="*/ 0 h 7137400"/>
              <a:gd name="connsiteX2" fmla="*/ 10963608 w 12407900"/>
              <a:gd name="connsiteY2" fmla="*/ 14979 h 7137400"/>
              <a:gd name="connsiteX3" fmla="*/ 12322394 w 12407900"/>
              <a:gd name="connsiteY3" fmla="*/ 1369901 h 7137400"/>
              <a:gd name="connsiteX4" fmla="*/ 12407900 w 12407900"/>
              <a:gd name="connsiteY4" fmla="*/ 1534095 h 7137400"/>
              <a:gd name="connsiteX5" fmla="*/ 12407900 w 12407900"/>
              <a:gd name="connsiteY5" fmla="*/ 5377854 h 7137400"/>
              <a:gd name="connsiteX6" fmla="*/ 12378438 w 12407900"/>
              <a:gd name="connsiteY6" fmla="*/ 5451150 h 7137400"/>
              <a:gd name="connsiteX7" fmla="*/ 11169762 w 12407900"/>
              <a:gd name="connsiteY7" fmla="*/ 7126105 h 7137400"/>
              <a:gd name="connsiteX8" fmla="*/ 11156476 w 12407900"/>
              <a:gd name="connsiteY8" fmla="*/ 7137400 h 7137400"/>
              <a:gd name="connsiteX9" fmla="*/ 1914992 w 12407900"/>
              <a:gd name="connsiteY9" fmla="*/ 7137400 h 7137400"/>
              <a:gd name="connsiteX10" fmla="*/ 1859553 w 12407900"/>
              <a:gd name="connsiteY10" fmla="*/ 7096884 h 7137400"/>
              <a:gd name="connsiteX11" fmla="*/ 11346 w 12407900"/>
              <a:gd name="connsiteY11" fmla="*/ 4439115 h 7137400"/>
              <a:gd name="connsiteX12" fmla="*/ 0 w 12407900"/>
              <a:gd name="connsiteY12" fmla="*/ 4392155 h 7137400"/>
              <a:gd name="connsiteX13" fmla="*/ 0 w 12407900"/>
              <a:gd name="connsiteY13" fmla="*/ 2026681 h 7137400"/>
              <a:gd name="connsiteX14" fmla="*/ 2778 w 12407900"/>
              <a:gd name="connsiteY14" fmla="*/ 2015010 h 7137400"/>
              <a:gd name="connsiteX15" fmla="*/ 1245599 w 12407900"/>
              <a:gd name="connsiteY15" fmla="*/ 22791 h 713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07900" h="7137400">
                <a:moveTo>
                  <a:pt x="1272925" y="0"/>
                </a:moveTo>
                <a:lnTo>
                  <a:pt x="10937726" y="0"/>
                </a:lnTo>
                <a:lnTo>
                  <a:pt x="10963608" y="14979"/>
                </a:lnTo>
                <a:cubicBezTo>
                  <a:pt x="11553437" y="376200"/>
                  <a:pt x="12011461" y="821317"/>
                  <a:pt x="12322394" y="1369901"/>
                </a:cubicBezTo>
                <a:lnTo>
                  <a:pt x="12407900" y="1534095"/>
                </a:lnTo>
                <a:lnTo>
                  <a:pt x="12407900" y="5377854"/>
                </a:lnTo>
                <a:lnTo>
                  <a:pt x="12378438" y="5451150"/>
                </a:lnTo>
                <a:cubicBezTo>
                  <a:pt x="12103005" y="6086896"/>
                  <a:pt x="11696132" y="6653946"/>
                  <a:pt x="11169762" y="7126105"/>
                </a:cubicBezTo>
                <a:lnTo>
                  <a:pt x="11156476" y="7137400"/>
                </a:lnTo>
                <a:lnTo>
                  <a:pt x="1914992" y="7137400"/>
                </a:lnTo>
                <a:lnTo>
                  <a:pt x="1859553" y="7096884"/>
                </a:lnTo>
                <a:cubicBezTo>
                  <a:pt x="941226" y="6394410"/>
                  <a:pt x="294190" y="5483064"/>
                  <a:pt x="11346" y="4439115"/>
                </a:cubicBezTo>
                <a:lnTo>
                  <a:pt x="0" y="4392155"/>
                </a:lnTo>
                <a:lnTo>
                  <a:pt x="0" y="2026681"/>
                </a:lnTo>
                <a:lnTo>
                  <a:pt x="2778" y="2015010"/>
                </a:lnTo>
                <a:cubicBezTo>
                  <a:pt x="214624" y="1236503"/>
                  <a:pt x="640538" y="559617"/>
                  <a:pt x="1245599" y="22791"/>
                </a:cubicBezTo>
                <a:close/>
              </a:path>
            </a:pathLst>
          </a:custGeom>
          <a:noFill/>
          <a:ln w="6350">
            <a:solidFill>
              <a:schemeClr val="tx1">
                <a:alpha val="20000"/>
              </a:schemeClr>
            </a:solidFill>
            <a:miter lim="400000"/>
          </a:ln>
        </p:spPr>
        <p:txBody>
          <a:bodyPr lIns="38100" tIns="38100" rIns="38100" bIns="38100" anchor="ctr"/>
          <a:lstStyle/>
          <a:p>
            <a:pPr eaLnBrk="1" fontAlgn="auto" hangingPunct="1">
              <a:spcBef>
                <a:spcPts val="0"/>
              </a:spcBef>
              <a:spcAft>
                <a:spcPts val="0"/>
              </a:spcAft>
              <a:defRPr>
                <a:effectLst>
                  <a:outerShdw blurRad="38100" dist="12700" dir="5400000" rotWithShape="0">
                    <a:srgbClr val="000000">
                      <a:alpha val="50000"/>
                    </a:srgbClr>
                  </a:outerShdw>
                </a:effectLst>
              </a:defRPr>
            </a:pPr>
            <a:endParaRPr dirty="0">
              <a:effectLst>
                <a:outerShdw blurRad="38100" dist="12700" dir="5400000" rotWithShape="0">
                  <a:srgbClr val="000000">
                    <a:alpha val="50000"/>
                  </a:srgbClr>
                </a:outerShdw>
              </a:effectLst>
              <a:latin typeface="仓耳玄三M W05" panose="02020400000000000000" pitchFamily="18" charset="-122"/>
            </a:endParaRPr>
          </a:p>
        </p:txBody>
      </p:sp>
      <p:sp>
        <p:nvSpPr>
          <p:cNvPr id="5" name="Title 9"/>
          <p:cNvSpPr>
            <a:spLocks noGrp="1"/>
          </p:cNvSpPr>
          <p:nvPr>
            <p:ph type="title"/>
          </p:nvPr>
        </p:nvSpPr>
        <p:spPr>
          <a:xfrm>
            <a:off x="1724526" y="459392"/>
            <a:ext cx="3891083" cy="2358197"/>
          </a:xfrm>
        </p:spPr>
        <p:txBody>
          <a:bodyPr anchor="t">
            <a:normAutofit/>
          </a:bodyPr>
          <a:lstStyle>
            <a:lvl1pPr>
              <a:defRPr sz="3800" b="1" i="0">
                <a:latin typeface="仓耳玄三M W05" panose="02020400000000000000" pitchFamily="18" charset="-122"/>
                <a:ea typeface="仓耳玄三M W05" panose="02020400000000000000" pitchFamily="18" charset="-122"/>
                <a:cs typeface="仓耳玄三M W05" panose="02020400000000000000" pitchFamily="18" charset="-122"/>
              </a:defRPr>
            </a:lvl1pPr>
          </a:lstStyle>
          <a:p>
            <a:r>
              <a:rPr lang="en-US" dirty="0"/>
              <a:t>Click to edit Master title style</a:t>
            </a:r>
          </a:p>
        </p:txBody>
      </p:sp>
    </p:spTree>
    <p:extLst>
      <p:ext uri="{BB962C8B-B14F-4D97-AF65-F5344CB8AC3E}">
        <p14:creationId xmlns:p14="http://schemas.microsoft.com/office/powerpoint/2010/main" val="7536083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xmlns="" id="{BFC9BD2B-475B-4E86-AE73-DA295B8E2FFA}"/>
              </a:ext>
            </a:extLst>
          </p:cNvPr>
          <p:cNvSpPr/>
          <p:nvPr userDrawn="1"/>
        </p:nvSpPr>
        <p:spPr>
          <a:xfrm>
            <a:off x="-125505" y="-205098"/>
            <a:ext cx="12478871" cy="7251357"/>
          </a:xfrm>
          <a:custGeom>
            <a:avLst/>
            <a:gdLst>
              <a:gd name="connsiteX0" fmla="*/ 0 w 12478871"/>
              <a:gd name="connsiteY0" fmla="*/ 6968122 h 7251357"/>
              <a:gd name="connsiteX1" fmla="*/ 46450 w 12478871"/>
              <a:gd name="connsiteY1" fmla="*/ 7012418 h 7251357"/>
              <a:gd name="connsiteX2" fmla="*/ 386417 w 12478871"/>
              <a:gd name="connsiteY2" fmla="*/ 7244838 h 7251357"/>
              <a:gd name="connsiteX3" fmla="*/ 401229 w 12478871"/>
              <a:gd name="connsiteY3" fmla="*/ 7251357 h 7251357"/>
              <a:gd name="connsiteX4" fmla="*/ 107756 w 12478871"/>
              <a:gd name="connsiteY4" fmla="*/ 7251357 h 7251357"/>
              <a:gd name="connsiteX5" fmla="*/ 0 w 12478871"/>
              <a:gd name="connsiteY5" fmla="*/ 7167230 h 7251357"/>
              <a:gd name="connsiteX6" fmla="*/ 4522428 w 12478871"/>
              <a:gd name="connsiteY6" fmla="*/ 6527471 h 7251357"/>
              <a:gd name="connsiteX7" fmla="*/ 5268732 w 12478871"/>
              <a:gd name="connsiteY7" fmla="*/ 6688450 h 7251357"/>
              <a:gd name="connsiteX8" fmla="*/ 5937937 w 12478871"/>
              <a:gd name="connsiteY8" fmla="*/ 7217469 h 7251357"/>
              <a:gd name="connsiteX9" fmla="*/ 5965436 w 12478871"/>
              <a:gd name="connsiteY9" fmla="*/ 7251357 h 7251357"/>
              <a:gd name="connsiteX10" fmla="*/ 5763562 w 12478871"/>
              <a:gd name="connsiteY10" fmla="*/ 7251357 h 7251357"/>
              <a:gd name="connsiteX11" fmla="*/ 5756617 w 12478871"/>
              <a:gd name="connsiteY11" fmla="*/ 7243414 h 7251357"/>
              <a:gd name="connsiteX12" fmla="*/ 5204574 w 12478871"/>
              <a:gd name="connsiteY12" fmla="*/ 6826363 h 7251357"/>
              <a:gd name="connsiteX13" fmla="*/ 4084381 w 12478871"/>
              <a:gd name="connsiteY13" fmla="*/ 6725260 h 7251357"/>
              <a:gd name="connsiteX14" fmla="*/ 2873481 w 12478871"/>
              <a:gd name="connsiteY14" fmla="*/ 7120837 h 7251357"/>
              <a:gd name="connsiteX15" fmla="*/ 2534386 w 12478871"/>
              <a:gd name="connsiteY15" fmla="*/ 7251357 h 7251357"/>
              <a:gd name="connsiteX16" fmla="*/ 2072110 w 12478871"/>
              <a:gd name="connsiteY16" fmla="*/ 7251357 h 7251357"/>
              <a:gd name="connsiteX17" fmla="*/ 2239076 w 12478871"/>
              <a:gd name="connsiteY17" fmla="*/ 7195922 h 7251357"/>
              <a:gd name="connsiteX18" fmla="*/ 2816697 w 12478871"/>
              <a:gd name="connsiteY18" fmla="*/ 6978017 h 7251357"/>
              <a:gd name="connsiteX19" fmla="*/ 4054883 w 12478871"/>
              <a:gd name="connsiteY19" fmla="*/ 6575078 h 7251357"/>
              <a:gd name="connsiteX20" fmla="*/ 4522428 w 12478871"/>
              <a:gd name="connsiteY20" fmla="*/ 6527471 h 7251357"/>
              <a:gd name="connsiteX21" fmla="*/ 12478871 w 12478871"/>
              <a:gd name="connsiteY21" fmla="*/ 6227821 h 7251357"/>
              <a:gd name="connsiteX22" fmla="*/ 12478871 w 12478871"/>
              <a:gd name="connsiteY22" fmla="*/ 6475656 h 7251357"/>
              <a:gd name="connsiteX23" fmla="*/ 12319837 w 12478871"/>
              <a:gd name="connsiteY23" fmla="*/ 6674064 h 7251357"/>
              <a:gd name="connsiteX24" fmla="*/ 12082809 w 12478871"/>
              <a:gd name="connsiteY24" fmla="*/ 6954950 h 7251357"/>
              <a:gd name="connsiteX25" fmla="*/ 11843296 w 12478871"/>
              <a:gd name="connsiteY25" fmla="*/ 7225156 h 7251357"/>
              <a:gd name="connsiteX26" fmla="*/ 11818912 w 12478871"/>
              <a:gd name="connsiteY26" fmla="*/ 7251357 h 7251357"/>
              <a:gd name="connsiteX27" fmla="*/ 11608966 w 12478871"/>
              <a:gd name="connsiteY27" fmla="*/ 7251357 h 7251357"/>
              <a:gd name="connsiteX28" fmla="*/ 11729365 w 12478871"/>
              <a:gd name="connsiteY28" fmla="*/ 7122119 h 7251357"/>
              <a:gd name="connsiteX29" fmla="*/ 11966291 w 12478871"/>
              <a:gd name="connsiteY29" fmla="*/ 6855319 h 7251357"/>
              <a:gd name="connsiteX30" fmla="*/ 12423409 w 12478871"/>
              <a:gd name="connsiteY30" fmla="*/ 6300787 h 7251357"/>
              <a:gd name="connsiteX31" fmla="*/ 11259292 w 12478871"/>
              <a:gd name="connsiteY31" fmla="*/ 0 h 7251357"/>
              <a:gd name="connsiteX32" fmla="*/ 11771609 w 12478871"/>
              <a:gd name="connsiteY32" fmla="*/ 0 h 7251357"/>
              <a:gd name="connsiteX33" fmla="*/ 11773907 w 12478871"/>
              <a:gd name="connsiteY33" fmla="*/ 754 h 7251357"/>
              <a:gd name="connsiteX34" fmla="*/ 12460385 w 12478871"/>
              <a:gd name="connsiteY34" fmla="*/ 307682 h 7251357"/>
              <a:gd name="connsiteX35" fmla="*/ 12478871 w 12478871"/>
              <a:gd name="connsiteY35" fmla="*/ 319091 h 7251357"/>
              <a:gd name="connsiteX36" fmla="*/ 12478871 w 12478871"/>
              <a:gd name="connsiteY36" fmla="*/ 500587 h 7251357"/>
              <a:gd name="connsiteX37" fmla="*/ 12386640 w 12478871"/>
              <a:gd name="connsiteY37" fmla="*/ 444122 h 7251357"/>
              <a:gd name="connsiteX38" fmla="*/ 11644911 w 12478871"/>
              <a:gd name="connsiteY38" fmla="*/ 120790 h 7251357"/>
              <a:gd name="connsiteX39" fmla="*/ 2920249 w 12478871"/>
              <a:gd name="connsiteY39" fmla="*/ 0 h 7251357"/>
              <a:gd name="connsiteX40" fmla="*/ 3521694 w 12478871"/>
              <a:gd name="connsiteY40" fmla="*/ 0 h 7251357"/>
              <a:gd name="connsiteX41" fmla="*/ 3313597 w 12478871"/>
              <a:gd name="connsiteY41" fmla="*/ 51738 h 7251357"/>
              <a:gd name="connsiteX42" fmla="*/ 2947226 w 12478871"/>
              <a:gd name="connsiteY42" fmla="*/ 153083 h 7251357"/>
              <a:gd name="connsiteX43" fmla="*/ 332951 w 12478871"/>
              <a:gd name="connsiteY43" fmla="*/ 1280920 h 7251357"/>
              <a:gd name="connsiteX44" fmla="*/ 56845 w 12478871"/>
              <a:gd name="connsiteY44" fmla="*/ 1464840 h 7251357"/>
              <a:gd name="connsiteX45" fmla="*/ 0 w 12478871"/>
              <a:gd name="connsiteY45" fmla="*/ 1507203 h 7251357"/>
              <a:gd name="connsiteX46" fmla="*/ 0 w 12478871"/>
              <a:gd name="connsiteY46" fmla="*/ 1316482 h 7251357"/>
              <a:gd name="connsiteX47" fmla="*/ 250356 w 12478871"/>
              <a:gd name="connsiteY47" fmla="*/ 1148897 h 7251357"/>
              <a:gd name="connsiteX48" fmla="*/ 2904454 w 12478871"/>
              <a:gd name="connsiteY48" fmla="*/ 4373 h 725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2478871" h="7251357">
                <a:moveTo>
                  <a:pt x="0" y="6968122"/>
                </a:moveTo>
                <a:lnTo>
                  <a:pt x="46450" y="7012418"/>
                </a:lnTo>
                <a:cubicBezTo>
                  <a:pt x="155593" y="7106435"/>
                  <a:pt x="268424" y="7183704"/>
                  <a:pt x="386417" y="7244838"/>
                </a:cubicBezTo>
                <a:lnTo>
                  <a:pt x="401229" y="7251357"/>
                </a:lnTo>
                <a:lnTo>
                  <a:pt x="107756" y="7251357"/>
                </a:lnTo>
                <a:lnTo>
                  <a:pt x="0" y="7167230"/>
                </a:lnTo>
                <a:close/>
                <a:moveTo>
                  <a:pt x="4522428" y="6527471"/>
                </a:moveTo>
                <a:cubicBezTo>
                  <a:pt x="4795287" y="6527471"/>
                  <a:pt x="5041597" y="6581458"/>
                  <a:pt x="5268732" y="6688450"/>
                </a:cubicBezTo>
                <a:cubicBezTo>
                  <a:pt x="5510986" y="6803296"/>
                  <a:pt x="5732084" y="6977772"/>
                  <a:pt x="5937937" y="7217469"/>
                </a:cubicBezTo>
                <a:lnTo>
                  <a:pt x="5965436" y="7251357"/>
                </a:lnTo>
                <a:lnTo>
                  <a:pt x="5763562" y="7251357"/>
                </a:lnTo>
                <a:lnTo>
                  <a:pt x="5756617" y="7243414"/>
                </a:lnTo>
                <a:cubicBezTo>
                  <a:pt x="5583513" y="7057389"/>
                  <a:pt x="5399769" y="6918846"/>
                  <a:pt x="5204574" y="6826363"/>
                </a:cubicBezTo>
                <a:cubicBezTo>
                  <a:pt x="4879356" y="6673236"/>
                  <a:pt x="4523903" y="6640844"/>
                  <a:pt x="4084381" y="6725260"/>
                </a:cubicBezTo>
                <a:cubicBezTo>
                  <a:pt x="3690580" y="6800351"/>
                  <a:pt x="3274656" y="6964275"/>
                  <a:pt x="2873481" y="7120837"/>
                </a:cubicBezTo>
                <a:lnTo>
                  <a:pt x="2534386" y="7251357"/>
                </a:lnTo>
                <a:lnTo>
                  <a:pt x="2072110" y="7251357"/>
                </a:lnTo>
                <a:lnTo>
                  <a:pt x="2239076" y="7195922"/>
                </a:lnTo>
                <a:cubicBezTo>
                  <a:pt x="2432472" y="7128567"/>
                  <a:pt x="2625881" y="7052740"/>
                  <a:pt x="2816697" y="6978017"/>
                </a:cubicBezTo>
                <a:cubicBezTo>
                  <a:pt x="3224509" y="6819001"/>
                  <a:pt x="3645595" y="6651641"/>
                  <a:pt x="4054883" y="6575078"/>
                </a:cubicBezTo>
                <a:cubicBezTo>
                  <a:pt x="4217122" y="6542686"/>
                  <a:pt x="4373463" y="6527471"/>
                  <a:pt x="4522428" y="6527471"/>
                </a:cubicBezTo>
                <a:close/>
                <a:moveTo>
                  <a:pt x="12478871" y="6227821"/>
                </a:moveTo>
                <a:lnTo>
                  <a:pt x="12478871" y="6475656"/>
                </a:lnTo>
                <a:lnTo>
                  <a:pt x="12319837" y="6674064"/>
                </a:lnTo>
                <a:cubicBezTo>
                  <a:pt x="12242698" y="6767836"/>
                  <a:pt x="12163652" y="6861516"/>
                  <a:pt x="12082809" y="6954950"/>
                </a:cubicBezTo>
                <a:cubicBezTo>
                  <a:pt x="12003901" y="7046175"/>
                  <a:pt x="11924014" y="7136289"/>
                  <a:pt x="11843296" y="7225156"/>
                </a:cubicBezTo>
                <a:lnTo>
                  <a:pt x="11818912" y="7251357"/>
                </a:lnTo>
                <a:lnTo>
                  <a:pt x="11608966" y="7251357"/>
                </a:lnTo>
                <a:lnTo>
                  <a:pt x="11729365" y="7122119"/>
                </a:lnTo>
                <a:cubicBezTo>
                  <a:pt x="11809190" y="7034358"/>
                  <a:pt x="11888213" y="6945379"/>
                  <a:pt x="11966291" y="6855319"/>
                </a:cubicBezTo>
                <a:cubicBezTo>
                  <a:pt x="12126134" y="6671150"/>
                  <a:pt x="12278787" y="6485877"/>
                  <a:pt x="12423409" y="6300787"/>
                </a:cubicBezTo>
                <a:close/>
                <a:moveTo>
                  <a:pt x="11259292" y="0"/>
                </a:moveTo>
                <a:lnTo>
                  <a:pt x="11771609" y="0"/>
                </a:lnTo>
                <a:lnTo>
                  <a:pt x="11773907" y="754"/>
                </a:lnTo>
                <a:cubicBezTo>
                  <a:pt x="12025472" y="92347"/>
                  <a:pt x="12253161" y="194309"/>
                  <a:pt x="12460385" y="307682"/>
                </a:cubicBezTo>
                <a:lnTo>
                  <a:pt x="12478871" y="319091"/>
                </a:lnTo>
                <a:lnTo>
                  <a:pt x="12478871" y="500587"/>
                </a:lnTo>
                <a:lnTo>
                  <a:pt x="12386640" y="444122"/>
                </a:lnTo>
                <a:cubicBezTo>
                  <a:pt x="12157476" y="318847"/>
                  <a:pt x="11907756" y="212254"/>
                  <a:pt x="11644911" y="120790"/>
                </a:cubicBezTo>
                <a:close/>
                <a:moveTo>
                  <a:pt x="2920249" y="0"/>
                </a:moveTo>
                <a:lnTo>
                  <a:pt x="3521694" y="0"/>
                </a:lnTo>
                <a:lnTo>
                  <a:pt x="3313597" y="51738"/>
                </a:lnTo>
                <a:cubicBezTo>
                  <a:pt x="3189906" y="84196"/>
                  <a:pt x="3067708" y="117991"/>
                  <a:pt x="2947226" y="153083"/>
                </a:cubicBezTo>
                <a:cubicBezTo>
                  <a:pt x="1923640" y="450011"/>
                  <a:pt x="1043857" y="830374"/>
                  <a:pt x="332951" y="1280920"/>
                </a:cubicBezTo>
                <a:cubicBezTo>
                  <a:pt x="237359" y="1341226"/>
                  <a:pt x="145315" y="1402544"/>
                  <a:pt x="56845" y="1464840"/>
                </a:cubicBezTo>
                <a:lnTo>
                  <a:pt x="0" y="1507203"/>
                </a:lnTo>
                <a:lnTo>
                  <a:pt x="0" y="1316482"/>
                </a:lnTo>
                <a:lnTo>
                  <a:pt x="250356" y="1148897"/>
                </a:lnTo>
                <a:cubicBezTo>
                  <a:pt x="974536" y="690499"/>
                  <a:pt x="1866856" y="306210"/>
                  <a:pt x="2904454" y="4373"/>
                </a:cubicBezTo>
                <a:close/>
              </a:path>
            </a:pathLst>
          </a:custGeom>
          <a:solidFill>
            <a:srgbClr val="F5ADAE"/>
          </a:solidFill>
          <a:ln w="127000">
            <a:noFill/>
            <a:miter lim="400000"/>
          </a:ln>
          <a:effectLst>
            <a:innerShdw blurRad="114300">
              <a:schemeClr val="bg1"/>
            </a:innerShdw>
          </a:effectLst>
        </p:spPr>
        <p:txBody>
          <a:bodyPr lIns="38100" tIns="38100" rIns="38100" bIns="38100" anchor="ctr"/>
          <a:lstStyle/>
          <a:p>
            <a:pPr eaLnBrk="1" fontAlgn="auto" hangingPunct="1">
              <a:spcBef>
                <a:spcPts val="0"/>
              </a:spcBef>
              <a:spcAft>
                <a:spcPts val="0"/>
              </a:spcAft>
              <a:defRPr>
                <a:effectLst>
                  <a:outerShdw blurRad="38100" dist="12700" dir="5400000" rotWithShape="0">
                    <a:srgbClr val="000000">
                      <a:alpha val="50000"/>
                    </a:srgbClr>
                  </a:outerShdw>
                </a:effectLst>
              </a:defRPr>
            </a:pPr>
            <a:endParaRPr dirty="0">
              <a:effectLst>
                <a:outerShdw blurRad="38100" dist="12700" dir="5400000" rotWithShape="0">
                  <a:srgbClr val="000000">
                    <a:alpha val="50000"/>
                  </a:srgbClr>
                </a:outerShdw>
              </a:effectLst>
              <a:latin typeface="仓耳玄三M W05" panose="02020400000000000000" pitchFamily="18" charset="-122"/>
            </a:endParaRPr>
          </a:p>
        </p:txBody>
      </p:sp>
      <p:sp>
        <p:nvSpPr>
          <p:cNvPr id="5" name="Title 9"/>
          <p:cNvSpPr>
            <a:spLocks noGrp="1"/>
          </p:cNvSpPr>
          <p:nvPr>
            <p:ph type="title"/>
          </p:nvPr>
        </p:nvSpPr>
        <p:spPr>
          <a:xfrm>
            <a:off x="1724526" y="459392"/>
            <a:ext cx="3891083" cy="2358197"/>
          </a:xfrm>
        </p:spPr>
        <p:txBody>
          <a:bodyPr anchor="t">
            <a:normAutofit/>
          </a:bodyPr>
          <a:lstStyle>
            <a:lvl1pPr>
              <a:defRPr sz="3800" b="1" i="0">
                <a:latin typeface="仓耳玄三M W05" panose="02020400000000000000" pitchFamily="18" charset="-122"/>
                <a:ea typeface="仓耳玄三M W05" panose="02020400000000000000" pitchFamily="18" charset="-122"/>
                <a:cs typeface="仓耳玄三M W05" panose="02020400000000000000" pitchFamily="18" charset="-122"/>
              </a:defRPr>
            </a:lvl1pPr>
          </a:lstStyle>
          <a:p>
            <a:r>
              <a:rPr lang="en-US" dirty="0"/>
              <a:t>Click to edit Master title style</a:t>
            </a:r>
          </a:p>
        </p:txBody>
      </p:sp>
      <p:sp>
        <p:nvSpPr>
          <p:cNvPr id="10" name="Picture Placeholder 9"/>
          <p:cNvSpPr>
            <a:spLocks noGrp="1"/>
          </p:cNvSpPr>
          <p:nvPr>
            <p:ph type="pic" sz="quarter" idx="12"/>
          </p:nvPr>
        </p:nvSpPr>
        <p:spPr>
          <a:xfrm>
            <a:off x="5285702" y="1"/>
            <a:ext cx="5753676" cy="2342503"/>
          </a:xfrm>
          <a:custGeom>
            <a:avLst/>
            <a:gdLst>
              <a:gd name="connsiteX0" fmla="*/ 814965 w 5753676"/>
              <a:gd name="connsiteY0" fmla="*/ 0 h 2342503"/>
              <a:gd name="connsiteX1" fmla="*/ 5601512 w 5753676"/>
              <a:gd name="connsiteY1" fmla="*/ 0 h 2342503"/>
              <a:gd name="connsiteX2" fmla="*/ 5655544 w 5753676"/>
              <a:gd name="connsiteY2" fmla="*/ 139332 h 2342503"/>
              <a:gd name="connsiteX3" fmla="*/ 5441342 w 5753676"/>
              <a:gd name="connsiteY3" fmla="*/ 1571527 h 2342503"/>
              <a:gd name="connsiteX4" fmla="*/ 399319 w 5753676"/>
              <a:gd name="connsiteY4" fmla="*/ 1359359 h 2342503"/>
              <a:gd name="connsiteX5" fmla="*/ 740490 w 5753676"/>
              <a:gd name="connsiteY5" fmla="*/ 30218 h 2342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3676" h="2342503">
                <a:moveTo>
                  <a:pt x="814965" y="0"/>
                </a:moveTo>
                <a:lnTo>
                  <a:pt x="5601512" y="0"/>
                </a:lnTo>
                <a:lnTo>
                  <a:pt x="5655544" y="139332"/>
                </a:lnTo>
                <a:cubicBezTo>
                  <a:pt x="5823075" y="653926"/>
                  <a:pt x="5791323" y="1162066"/>
                  <a:pt x="5441342" y="1571527"/>
                </a:cubicBezTo>
                <a:cubicBezTo>
                  <a:pt x="4509037" y="2667078"/>
                  <a:pt x="1785413" y="2593900"/>
                  <a:pt x="399319" y="1359359"/>
                </a:cubicBezTo>
                <a:cubicBezTo>
                  <a:pt x="-380359" y="664929"/>
                  <a:pt x="116980" y="297223"/>
                  <a:pt x="740490" y="30218"/>
                </a:cubicBezTo>
                <a:close/>
              </a:path>
            </a:pathLst>
          </a:custGeom>
          <a:gradFill>
            <a:gsLst>
              <a:gs pos="0">
                <a:schemeClr val="tx1">
                  <a:alpha val="20000"/>
                </a:schemeClr>
              </a:gs>
              <a:gs pos="98000">
                <a:schemeClr val="tx1">
                  <a:alpha val="5000"/>
                </a:schemeClr>
              </a:gs>
            </a:gsLst>
            <a:lin ang="5400000" scaled="1"/>
          </a:gradFill>
          <a:ln>
            <a:noFill/>
          </a:ln>
        </p:spPr>
        <p:txBody>
          <a:bodyPr rtlCol="0" anchor="ctr">
            <a:noAutofit/>
          </a:bodyPr>
          <a:lstStyle>
            <a:lvl1pPr algn="ctr">
              <a:defRPr sz="1200">
                <a:solidFill>
                  <a:schemeClr val="tx1"/>
                </a:solidFill>
                <a:latin typeface="仓耳玄三M W05" panose="02020400000000000000" pitchFamily="18" charset="-122"/>
              </a:defRPr>
            </a:lvl1pPr>
          </a:lstStyle>
          <a:p>
            <a:pPr lvl="0"/>
            <a:endParaRPr lang="en-US" noProof="0" dirty="0"/>
          </a:p>
        </p:txBody>
      </p:sp>
    </p:spTree>
    <p:extLst>
      <p:ext uri="{BB962C8B-B14F-4D97-AF65-F5344CB8AC3E}">
        <p14:creationId xmlns:p14="http://schemas.microsoft.com/office/powerpoint/2010/main" val="18165394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0_Title Slide">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xmlns="" id="{827E6A42-418A-4501-BC8B-42F720D17616}"/>
              </a:ext>
            </a:extLst>
          </p:cNvPr>
          <p:cNvSpPr txBox="1">
            <a:spLocks/>
          </p:cNvSpPr>
          <p:nvPr userDrawn="1"/>
        </p:nvSpPr>
        <p:spPr>
          <a:xfrm>
            <a:off x="11385550" y="234950"/>
            <a:ext cx="647700" cy="328613"/>
          </a:xfrm>
          <a:prstGeom prst="rect">
            <a:avLst/>
          </a:prstGeom>
        </p:spPr>
        <p:txBody>
          <a:bodyPr wrap="none" lIns="121920" tIns="60960" rIns="121920" bIns="6096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fld id="{165DB748-8CCD-4E41-8425-9C0DDC8F208E}" type="slidenum">
              <a:rPr lang="en-US" b="1" smtClean="0">
                <a:solidFill>
                  <a:schemeClr val="tx1"/>
                </a:solidFill>
                <a:latin typeface="仓耳玄三M W05" panose="02020400000000000000" pitchFamily="18" charset="-122"/>
                <a:ea typeface="仓耳玄三M W05" panose="02020400000000000000" pitchFamily="18" charset="-122"/>
                <a:cs typeface="Source Sans Pro" charset="0"/>
              </a:rPr>
              <a:pPr algn="ctr" fontAlgn="auto">
                <a:spcBef>
                  <a:spcPts val="0"/>
                </a:spcBef>
                <a:spcAft>
                  <a:spcPts val="0"/>
                </a:spcAft>
                <a:defRPr/>
              </a:pPr>
              <a:t>‹#›</a:t>
            </a:fld>
            <a:endParaRPr lang="en-US" b="1" dirty="0">
              <a:solidFill>
                <a:schemeClr val="tx1"/>
              </a:solidFill>
              <a:latin typeface="仓耳玄三M W05" panose="02020400000000000000" pitchFamily="18" charset="-122"/>
              <a:ea typeface="仓耳玄三M W05" panose="02020400000000000000" pitchFamily="18" charset="-122"/>
              <a:cs typeface="Source Sans Pro" charset="0"/>
            </a:endParaRPr>
          </a:p>
        </p:txBody>
      </p:sp>
      <p:sp>
        <p:nvSpPr>
          <p:cNvPr id="6" name="Picture Placeholder 12"/>
          <p:cNvSpPr>
            <a:spLocks noGrp="1"/>
          </p:cNvSpPr>
          <p:nvPr>
            <p:ph type="pic" sz="quarter" idx="13"/>
          </p:nvPr>
        </p:nvSpPr>
        <p:spPr>
          <a:xfrm>
            <a:off x="8587408" y="1"/>
            <a:ext cx="3604591" cy="6857999"/>
          </a:xfrm>
          <a:prstGeom prst="rect">
            <a:avLst/>
          </a:prstGeom>
          <a:gradFill>
            <a:gsLst>
              <a:gs pos="0">
                <a:schemeClr val="tx1">
                  <a:alpha val="20000"/>
                </a:schemeClr>
              </a:gs>
              <a:gs pos="99000">
                <a:schemeClr val="tx1">
                  <a:alpha val="10000"/>
                </a:schemeClr>
              </a:gs>
            </a:gsLst>
            <a:lin ang="5400000" scaled="1"/>
          </a:gradFill>
          <a:ln>
            <a:noFill/>
          </a:ln>
        </p:spPr>
        <p:txBody>
          <a:bodyPr rtlCol="0" anchor="ctr">
            <a:noAutofit/>
          </a:bodyPr>
          <a:lstStyle>
            <a:lvl1pPr algn="ctr">
              <a:defRPr sz="1200">
                <a:solidFill>
                  <a:schemeClr val="tx1"/>
                </a:solidFill>
                <a:latin typeface="仓耳玄三M W05" panose="02020400000000000000" pitchFamily="18" charset="-122"/>
              </a:defRPr>
            </a:lvl1pPr>
          </a:lstStyle>
          <a:p>
            <a:pPr lvl="0"/>
            <a:endParaRPr lang="en-US" noProof="0" dirty="0"/>
          </a:p>
        </p:txBody>
      </p:sp>
      <p:sp>
        <p:nvSpPr>
          <p:cNvPr id="8" name="Picture Placeholder 12"/>
          <p:cNvSpPr>
            <a:spLocks noGrp="1"/>
          </p:cNvSpPr>
          <p:nvPr>
            <p:ph type="pic" sz="quarter" idx="14"/>
          </p:nvPr>
        </p:nvSpPr>
        <p:spPr>
          <a:xfrm>
            <a:off x="4982816" y="1"/>
            <a:ext cx="3604591" cy="6857999"/>
          </a:xfrm>
          <a:prstGeom prst="rect">
            <a:avLst/>
          </a:prstGeom>
          <a:gradFill>
            <a:gsLst>
              <a:gs pos="0">
                <a:schemeClr val="tx1">
                  <a:alpha val="20000"/>
                </a:schemeClr>
              </a:gs>
              <a:gs pos="99000">
                <a:schemeClr val="tx1">
                  <a:alpha val="10000"/>
                </a:schemeClr>
              </a:gs>
            </a:gsLst>
            <a:lin ang="5400000" scaled="1"/>
          </a:gradFill>
          <a:ln>
            <a:noFill/>
          </a:ln>
        </p:spPr>
        <p:txBody>
          <a:bodyPr rtlCol="0" anchor="ctr">
            <a:noAutofit/>
          </a:bodyPr>
          <a:lstStyle>
            <a:lvl1pPr algn="ctr">
              <a:defRPr sz="1200">
                <a:solidFill>
                  <a:schemeClr val="tx1"/>
                </a:solidFill>
                <a:latin typeface="仓耳玄三M W05" panose="02020400000000000000" pitchFamily="18" charset="-122"/>
              </a:defRPr>
            </a:lvl1pPr>
          </a:lstStyle>
          <a:p>
            <a:pPr lvl="0"/>
            <a:endParaRPr lang="en-US" noProof="0" dirty="0"/>
          </a:p>
        </p:txBody>
      </p:sp>
      <p:sp>
        <p:nvSpPr>
          <p:cNvPr id="7" name="Title 9"/>
          <p:cNvSpPr>
            <a:spLocks noGrp="1"/>
          </p:cNvSpPr>
          <p:nvPr>
            <p:ph type="title"/>
          </p:nvPr>
        </p:nvSpPr>
        <p:spPr>
          <a:xfrm>
            <a:off x="1724527" y="504315"/>
            <a:ext cx="3891083" cy="2358197"/>
          </a:xfrm>
        </p:spPr>
        <p:txBody>
          <a:bodyPr anchor="t">
            <a:normAutofit/>
          </a:bodyPr>
          <a:lstStyle>
            <a:lvl1pPr>
              <a:defRPr sz="3800" b="1" i="0">
                <a:latin typeface="仓耳玄三M W05" panose="02020400000000000000" pitchFamily="18" charset="-122"/>
                <a:ea typeface="仓耳玄三M W05" panose="02020400000000000000" pitchFamily="18" charset="-122"/>
                <a:cs typeface="仓耳玄三M W05" panose="02020400000000000000" pitchFamily="18" charset="-122"/>
              </a:defRPr>
            </a:lvl1pPr>
          </a:lstStyle>
          <a:p>
            <a:r>
              <a:rPr lang="en-US" dirty="0"/>
              <a:t>Click to edit Master title style</a:t>
            </a:r>
          </a:p>
        </p:txBody>
      </p:sp>
    </p:spTree>
    <p:extLst>
      <p:ext uri="{BB962C8B-B14F-4D97-AF65-F5344CB8AC3E}">
        <p14:creationId xmlns:p14="http://schemas.microsoft.com/office/powerpoint/2010/main" val="3720056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5" r:id="rId5"/>
    <p:sldLayoutId id="2147483657" r:id="rId6"/>
    <p:sldLayoutId id="2147483658" r:id="rId7"/>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8E5920CD-6BAE-4D7C-B14C-CADB464927B7}"/>
              </a:ext>
            </a:extLst>
          </p:cNvPr>
          <p:cNvPicPr>
            <a:picLocks noChangeAspect="1"/>
          </p:cNvPicPr>
          <p:nvPr/>
        </p:nvPicPr>
        <p:blipFill rotWithShape="1">
          <a:blip r:embed="rId4">
            <a:extLst>
              <a:ext uri="{28A0092B-C50C-407E-A947-70E740481C1C}">
                <a14:useLocalDpi xmlns:a14="http://schemas.microsoft.com/office/drawing/2010/main" val="0"/>
              </a:ext>
            </a:extLst>
          </a:blip>
          <a:srcRect b="76375"/>
          <a:stretch/>
        </p:blipFill>
        <p:spPr>
          <a:xfrm>
            <a:off x="20" y="10"/>
            <a:ext cx="12191980" cy="6857990"/>
          </a:xfrm>
          <a:prstGeom prst="rect">
            <a:avLst/>
          </a:prstGeom>
        </p:spPr>
      </p:pic>
      <p:pic>
        <p:nvPicPr>
          <p:cNvPr id="2" name="5c249dca63615">
            <a:hlinkClick r:id="" action="ppaction://media"/>
            <a:extLst>
              <a:ext uri="{FF2B5EF4-FFF2-40B4-BE49-F238E27FC236}">
                <a16:creationId xmlns:a16="http://schemas.microsoft.com/office/drawing/2014/main" xmlns="" id="{8E6E1203-8128-421D-B941-9174E10EEE4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29840" y="6313825"/>
            <a:ext cx="487363" cy="487363"/>
          </a:xfrm>
          <a:prstGeom prst="rect">
            <a:avLst/>
          </a:prstGeom>
        </p:spPr>
      </p:pic>
      <p:pic>
        <p:nvPicPr>
          <p:cNvPr id="8" name="Picture 7">
            <a:extLst>
              <a:ext uri="{FF2B5EF4-FFF2-40B4-BE49-F238E27FC236}">
                <a16:creationId xmlns:a16="http://schemas.microsoft.com/office/drawing/2014/main" xmlns="" id="{4524F82A-729D-EDA1-233C-42D1C32DB60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19600" y="1630994"/>
            <a:ext cx="7772400" cy="3676991"/>
          </a:xfrm>
          <a:prstGeom prst="rect">
            <a:avLst/>
          </a:prstGeom>
        </p:spPr>
      </p:pic>
    </p:spTree>
    <p:extLst>
      <p:ext uri="{BB962C8B-B14F-4D97-AF65-F5344CB8AC3E}">
        <p14:creationId xmlns:p14="http://schemas.microsoft.com/office/powerpoint/2010/main" val="6467937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14" presetClass="entr" presetSubtype="1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randombar(horizontal)">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31818" showWhenStopped="0">
                <p:cTn id="10" repeatCount="indefinite" fill="remove"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玩偶, 玩具&#10;&#10;描述已自动生成">
            <a:extLst>
              <a:ext uri="{FF2B5EF4-FFF2-40B4-BE49-F238E27FC236}">
                <a16:creationId xmlns:a16="http://schemas.microsoft.com/office/drawing/2014/main" xmlns="" id="{8F3D2518-80EE-43AD-8B49-A263C6C05D47}"/>
              </a:ext>
            </a:extLst>
          </p:cNvPr>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t="36465" b="36465"/>
          <a:stretch>
            <a:fillRect/>
          </a:stretch>
        </p:blipFill>
        <p:spPr>
          <a:xfrm>
            <a:off x="5286375" y="0"/>
            <a:ext cx="5753100" cy="2343150"/>
          </a:xfrm>
        </p:spPr>
      </p:pic>
      <p:sp>
        <p:nvSpPr>
          <p:cNvPr id="5" name="TextBox 4">
            <a:extLst>
              <a:ext uri="{FF2B5EF4-FFF2-40B4-BE49-F238E27FC236}">
                <a16:creationId xmlns:a16="http://schemas.microsoft.com/office/drawing/2014/main" xmlns="" id="{943F4790-E89B-02BE-3972-A169995BFE46}"/>
              </a:ext>
            </a:extLst>
          </p:cNvPr>
          <p:cNvSpPr txBox="1"/>
          <p:nvPr/>
        </p:nvSpPr>
        <p:spPr>
          <a:xfrm>
            <a:off x="1525772" y="2322294"/>
            <a:ext cx="10276368" cy="3908762"/>
          </a:xfrm>
          <a:prstGeom prst="rect">
            <a:avLst/>
          </a:prstGeom>
          <a:noFill/>
        </p:spPr>
        <p:txBody>
          <a:bodyPr wrap="square">
            <a:spAutoFit/>
          </a:bodyPr>
          <a:lstStyle/>
          <a:p>
            <a:pPr algn="just">
              <a:lnSpc>
                <a:spcPct val="115000"/>
              </a:lnSpc>
            </a:pPr>
            <a:r>
              <a:rPr lang="vi-VN" sz="3200" dirty="0">
                <a:solidFill>
                  <a:srgbClr val="000000"/>
                </a:solidFill>
                <a:effectLst/>
                <a:latin typeface="Times New Roman" panose="02020603050405020304" pitchFamily="18" charset="0"/>
                <a:ea typeface="Times New Roman" panose="02020603050405020304" pitchFamily="18" charset="0"/>
              </a:rPr>
              <a:t>- Các câu hỏi:</a:t>
            </a:r>
            <a:endParaRPr lang="x-none" sz="3200" dirty="0">
              <a:effectLst/>
              <a:latin typeface="Times New Roman" panose="02020603050405020304" pitchFamily="18" charset="0"/>
              <a:ea typeface="Times New Roman" panose="02020603050405020304" pitchFamily="18" charset="0"/>
            </a:endParaRPr>
          </a:p>
          <a:p>
            <a:pPr algn="just">
              <a:lnSpc>
                <a:spcPct val="115000"/>
              </a:lnSpc>
            </a:pPr>
            <a:r>
              <a:rPr lang="vi-VN" sz="3200" i="1" dirty="0">
                <a:solidFill>
                  <a:srgbClr val="000000"/>
                </a:solidFill>
                <a:effectLst/>
                <a:latin typeface="Times New Roman" panose="02020603050405020304" pitchFamily="18" charset="0"/>
                <a:ea typeface="Times New Roman" panose="02020603050405020304" pitchFamily="18" charset="0"/>
              </a:rPr>
              <a:t>+ Người thuê viết nay đâu?</a:t>
            </a:r>
            <a:endParaRPr lang="x-none" sz="3200" dirty="0">
              <a:effectLst/>
              <a:latin typeface="Times New Roman" panose="02020603050405020304" pitchFamily="18" charset="0"/>
              <a:ea typeface="Times New Roman" panose="02020603050405020304" pitchFamily="18" charset="0"/>
            </a:endParaRPr>
          </a:p>
          <a:p>
            <a:pPr algn="just">
              <a:lnSpc>
                <a:spcPct val="115000"/>
              </a:lnSpc>
            </a:pPr>
            <a:r>
              <a:rPr lang="vi-VN" sz="3200" i="1" dirty="0">
                <a:solidFill>
                  <a:srgbClr val="000000"/>
                </a:solidFill>
                <a:effectLst/>
                <a:latin typeface="Times New Roman" panose="02020603050405020304" pitchFamily="18" charset="0"/>
                <a:ea typeface="Times New Roman" panose="02020603050405020304" pitchFamily="18" charset="0"/>
              </a:rPr>
              <a:t>+ Những người muôn năm cũ / Hồn ở đâu bây giờ?</a:t>
            </a:r>
            <a:endParaRPr lang="x-none" sz="3200" dirty="0">
              <a:effectLst/>
              <a:latin typeface="Times New Roman" panose="02020603050405020304" pitchFamily="18" charset="0"/>
              <a:ea typeface="Times New Roman" panose="02020603050405020304" pitchFamily="18" charset="0"/>
            </a:endParaRPr>
          </a:p>
          <a:p>
            <a:pPr algn="just">
              <a:lnSpc>
                <a:spcPct val="115000"/>
              </a:lnSpc>
            </a:pPr>
            <a:r>
              <a:rPr lang="vi-VN" sz="3200" dirty="0">
                <a:solidFill>
                  <a:srgbClr val="000000"/>
                </a:solidFill>
                <a:effectLst/>
                <a:latin typeface="Times New Roman" panose="02020603050405020304" pitchFamily="18" charset="0"/>
                <a:ea typeface="Times New Roman" panose="02020603050405020304" pitchFamily="18" charset="0"/>
              </a:rPr>
              <a:t>- Mục đích: thể hiện tư tưởng, tình cảm của tác giả</a:t>
            </a:r>
            <a:endParaRPr lang="x-none" sz="3200" dirty="0">
              <a:effectLst/>
              <a:latin typeface="Times New Roman" panose="02020603050405020304" pitchFamily="18" charset="0"/>
              <a:ea typeface="Times New Roman" panose="02020603050405020304" pitchFamily="18" charset="0"/>
            </a:endParaRPr>
          </a:p>
          <a:p>
            <a:pPr algn="just">
              <a:lnSpc>
                <a:spcPct val="115000"/>
              </a:lnSpc>
            </a:pPr>
            <a:r>
              <a:rPr lang="vi-VN" sz="3200" dirty="0">
                <a:solidFill>
                  <a:srgbClr val="000000"/>
                </a:solidFill>
                <a:effectLst/>
                <a:latin typeface="Times New Roman" panose="02020603050405020304" pitchFamily="18" charset="0"/>
                <a:ea typeface="Times New Roman" panose="02020603050405020304" pitchFamily="18" charset="0"/>
              </a:rPr>
              <a:t>+ Nỗi buồn trước nền Nho học đã tàn lụi</a:t>
            </a:r>
            <a:endParaRPr lang="x-none" sz="3200" dirty="0">
              <a:effectLst/>
              <a:latin typeface="Times New Roman" panose="02020603050405020304" pitchFamily="18" charset="0"/>
              <a:ea typeface="Times New Roman" panose="02020603050405020304" pitchFamily="18" charset="0"/>
            </a:endParaRPr>
          </a:p>
          <a:p>
            <a:r>
              <a:rPr lang="vi-VN" sz="3200" dirty="0">
                <a:solidFill>
                  <a:srgbClr val="000000"/>
                </a:solidFill>
                <a:effectLst/>
                <a:latin typeface="Times New Roman" panose="02020603050405020304" pitchFamily="18" charset="0"/>
                <a:ea typeface="Times New Roman" panose="02020603050405020304" pitchFamily="18" charset="0"/>
              </a:rPr>
              <a:t>+ Sự cảm thương sâu sắc đối với lớp người cũ (những “ông đồ”) trước tình cảnh đó. </a:t>
            </a:r>
            <a:endParaRPr lang="x-none" sz="3200"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arn(inVertic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arn(inVertical)">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barn(inVertical)">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barn(inVertical)">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barn(inVertical)">
                                      <p:cBhvr>
                                        <p:cTn id="32" dur="500"/>
                                        <p:tgtEl>
                                          <p:spTgt spid="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barn(inVertical)">
                                      <p:cBhvr>
                                        <p:cTn id="3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波形 1">
            <a:extLst>
              <a:ext uri="{FF2B5EF4-FFF2-40B4-BE49-F238E27FC236}">
                <a16:creationId xmlns:a16="http://schemas.microsoft.com/office/drawing/2014/main" xmlns="" id="{A5B5048E-F105-4801-AD4D-C953AE91BAD4}"/>
              </a:ext>
            </a:extLst>
          </p:cNvPr>
          <p:cNvSpPr/>
          <p:nvPr/>
        </p:nvSpPr>
        <p:spPr>
          <a:xfrm rot="16702535">
            <a:off x="7146213" y="-1107015"/>
            <a:ext cx="9986438" cy="9708932"/>
          </a:xfrm>
          <a:custGeom>
            <a:avLst/>
            <a:gdLst>
              <a:gd name="connsiteX0" fmla="*/ 0 w 9962108"/>
              <a:gd name="connsiteY0" fmla="*/ 1878583 h 10937254"/>
              <a:gd name="connsiteX1" fmla="*/ 9962108 w 9962108"/>
              <a:gd name="connsiteY1" fmla="*/ 1878583 h 10937254"/>
              <a:gd name="connsiteX2" fmla="*/ 9962108 w 9962108"/>
              <a:gd name="connsiteY2" fmla="*/ 9058671 h 10937254"/>
              <a:gd name="connsiteX3" fmla="*/ 0 w 9962108"/>
              <a:gd name="connsiteY3" fmla="*/ 9058671 h 10937254"/>
              <a:gd name="connsiteX4" fmla="*/ 0 w 9962108"/>
              <a:gd name="connsiteY4" fmla="*/ 1878583 h 10937254"/>
              <a:gd name="connsiteX0" fmla="*/ 0 w 9986438"/>
              <a:gd name="connsiteY0" fmla="*/ 1849870 h 10479744"/>
              <a:gd name="connsiteX1" fmla="*/ 9986438 w 9986438"/>
              <a:gd name="connsiteY1" fmla="*/ 1491989 h 10479744"/>
              <a:gd name="connsiteX2" fmla="*/ 9986438 w 9986438"/>
              <a:gd name="connsiteY2" fmla="*/ 8672077 h 10479744"/>
              <a:gd name="connsiteX3" fmla="*/ 24330 w 9986438"/>
              <a:gd name="connsiteY3" fmla="*/ 8672077 h 10479744"/>
              <a:gd name="connsiteX4" fmla="*/ 0 w 9986438"/>
              <a:gd name="connsiteY4" fmla="*/ 1849870 h 10479744"/>
              <a:gd name="connsiteX0" fmla="*/ 0 w 9986438"/>
              <a:gd name="connsiteY0" fmla="*/ 1106527 h 9736401"/>
              <a:gd name="connsiteX1" fmla="*/ 9986438 w 9986438"/>
              <a:gd name="connsiteY1" fmla="*/ 748646 h 9736401"/>
              <a:gd name="connsiteX2" fmla="*/ 9986438 w 9986438"/>
              <a:gd name="connsiteY2" fmla="*/ 7928734 h 9736401"/>
              <a:gd name="connsiteX3" fmla="*/ 24330 w 9986438"/>
              <a:gd name="connsiteY3" fmla="*/ 7928734 h 9736401"/>
              <a:gd name="connsiteX4" fmla="*/ 0 w 9986438"/>
              <a:gd name="connsiteY4" fmla="*/ 1106527 h 9736401"/>
              <a:gd name="connsiteX0" fmla="*/ 0 w 9986438"/>
              <a:gd name="connsiteY0" fmla="*/ 1079058 h 9708932"/>
              <a:gd name="connsiteX1" fmla="*/ 9986438 w 9986438"/>
              <a:gd name="connsiteY1" fmla="*/ 721177 h 9708932"/>
              <a:gd name="connsiteX2" fmla="*/ 9986438 w 9986438"/>
              <a:gd name="connsiteY2" fmla="*/ 7901265 h 9708932"/>
              <a:gd name="connsiteX3" fmla="*/ 24330 w 9986438"/>
              <a:gd name="connsiteY3" fmla="*/ 7901265 h 9708932"/>
              <a:gd name="connsiteX4" fmla="*/ 0 w 9986438"/>
              <a:gd name="connsiteY4" fmla="*/ 1079058 h 97089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6438" h="9708932">
                <a:moveTo>
                  <a:pt x="0" y="1079058"/>
                </a:moveTo>
                <a:cubicBezTo>
                  <a:pt x="3943211" y="-3256576"/>
                  <a:pt x="2401869" y="7318214"/>
                  <a:pt x="9986438" y="721177"/>
                </a:cubicBezTo>
                <a:lnTo>
                  <a:pt x="9986438" y="7901265"/>
                </a:lnTo>
                <a:cubicBezTo>
                  <a:pt x="6665735" y="14163208"/>
                  <a:pt x="3345033" y="1639323"/>
                  <a:pt x="24330" y="7901265"/>
                </a:cubicBezTo>
                <a:cubicBezTo>
                  <a:pt x="24330" y="5507902"/>
                  <a:pt x="0" y="3472421"/>
                  <a:pt x="0" y="1079058"/>
                </a:cubicBezTo>
                <a:close/>
              </a:path>
            </a:pathLst>
          </a:custGeom>
          <a:solidFill>
            <a:srgbClr val="F5AD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仓耳玄三M W05" panose="02020400000000000000" pitchFamily="18" charset="-122"/>
            </a:endParaRPr>
          </a:p>
        </p:txBody>
      </p:sp>
      <p:sp>
        <p:nvSpPr>
          <p:cNvPr id="3" name="波形 1">
            <a:extLst>
              <a:ext uri="{FF2B5EF4-FFF2-40B4-BE49-F238E27FC236}">
                <a16:creationId xmlns:a16="http://schemas.microsoft.com/office/drawing/2014/main" xmlns="" id="{03E3FDA4-F7F6-4D13-B22E-39EB3729A40E}"/>
              </a:ext>
            </a:extLst>
          </p:cNvPr>
          <p:cNvSpPr/>
          <p:nvPr/>
        </p:nvSpPr>
        <p:spPr>
          <a:xfrm rot="9595171">
            <a:off x="5694194" y="3332759"/>
            <a:ext cx="9986438" cy="9708932"/>
          </a:xfrm>
          <a:custGeom>
            <a:avLst/>
            <a:gdLst>
              <a:gd name="connsiteX0" fmla="*/ 0 w 9962108"/>
              <a:gd name="connsiteY0" fmla="*/ 1878583 h 10937254"/>
              <a:gd name="connsiteX1" fmla="*/ 9962108 w 9962108"/>
              <a:gd name="connsiteY1" fmla="*/ 1878583 h 10937254"/>
              <a:gd name="connsiteX2" fmla="*/ 9962108 w 9962108"/>
              <a:gd name="connsiteY2" fmla="*/ 9058671 h 10937254"/>
              <a:gd name="connsiteX3" fmla="*/ 0 w 9962108"/>
              <a:gd name="connsiteY3" fmla="*/ 9058671 h 10937254"/>
              <a:gd name="connsiteX4" fmla="*/ 0 w 9962108"/>
              <a:gd name="connsiteY4" fmla="*/ 1878583 h 10937254"/>
              <a:gd name="connsiteX0" fmla="*/ 0 w 9986438"/>
              <a:gd name="connsiteY0" fmla="*/ 1849870 h 10479744"/>
              <a:gd name="connsiteX1" fmla="*/ 9986438 w 9986438"/>
              <a:gd name="connsiteY1" fmla="*/ 1491989 h 10479744"/>
              <a:gd name="connsiteX2" fmla="*/ 9986438 w 9986438"/>
              <a:gd name="connsiteY2" fmla="*/ 8672077 h 10479744"/>
              <a:gd name="connsiteX3" fmla="*/ 24330 w 9986438"/>
              <a:gd name="connsiteY3" fmla="*/ 8672077 h 10479744"/>
              <a:gd name="connsiteX4" fmla="*/ 0 w 9986438"/>
              <a:gd name="connsiteY4" fmla="*/ 1849870 h 10479744"/>
              <a:gd name="connsiteX0" fmla="*/ 0 w 9986438"/>
              <a:gd name="connsiteY0" fmla="*/ 1106527 h 9736401"/>
              <a:gd name="connsiteX1" fmla="*/ 9986438 w 9986438"/>
              <a:gd name="connsiteY1" fmla="*/ 748646 h 9736401"/>
              <a:gd name="connsiteX2" fmla="*/ 9986438 w 9986438"/>
              <a:gd name="connsiteY2" fmla="*/ 7928734 h 9736401"/>
              <a:gd name="connsiteX3" fmla="*/ 24330 w 9986438"/>
              <a:gd name="connsiteY3" fmla="*/ 7928734 h 9736401"/>
              <a:gd name="connsiteX4" fmla="*/ 0 w 9986438"/>
              <a:gd name="connsiteY4" fmla="*/ 1106527 h 9736401"/>
              <a:gd name="connsiteX0" fmla="*/ 0 w 9986438"/>
              <a:gd name="connsiteY0" fmla="*/ 1079058 h 9708932"/>
              <a:gd name="connsiteX1" fmla="*/ 9986438 w 9986438"/>
              <a:gd name="connsiteY1" fmla="*/ 721177 h 9708932"/>
              <a:gd name="connsiteX2" fmla="*/ 9986438 w 9986438"/>
              <a:gd name="connsiteY2" fmla="*/ 7901265 h 9708932"/>
              <a:gd name="connsiteX3" fmla="*/ 24330 w 9986438"/>
              <a:gd name="connsiteY3" fmla="*/ 7901265 h 9708932"/>
              <a:gd name="connsiteX4" fmla="*/ 0 w 9986438"/>
              <a:gd name="connsiteY4" fmla="*/ 1079058 h 97089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6438" h="9708932">
                <a:moveTo>
                  <a:pt x="0" y="1079058"/>
                </a:moveTo>
                <a:cubicBezTo>
                  <a:pt x="3943211" y="-3256576"/>
                  <a:pt x="2401869" y="7318214"/>
                  <a:pt x="9986438" y="721177"/>
                </a:cubicBezTo>
                <a:lnTo>
                  <a:pt x="9986438" y="7901265"/>
                </a:lnTo>
                <a:cubicBezTo>
                  <a:pt x="6665735" y="14163208"/>
                  <a:pt x="3345033" y="1639323"/>
                  <a:pt x="24330" y="7901265"/>
                </a:cubicBezTo>
                <a:cubicBezTo>
                  <a:pt x="24330" y="5507902"/>
                  <a:pt x="0" y="3472421"/>
                  <a:pt x="0" y="1079058"/>
                </a:cubicBezTo>
                <a:close/>
              </a:path>
            </a:pathLst>
          </a:custGeom>
          <a:solidFill>
            <a:srgbClr val="FFDA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仓耳玄三M W05" panose="02020400000000000000" pitchFamily="18" charset="-122"/>
            </a:endParaRPr>
          </a:p>
        </p:txBody>
      </p:sp>
      <p:pic>
        <p:nvPicPr>
          <p:cNvPr id="5" name="图片 4" descr="图片包含 餐桌, 室内, 就坐, 蛋糕&#10;&#10;描述已自动生成">
            <a:extLst>
              <a:ext uri="{FF2B5EF4-FFF2-40B4-BE49-F238E27FC236}">
                <a16:creationId xmlns:a16="http://schemas.microsoft.com/office/drawing/2014/main" xmlns="" id="{8B7B5770-EBEE-491B-8FB8-82B34D54CF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9723" y="807720"/>
            <a:ext cx="5142857" cy="6858000"/>
          </a:xfrm>
          <a:prstGeom prst="rect">
            <a:avLst/>
          </a:prstGeom>
        </p:spPr>
      </p:pic>
      <p:sp>
        <p:nvSpPr>
          <p:cNvPr id="22" name="TextBox 21">
            <a:extLst>
              <a:ext uri="{FF2B5EF4-FFF2-40B4-BE49-F238E27FC236}">
                <a16:creationId xmlns:a16="http://schemas.microsoft.com/office/drawing/2014/main" xmlns="" id="{50606FEC-91C1-0379-E1F9-C5595293C865}"/>
              </a:ext>
            </a:extLst>
          </p:cNvPr>
          <p:cNvSpPr txBox="1"/>
          <p:nvPr/>
        </p:nvSpPr>
        <p:spPr>
          <a:xfrm>
            <a:off x="4890976" y="1104737"/>
            <a:ext cx="5018567" cy="2878480"/>
          </a:xfrm>
          <a:prstGeom prst="rect">
            <a:avLst/>
          </a:prstGeom>
          <a:noFill/>
        </p:spPr>
        <p:txBody>
          <a:bodyPr wrap="square">
            <a:spAutoFit/>
          </a:bodyPr>
          <a:lstStyle/>
          <a:p>
            <a:pPr algn="ctr">
              <a:lnSpc>
                <a:spcPct val="115000"/>
              </a:lnSpc>
            </a:pPr>
            <a:r>
              <a:rPr lang="vi-VN" sz="3200" dirty="0">
                <a:solidFill>
                  <a:srgbClr val="000000"/>
                </a:solidFill>
                <a:effectLst/>
                <a:latin typeface="Times New Roman" panose="02020603050405020304" pitchFamily="18" charset="0"/>
                <a:ea typeface="Times New Roman" panose="02020603050405020304" pitchFamily="18" charset="0"/>
              </a:rPr>
              <a:t>Viết đoạn văn (khoảng 5-7 dòng) cảm nhận về một đoạn thơ có sử dụng biện pháp so sánh trong bài thơ “Ông đồ” của Vũ Đình Liên. </a:t>
            </a:r>
            <a:endParaRPr lang="x-none" sz="3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0629325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par>
                                <p:cTn id="17" presetID="42"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5" presetClass="entr" presetSubtype="10" fill="hold" nodeType="withEffect">
                                  <p:stCondLst>
                                    <p:cond delay="0"/>
                                  </p:stCondLst>
                                  <p:childTnLst>
                                    <p:set>
                                      <p:cBhvr>
                                        <p:cTn id="23" dur="1" fill="hold">
                                          <p:stCondLst>
                                            <p:cond delay="0"/>
                                          </p:stCondLst>
                                        </p:cTn>
                                        <p:tgtEl>
                                          <p:spTgt spid="22">
                                            <p:txEl>
                                              <p:pRg st="0" end="0"/>
                                            </p:txEl>
                                          </p:spTgt>
                                        </p:tgtEl>
                                        <p:attrNameLst>
                                          <p:attrName>style.visibility</p:attrName>
                                        </p:attrNameLst>
                                      </p:cBhvr>
                                      <p:to>
                                        <p:strVal val="visible"/>
                                      </p:to>
                                    </p:set>
                                    <p:animEffect transition="in" filter="checkerboard(across)">
                                      <p:cBhvr>
                                        <p:cTn id="24"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8E5920CD-6BAE-4D7C-B14C-CADB464927B7}"/>
              </a:ext>
            </a:extLst>
          </p:cNvPr>
          <p:cNvPicPr>
            <a:picLocks noChangeAspect="1"/>
          </p:cNvPicPr>
          <p:nvPr/>
        </p:nvPicPr>
        <p:blipFill rotWithShape="1">
          <a:blip r:embed="rId2">
            <a:extLst>
              <a:ext uri="{28A0092B-C50C-407E-A947-70E740481C1C}">
                <a14:useLocalDpi xmlns:a14="http://schemas.microsoft.com/office/drawing/2010/main" val="0"/>
              </a:ext>
            </a:extLst>
          </a:blip>
          <a:srcRect b="76375"/>
          <a:stretch/>
        </p:blipFill>
        <p:spPr>
          <a:xfrm>
            <a:off x="20" y="10"/>
            <a:ext cx="12191980" cy="6857990"/>
          </a:xfrm>
          <a:prstGeom prst="rect">
            <a:avLst/>
          </a:prstGeom>
        </p:spPr>
      </p:pic>
      <p:sp>
        <p:nvSpPr>
          <p:cNvPr id="6" name="Title 1">
            <a:extLst>
              <a:ext uri="{FF2B5EF4-FFF2-40B4-BE49-F238E27FC236}">
                <a16:creationId xmlns:a16="http://schemas.microsoft.com/office/drawing/2014/main" xmlns="" id="{9E848B1F-5CB5-47EC-9FF7-D1DA379376DD}"/>
              </a:ext>
            </a:extLst>
          </p:cNvPr>
          <p:cNvSpPr txBox="1">
            <a:spLocks/>
          </p:cNvSpPr>
          <p:nvPr/>
        </p:nvSpPr>
        <p:spPr>
          <a:xfrm>
            <a:off x="4784651" y="2292551"/>
            <a:ext cx="7201299" cy="259842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8800" dirty="0" err="1">
                <a:solidFill>
                  <a:srgbClr val="FF0000"/>
                </a:solidFill>
                <a:latin typeface="Times New Roman" panose="02020603050405020304" pitchFamily="18" charset="0"/>
                <a:ea typeface="仓耳玄三M W05" panose="02020400000000000000" pitchFamily="18" charset="-122"/>
                <a:cs typeface="Times New Roman" panose="02020603050405020304" pitchFamily="18" charset="0"/>
              </a:rPr>
              <a:t>Chúc</a:t>
            </a:r>
            <a:r>
              <a:rPr lang="en-US" altLang="zh-CN" sz="8800" dirty="0">
                <a:solidFill>
                  <a:srgbClr val="FF0000"/>
                </a:solidFill>
                <a:latin typeface="Times New Roman" panose="02020603050405020304" pitchFamily="18" charset="0"/>
                <a:ea typeface="仓耳玄三M W05" panose="02020400000000000000" pitchFamily="18" charset="-122"/>
                <a:cs typeface="Times New Roman" panose="02020603050405020304" pitchFamily="18" charset="0"/>
              </a:rPr>
              <a:t> </a:t>
            </a:r>
            <a:r>
              <a:rPr lang="en-US" altLang="zh-CN" sz="8800" dirty="0" err="1">
                <a:solidFill>
                  <a:srgbClr val="FF0000"/>
                </a:solidFill>
                <a:latin typeface="Times New Roman" panose="02020603050405020304" pitchFamily="18" charset="0"/>
                <a:ea typeface="仓耳玄三M W05" panose="02020400000000000000" pitchFamily="18" charset="-122"/>
                <a:cs typeface="Times New Roman" panose="02020603050405020304" pitchFamily="18" charset="0"/>
              </a:rPr>
              <a:t>các</a:t>
            </a:r>
            <a:r>
              <a:rPr lang="en-US" altLang="zh-CN" sz="8800" dirty="0">
                <a:solidFill>
                  <a:srgbClr val="FF0000"/>
                </a:solidFill>
                <a:latin typeface="Times New Roman" panose="02020603050405020304" pitchFamily="18" charset="0"/>
                <a:ea typeface="仓耳玄三M W05" panose="02020400000000000000" pitchFamily="18" charset="-122"/>
                <a:cs typeface="Times New Roman" panose="02020603050405020304" pitchFamily="18" charset="0"/>
              </a:rPr>
              <a:t> </a:t>
            </a:r>
            <a:r>
              <a:rPr lang="en-US" altLang="zh-CN" sz="8800" dirty="0" err="1">
                <a:solidFill>
                  <a:srgbClr val="FF0000"/>
                </a:solidFill>
                <a:latin typeface="Times New Roman" panose="02020603050405020304" pitchFamily="18" charset="0"/>
                <a:ea typeface="仓耳玄三M W05" panose="02020400000000000000" pitchFamily="18" charset="-122"/>
                <a:cs typeface="Times New Roman" panose="02020603050405020304" pitchFamily="18" charset="0"/>
              </a:rPr>
              <a:t>em</a:t>
            </a:r>
            <a:r>
              <a:rPr lang="en-US" altLang="zh-CN" sz="8800" dirty="0">
                <a:solidFill>
                  <a:srgbClr val="FF0000"/>
                </a:solidFill>
                <a:latin typeface="Times New Roman" panose="02020603050405020304" pitchFamily="18" charset="0"/>
                <a:ea typeface="仓耳玄三M W05" panose="02020400000000000000" pitchFamily="18" charset="-122"/>
                <a:cs typeface="Times New Roman" panose="02020603050405020304" pitchFamily="18" charset="0"/>
              </a:rPr>
              <a:t> </a:t>
            </a:r>
            <a:r>
              <a:rPr lang="en-US" altLang="zh-CN" sz="8800" dirty="0" err="1">
                <a:solidFill>
                  <a:srgbClr val="FF0000"/>
                </a:solidFill>
                <a:latin typeface="Times New Roman" panose="02020603050405020304" pitchFamily="18" charset="0"/>
                <a:ea typeface="仓耳玄三M W05" panose="02020400000000000000" pitchFamily="18" charset="-122"/>
                <a:cs typeface="Times New Roman" panose="02020603050405020304" pitchFamily="18" charset="0"/>
              </a:rPr>
              <a:t>học</a:t>
            </a:r>
            <a:r>
              <a:rPr lang="en-US" altLang="zh-CN" sz="8800" dirty="0">
                <a:solidFill>
                  <a:srgbClr val="FF0000"/>
                </a:solidFill>
                <a:latin typeface="Times New Roman" panose="02020603050405020304" pitchFamily="18" charset="0"/>
                <a:ea typeface="仓耳玄三M W05" panose="02020400000000000000" pitchFamily="18" charset="-122"/>
                <a:cs typeface="Times New Roman" panose="02020603050405020304" pitchFamily="18" charset="0"/>
              </a:rPr>
              <a:t> </a:t>
            </a:r>
            <a:r>
              <a:rPr lang="en-US" altLang="zh-CN" sz="8800" dirty="0" err="1">
                <a:solidFill>
                  <a:srgbClr val="FF0000"/>
                </a:solidFill>
                <a:latin typeface="Times New Roman" panose="02020603050405020304" pitchFamily="18" charset="0"/>
                <a:ea typeface="仓耳玄三M W05" panose="02020400000000000000" pitchFamily="18" charset="-122"/>
                <a:cs typeface="Times New Roman" panose="02020603050405020304" pitchFamily="18" charset="0"/>
              </a:rPr>
              <a:t>tốt</a:t>
            </a:r>
            <a:r>
              <a:rPr lang="en-US" altLang="zh-CN" sz="8800" dirty="0">
                <a:solidFill>
                  <a:srgbClr val="FF0000"/>
                </a:solidFill>
                <a:latin typeface="Times New Roman" panose="02020603050405020304" pitchFamily="18" charset="0"/>
                <a:ea typeface="仓耳玄三M W05" panose="02020400000000000000" pitchFamily="18" charset="-122"/>
                <a:cs typeface="Times New Roman" panose="02020603050405020304" pitchFamily="18" charset="0"/>
              </a:rPr>
              <a:t> !</a:t>
            </a:r>
          </a:p>
        </p:txBody>
      </p:sp>
    </p:spTree>
    <p:extLst>
      <p:ext uri="{BB962C8B-B14F-4D97-AF65-F5344CB8AC3E}">
        <p14:creationId xmlns:p14="http://schemas.microsoft.com/office/powerpoint/2010/main" val="36252216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0-#ppt_w/2"/>
                                          </p:val>
                                        </p:tav>
                                        <p:tav tm="100000">
                                          <p:val>
                                            <p:strVal val="#ppt_x"/>
                                          </p:val>
                                        </p:tav>
                                      </p:tavLst>
                                    </p:anim>
                                    <p:anim calcmode="lin" valueType="num">
                                      <p:cBhvr additive="base">
                                        <p:cTn id="13"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8E5920CD-6BAE-4D7C-B14C-CADB464927B7}"/>
              </a:ext>
            </a:extLst>
          </p:cNvPr>
          <p:cNvPicPr>
            <a:picLocks noChangeAspect="1"/>
          </p:cNvPicPr>
          <p:nvPr/>
        </p:nvPicPr>
        <p:blipFill rotWithShape="1">
          <a:blip r:embed="rId4">
            <a:extLst>
              <a:ext uri="{28A0092B-C50C-407E-A947-70E740481C1C}">
                <a14:useLocalDpi xmlns:a14="http://schemas.microsoft.com/office/drawing/2010/main" val="0"/>
              </a:ext>
            </a:extLst>
          </a:blip>
          <a:srcRect b="76375"/>
          <a:stretch/>
        </p:blipFill>
        <p:spPr>
          <a:xfrm>
            <a:off x="20" y="10"/>
            <a:ext cx="12191980" cy="6857990"/>
          </a:xfrm>
          <a:prstGeom prst="rect">
            <a:avLst/>
          </a:prstGeom>
        </p:spPr>
      </p:pic>
      <p:pic>
        <p:nvPicPr>
          <p:cNvPr id="2" name="5c249dca63615">
            <a:hlinkClick r:id="" action="ppaction://media"/>
            <a:extLst>
              <a:ext uri="{FF2B5EF4-FFF2-40B4-BE49-F238E27FC236}">
                <a16:creationId xmlns:a16="http://schemas.microsoft.com/office/drawing/2014/main" xmlns="" id="{8E6E1203-8128-421D-B941-9174E10EEE4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36946" y="6082992"/>
            <a:ext cx="487363" cy="487363"/>
          </a:xfrm>
          <a:prstGeom prst="rect">
            <a:avLst/>
          </a:prstGeom>
        </p:spPr>
      </p:pic>
      <p:sp>
        <p:nvSpPr>
          <p:cNvPr id="4" name="TextBox 3">
            <a:extLst>
              <a:ext uri="{FF2B5EF4-FFF2-40B4-BE49-F238E27FC236}">
                <a16:creationId xmlns:a16="http://schemas.microsoft.com/office/drawing/2014/main" xmlns="" id="{3B9C90DF-355A-726C-DAF0-3AEC136F6FBA}"/>
              </a:ext>
            </a:extLst>
          </p:cNvPr>
          <p:cNvSpPr txBox="1"/>
          <p:nvPr/>
        </p:nvSpPr>
        <p:spPr>
          <a:xfrm>
            <a:off x="4331369" y="2074783"/>
            <a:ext cx="7194884" cy="2708434"/>
          </a:xfrm>
          <a:prstGeom prst="rect">
            <a:avLst/>
          </a:prstGeom>
          <a:noFill/>
        </p:spPr>
        <p:txBody>
          <a:bodyPr wrap="square" rtlCol="0">
            <a:spAutoFit/>
          </a:bodyPr>
          <a:lstStyle/>
          <a:p>
            <a:pPr algn="ctr"/>
            <a:r>
              <a:rPr lang="x-none" sz="8500" b="1" dirty="0">
                <a:solidFill>
                  <a:srgbClr val="FF0000"/>
                </a:solidFill>
                <a:latin typeface="Times New Roman" panose="02020603050405020304" pitchFamily="18" charset="0"/>
                <a:cs typeface="Times New Roman" panose="02020603050405020304" pitchFamily="18" charset="0"/>
              </a:rPr>
              <a:t>THỰC HÀNH</a:t>
            </a:r>
          </a:p>
          <a:p>
            <a:pPr algn="ctr"/>
            <a:r>
              <a:rPr lang="x-none" sz="8500" b="1" dirty="0">
                <a:solidFill>
                  <a:srgbClr val="FF0000"/>
                </a:solidFill>
                <a:latin typeface="Times New Roman" panose="02020603050405020304" pitchFamily="18" charset="0"/>
                <a:cs typeface="Times New Roman" panose="02020603050405020304" pitchFamily="18" charset="0"/>
              </a:rPr>
              <a:t>TIẾNG VIỆT</a:t>
            </a:r>
          </a:p>
        </p:txBody>
      </p:sp>
    </p:spTree>
    <p:extLst>
      <p:ext uri="{BB962C8B-B14F-4D97-AF65-F5344CB8AC3E}">
        <p14:creationId xmlns:p14="http://schemas.microsoft.com/office/powerpoint/2010/main" val="20061979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14" presetClass="entr" presetSubtype="1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randombar(horizontal)">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22727" showWhenStopped="0">
                <p:cTn id="10" repeatCount="indefinite" fill="remove"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20">
            <a:extLst>
              <a:ext uri="{FF2B5EF4-FFF2-40B4-BE49-F238E27FC236}">
                <a16:creationId xmlns:a16="http://schemas.microsoft.com/office/drawing/2014/main" xmlns="" id="{21A1DBB6-A40D-4DB8-ADD0-24896E8F0824}"/>
              </a:ext>
            </a:extLst>
          </p:cNvPr>
          <p:cNvSpPr/>
          <p:nvPr/>
        </p:nvSpPr>
        <p:spPr>
          <a:xfrm rot="5400000">
            <a:off x="2869386" y="-2571293"/>
            <a:ext cx="6914003" cy="11944583"/>
          </a:xfrm>
          <a:custGeom>
            <a:avLst/>
            <a:gdLst>
              <a:gd name="connsiteX0" fmla="*/ 5278219 w 7073660"/>
              <a:gd name="connsiteY0" fmla="*/ 3982691 h 11773774"/>
              <a:gd name="connsiteX1" fmla="*/ 5290023 w 7073660"/>
              <a:gd name="connsiteY1" fmla="*/ 3751335 h 11773774"/>
              <a:gd name="connsiteX2" fmla="*/ 5316824 w 7073660"/>
              <a:gd name="connsiteY2" fmla="*/ 3520019 h 11773774"/>
              <a:gd name="connsiteX3" fmla="*/ 5334933 w 7073660"/>
              <a:gd name="connsiteY3" fmla="*/ 3407348 h 11773774"/>
              <a:gd name="connsiteX4" fmla="*/ 5358836 w 7073660"/>
              <a:gd name="connsiteY4" fmla="*/ 3293824 h 11773774"/>
              <a:gd name="connsiteX5" fmla="*/ 5413887 w 7073660"/>
              <a:gd name="connsiteY5" fmla="*/ 3071044 h 11773774"/>
              <a:gd name="connsiteX6" fmla="*/ 5445035 w 7073660"/>
              <a:gd name="connsiteY6" fmla="*/ 2960934 h 11773774"/>
              <a:gd name="connsiteX7" fmla="*/ 5463868 w 7073660"/>
              <a:gd name="connsiteY7" fmla="*/ 2905452 h 11773774"/>
              <a:gd name="connsiteX8" fmla="*/ 5481977 w 7073660"/>
              <a:gd name="connsiteY8" fmla="*/ 2849970 h 11773774"/>
              <a:gd name="connsiteX9" fmla="*/ 5521817 w 7073660"/>
              <a:gd name="connsiteY9" fmla="*/ 2742421 h 11773774"/>
              <a:gd name="connsiteX10" fmla="*/ 5542823 w 7073660"/>
              <a:gd name="connsiteY10" fmla="*/ 2686940 h 11773774"/>
              <a:gd name="connsiteX11" fmla="*/ 5563829 w 7073660"/>
              <a:gd name="connsiteY11" fmla="*/ 2634872 h 11773774"/>
              <a:gd name="connsiteX12" fmla="*/ 5573970 w 7073660"/>
              <a:gd name="connsiteY12" fmla="*/ 2608412 h 11773774"/>
              <a:gd name="connsiteX13" fmla="*/ 5584836 w 7073660"/>
              <a:gd name="connsiteY13" fmla="*/ 2581951 h 11773774"/>
              <a:gd name="connsiteX14" fmla="*/ 5608015 w 7073660"/>
              <a:gd name="connsiteY14" fmla="*/ 2529884 h 11773774"/>
              <a:gd name="connsiteX15" fmla="*/ 5631919 w 7073660"/>
              <a:gd name="connsiteY15" fmla="*/ 2476963 h 11773774"/>
              <a:gd name="connsiteX16" fmla="*/ 5655822 w 7073660"/>
              <a:gd name="connsiteY16" fmla="*/ 2424895 h 11773774"/>
              <a:gd name="connsiteX17" fmla="*/ 5870956 w 7073660"/>
              <a:gd name="connsiteY17" fmla="*/ 2016891 h 11773774"/>
              <a:gd name="connsiteX18" fmla="*/ 6120859 w 7073660"/>
              <a:gd name="connsiteY18" fmla="*/ 1628519 h 11773774"/>
              <a:gd name="connsiteX19" fmla="*/ 6385974 w 7073660"/>
              <a:gd name="connsiteY19" fmla="*/ 1268315 h 11773774"/>
              <a:gd name="connsiteX20" fmla="*/ 6625011 w 7073660"/>
              <a:gd name="connsiteY20" fmla="*/ 879943 h 11773774"/>
              <a:gd name="connsiteX21" fmla="*/ 6748152 w 7073660"/>
              <a:gd name="connsiteY21" fmla="*/ 440357 h 11773774"/>
              <a:gd name="connsiteX22" fmla="*/ 6759017 w 7073660"/>
              <a:gd name="connsiteY22" fmla="*/ 212456 h 11773774"/>
              <a:gd name="connsiteX23" fmla="*/ 6750869 w 7073660"/>
              <a:gd name="connsiteY23" fmla="*/ 98078 h 11773774"/>
              <a:gd name="connsiteX24" fmla="*/ 6737049 w 7073660"/>
              <a:gd name="connsiteY24" fmla="*/ 0 h 11773774"/>
              <a:gd name="connsiteX25" fmla="*/ 6752205 w 7073660"/>
              <a:gd name="connsiteY25" fmla="*/ 0 h 11773774"/>
              <a:gd name="connsiteX26" fmla="*/ 6766441 w 7073660"/>
              <a:gd name="connsiteY26" fmla="*/ 106081 h 11773774"/>
              <a:gd name="connsiteX27" fmla="*/ 6772055 w 7073660"/>
              <a:gd name="connsiteY27" fmla="*/ 222699 h 11773774"/>
              <a:gd name="connsiteX28" fmla="*/ 6761914 w 7073660"/>
              <a:gd name="connsiteY28" fmla="*/ 454015 h 11773774"/>
              <a:gd name="connsiteX29" fmla="*/ 6714107 w 7073660"/>
              <a:gd name="connsiteY29" fmla="*/ 682770 h 11773774"/>
              <a:gd name="connsiteX30" fmla="*/ 6632979 w 7073660"/>
              <a:gd name="connsiteY30" fmla="*/ 900429 h 11773774"/>
              <a:gd name="connsiteX31" fmla="*/ 6404082 w 7073660"/>
              <a:gd name="connsiteY31" fmla="*/ 1284533 h 11773774"/>
              <a:gd name="connsiteX32" fmla="*/ 6128103 w 7073660"/>
              <a:gd name="connsiteY32" fmla="*/ 1652419 h 11773774"/>
              <a:gd name="connsiteX33" fmla="*/ 5881097 w 7073660"/>
              <a:gd name="connsiteY33" fmla="*/ 2040791 h 11773774"/>
              <a:gd name="connsiteX34" fmla="*/ 5668861 w 7073660"/>
              <a:gd name="connsiteY34" fmla="*/ 2447942 h 11773774"/>
              <a:gd name="connsiteX35" fmla="*/ 5500086 w 7073660"/>
              <a:gd name="connsiteY35" fmla="*/ 2873870 h 11773774"/>
              <a:gd name="connsiteX36" fmla="*/ 5318997 w 7073660"/>
              <a:gd name="connsiteY36" fmla="*/ 3770113 h 11773774"/>
              <a:gd name="connsiteX37" fmla="*/ 5316824 w 7073660"/>
              <a:gd name="connsiteY37" fmla="*/ 4226769 h 11773774"/>
              <a:gd name="connsiteX38" fmla="*/ 5371875 w 7073660"/>
              <a:gd name="connsiteY38" fmla="*/ 4681720 h 11773774"/>
              <a:gd name="connsiteX39" fmla="*/ 5636989 w 7073660"/>
              <a:gd name="connsiteY39" fmla="*/ 5554063 h 11773774"/>
              <a:gd name="connsiteX40" fmla="*/ 6044077 w 7073660"/>
              <a:gd name="connsiteY40" fmla="*/ 6370925 h 11773774"/>
              <a:gd name="connsiteX41" fmla="*/ 6527947 w 7073660"/>
              <a:gd name="connsiteY41" fmla="*/ 7151083 h 11773774"/>
              <a:gd name="connsiteX42" fmla="*/ 6777126 w 7073660"/>
              <a:gd name="connsiteY42" fmla="*/ 7537747 h 11773774"/>
              <a:gd name="connsiteX43" fmla="*/ 7021958 w 7073660"/>
              <a:gd name="connsiteY43" fmla="*/ 7932093 h 11773774"/>
              <a:gd name="connsiteX44" fmla="*/ 7073660 w 7073660"/>
              <a:gd name="connsiteY44" fmla="*/ 8024573 h 11773774"/>
              <a:gd name="connsiteX45" fmla="*/ 7073660 w 7073660"/>
              <a:gd name="connsiteY45" fmla="*/ 8319578 h 11773774"/>
              <a:gd name="connsiteX46" fmla="*/ 7014896 w 7073660"/>
              <a:gd name="connsiteY46" fmla="*/ 8194779 h 11773774"/>
              <a:gd name="connsiteX47" fmla="*/ 6908959 w 7073660"/>
              <a:gd name="connsiteY47" fmla="*/ 7994403 h 11773774"/>
              <a:gd name="connsiteX48" fmla="*/ 6438127 w 7073660"/>
              <a:gd name="connsiteY48" fmla="*/ 7206564 h 11773774"/>
              <a:gd name="connsiteX49" fmla="*/ 5970917 w 7073660"/>
              <a:gd name="connsiteY49" fmla="*/ 6407627 h 11773774"/>
              <a:gd name="connsiteX50" fmla="*/ 5579041 w 7073660"/>
              <a:gd name="connsiteY50" fmla="*/ 5569427 h 11773774"/>
              <a:gd name="connsiteX51" fmla="*/ 5431996 w 7073660"/>
              <a:gd name="connsiteY51" fmla="*/ 5130695 h 11773774"/>
              <a:gd name="connsiteX52" fmla="*/ 5374048 w 7073660"/>
              <a:gd name="connsiteY52" fmla="*/ 4904499 h 11773774"/>
              <a:gd name="connsiteX53" fmla="*/ 5329862 w 7073660"/>
              <a:gd name="connsiteY53" fmla="*/ 4676599 h 11773774"/>
              <a:gd name="connsiteX54" fmla="*/ 5278219 w 7073660"/>
              <a:gd name="connsiteY54" fmla="*/ 3982691 h 11773774"/>
              <a:gd name="connsiteX55" fmla="*/ 0 w 7073660"/>
              <a:gd name="connsiteY55" fmla="*/ 11755395 h 11773774"/>
              <a:gd name="connsiteX56" fmla="*/ 0 w 7073660"/>
              <a:gd name="connsiteY56" fmla="*/ 11588449 h 11773774"/>
              <a:gd name="connsiteX57" fmla="*/ 340496 w 7073660"/>
              <a:gd name="connsiteY57" fmla="*/ 11594739 h 11773774"/>
              <a:gd name="connsiteX58" fmla="*/ 1257531 w 7073660"/>
              <a:gd name="connsiteY58" fmla="*/ 11578523 h 11773774"/>
              <a:gd name="connsiteX59" fmla="*/ 2171669 w 7073660"/>
              <a:gd name="connsiteY59" fmla="*/ 11517919 h 11773774"/>
              <a:gd name="connsiteX60" fmla="*/ 3080736 w 7073660"/>
              <a:gd name="connsiteY60" fmla="*/ 11410371 h 11773774"/>
              <a:gd name="connsiteX61" fmla="*/ 3978938 w 7073660"/>
              <a:gd name="connsiteY61" fmla="*/ 11247339 h 11773774"/>
              <a:gd name="connsiteX62" fmla="*/ 4861928 w 7073660"/>
              <a:gd name="connsiteY62" fmla="*/ 11018583 h 11773774"/>
              <a:gd name="connsiteX63" fmla="*/ 5713047 w 7073660"/>
              <a:gd name="connsiteY63" fmla="*/ 10703619 h 11773774"/>
              <a:gd name="connsiteX64" fmla="*/ 6117962 w 7073660"/>
              <a:gd name="connsiteY64" fmla="*/ 10501323 h 11773774"/>
              <a:gd name="connsiteX65" fmla="*/ 6496076 w 7073660"/>
              <a:gd name="connsiteY65" fmla="*/ 10262325 h 11773774"/>
              <a:gd name="connsiteX66" fmla="*/ 6835074 w 7073660"/>
              <a:gd name="connsiteY66" fmla="*/ 9975528 h 11773774"/>
              <a:gd name="connsiteX67" fmla="*/ 6982481 w 7073660"/>
              <a:gd name="connsiteY67" fmla="*/ 9811857 h 11773774"/>
              <a:gd name="connsiteX68" fmla="*/ 7073660 w 7073660"/>
              <a:gd name="connsiteY68" fmla="*/ 9682894 h 11773774"/>
              <a:gd name="connsiteX69" fmla="*/ 7073660 w 7073660"/>
              <a:gd name="connsiteY69" fmla="*/ 9980660 h 11773774"/>
              <a:gd name="connsiteX70" fmla="*/ 6950971 w 7073660"/>
              <a:gd name="connsiteY70" fmla="*/ 10120633 h 11773774"/>
              <a:gd name="connsiteX71" fmla="*/ 6590966 w 7073660"/>
              <a:gd name="connsiteY71" fmla="*/ 10433039 h 11773774"/>
              <a:gd name="connsiteX72" fmla="*/ 5776066 w 7073660"/>
              <a:gd name="connsiteY72" fmla="*/ 10900791 h 11773774"/>
              <a:gd name="connsiteX73" fmla="*/ 5342901 w 7073660"/>
              <a:gd name="connsiteY73" fmla="*/ 11079187 h 11773774"/>
              <a:gd name="connsiteX74" fmla="*/ 4901043 w 7073660"/>
              <a:gd name="connsiteY74" fmla="*/ 11229415 h 11773774"/>
              <a:gd name="connsiteX75" fmla="*/ 4451942 w 7073660"/>
              <a:gd name="connsiteY75" fmla="*/ 11354889 h 11773774"/>
              <a:gd name="connsiteX76" fmla="*/ 4225943 w 7073660"/>
              <a:gd name="connsiteY76" fmla="*/ 11410371 h 11773774"/>
              <a:gd name="connsiteX77" fmla="*/ 3999944 w 7073660"/>
              <a:gd name="connsiteY77" fmla="*/ 11460731 h 11773774"/>
              <a:gd name="connsiteX78" fmla="*/ 2166598 w 7073660"/>
              <a:gd name="connsiteY78" fmla="*/ 11720213 h 11773774"/>
              <a:gd name="connsiteX79" fmla="*/ 1241595 w 7073660"/>
              <a:gd name="connsiteY79" fmla="*/ 11768013 h 11773774"/>
              <a:gd name="connsiteX80" fmla="*/ 316592 w 7073660"/>
              <a:gd name="connsiteY80" fmla="*/ 11768013 h 1177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7073660" h="11773774">
                <a:moveTo>
                  <a:pt x="5278219" y="3982691"/>
                </a:moveTo>
                <a:cubicBezTo>
                  <a:pt x="5279611" y="3905350"/>
                  <a:pt x="5283503" y="3828155"/>
                  <a:pt x="5290023" y="3751335"/>
                </a:cubicBezTo>
                <a:cubicBezTo>
                  <a:pt x="5295817" y="3675367"/>
                  <a:pt x="5305958" y="3599400"/>
                  <a:pt x="5316824" y="3520019"/>
                </a:cubicBezTo>
                <a:cubicBezTo>
                  <a:pt x="5321894" y="3483315"/>
                  <a:pt x="5329862" y="3444051"/>
                  <a:pt x="5334933" y="3407348"/>
                </a:cubicBezTo>
                <a:cubicBezTo>
                  <a:pt x="5342901" y="3370645"/>
                  <a:pt x="5350868" y="3331381"/>
                  <a:pt x="5358836" y="3293824"/>
                </a:cubicBezTo>
                <a:cubicBezTo>
                  <a:pt x="5374048" y="3217857"/>
                  <a:pt x="5392881" y="3144450"/>
                  <a:pt x="5413887" y="3071044"/>
                </a:cubicBezTo>
                <a:cubicBezTo>
                  <a:pt x="5424028" y="3034340"/>
                  <a:pt x="5434894" y="2997637"/>
                  <a:pt x="5445035" y="2960934"/>
                </a:cubicBezTo>
                <a:cubicBezTo>
                  <a:pt x="5450830" y="2942155"/>
                  <a:pt x="5458073" y="2923377"/>
                  <a:pt x="5463868" y="2905452"/>
                </a:cubicBezTo>
                <a:cubicBezTo>
                  <a:pt x="5468939" y="2886674"/>
                  <a:pt x="5474009" y="2868749"/>
                  <a:pt x="5481977" y="2849970"/>
                </a:cubicBezTo>
                <a:cubicBezTo>
                  <a:pt x="5495015" y="2813267"/>
                  <a:pt x="5508054" y="2776564"/>
                  <a:pt x="5521817" y="2742421"/>
                </a:cubicBezTo>
                <a:cubicBezTo>
                  <a:pt x="5529060" y="2723643"/>
                  <a:pt x="5534855" y="2705718"/>
                  <a:pt x="5542823" y="2686940"/>
                </a:cubicBezTo>
                <a:lnTo>
                  <a:pt x="5563829" y="2634872"/>
                </a:lnTo>
                <a:lnTo>
                  <a:pt x="5573970" y="2608412"/>
                </a:lnTo>
                <a:lnTo>
                  <a:pt x="5584836" y="2581951"/>
                </a:lnTo>
                <a:lnTo>
                  <a:pt x="5608015" y="2529884"/>
                </a:lnTo>
                <a:lnTo>
                  <a:pt x="5631919" y="2476963"/>
                </a:lnTo>
                <a:cubicBezTo>
                  <a:pt x="5639887" y="2459038"/>
                  <a:pt x="5647855" y="2442820"/>
                  <a:pt x="5655822" y="2424895"/>
                </a:cubicBezTo>
                <a:cubicBezTo>
                  <a:pt x="5721015" y="2284911"/>
                  <a:pt x="5792001" y="2148340"/>
                  <a:pt x="5870956" y="2016891"/>
                </a:cubicBezTo>
                <a:cubicBezTo>
                  <a:pt x="5949911" y="1882882"/>
                  <a:pt x="6031039" y="1754847"/>
                  <a:pt x="6120859" y="1628519"/>
                </a:cubicBezTo>
                <a:cubicBezTo>
                  <a:pt x="6199090" y="1509874"/>
                  <a:pt x="6291083" y="1389521"/>
                  <a:pt x="6385974" y="1268315"/>
                </a:cubicBezTo>
                <a:cubicBezTo>
                  <a:pt x="6480140" y="1150523"/>
                  <a:pt x="6564890" y="1019075"/>
                  <a:pt x="6625011" y="879943"/>
                </a:cubicBezTo>
                <a:cubicBezTo>
                  <a:pt x="6688030" y="739959"/>
                  <a:pt x="6730043" y="593145"/>
                  <a:pt x="6748152" y="440357"/>
                </a:cubicBezTo>
                <a:cubicBezTo>
                  <a:pt x="6756120" y="364391"/>
                  <a:pt x="6761914" y="288423"/>
                  <a:pt x="6759017" y="212456"/>
                </a:cubicBezTo>
                <a:cubicBezTo>
                  <a:pt x="6757569" y="174045"/>
                  <a:pt x="6754853" y="135848"/>
                  <a:pt x="6750869" y="98078"/>
                </a:cubicBezTo>
                <a:lnTo>
                  <a:pt x="6737049" y="0"/>
                </a:lnTo>
                <a:lnTo>
                  <a:pt x="6752205" y="0"/>
                </a:lnTo>
                <a:lnTo>
                  <a:pt x="6766441" y="106081"/>
                </a:lnTo>
                <a:cubicBezTo>
                  <a:pt x="6770063" y="144598"/>
                  <a:pt x="6772055" y="183435"/>
                  <a:pt x="6772055" y="222699"/>
                </a:cubicBezTo>
                <a:cubicBezTo>
                  <a:pt x="6774953" y="298666"/>
                  <a:pt x="6769158" y="378047"/>
                  <a:pt x="6761914" y="454015"/>
                </a:cubicBezTo>
                <a:cubicBezTo>
                  <a:pt x="6751049" y="529982"/>
                  <a:pt x="6735113" y="605949"/>
                  <a:pt x="6714107" y="682770"/>
                </a:cubicBezTo>
                <a:cubicBezTo>
                  <a:pt x="6693101" y="756177"/>
                  <a:pt x="6664126" y="829583"/>
                  <a:pt x="6632979" y="900429"/>
                </a:cubicBezTo>
                <a:cubicBezTo>
                  <a:pt x="6585896" y="1031878"/>
                  <a:pt x="6501146" y="1163327"/>
                  <a:pt x="6404082" y="1284533"/>
                </a:cubicBezTo>
                <a:cubicBezTo>
                  <a:pt x="6309916" y="1404885"/>
                  <a:pt x="6217923" y="1526091"/>
                  <a:pt x="6128103" y="1652419"/>
                </a:cubicBezTo>
                <a:cubicBezTo>
                  <a:pt x="6041904" y="1777893"/>
                  <a:pt x="5957879" y="1906782"/>
                  <a:pt x="5881097" y="2040791"/>
                </a:cubicBezTo>
                <a:cubicBezTo>
                  <a:pt x="5805040" y="2172240"/>
                  <a:pt x="5734053" y="2308810"/>
                  <a:pt x="5668861" y="2447942"/>
                </a:cubicBezTo>
                <a:cubicBezTo>
                  <a:pt x="5605842" y="2587073"/>
                  <a:pt x="5547893" y="2729618"/>
                  <a:pt x="5500086" y="2873870"/>
                </a:cubicBezTo>
                <a:cubicBezTo>
                  <a:pt x="5403022" y="3163229"/>
                  <a:pt x="5340003" y="3465391"/>
                  <a:pt x="5318997" y="3770113"/>
                </a:cubicBezTo>
                <a:cubicBezTo>
                  <a:pt x="5308856" y="3922047"/>
                  <a:pt x="5308856" y="4074836"/>
                  <a:pt x="5316824" y="4226769"/>
                </a:cubicBezTo>
                <a:cubicBezTo>
                  <a:pt x="5324067" y="4379558"/>
                  <a:pt x="5345074" y="4531493"/>
                  <a:pt x="5371875" y="4681720"/>
                </a:cubicBezTo>
                <a:cubicBezTo>
                  <a:pt x="5426926" y="4981321"/>
                  <a:pt x="5518919" y="5272387"/>
                  <a:pt x="5636989" y="5554063"/>
                </a:cubicBezTo>
                <a:cubicBezTo>
                  <a:pt x="5752886" y="5834885"/>
                  <a:pt x="5891963" y="6108027"/>
                  <a:pt x="6044077" y="6370925"/>
                </a:cubicBezTo>
                <a:cubicBezTo>
                  <a:pt x="6196917" y="6636383"/>
                  <a:pt x="6362070" y="6894160"/>
                  <a:pt x="6527947" y="7151083"/>
                </a:cubicBezTo>
                <a:cubicBezTo>
                  <a:pt x="6611973" y="7279971"/>
                  <a:pt x="6695998" y="7408859"/>
                  <a:pt x="6777126" y="7537747"/>
                </a:cubicBezTo>
                <a:cubicBezTo>
                  <a:pt x="6861151" y="7666635"/>
                  <a:pt x="6943004" y="7798085"/>
                  <a:pt x="7021958" y="7932093"/>
                </a:cubicBezTo>
                <a:lnTo>
                  <a:pt x="7073660" y="8024573"/>
                </a:lnTo>
                <a:lnTo>
                  <a:pt x="7073660" y="8319578"/>
                </a:lnTo>
                <a:lnTo>
                  <a:pt x="7014896" y="8194779"/>
                </a:lnTo>
                <a:cubicBezTo>
                  <a:pt x="6981033" y="8127133"/>
                  <a:pt x="6945539" y="8060128"/>
                  <a:pt x="6908959" y="7994403"/>
                </a:cubicBezTo>
                <a:cubicBezTo>
                  <a:pt x="6761914" y="7729799"/>
                  <a:pt x="6598934" y="7469462"/>
                  <a:pt x="6438127" y="7206564"/>
                </a:cubicBezTo>
                <a:cubicBezTo>
                  <a:pt x="6278044" y="6943665"/>
                  <a:pt x="6117962" y="6680767"/>
                  <a:pt x="5970917" y="6407627"/>
                </a:cubicBezTo>
                <a:cubicBezTo>
                  <a:pt x="5823873" y="6137047"/>
                  <a:pt x="5689867" y="5858785"/>
                  <a:pt x="5579041" y="5569427"/>
                </a:cubicBezTo>
                <a:cubicBezTo>
                  <a:pt x="5523990" y="5425175"/>
                  <a:pt x="5474009" y="5278361"/>
                  <a:pt x="5431996" y="5130695"/>
                </a:cubicBezTo>
                <a:cubicBezTo>
                  <a:pt x="5410990" y="5057289"/>
                  <a:pt x="5392881" y="4981321"/>
                  <a:pt x="5374048" y="4904499"/>
                </a:cubicBezTo>
                <a:cubicBezTo>
                  <a:pt x="5358836" y="4828533"/>
                  <a:pt x="5342901" y="4752566"/>
                  <a:pt x="5329862" y="4676599"/>
                </a:cubicBezTo>
                <a:cubicBezTo>
                  <a:pt x="5292377" y="4448057"/>
                  <a:pt x="5274042" y="4214713"/>
                  <a:pt x="5278219" y="3982691"/>
                </a:cubicBezTo>
                <a:close/>
                <a:moveTo>
                  <a:pt x="0" y="11755395"/>
                </a:moveTo>
                <a:lnTo>
                  <a:pt x="0" y="11588449"/>
                </a:lnTo>
                <a:lnTo>
                  <a:pt x="340496" y="11594739"/>
                </a:lnTo>
                <a:cubicBezTo>
                  <a:pt x="644726" y="11597301"/>
                  <a:pt x="952577" y="11592179"/>
                  <a:pt x="1257531" y="11578523"/>
                </a:cubicBezTo>
                <a:cubicBezTo>
                  <a:pt x="1561761" y="11565719"/>
                  <a:pt x="1866715" y="11544379"/>
                  <a:pt x="2171669" y="11517919"/>
                </a:cubicBezTo>
                <a:cubicBezTo>
                  <a:pt x="2476623" y="11488897"/>
                  <a:pt x="2778679" y="11454755"/>
                  <a:pt x="3080736" y="11410371"/>
                </a:cubicBezTo>
                <a:cubicBezTo>
                  <a:pt x="3382792" y="11365985"/>
                  <a:pt x="3681952" y="11313063"/>
                  <a:pt x="3978938" y="11247339"/>
                </a:cubicBezTo>
                <a:cubicBezTo>
                  <a:pt x="4275924" y="11184175"/>
                  <a:pt x="4570012" y="11108209"/>
                  <a:pt x="4861928" y="11018583"/>
                </a:cubicBezTo>
                <a:cubicBezTo>
                  <a:pt x="5150946" y="10929813"/>
                  <a:pt x="5437067" y="10827385"/>
                  <a:pt x="5713047" y="10703619"/>
                </a:cubicBezTo>
                <a:cubicBezTo>
                  <a:pt x="5849950" y="10640455"/>
                  <a:pt x="5986853" y="10574731"/>
                  <a:pt x="6117962" y="10501323"/>
                </a:cubicBezTo>
                <a:cubicBezTo>
                  <a:pt x="6249070" y="10427917"/>
                  <a:pt x="6375108" y="10349389"/>
                  <a:pt x="6496076" y="10262325"/>
                </a:cubicBezTo>
                <a:cubicBezTo>
                  <a:pt x="6617043" y="10175263"/>
                  <a:pt x="6730043" y="10081370"/>
                  <a:pt x="6835074" y="9975528"/>
                </a:cubicBezTo>
                <a:cubicBezTo>
                  <a:pt x="6887590" y="9923033"/>
                  <a:pt x="6936846" y="9868619"/>
                  <a:pt x="6982481" y="9811857"/>
                </a:cubicBezTo>
                <a:lnTo>
                  <a:pt x="7073660" y="9682894"/>
                </a:lnTo>
                <a:lnTo>
                  <a:pt x="7073660" y="9980660"/>
                </a:lnTo>
                <a:lnTo>
                  <a:pt x="6950971" y="10120633"/>
                </a:lnTo>
                <a:cubicBezTo>
                  <a:pt x="6840145" y="10235865"/>
                  <a:pt x="6717004" y="10338293"/>
                  <a:pt x="6590966" y="10433039"/>
                </a:cubicBezTo>
                <a:cubicBezTo>
                  <a:pt x="6335993" y="10619969"/>
                  <a:pt x="6060013" y="10771903"/>
                  <a:pt x="5776066" y="10900791"/>
                </a:cubicBezTo>
                <a:cubicBezTo>
                  <a:pt x="5634092" y="10966517"/>
                  <a:pt x="5489945" y="11024559"/>
                  <a:pt x="5342901" y="11079187"/>
                </a:cubicBezTo>
                <a:cubicBezTo>
                  <a:pt x="5195856" y="11134669"/>
                  <a:pt x="5048812" y="11184175"/>
                  <a:pt x="4901043" y="11229415"/>
                </a:cubicBezTo>
                <a:cubicBezTo>
                  <a:pt x="4753999" y="11273799"/>
                  <a:pt x="4604781" y="11315625"/>
                  <a:pt x="4451942" y="11354889"/>
                </a:cubicBezTo>
                <a:cubicBezTo>
                  <a:pt x="4375885" y="11373667"/>
                  <a:pt x="4302001" y="11392445"/>
                  <a:pt x="4225943" y="11410371"/>
                </a:cubicBezTo>
                <a:cubicBezTo>
                  <a:pt x="4149886" y="11429149"/>
                  <a:pt x="4076726" y="11444513"/>
                  <a:pt x="3999944" y="11460731"/>
                </a:cubicBezTo>
                <a:cubicBezTo>
                  <a:pt x="3392933" y="11588765"/>
                  <a:pt x="2780852" y="11673267"/>
                  <a:pt x="2166598" y="11720213"/>
                </a:cubicBezTo>
                <a:cubicBezTo>
                  <a:pt x="1858747" y="11744113"/>
                  <a:pt x="1548722" y="11760331"/>
                  <a:pt x="1241595" y="11768013"/>
                </a:cubicBezTo>
                <a:cubicBezTo>
                  <a:pt x="933744" y="11775695"/>
                  <a:pt x="623719" y="11775695"/>
                  <a:pt x="316592" y="11768013"/>
                </a:cubicBezTo>
                <a:close/>
              </a:path>
            </a:pathLst>
          </a:custGeom>
          <a:solidFill>
            <a:srgbClr val="F5ADAE"/>
          </a:solidFill>
          <a:ln w="25400">
            <a:miter lim="400000"/>
          </a:ln>
          <a:effectLst>
            <a:innerShdw blurRad="88900">
              <a:schemeClr val="bg1">
                <a:alpha val="75000"/>
              </a:schemeClr>
            </a:innerShdw>
          </a:effectLst>
        </p:spPr>
        <p:txBody>
          <a:bodyPr lIns="38100" tIns="38100" rIns="38100" bIns="38100" anchor="ctr"/>
          <a:lstStyle/>
          <a:p>
            <a:pPr eaLnBrk="1" fontAlgn="auto" hangingPunct="1">
              <a:spcBef>
                <a:spcPts val="0"/>
              </a:spcBef>
              <a:spcAft>
                <a:spcPts val="0"/>
              </a:spcAft>
              <a:defRPr>
                <a:effectLst>
                  <a:outerShdw blurRad="38100" dist="12700" dir="5400000" rotWithShape="0">
                    <a:srgbClr val="000000">
                      <a:alpha val="50000"/>
                    </a:srgbClr>
                  </a:outerShdw>
                </a:effectLst>
              </a:defRPr>
            </a:pPr>
            <a:endParaRPr dirty="0">
              <a:effectLst>
                <a:outerShdw blurRad="38100" dist="12700" dir="5400000" rotWithShape="0">
                  <a:srgbClr val="000000">
                    <a:alpha val="50000"/>
                  </a:srgbClr>
                </a:outerShdw>
              </a:effectLst>
              <a:latin typeface="仓耳玄三M W05" panose="02020400000000000000" pitchFamily="18" charset="-122"/>
            </a:endParaRPr>
          </a:p>
        </p:txBody>
      </p:sp>
      <p:pic>
        <p:nvPicPr>
          <p:cNvPr id="5" name="图片占位符 4" descr="图片包含 自然&#10;&#10;描述已自动生成">
            <a:extLst>
              <a:ext uri="{FF2B5EF4-FFF2-40B4-BE49-F238E27FC236}">
                <a16:creationId xmlns:a16="http://schemas.microsoft.com/office/drawing/2014/main" xmlns="" id="{5B5A4A3E-9984-4D36-AAD7-220EA9DF14B5}"/>
              </a:ext>
            </a:extLst>
          </p:cNvPr>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t="15418" b="15418"/>
          <a:stretch>
            <a:fillRect/>
          </a:stretch>
        </p:blipFill>
        <p:spPr>
          <a:xfrm>
            <a:off x="7888288" y="1585913"/>
            <a:ext cx="3622675" cy="3757612"/>
          </a:xfrm>
        </p:spPr>
      </p:pic>
      <p:sp>
        <p:nvSpPr>
          <p:cNvPr id="11" name="Oval 10">
            <a:extLst>
              <a:ext uri="{FF2B5EF4-FFF2-40B4-BE49-F238E27FC236}">
                <a16:creationId xmlns:a16="http://schemas.microsoft.com/office/drawing/2014/main" xmlns="" id="{D1215AC9-9FBC-4A9E-8321-567CAA87AB1B}"/>
              </a:ext>
            </a:extLst>
          </p:cNvPr>
          <p:cNvSpPr/>
          <p:nvPr/>
        </p:nvSpPr>
        <p:spPr>
          <a:xfrm>
            <a:off x="6249864" y="2309142"/>
            <a:ext cx="2456330" cy="2508940"/>
          </a:xfrm>
          <a:custGeom>
            <a:avLst/>
            <a:gdLst>
              <a:gd name="connsiteX0" fmla="*/ 0 w 2377028"/>
              <a:gd name="connsiteY0" fmla="*/ 1188514 h 2377028"/>
              <a:gd name="connsiteX1" fmla="*/ 1188514 w 2377028"/>
              <a:gd name="connsiteY1" fmla="*/ 0 h 2377028"/>
              <a:gd name="connsiteX2" fmla="*/ 2377028 w 2377028"/>
              <a:gd name="connsiteY2" fmla="*/ 1188514 h 2377028"/>
              <a:gd name="connsiteX3" fmla="*/ 1188514 w 2377028"/>
              <a:gd name="connsiteY3" fmla="*/ 2377028 h 2377028"/>
              <a:gd name="connsiteX4" fmla="*/ 0 w 2377028"/>
              <a:gd name="connsiteY4" fmla="*/ 1188514 h 2377028"/>
              <a:gd name="connsiteX0" fmla="*/ 0 w 2377028"/>
              <a:gd name="connsiteY0" fmla="*/ 1216783 h 2405297"/>
              <a:gd name="connsiteX1" fmla="*/ 1188514 w 2377028"/>
              <a:gd name="connsiteY1" fmla="*/ 28269 h 2405297"/>
              <a:gd name="connsiteX2" fmla="*/ 2377028 w 2377028"/>
              <a:gd name="connsiteY2" fmla="*/ 1216783 h 2405297"/>
              <a:gd name="connsiteX3" fmla="*/ 1188514 w 2377028"/>
              <a:gd name="connsiteY3" fmla="*/ 2405297 h 2405297"/>
              <a:gd name="connsiteX4" fmla="*/ 0 w 2377028"/>
              <a:gd name="connsiteY4" fmla="*/ 1216783 h 2405297"/>
              <a:gd name="connsiteX0" fmla="*/ 0 w 2377028"/>
              <a:gd name="connsiteY0" fmla="*/ 1216783 h 2525219"/>
              <a:gd name="connsiteX1" fmla="*/ 1188514 w 2377028"/>
              <a:gd name="connsiteY1" fmla="*/ 28269 h 2525219"/>
              <a:gd name="connsiteX2" fmla="*/ 2377028 w 2377028"/>
              <a:gd name="connsiteY2" fmla="*/ 1216783 h 2525219"/>
              <a:gd name="connsiteX3" fmla="*/ 1188514 w 2377028"/>
              <a:gd name="connsiteY3" fmla="*/ 2525219 h 2525219"/>
              <a:gd name="connsiteX4" fmla="*/ 0 w 2377028"/>
              <a:gd name="connsiteY4" fmla="*/ 1216783 h 2525219"/>
              <a:gd name="connsiteX0" fmla="*/ 0 w 2436989"/>
              <a:gd name="connsiteY0" fmla="*/ 1188514 h 2496950"/>
              <a:gd name="connsiteX1" fmla="*/ 1188514 w 2436989"/>
              <a:gd name="connsiteY1" fmla="*/ 0 h 2496950"/>
              <a:gd name="connsiteX2" fmla="*/ 2436989 w 2436989"/>
              <a:gd name="connsiteY2" fmla="*/ 1188514 h 2496950"/>
              <a:gd name="connsiteX3" fmla="*/ 1188514 w 2436989"/>
              <a:gd name="connsiteY3" fmla="*/ 2496950 h 2496950"/>
              <a:gd name="connsiteX4" fmla="*/ 0 w 2436989"/>
              <a:gd name="connsiteY4" fmla="*/ 1188514 h 2496950"/>
              <a:gd name="connsiteX0" fmla="*/ 0 w 2452273"/>
              <a:gd name="connsiteY0" fmla="*/ 1188514 h 2496950"/>
              <a:gd name="connsiteX1" fmla="*/ 1188514 w 2452273"/>
              <a:gd name="connsiteY1" fmla="*/ 0 h 2496950"/>
              <a:gd name="connsiteX2" fmla="*/ 2436989 w 2452273"/>
              <a:gd name="connsiteY2" fmla="*/ 1188514 h 2496950"/>
              <a:gd name="connsiteX3" fmla="*/ 1188514 w 2452273"/>
              <a:gd name="connsiteY3" fmla="*/ 2496950 h 2496950"/>
              <a:gd name="connsiteX4" fmla="*/ 0 w 2452273"/>
              <a:gd name="connsiteY4" fmla="*/ 1188514 h 2496950"/>
              <a:gd name="connsiteX0" fmla="*/ 1761 w 2454034"/>
              <a:gd name="connsiteY0" fmla="*/ 1188514 h 2496950"/>
              <a:gd name="connsiteX1" fmla="*/ 1190275 w 2454034"/>
              <a:gd name="connsiteY1" fmla="*/ 0 h 2496950"/>
              <a:gd name="connsiteX2" fmla="*/ 2438750 w 2454034"/>
              <a:gd name="connsiteY2" fmla="*/ 1188514 h 2496950"/>
              <a:gd name="connsiteX3" fmla="*/ 1190275 w 2454034"/>
              <a:gd name="connsiteY3" fmla="*/ 2496950 h 2496950"/>
              <a:gd name="connsiteX4" fmla="*/ 1761 w 2454034"/>
              <a:gd name="connsiteY4" fmla="*/ 1188514 h 2496950"/>
              <a:gd name="connsiteX0" fmla="*/ 1761 w 2456330"/>
              <a:gd name="connsiteY0" fmla="*/ 1200504 h 2508940"/>
              <a:gd name="connsiteX1" fmla="*/ 1190275 w 2456330"/>
              <a:gd name="connsiteY1" fmla="*/ 11990 h 2508940"/>
              <a:gd name="connsiteX2" fmla="*/ 2438750 w 2456330"/>
              <a:gd name="connsiteY2" fmla="*/ 1200504 h 2508940"/>
              <a:gd name="connsiteX3" fmla="*/ 1190275 w 2456330"/>
              <a:gd name="connsiteY3" fmla="*/ 2508940 h 2508940"/>
              <a:gd name="connsiteX4" fmla="*/ 1761 w 2456330"/>
              <a:gd name="connsiteY4" fmla="*/ 1200504 h 2508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6330" h="2508940">
                <a:moveTo>
                  <a:pt x="1761" y="1200504"/>
                </a:moveTo>
                <a:cubicBezTo>
                  <a:pt x="46732" y="574484"/>
                  <a:pt x="634208" y="86941"/>
                  <a:pt x="1190275" y="11990"/>
                </a:cubicBezTo>
                <a:cubicBezTo>
                  <a:pt x="1746342" y="-62961"/>
                  <a:pt x="2588652" y="199333"/>
                  <a:pt x="2438750" y="1200504"/>
                </a:cubicBezTo>
                <a:cubicBezTo>
                  <a:pt x="2288848" y="2201675"/>
                  <a:pt x="1596440" y="2508940"/>
                  <a:pt x="1190275" y="2508940"/>
                </a:cubicBezTo>
                <a:cubicBezTo>
                  <a:pt x="784110" y="2508940"/>
                  <a:pt x="-43210" y="1826524"/>
                  <a:pt x="1761" y="1200504"/>
                </a:cubicBezTo>
                <a:close/>
              </a:path>
            </a:pathLst>
          </a:custGeom>
          <a:solidFill>
            <a:srgbClr val="F5ADAE"/>
          </a:solidFill>
          <a:ln>
            <a:noFill/>
          </a:ln>
          <a:effectLst>
            <a:innerShdw blurRad="609600">
              <a:schemeClr val="bg1">
                <a:alpha val="6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latin typeface="仓耳玄三M W05" panose="02020400000000000000" pitchFamily="18" charset="-122"/>
            </a:endParaRPr>
          </a:p>
        </p:txBody>
      </p:sp>
      <p:sp>
        <p:nvSpPr>
          <p:cNvPr id="12" name="TextBox 11">
            <a:extLst>
              <a:ext uri="{FF2B5EF4-FFF2-40B4-BE49-F238E27FC236}">
                <a16:creationId xmlns:a16="http://schemas.microsoft.com/office/drawing/2014/main" xmlns="" id="{7806F025-3BB3-4144-A600-E7D3E56E3F13}"/>
              </a:ext>
            </a:extLst>
          </p:cNvPr>
          <p:cNvSpPr txBox="1"/>
          <p:nvPr/>
        </p:nvSpPr>
        <p:spPr>
          <a:xfrm>
            <a:off x="6965430" y="3207733"/>
            <a:ext cx="1038746" cy="584775"/>
          </a:xfrm>
          <a:prstGeom prst="rect">
            <a:avLst/>
          </a:prstGeom>
          <a:noFill/>
        </p:spPr>
        <p:txBody>
          <a:bodyPr wrap="none" lIns="0" rIns="0">
            <a:spAutoFit/>
          </a:bodyPr>
          <a:lstStyle/>
          <a:p>
            <a:pPr algn="ctr" eaLnBrk="1" fontAlgn="auto" hangingPunct="1">
              <a:spcBef>
                <a:spcPts val="0"/>
              </a:spcBef>
              <a:spcAft>
                <a:spcPts val="0"/>
              </a:spcAft>
              <a:defRPr/>
            </a:pPr>
            <a:r>
              <a:rPr lang="en-US" sz="3200" b="1" dirty="0">
                <a:solidFill>
                  <a:srgbClr val="FFFFFF"/>
                </a:solidFill>
                <a:latin typeface="Times New Roman" panose="02020603050405020304" pitchFamily="18" charset="0"/>
                <a:ea typeface="Open Sans" charset="0"/>
                <a:cs typeface="Times New Roman" panose="02020603050405020304" pitchFamily="18" charset="0"/>
              </a:rPr>
              <a:t>BÀI 1</a:t>
            </a:r>
          </a:p>
        </p:txBody>
      </p:sp>
      <p:sp>
        <p:nvSpPr>
          <p:cNvPr id="15" name="Oval 14">
            <a:extLst>
              <a:ext uri="{FF2B5EF4-FFF2-40B4-BE49-F238E27FC236}">
                <a16:creationId xmlns:a16="http://schemas.microsoft.com/office/drawing/2014/main" xmlns="" id="{B0B980FA-10F7-49C9-88A8-862FF49D48EC}"/>
              </a:ext>
            </a:extLst>
          </p:cNvPr>
          <p:cNvSpPr/>
          <p:nvPr/>
        </p:nvSpPr>
        <p:spPr>
          <a:xfrm>
            <a:off x="9391275" y="3428684"/>
            <a:ext cx="71437" cy="71437"/>
          </a:xfrm>
          <a:prstGeom prst="ellipse">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latin typeface="仓耳玄三M W05" panose="02020400000000000000" pitchFamily="18" charset="-122"/>
            </a:endParaRPr>
          </a:p>
        </p:txBody>
      </p:sp>
      <p:sp>
        <p:nvSpPr>
          <p:cNvPr id="6" name="TextBox 5">
            <a:extLst>
              <a:ext uri="{FF2B5EF4-FFF2-40B4-BE49-F238E27FC236}">
                <a16:creationId xmlns:a16="http://schemas.microsoft.com/office/drawing/2014/main" xmlns="" id="{4274CF79-1798-5991-FD3B-D9E334CE7345}"/>
              </a:ext>
            </a:extLst>
          </p:cNvPr>
          <p:cNvSpPr txBox="1"/>
          <p:nvPr/>
        </p:nvSpPr>
        <p:spPr>
          <a:xfrm>
            <a:off x="1200468" y="1311652"/>
            <a:ext cx="4741669" cy="4031873"/>
          </a:xfrm>
          <a:prstGeom prst="rect">
            <a:avLst/>
          </a:prstGeom>
          <a:noFill/>
        </p:spPr>
        <p:txBody>
          <a:bodyPr wrap="square">
            <a:spAutoFit/>
          </a:bodyPr>
          <a:lstStyle/>
          <a:p>
            <a:pPr algn="ctr"/>
            <a:r>
              <a:rPr lang="vi-VN" sz="3200" dirty="0">
                <a:solidFill>
                  <a:srgbClr val="000000"/>
                </a:solidFill>
                <a:effectLst/>
                <a:latin typeface="Times New Roman" panose="02020603050405020304" pitchFamily="18" charset="0"/>
                <a:ea typeface="Times New Roman" panose="02020603050405020304" pitchFamily="18" charset="0"/>
              </a:rPr>
              <a:t>Trong hai khổ thơ đầu của bài thơ “Mẹ” (Đỗ Trung Lai), các dòng thơ được bố trí thành từng cặp có sự đối lập (trái ngược) nhau về nghĩa. Hãy chỉ ra điều đó và cho biết cách bố trí như vậy có tác dụng gì? </a:t>
            </a:r>
            <a:endParaRPr lang="x-none" sz="3200"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D4E47604-223B-4ECD-AE85-53E69E4A9601}"/>
              </a:ext>
            </a:extLst>
          </p:cNvPr>
          <p:cNvPicPr>
            <a:picLocks noChangeAspect="1"/>
          </p:cNvPicPr>
          <p:nvPr/>
        </p:nvPicPr>
        <p:blipFill rotWithShape="1">
          <a:blip r:embed="rId2">
            <a:extLst>
              <a:ext uri="{28A0092B-C50C-407E-A947-70E740481C1C}">
                <a14:useLocalDpi xmlns:a14="http://schemas.microsoft.com/office/drawing/2010/main" val="0"/>
              </a:ext>
            </a:extLst>
          </a:blip>
          <a:srcRect t="20766" b="55609"/>
          <a:stretch/>
        </p:blipFill>
        <p:spPr>
          <a:xfrm>
            <a:off x="20" y="10"/>
            <a:ext cx="12191980" cy="6857990"/>
          </a:xfrm>
          <a:prstGeom prst="rect">
            <a:avLst/>
          </a:prstGeom>
        </p:spPr>
      </p:pic>
      <p:sp>
        <p:nvSpPr>
          <p:cNvPr id="3" name="文本框 2">
            <a:extLst>
              <a:ext uri="{FF2B5EF4-FFF2-40B4-BE49-F238E27FC236}">
                <a16:creationId xmlns:a16="http://schemas.microsoft.com/office/drawing/2014/main" xmlns="" id="{9B9CE8ED-D7AB-4F7E-89C3-BE52E2A1CFBC}"/>
              </a:ext>
            </a:extLst>
          </p:cNvPr>
          <p:cNvSpPr txBox="1"/>
          <p:nvPr/>
        </p:nvSpPr>
        <p:spPr>
          <a:xfrm>
            <a:off x="3844236" y="441960"/>
            <a:ext cx="4503527" cy="861774"/>
          </a:xfrm>
          <a:prstGeom prst="rect">
            <a:avLst/>
          </a:prstGeom>
          <a:noFill/>
        </p:spPr>
        <p:txBody>
          <a:bodyPr wrap="square" rtlCol="0">
            <a:spAutoFit/>
          </a:bodyPr>
          <a:lstStyle/>
          <a:p>
            <a:pPr algn="ctr"/>
            <a:r>
              <a:rPr lang="en-US" altLang="zh-CN" sz="5000" b="1" dirty="0" err="1">
                <a:solidFill>
                  <a:schemeClr val="bg1"/>
                </a:solidFill>
                <a:latin typeface="Times New Roman" panose="02020603050405020304" pitchFamily="18" charset="0"/>
                <a:ea typeface="仓耳玄三M W05" panose="02020400000000000000" pitchFamily="18" charset="-122"/>
                <a:cs typeface="Times New Roman" panose="02020603050405020304" pitchFamily="18" charset="0"/>
              </a:rPr>
              <a:t>Bài</a:t>
            </a:r>
            <a:r>
              <a:rPr lang="en-US" altLang="zh-CN" sz="5000" b="1" dirty="0">
                <a:solidFill>
                  <a:schemeClr val="bg1"/>
                </a:solidFill>
                <a:latin typeface="Times New Roman" panose="02020603050405020304" pitchFamily="18" charset="0"/>
                <a:ea typeface="仓耳玄三M W05" panose="02020400000000000000" pitchFamily="18" charset="-122"/>
                <a:cs typeface="Times New Roman" panose="02020603050405020304" pitchFamily="18" charset="0"/>
              </a:rPr>
              <a:t> 1</a:t>
            </a:r>
            <a:endParaRPr lang="zh-CN" altLang="en-US" sz="5000" b="1" dirty="0">
              <a:solidFill>
                <a:schemeClr val="bg1"/>
              </a:solidFill>
              <a:latin typeface="Times New Roman" panose="02020603050405020304" pitchFamily="18" charset="0"/>
              <a:ea typeface="仓耳玄三M W05" panose="02020400000000000000" pitchFamily="18" charset="-122"/>
              <a:cs typeface="Times New Roman" panose="02020603050405020304" pitchFamily="18" charset="0"/>
            </a:endParaRPr>
          </a:p>
        </p:txBody>
      </p:sp>
      <p:sp>
        <p:nvSpPr>
          <p:cNvPr id="24" name="TextBox 23">
            <a:extLst>
              <a:ext uri="{FF2B5EF4-FFF2-40B4-BE49-F238E27FC236}">
                <a16:creationId xmlns:a16="http://schemas.microsoft.com/office/drawing/2014/main" xmlns="" id="{B71A0FA0-0A4D-3C21-F612-4199BC0D9ACA}"/>
              </a:ext>
            </a:extLst>
          </p:cNvPr>
          <p:cNvSpPr txBox="1"/>
          <p:nvPr/>
        </p:nvSpPr>
        <p:spPr>
          <a:xfrm>
            <a:off x="1710424" y="2061578"/>
            <a:ext cx="3500769" cy="4354462"/>
          </a:xfrm>
          <a:prstGeom prst="rect">
            <a:avLst/>
          </a:prstGeom>
          <a:noFill/>
        </p:spPr>
        <p:txBody>
          <a:bodyPr wrap="square">
            <a:spAutoFit/>
          </a:bodyPr>
          <a:lstStyle/>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Lưng mẹ còng rồi</a:t>
            </a:r>
            <a:endParaRPr lang="x-none" sz="2700"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Cau thì vẫn thẳng</a:t>
            </a:r>
            <a:endParaRPr lang="x-none" sz="2700"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Cau - ngọn xanh rờn</a:t>
            </a:r>
            <a:endParaRPr lang="x-none" sz="2700"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Mẹ - đầu bạc trắng</a:t>
            </a:r>
            <a:endParaRPr lang="x-none" sz="2700" i="1"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 </a:t>
            </a:r>
            <a:endParaRPr lang="x-none" sz="2700"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Cau ngày càng cao</a:t>
            </a:r>
            <a:endParaRPr lang="x-none" sz="2700"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Mẹ ngày một thấp</a:t>
            </a:r>
            <a:endParaRPr lang="x-none" sz="2700"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Cau gần với giời</a:t>
            </a:r>
            <a:endParaRPr lang="x-none" sz="2700"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Mẹ thì gần đất!</a:t>
            </a:r>
            <a:endParaRPr lang="x-none" sz="2700" dirty="0">
              <a:effectLst/>
              <a:latin typeface="Times New Roman" panose="02020603050405020304" pitchFamily="18" charset="0"/>
              <a:ea typeface="Times New Roman" panose="02020603050405020304" pitchFamily="18" charset="0"/>
            </a:endParaRPr>
          </a:p>
        </p:txBody>
      </p:sp>
      <p:sp>
        <p:nvSpPr>
          <p:cNvPr id="25" name="Left Brace 24">
            <a:extLst>
              <a:ext uri="{FF2B5EF4-FFF2-40B4-BE49-F238E27FC236}">
                <a16:creationId xmlns:a16="http://schemas.microsoft.com/office/drawing/2014/main" xmlns="" id="{0F1CB130-D7BF-563A-765E-4E847E7E17D6}"/>
              </a:ext>
            </a:extLst>
          </p:cNvPr>
          <p:cNvSpPr/>
          <p:nvPr/>
        </p:nvSpPr>
        <p:spPr>
          <a:xfrm>
            <a:off x="1557495" y="2180492"/>
            <a:ext cx="241160" cy="763675"/>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x-none"/>
          </a:p>
        </p:txBody>
      </p:sp>
      <p:sp>
        <p:nvSpPr>
          <p:cNvPr id="26" name="Left Brace 25">
            <a:extLst>
              <a:ext uri="{FF2B5EF4-FFF2-40B4-BE49-F238E27FC236}">
                <a16:creationId xmlns:a16="http://schemas.microsoft.com/office/drawing/2014/main" xmlns="" id="{974A236E-21FB-D5D5-051F-27A3890C3739}"/>
              </a:ext>
            </a:extLst>
          </p:cNvPr>
          <p:cNvSpPr/>
          <p:nvPr/>
        </p:nvSpPr>
        <p:spPr>
          <a:xfrm>
            <a:off x="1515584" y="3150159"/>
            <a:ext cx="241160" cy="763675"/>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x-none" dirty="0"/>
          </a:p>
        </p:txBody>
      </p:sp>
      <p:sp>
        <p:nvSpPr>
          <p:cNvPr id="27" name="Left Brace 26">
            <a:extLst>
              <a:ext uri="{FF2B5EF4-FFF2-40B4-BE49-F238E27FC236}">
                <a16:creationId xmlns:a16="http://schemas.microsoft.com/office/drawing/2014/main" xmlns="" id="{0B979923-C106-607B-57CB-E2469F81E5ED}"/>
              </a:ext>
            </a:extLst>
          </p:cNvPr>
          <p:cNvSpPr/>
          <p:nvPr/>
        </p:nvSpPr>
        <p:spPr>
          <a:xfrm>
            <a:off x="1513380" y="4622241"/>
            <a:ext cx="241160" cy="763675"/>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x-none" dirty="0"/>
          </a:p>
        </p:txBody>
      </p:sp>
      <p:sp>
        <p:nvSpPr>
          <p:cNvPr id="28" name="Left Brace 27">
            <a:extLst>
              <a:ext uri="{FF2B5EF4-FFF2-40B4-BE49-F238E27FC236}">
                <a16:creationId xmlns:a16="http://schemas.microsoft.com/office/drawing/2014/main" xmlns="" id="{72C1867F-C0FE-42CC-EC66-3EF5431AD734}"/>
              </a:ext>
            </a:extLst>
          </p:cNvPr>
          <p:cNvSpPr/>
          <p:nvPr/>
        </p:nvSpPr>
        <p:spPr>
          <a:xfrm>
            <a:off x="1553573" y="5519140"/>
            <a:ext cx="241160" cy="763675"/>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x-none" dirty="0"/>
          </a:p>
        </p:txBody>
      </p:sp>
      <p:cxnSp>
        <p:nvCxnSpPr>
          <p:cNvPr id="30" name="Straight Connector 29">
            <a:extLst>
              <a:ext uri="{FF2B5EF4-FFF2-40B4-BE49-F238E27FC236}">
                <a16:creationId xmlns:a16="http://schemas.microsoft.com/office/drawing/2014/main" xmlns="" id="{6AC81305-25A8-B873-7BB4-1C1A9EDFFBC0}"/>
              </a:ext>
            </a:extLst>
          </p:cNvPr>
          <p:cNvCxnSpPr/>
          <p:nvPr/>
        </p:nvCxnSpPr>
        <p:spPr>
          <a:xfrm>
            <a:off x="1794733" y="2512089"/>
            <a:ext cx="1129337"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xmlns="" id="{E22428E4-715A-0B8C-EA97-DE81A2A21C4D}"/>
              </a:ext>
            </a:extLst>
          </p:cNvPr>
          <p:cNvCxnSpPr>
            <a:cxnSpLocks/>
          </p:cNvCxnSpPr>
          <p:nvPr/>
        </p:nvCxnSpPr>
        <p:spPr>
          <a:xfrm>
            <a:off x="1794733" y="2975988"/>
            <a:ext cx="564668"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xmlns="" id="{0141BCA3-F815-2D71-1CE3-24D589425E30}"/>
              </a:ext>
            </a:extLst>
          </p:cNvPr>
          <p:cNvCxnSpPr>
            <a:cxnSpLocks/>
          </p:cNvCxnSpPr>
          <p:nvPr/>
        </p:nvCxnSpPr>
        <p:spPr>
          <a:xfrm>
            <a:off x="1794733" y="3470868"/>
            <a:ext cx="564668"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xmlns="" id="{299AA65E-D0B4-0EA2-6B3C-4E05449159D5}"/>
              </a:ext>
            </a:extLst>
          </p:cNvPr>
          <p:cNvCxnSpPr>
            <a:cxnSpLocks/>
          </p:cNvCxnSpPr>
          <p:nvPr/>
        </p:nvCxnSpPr>
        <p:spPr>
          <a:xfrm>
            <a:off x="1794733" y="3934767"/>
            <a:ext cx="456098"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xmlns="" id="{AFCD4AEB-CCFD-7B5D-667A-B4115C65BA76}"/>
              </a:ext>
            </a:extLst>
          </p:cNvPr>
          <p:cNvCxnSpPr>
            <a:cxnSpLocks/>
          </p:cNvCxnSpPr>
          <p:nvPr/>
        </p:nvCxnSpPr>
        <p:spPr>
          <a:xfrm>
            <a:off x="1808826" y="4869265"/>
            <a:ext cx="564668"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xmlns="" id="{B514A79C-308C-D86C-5B69-3F1A0245B61B}"/>
              </a:ext>
            </a:extLst>
          </p:cNvPr>
          <p:cNvCxnSpPr>
            <a:cxnSpLocks/>
          </p:cNvCxnSpPr>
          <p:nvPr/>
        </p:nvCxnSpPr>
        <p:spPr>
          <a:xfrm>
            <a:off x="1808826" y="5353260"/>
            <a:ext cx="456098"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xmlns="" id="{01F561D5-C523-298C-5C7D-63F3DA2BF2BC}"/>
              </a:ext>
            </a:extLst>
          </p:cNvPr>
          <p:cNvCxnSpPr>
            <a:cxnSpLocks/>
          </p:cNvCxnSpPr>
          <p:nvPr/>
        </p:nvCxnSpPr>
        <p:spPr>
          <a:xfrm>
            <a:off x="1808826" y="5825532"/>
            <a:ext cx="564668"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xmlns="" id="{9D15A6AC-970B-6FDE-D2F8-4DBE0483AFA9}"/>
              </a:ext>
            </a:extLst>
          </p:cNvPr>
          <p:cNvCxnSpPr>
            <a:cxnSpLocks/>
          </p:cNvCxnSpPr>
          <p:nvPr/>
        </p:nvCxnSpPr>
        <p:spPr>
          <a:xfrm>
            <a:off x="1808826" y="6309527"/>
            <a:ext cx="456098"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xmlns="" id="{AF3901D8-23E8-ADCF-E817-0D1B6C66D4D2}"/>
              </a:ext>
            </a:extLst>
          </p:cNvPr>
          <p:cNvSpPr txBox="1"/>
          <p:nvPr/>
        </p:nvSpPr>
        <p:spPr>
          <a:xfrm>
            <a:off x="3008379" y="2062264"/>
            <a:ext cx="1252165" cy="531877"/>
          </a:xfrm>
          <a:prstGeom prst="rect">
            <a:avLst/>
          </a:prstGeom>
          <a:noFill/>
        </p:spPr>
        <p:txBody>
          <a:bodyPr wrap="square">
            <a:spAutoFit/>
          </a:bodyPr>
          <a:lstStyle/>
          <a:p>
            <a:pPr algn="just">
              <a:lnSpc>
                <a:spcPct val="115000"/>
              </a:lnSpc>
            </a:pPr>
            <a:r>
              <a:rPr lang="vi-VN" sz="2700" i="1" dirty="0">
                <a:solidFill>
                  <a:srgbClr val="FF0000"/>
                </a:solidFill>
                <a:effectLst/>
                <a:latin typeface="Times New Roman" panose="02020603050405020304" pitchFamily="18" charset="0"/>
                <a:ea typeface="Times New Roman" panose="02020603050405020304" pitchFamily="18" charset="0"/>
              </a:rPr>
              <a:t>còng</a:t>
            </a:r>
            <a:endParaRPr lang="x-none" sz="2700" dirty="0">
              <a:solidFill>
                <a:srgbClr val="FF0000"/>
              </a:solidFill>
              <a:effectLst/>
              <a:latin typeface="Times New Roman" panose="02020603050405020304" pitchFamily="18" charset="0"/>
              <a:ea typeface="Times New Roman" panose="02020603050405020304" pitchFamily="18" charset="0"/>
            </a:endParaRPr>
          </a:p>
        </p:txBody>
      </p:sp>
      <p:sp>
        <p:nvSpPr>
          <p:cNvPr id="42" name="TextBox 41">
            <a:extLst>
              <a:ext uri="{FF2B5EF4-FFF2-40B4-BE49-F238E27FC236}">
                <a16:creationId xmlns:a16="http://schemas.microsoft.com/office/drawing/2014/main" xmlns="" id="{893244F5-B686-52C6-19C6-A6A2576B1FC5}"/>
              </a:ext>
            </a:extLst>
          </p:cNvPr>
          <p:cNvSpPr txBox="1"/>
          <p:nvPr/>
        </p:nvSpPr>
        <p:spPr>
          <a:xfrm>
            <a:off x="3398040" y="2539136"/>
            <a:ext cx="1252165" cy="531877"/>
          </a:xfrm>
          <a:prstGeom prst="rect">
            <a:avLst/>
          </a:prstGeom>
          <a:noFill/>
        </p:spPr>
        <p:txBody>
          <a:bodyPr wrap="square">
            <a:spAutoFit/>
          </a:bodyPr>
          <a:lstStyle/>
          <a:p>
            <a:pPr algn="just">
              <a:lnSpc>
                <a:spcPct val="115000"/>
              </a:lnSpc>
            </a:pPr>
            <a:r>
              <a:rPr lang="vi-VN" sz="2700" i="1" dirty="0">
                <a:solidFill>
                  <a:srgbClr val="FF0000"/>
                </a:solidFill>
                <a:effectLst/>
                <a:latin typeface="Times New Roman" panose="02020603050405020304" pitchFamily="18" charset="0"/>
                <a:ea typeface="Times New Roman" panose="02020603050405020304" pitchFamily="18" charset="0"/>
              </a:rPr>
              <a:t>thẳng</a:t>
            </a:r>
            <a:endParaRPr lang="x-none" sz="2700" dirty="0">
              <a:solidFill>
                <a:srgbClr val="FF0000"/>
              </a:solidFill>
              <a:effectLst/>
              <a:latin typeface="Times New Roman" panose="02020603050405020304" pitchFamily="18" charset="0"/>
              <a:ea typeface="Times New Roman" panose="02020603050405020304" pitchFamily="18" charset="0"/>
            </a:endParaRPr>
          </a:p>
        </p:txBody>
      </p:sp>
      <p:sp>
        <p:nvSpPr>
          <p:cNvPr id="43" name="TextBox 42">
            <a:extLst>
              <a:ext uri="{FF2B5EF4-FFF2-40B4-BE49-F238E27FC236}">
                <a16:creationId xmlns:a16="http://schemas.microsoft.com/office/drawing/2014/main" xmlns="" id="{E06D3BB1-69DA-062A-D0D7-3A138C2A074D}"/>
              </a:ext>
            </a:extLst>
          </p:cNvPr>
          <p:cNvSpPr txBox="1"/>
          <p:nvPr/>
        </p:nvSpPr>
        <p:spPr>
          <a:xfrm>
            <a:off x="2561803" y="3016008"/>
            <a:ext cx="3111108" cy="531877"/>
          </a:xfrm>
          <a:prstGeom prst="rect">
            <a:avLst/>
          </a:prstGeom>
          <a:noFill/>
        </p:spPr>
        <p:txBody>
          <a:bodyPr wrap="square">
            <a:spAutoFit/>
          </a:bodyPr>
          <a:lstStyle/>
          <a:p>
            <a:pPr algn="just">
              <a:lnSpc>
                <a:spcPct val="115000"/>
              </a:lnSpc>
            </a:pPr>
            <a:r>
              <a:rPr lang="vi-VN" sz="2700" i="1" dirty="0">
                <a:solidFill>
                  <a:srgbClr val="00B050"/>
                </a:solidFill>
                <a:latin typeface="Times New Roman" panose="02020603050405020304" pitchFamily="18" charset="0"/>
                <a:ea typeface="Times New Roman" panose="02020603050405020304" pitchFamily="18" charset="0"/>
              </a:rPr>
              <a:t>n</a:t>
            </a:r>
            <a:r>
              <a:rPr lang="vi-VN" sz="2700" i="1" dirty="0">
                <a:solidFill>
                  <a:srgbClr val="00B050"/>
                </a:solidFill>
                <a:effectLst/>
                <a:latin typeface="Times New Roman" panose="02020603050405020304" pitchFamily="18" charset="0"/>
                <a:ea typeface="Times New Roman" panose="02020603050405020304" pitchFamily="18" charset="0"/>
              </a:rPr>
              <a:t>gọn xanh rờn</a:t>
            </a:r>
            <a:endParaRPr lang="x-none" sz="2700" dirty="0">
              <a:solidFill>
                <a:srgbClr val="00B050"/>
              </a:solidFill>
              <a:effectLst/>
              <a:latin typeface="Times New Roman" panose="02020603050405020304" pitchFamily="18" charset="0"/>
              <a:ea typeface="Times New Roman" panose="02020603050405020304" pitchFamily="18" charset="0"/>
            </a:endParaRPr>
          </a:p>
        </p:txBody>
      </p:sp>
      <p:sp>
        <p:nvSpPr>
          <p:cNvPr id="44" name="TextBox 43">
            <a:extLst>
              <a:ext uri="{FF2B5EF4-FFF2-40B4-BE49-F238E27FC236}">
                <a16:creationId xmlns:a16="http://schemas.microsoft.com/office/drawing/2014/main" xmlns="" id="{9657707B-CFD7-4942-9EB1-3A007D691D78}"/>
              </a:ext>
            </a:extLst>
          </p:cNvPr>
          <p:cNvSpPr txBox="1"/>
          <p:nvPr/>
        </p:nvSpPr>
        <p:spPr>
          <a:xfrm>
            <a:off x="2433137" y="3492880"/>
            <a:ext cx="3111108" cy="531877"/>
          </a:xfrm>
          <a:prstGeom prst="rect">
            <a:avLst/>
          </a:prstGeom>
          <a:noFill/>
        </p:spPr>
        <p:txBody>
          <a:bodyPr wrap="square">
            <a:spAutoFit/>
          </a:bodyPr>
          <a:lstStyle/>
          <a:p>
            <a:pPr algn="just">
              <a:lnSpc>
                <a:spcPct val="115000"/>
              </a:lnSpc>
            </a:pPr>
            <a:r>
              <a:rPr lang="vi-VN" sz="2700" i="1" dirty="0">
                <a:solidFill>
                  <a:srgbClr val="00B050"/>
                </a:solidFill>
                <a:latin typeface="Times New Roman" panose="02020603050405020304" pitchFamily="18" charset="0"/>
                <a:ea typeface="Times New Roman" panose="02020603050405020304" pitchFamily="18" charset="0"/>
              </a:rPr>
              <a:t>đầu bạc trắng</a:t>
            </a:r>
            <a:endParaRPr lang="x-none" sz="2700" dirty="0">
              <a:solidFill>
                <a:srgbClr val="00B050"/>
              </a:solidFill>
              <a:effectLst/>
              <a:latin typeface="Times New Roman" panose="02020603050405020304" pitchFamily="18" charset="0"/>
              <a:ea typeface="Times New Roman" panose="02020603050405020304" pitchFamily="18" charset="0"/>
            </a:endParaRPr>
          </a:p>
        </p:txBody>
      </p:sp>
      <p:sp>
        <p:nvSpPr>
          <p:cNvPr id="45" name="TextBox 44">
            <a:extLst>
              <a:ext uri="{FF2B5EF4-FFF2-40B4-BE49-F238E27FC236}">
                <a16:creationId xmlns:a16="http://schemas.microsoft.com/office/drawing/2014/main" xmlns="" id="{CDB86AA2-3E79-84E5-2597-1E89F6D17681}"/>
              </a:ext>
            </a:extLst>
          </p:cNvPr>
          <p:cNvSpPr txBox="1"/>
          <p:nvPr/>
        </p:nvSpPr>
        <p:spPr>
          <a:xfrm>
            <a:off x="2373494" y="4432629"/>
            <a:ext cx="3111108" cy="531877"/>
          </a:xfrm>
          <a:prstGeom prst="rect">
            <a:avLst/>
          </a:prstGeom>
          <a:noFill/>
        </p:spPr>
        <p:txBody>
          <a:bodyPr wrap="square">
            <a:spAutoFit/>
          </a:bodyPr>
          <a:lstStyle/>
          <a:p>
            <a:pPr algn="just">
              <a:lnSpc>
                <a:spcPct val="115000"/>
              </a:lnSpc>
            </a:pPr>
            <a:r>
              <a:rPr lang="vi-VN" sz="2700" i="1" dirty="0">
                <a:solidFill>
                  <a:srgbClr val="00B0F0"/>
                </a:solidFill>
                <a:latin typeface="Times New Roman" panose="02020603050405020304" pitchFamily="18" charset="0"/>
                <a:ea typeface="Times New Roman" panose="02020603050405020304" pitchFamily="18" charset="0"/>
              </a:rPr>
              <a:t>ngày càng cao</a:t>
            </a:r>
            <a:endParaRPr lang="x-none" sz="2700" dirty="0">
              <a:solidFill>
                <a:srgbClr val="00B0F0"/>
              </a:solidFill>
              <a:effectLst/>
              <a:latin typeface="Times New Roman" panose="02020603050405020304" pitchFamily="18" charset="0"/>
              <a:ea typeface="Times New Roman" panose="02020603050405020304" pitchFamily="18" charset="0"/>
            </a:endParaRPr>
          </a:p>
        </p:txBody>
      </p:sp>
      <p:sp>
        <p:nvSpPr>
          <p:cNvPr id="46" name="TextBox 45">
            <a:extLst>
              <a:ext uri="{FF2B5EF4-FFF2-40B4-BE49-F238E27FC236}">
                <a16:creationId xmlns:a16="http://schemas.microsoft.com/office/drawing/2014/main" xmlns="" id="{44E15836-3F1C-5082-24D9-DA641619E691}"/>
              </a:ext>
            </a:extLst>
          </p:cNvPr>
          <p:cNvSpPr txBox="1"/>
          <p:nvPr/>
        </p:nvSpPr>
        <p:spPr>
          <a:xfrm>
            <a:off x="2236790" y="4922811"/>
            <a:ext cx="3111108" cy="531877"/>
          </a:xfrm>
          <a:prstGeom prst="rect">
            <a:avLst/>
          </a:prstGeom>
          <a:noFill/>
        </p:spPr>
        <p:txBody>
          <a:bodyPr wrap="square">
            <a:spAutoFit/>
          </a:bodyPr>
          <a:lstStyle/>
          <a:p>
            <a:pPr algn="just">
              <a:lnSpc>
                <a:spcPct val="115000"/>
              </a:lnSpc>
            </a:pPr>
            <a:r>
              <a:rPr lang="vi-VN" sz="2700" i="1" dirty="0">
                <a:solidFill>
                  <a:srgbClr val="00B0F0"/>
                </a:solidFill>
                <a:latin typeface="Times New Roman" panose="02020603050405020304" pitchFamily="18" charset="0"/>
                <a:ea typeface="Times New Roman" panose="02020603050405020304" pitchFamily="18" charset="0"/>
              </a:rPr>
              <a:t>ngày một thấp</a:t>
            </a:r>
            <a:endParaRPr lang="x-none" sz="2700" dirty="0">
              <a:solidFill>
                <a:srgbClr val="00B0F0"/>
              </a:solidFill>
              <a:effectLst/>
              <a:latin typeface="Times New Roman" panose="02020603050405020304" pitchFamily="18" charset="0"/>
              <a:ea typeface="Times New Roman" panose="02020603050405020304" pitchFamily="18" charset="0"/>
            </a:endParaRPr>
          </a:p>
        </p:txBody>
      </p:sp>
      <p:sp>
        <p:nvSpPr>
          <p:cNvPr id="47" name="TextBox 46">
            <a:extLst>
              <a:ext uri="{FF2B5EF4-FFF2-40B4-BE49-F238E27FC236}">
                <a16:creationId xmlns:a16="http://schemas.microsoft.com/office/drawing/2014/main" xmlns="" id="{C8E553E1-D134-ACE8-5A9A-3E8DDFB038DC}"/>
              </a:ext>
            </a:extLst>
          </p:cNvPr>
          <p:cNvSpPr txBox="1"/>
          <p:nvPr/>
        </p:nvSpPr>
        <p:spPr>
          <a:xfrm>
            <a:off x="2377539" y="5379375"/>
            <a:ext cx="3111108" cy="531877"/>
          </a:xfrm>
          <a:prstGeom prst="rect">
            <a:avLst/>
          </a:prstGeom>
          <a:noFill/>
        </p:spPr>
        <p:txBody>
          <a:bodyPr wrap="square">
            <a:spAutoFit/>
          </a:bodyPr>
          <a:lstStyle/>
          <a:p>
            <a:pPr algn="just">
              <a:lnSpc>
                <a:spcPct val="115000"/>
              </a:lnSpc>
            </a:pPr>
            <a:r>
              <a:rPr lang="vi-VN" sz="2700" i="1" dirty="0">
                <a:solidFill>
                  <a:schemeClr val="accent6"/>
                </a:solidFill>
                <a:latin typeface="Times New Roman" panose="02020603050405020304" pitchFamily="18" charset="0"/>
                <a:ea typeface="Times New Roman" panose="02020603050405020304" pitchFamily="18" charset="0"/>
              </a:rPr>
              <a:t>gần với giời</a:t>
            </a:r>
            <a:endParaRPr lang="x-none" sz="2700" dirty="0">
              <a:solidFill>
                <a:schemeClr val="accent6"/>
              </a:solidFill>
              <a:effectLst/>
              <a:latin typeface="Times New Roman" panose="02020603050405020304" pitchFamily="18" charset="0"/>
              <a:ea typeface="Times New Roman" panose="02020603050405020304" pitchFamily="18" charset="0"/>
            </a:endParaRPr>
          </a:p>
        </p:txBody>
      </p:sp>
      <p:sp>
        <p:nvSpPr>
          <p:cNvPr id="48" name="TextBox 47">
            <a:extLst>
              <a:ext uri="{FF2B5EF4-FFF2-40B4-BE49-F238E27FC236}">
                <a16:creationId xmlns:a16="http://schemas.microsoft.com/office/drawing/2014/main" xmlns="" id="{F439CA2A-8A72-4DC6-A896-1FDFC0058BFF}"/>
              </a:ext>
            </a:extLst>
          </p:cNvPr>
          <p:cNvSpPr txBox="1"/>
          <p:nvPr/>
        </p:nvSpPr>
        <p:spPr>
          <a:xfrm>
            <a:off x="2682891" y="5866294"/>
            <a:ext cx="3111108" cy="531877"/>
          </a:xfrm>
          <a:prstGeom prst="rect">
            <a:avLst/>
          </a:prstGeom>
          <a:noFill/>
        </p:spPr>
        <p:txBody>
          <a:bodyPr wrap="square">
            <a:spAutoFit/>
          </a:bodyPr>
          <a:lstStyle/>
          <a:p>
            <a:pPr algn="just">
              <a:lnSpc>
                <a:spcPct val="115000"/>
              </a:lnSpc>
            </a:pPr>
            <a:r>
              <a:rPr lang="vi-VN" sz="2700" i="1" dirty="0">
                <a:solidFill>
                  <a:schemeClr val="accent6"/>
                </a:solidFill>
                <a:latin typeface="Times New Roman" panose="02020603050405020304" pitchFamily="18" charset="0"/>
                <a:ea typeface="Times New Roman" panose="02020603050405020304" pitchFamily="18" charset="0"/>
              </a:rPr>
              <a:t>gần đất</a:t>
            </a:r>
            <a:endParaRPr lang="x-none" sz="2700" dirty="0">
              <a:solidFill>
                <a:schemeClr val="accent6"/>
              </a:solidFill>
              <a:effectLst/>
              <a:latin typeface="Times New Roman" panose="02020603050405020304" pitchFamily="18" charset="0"/>
              <a:ea typeface="Times New Roman" panose="02020603050405020304" pitchFamily="18" charset="0"/>
            </a:endParaRPr>
          </a:p>
        </p:txBody>
      </p:sp>
      <p:sp>
        <p:nvSpPr>
          <p:cNvPr id="50" name="TextBox 49">
            <a:extLst>
              <a:ext uri="{FF2B5EF4-FFF2-40B4-BE49-F238E27FC236}">
                <a16:creationId xmlns:a16="http://schemas.microsoft.com/office/drawing/2014/main" xmlns="" id="{5875A7FA-BAF8-4B71-CB86-1EC0699B3B2C}"/>
              </a:ext>
            </a:extLst>
          </p:cNvPr>
          <p:cNvSpPr txBox="1"/>
          <p:nvPr/>
        </p:nvSpPr>
        <p:spPr>
          <a:xfrm>
            <a:off x="5295502" y="2637141"/>
            <a:ext cx="6092190" cy="3761030"/>
          </a:xfrm>
          <a:prstGeom prst="rect">
            <a:avLst/>
          </a:prstGeom>
          <a:noFill/>
        </p:spPr>
        <p:txBody>
          <a:bodyPr wrap="square">
            <a:spAutoFit/>
          </a:bodyPr>
          <a:lstStyle/>
          <a:p>
            <a:pPr algn="just">
              <a:lnSpc>
                <a:spcPct val="115000"/>
              </a:lnSpc>
            </a:pPr>
            <a:r>
              <a:rPr lang="vi-VN" sz="3200" b="1" dirty="0">
                <a:solidFill>
                  <a:srgbClr val="000000"/>
                </a:solidFill>
                <a:effectLst/>
                <a:latin typeface="Times New Roman" panose="02020603050405020304" pitchFamily="18" charset="0"/>
                <a:ea typeface="Times New Roman" panose="02020603050405020304" pitchFamily="18" charset="0"/>
              </a:rPr>
              <a:t>- Tác dụng: </a:t>
            </a:r>
            <a:endParaRPr lang="x-none" sz="3200" b="1" dirty="0">
              <a:effectLst/>
              <a:latin typeface="Times New Roman" panose="02020603050405020304" pitchFamily="18" charset="0"/>
              <a:ea typeface="Times New Roman" panose="02020603050405020304" pitchFamily="18" charset="0"/>
            </a:endParaRPr>
          </a:p>
          <a:p>
            <a:pPr algn="just">
              <a:lnSpc>
                <a:spcPct val="115000"/>
              </a:lnSpc>
            </a:pPr>
            <a:r>
              <a:rPr lang="vi-VN" sz="3200" dirty="0">
                <a:solidFill>
                  <a:srgbClr val="000000"/>
                </a:solidFill>
                <a:effectLst/>
                <a:latin typeface="Times New Roman" panose="02020603050405020304" pitchFamily="18" charset="0"/>
                <a:ea typeface="Times New Roman" panose="02020603050405020304" pitchFamily="18" charset="0"/>
              </a:rPr>
              <a:t>+ Thể hiện chân thực, đậm nét hình ảnh người mẹ tuổi đã cao.</a:t>
            </a:r>
            <a:endParaRPr lang="x-none" sz="3200" dirty="0">
              <a:effectLst/>
              <a:latin typeface="Times New Roman" panose="02020603050405020304" pitchFamily="18" charset="0"/>
              <a:ea typeface="Times New Roman" panose="02020603050405020304" pitchFamily="18" charset="0"/>
            </a:endParaRPr>
          </a:p>
          <a:p>
            <a:r>
              <a:rPr lang="vi-VN" sz="3200" dirty="0">
                <a:solidFill>
                  <a:srgbClr val="000000"/>
                </a:solidFill>
                <a:effectLst/>
                <a:latin typeface="Times New Roman" panose="02020603050405020304" pitchFamily="18" charset="0"/>
                <a:ea typeface="Times New Roman" panose="02020603050405020304" pitchFamily="18" charset="0"/>
              </a:rPr>
              <a:t>+ Biểu lộ nỗi xót xa, thương cảm sâu sắc khi nhận thấy sức khoẻ ngày càng hao mòn, suy kiệt của mẹ.</a:t>
            </a:r>
            <a:r>
              <a:rPr lang="x-none" sz="3200" dirty="0">
                <a:effectLst/>
              </a:rPr>
              <a:t> </a:t>
            </a:r>
            <a:endParaRPr lang="x-none" sz="3200" dirty="0"/>
          </a:p>
        </p:txBody>
      </p:sp>
    </p:spTree>
    <p:extLst>
      <p:ext uri="{BB962C8B-B14F-4D97-AF65-F5344CB8AC3E}">
        <p14:creationId xmlns:p14="http://schemas.microsoft.com/office/powerpoint/2010/main" val="14066203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arn(inVertic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arn(inVertical)">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barn(inVertical)">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barn(inVertical)">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checkerboard(across)">
                                      <p:cBhvr>
                                        <p:cTn id="32" dur="500"/>
                                        <p:tgtEl>
                                          <p:spTgt spid="30"/>
                                        </p:tgtEl>
                                      </p:cBhvr>
                                    </p:animEffect>
                                  </p:childTnLst>
                                </p:cTn>
                              </p:par>
                              <p:par>
                                <p:cTn id="33" presetID="5" presetClass="entr" presetSubtype="10"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checkerboard(across)">
                                      <p:cBhvr>
                                        <p:cTn id="35" dur="500"/>
                                        <p:tgtEl>
                                          <p:spTgt spid="31"/>
                                        </p:tgtEl>
                                      </p:cBhvr>
                                    </p:animEffect>
                                  </p:childTnLst>
                                </p:cTn>
                              </p:par>
                              <p:par>
                                <p:cTn id="36" presetID="5" presetClass="entr" presetSubtype="10" fill="hold"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checkerboard(across)">
                                      <p:cBhvr>
                                        <p:cTn id="38" dur="500"/>
                                        <p:tgtEl>
                                          <p:spTgt spid="33"/>
                                        </p:tgtEl>
                                      </p:cBhvr>
                                    </p:animEffect>
                                  </p:childTnLst>
                                </p:cTn>
                              </p:par>
                              <p:par>
                                <p:cTn id="39" presetID="5" presetClass="entr" presetSubtype="10" fill="hold"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checkerboard(across)">
                                      <p:cBhvr>
                                        <p:cTn id="41" dur="500"/>
                                        <p:tgtEl>
                                          <p:spTgt spid="34"/>
                                        </p:tgtEl>
                                      </p:cBhvr>
                                    </p:animEffect>
                                  </p:childTnLst>
                                </p:cTn>
                              </p:par>
                              <p:par>
                                <p:cTn id="42" presetID="5" presetClass="entr" presetSubtype="10" fill="hold"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checkerboard(across)">
                                      <p:cBhvr>
                                        <p:cTn id="44" dur="500"/>
                                        <p:tgtEl>
                                          <p:spTgt spid="37"/>
                                        </p:tgtEl>
                                      </p:cBhvr>
                                    </p:animEffect>
                                  </p:childTnLst>
                                </p:cTn>
                              </p:par>
                              <p:par>
                                <p:cTn id="45" presetID="5" presetClass="entr" presetSubtype="10" fill="hold"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checkerboard(across)">
                                      <p:cBhvr>
                                        <p:cTn id="47" dur="500"/>
                                        <p:tgtEl>
                                          <p:spTgt spid="38"/>
                                        </p:tgtEl>
                                      </p:cBhvr>
                                    </p:animEffect>
                                  </p:childTnLst>
                                </p:cTn>
                              </p:par>
                              <p:par>
                                <p:cTn id="48" presetID="5" presetClass="entr" presetSubtype="10" fill="hold"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checkerboard(across)">
                                      <p:cBhvr>
                                        <p:cTn id="50" dur="500"/>
                                        <p:tgtEl>
                                          <p:spTgt spid="39"/>
                                        </p:tgtEl>
                                      </p:cBhvr>
                                    </p:animEffect>
                                  </p:childTnLst>
                                </p:cTn>
                              </p:par>
                              <p:par>
                                <p:cTn id="51" presetID="5" presetClass="entr" presetSubtype="10" fill="hold" nodeType="with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checkerboard(across)">
                                      <p:cBhvr>
                                        <p:cTn id="53" dur="500"/>
                                        <p:tgtEl>
                                          <p:spTgt spid="40"/>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blinds(horizontal)">
                                      <p:cBhvr>
                                        <p:cTn id="58" dur="500"/>
                                        <p:tgtEl>
                                          <p:spTgt spid="41"/>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blinds(horizontal)">
                                      <p:cBhvr>
                                        <p:cTn id="63" dur="500"/>
                                        <p:tgtEl>
                                          <p:spTgt spid="42"/>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blinds(horizontal)">
                                      <p:cBhvr>
                                        <p:cTn id="68" dur="500"/>
                                        <p:tgtEl>
                                          <p:spTgt spid="43"/>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blinds(horizontal)">
                                      <p:cBhvr>
                                        <p:cTn id="73" dur="500"/>
                                        <p:tgtEl>
                                          <p:spTgt spid="44"/>
                                        </p:tgtEl>
                                      </p:cBhvr>
                                    </p:animEffect>
                                  </p:childTnLst>
                                </p:cTn>
                              </p:par>
                            </p:childTnLst>
                          </p:cTn>
                        </p:par>
                      </p:childTnLst>
                    </p:cTn>
                  </p:par>
                  <p:par>
                    <p:cTn id="74" fill="hold">
                      <p:stCondLst>
                        <p:cond delay="indefinite"/>
                      </p:stCondLst>
                      <p:childTnLst>
                        <p:par>
                          <p:cTn id="75" fill="hold">
                            <p:stCondLst>
                              <p:cond delay="0"/>
                            </p:stCondLst>
                            <p:childTnLst>
                              <p:par>
                                <p:cTn id="76" presetID="3" presetClass="entr" presetSubtype="10" fill="hold" grpId="0" nodeType="click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blinds(horizontal)">
                                      <p:cBhvr>
                                        <p:cTn id="78" dur="500"/>
                                        <p:tgtEl>
                                          <p:spTgt spid="45"/>
                                        </p:tgtEl>
                                      </p:cBhvr>
                                    </p:animEffect>
                                  </p:childTnLst>
                                </p:cTn>
                              </p:par>
                            </p:childTnLst>
                          </p:cTn>
                        </p:par>
                      </p:childTnLst>
                    </p:cTn>
                  </p:par>
                  <p:par>
                    <p:cTn id="79" fill="hold">
                      <p:stCondLst>
                        <p:cond delay="indefinite"/>
                      </p:stCondLst>
                      <p:childTnLst>
                        <p:par>
                          <p:cTn id="80" fill="hold">
                            <p:stCondLst>
                              <p:cond delay="0"/>
                            </p:stCondLst>
                            <p:childTnLst>
                              <p:par>
                                <p:cTn id="81" presetID="3" presetClass="entr" presetSubtype="10" fill="hold" grpId="0" nodeType="clickEffect">
                                  <p:stCondLst>
                                    <p:cond delay="0"/>
                                  </p:stCondLst>
                                  <p:childTnLst>
                                    <p:set>
                                      <p:cBhvr>
                                        <p:cTn id="82" dur="1" fill="hold">
                                          <p:stCondLst>
                                            <p:cond delay="0"/>
                                          </p:stCondLst>
                                        </p:cTn>
                                        <p:tgtEl>
                                          <p:spTgt spid="46"/>
                                        </p:tgtEl>
                                        <p:attrNameLst>
                                          <p:attrName>style.visibility</p:attrName>
                                        </p:attrNameLst>
                                      </p:cBhvr>
                                      <p:to>
                                        <p:strVal val="visible"/>
                                      </p:to>
                                    </p:set>
                                    <p:animEffect transition="in" filter="blinds(horizontal)">
                                      <p:cBhvr>
                                        <p:cTn id="83" dur="500"/>
                                        <p:tgtEl>
                                          <p:spTgt spid="46"/>
                                        </p:tgtEl>
                                      </p:cBhvr>
                                    </p:animEffect>
                                  </p:childTnLst>
                                </p:cTn>
                              </p:par>
                            </p:childTnLst>
                          </p:cTn>
                        </p:par>
                      </p:childTnLst>
                    </p:cTn>
                  </p:par>
                  <p:par>
                    <p:cTn id="84" fill="hold">
                      <p:stCondLst>
                        <p:cond delay="indefinite"/>
                      </p:stCondLst>
                      <p:childTnLst>
                        <p:par>
                          <p:cTn id="85" fill="hold">
                            <p:stCondLst>
                              <p:cond delay="0"/>
                            </p:stCondLst>
                            <p:childTnLst>
                              <p:par>
                                <p:cTn id="86" presetID="3" presetClass="entr" presetSubtype="10" fill="hold" grpId="0" nodeType="clickEffect">
                                  <p:stCondLst>
                                    <p:cond delay="0"/>
                                  </p:stCondLst>
                                  <p:childTnLst>
                                    <p:set>
                                      <p:cBhvr>
                                        <p:cTn id="87" dur="1" fill="hold">
                                          <p:stCondLst>
                                            <p:cond delay="0"/>
                                          </p:stCondLst>
                                        </p:cTn>
                                        <p:tgtEl>
                                          <p:spTgt spid="47"/>
                                        </p:tgtEl>
                                        <p:attrNameLst>
                                          <p:attrName>style.visibility</p:attrName>
                                        </p:attrNameLst>
                                      </p:cBhvr>
                                      <p:to>
                                        <p:strVal val="visible"/>
                                      </p:to>
                                    </p:set>
                                    <p:animEffect transition="in" filter="blinds(horizontal)">
                                      <p:cBhvr>
                                        <p:cTn id="88" dur="500"/>
                                        <p:tgtEl>
                                          <p:spTgt spid="47"/>
                                        </p:tgtEl>
                                      </p:cBhvr>
                                    </p:animEffect>
                                  </p:childTnLst>
                                </p:cTn>
                              </p:par>
                            </p:childTnLst>
                          </p:cTn>
                        </p:par>
                      </p:childTnLst>
                    </p:cTn>
                  </p:par>
                  <p:par>
                    <p:cTn id="89" fill="hold">
                      <p:stCondLst>
                        <p:cond delay="indefinite"/>
                      </p:stCondLst>
                      <p:childTnLst>
                        <p:par>
                          <p:cTn id="90" fill="hold">
                            <p:stCondLst>
                              <p:cond delay="0"/>
                            </p:stCondLst>
                            <p:childTnLst>
                              <p:par>
                                <p:cTn id="91" presetID="3" presetClass="entr" presetSubtype="10" fill="hold" grpId="0" nodeType="clickEffect">
                                  <p:stCondLst>
                                    <p:cond delay="0"/>
                                  </p:stCondLst>
                                  <p:childTnLst>
                                    <p:set>
                                      <p:cBhvr>
                                        <p:cTn id="92" dur="1" fill="hold">
                                          <p:stCondLst>
                                            <p:cond delay="0"/>
                                          </p:stCondLst>
                                        </p:cTn>
                                        <p:tgtEl>
                                          <p:spTgt spid="48"/>
                                        </p:tgtEl>
                                        <p:attrNameLst>
                                          <p:attrName>style.visibility</p:attrName>
                                        </p:attrNameLst>
                                      </p:cBhvr>
                                      <p:to>
                                        <p:strVal val="visible"/>
                                      </p:to>
                                    </p:set>
                                    <p:animEffect transition="in" filter="blinds(horizontal)">
                                      <p:cBhvr>
                                        <p:cTn id="93" dur="500"/>
                                        <p:tgtEl>
                                          <p:spTgt spid="48"/>
                                        </p:tgtEl>
                                      </p:cBhvr>
                                    </p:animEffect>
                                  </p:childTnLst>
                                </p:cTn>
                              </p:par>
                            </p:childTnLst>
                          </p:cTn>
                        </p:par>
                      </p:childTnLst>
                    </p:cTn>
                  </p:par>
                  <p:par>
                    <p:cTn id="94" fill="hold">
                      <p:stCondLst>
                        <p:cond delay="indefinite"/>
                      </p:stCondLst>
                      <p:childTnLst>
                        <p:par>
                          <p:cTn id="95" fill="hold">
                            <p:stCondLst>
                              <p:cond delay="0"/>
                            </p:stCondLst>
                            <p:childTnLst>
                              <p:par>
                                <p:cTn id="96" presetID="16" presetClass="entr" presetSubtype="21" fill="hold" nodeType="clickEffect">
                                  <p:stCondLst>
                                    <p:cond delay="0"/>
                                  </p:stCondLst>
                                  <p:childTnLst>
                                    <p:set>
                                      <p:cBhvr>
                                        <p:cTn id="97" dur="1" fill="hold">
                                          <p:stCondLst>
                                            <p:cond delay="0"/>
                                          </p:stCondLst>
                                        </p:cTn>
                                        <p:tgtEl>
                                          <p:spTgt spid="50">
                                            <p:txEl>
                                              <p:pRg st="0" end="0"/>
                                            </p:txEl>
                                          </p:spTgt>
                                        </p:tgtEl>
                                        <p:attrNameLst>
                                          <p:attrName>style.visibility</p:attrName>
                                        </p:attrNameLst>
                                      </p:cBhvr>
                                      <p:to>
                                        <p:strVal val="visible"/>
                                      </p:to>
                                    </p:set>
                                    <p:animEffect transition="in" filter="barn(inVertical)">
                                      <p:cBhvr>
                                        <p:cTn id="98" dur="500"/>
                                        <p:tgtEl>
                                          <p:spTgt spid="50">
                                            <p:txEl>
                                              <p:pRg st="0" end="0"/>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16" presetClass="entr" presetSubtype="21" fill="hold" nodeType="clickEffect">
                                  <p:stCondLst>
                                    <p:cond delay="0"/>
                                  </p:stCondLst>
                                  <p:childTnLst>
                                    <p:set>
                                      <p:cBhvr>
                                        <p:cTn id="102" dur="1" fill="hold">
                                          <p:stCondLst>
                                            <p:cond delay="0"/>
                                          </p:stCondLst>
                                        </p:cTn>
                                        <p:tgtEl>
                                          <p:spTgt spid="50">
                                            <p:txEl>
                                              <p:pRg st="1" end="1"/>
                                            </p:txEl>
                                          </p:spTgt>
                                        </p:tgtEl>
                                        <p:attrNameLst>
                                          <p:attrName>style.visibility</p:attrName>
                                        </p:attrNameLst>
                                      </p:cBhvr>
                                      <p:to>
                                        <p:strVal val="visible"/>
                                      </p:to>
                                    </p:set>
                                    <p:animEffect transition="in" filter="barn(inVertical)">
                                      <p:cBhvr>
                                        <p:cTn id="103" dur="500"/>
                                        <p:tgtEl>
                                          <p:spTgt spid="50">
                                            <p:txEl>
                                              <p:pRg st="1" end="1"/>
                                            </p:txEl>
                                          </p:spTgt>
                                        </p:tgtEl>
                                      </p:cBhvr>
                                    </p:animEffect>
                                  </p:childTnLst>
                                </p:cTn>
                              </p:par>
                            </p:childTnLst>
                          </p:cTn>
                        </p:par>
                      </p:childTnLst>
                    </p:cTn>
                  </p:par>
                  <p:par>
                    <p:cTn id="104" fill="hold">
                      <p:stCondLst>
                        <p:cond delay="indefinite"/>
                      </p:stCondLst>
                      <p:childTnLst>
                        <p:par>
                          <p:cTn id="105" fill="hold">
                            <p:stCondLst>
                              <p:cond delay="0"/>
                            </p:stCondLst>
                            <p:childTnLst>
                              <p:par>
                                <p:cTn id="106" presetID="16" presetClass="entr" presetSubtype="21" fill="hold" nodeType="clickEffect">
                                  <p:stCondLst>
                                    <p:cond delay="0"/>
                                  </p:stCondLst>
                                  <p:childTnLst>
                                    <p:set>
                                      <p:cBhvr>
                                        <p:cTn id="107" dur="1" fill="hold">
                                          <p:stCondLst>
                                            <p:cond delay="0"/>
                                          </p:stCondLst>
                                        </p:cTn>
                                        <p:tgtEl>
                                          <p:spTgt spid="50">
                                            <p:txEl>
                                              <p:pRg st="2" end="2"/>
                                            </p:txEl>
                                          </p:spTgt>
                                        </p:tgtEl>
                                        <p:attrNameLst>
                                          <p:attrName>style.visibility</p:attrName>
                                        </p:attrNameLst>
                                      </p:cBhvr>
                                      <p:to>
                                        <p:strVal val="visible"/>
                                      </p:to>
                                    </p:set>
                                    <p:animEffect transition="in" filter="barn(inVertical)">
                                      <p:cBhvr>
                                        <p:cTn id="108" dur="500"/>
                                        <p:tgtEl>
                                          <p:spTgt spid="5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5" grpId="0" animBg="1"/>
      <p:bldP spid="26" grpId="0" animBg="1"/>
      <p:bldP spid="27" grpId="0" animBg="1"/>
      <p:bldP spid="28" grpId="0" animBg="1"/>
      <p:bldP spid="41" grpId="0"/>
      <p:bldP spid="42" grpId="0"/>
      <p:bldP spid="43" grpId="0"/>
      <p:bldP spid="44" grpId="0"/>
      <p:bldP spid="45" grpId="0"/>
      <p:bldP spid="46" grpId="0"/>
      <p:bldP spid="47" grpId="0"/>
      <p:bldP spid="4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图片包含 自然&#10;&#10;描述已自动生成">
            <a:extLst>
              <a:ext uri="{FF2B5EF4-FFF2-40B4-BE49-F238E27FC236}">
                <a16:creationId xmlns:a16="http://schemas.microsoft.com/office/drawing/2014/main" xmlns="" id="{41AB212E-C1B8-48EB-AD3D-7E76048A7295}"/>
              </a:ext>
            </a:extLst>
          </p:cNvPr>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t="25520" b="25520"/>
          <a:stretch>
            <a:fillRect/>
          </a:stretch>
        </p:blipFill>
        <p:spPr>
          <a:xfrm>
            <a:off x="5461952" y="-25874"/>
            <a:ext cx="3712527" cy="2725916"/>
          </a:xfrm>
        </p:spPr>
      </p:pic>
      <p:pic>
        <p:nvPicPr>
          <p:cNvPr id="7" name="图片占位符 6" descr="图片包含 室内, 就坐, 家具&#10;&#10;描述已自动生成">
            <a:extLst>
              <a:ext uri="{FF2B5EF4-FFF2-40B4-BE49-F238E27FC236}">
                <a16:creationId xmlns:a16="http://schemas.microsoft.com/office/drawing/2014/main" xmlns="" id="{F9CBD596-F683-4772-BE02-52C5ADD0D1C7}"/>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10595" r="10595"/>
          <a:stretch>
            <a:fillRect/>
          </a:stretch>
        </p:blipFill>
        <p:spPr>
          <a:xfrm>
            <a:off x="6353812" y="3060700"/>
            <a:ext cx="5322887" cy="3797300"/>
          </a:xfrm>
        </p:spPr>
      </p:pic>
      <p:sp>
        <p:nvSpPr>
          <p:cNvPr id="4" name="TextBox 3">
            <a:extLst>
              <a:ext uri="{FF2B5EF4-FFF2-40B4-BE49-F238E27FC236}">
                <a16:creationId xmlns:a16="http://schemas.microsoft.com/office/drawing/2014/main" xmlns="" id="{B2A861DB-33C1-5564-48D4-0E326D060635}"/>
              </a:ext>
            </a:extLst>
          </p:cNvPr>
          <p:cNvSpPr txBox="1"/>
          <p:nvPr/>
        </p:nvSpPr>
        <p:spPr>
          <a:xfrm>
            <a:off x="1272540" y="2149588"/>
            <a:ext cx="5823585" cy="4512261"/>
          </a:xfrm>
          <a:prstGeom prst="rect">
            <a:avLst/>
          </a:prstGeom>
          <a:noFill/>
        </p:spPr>
        <p:txBody>
          <a:bodyPr wrap="square">
            <a:spAutoFit/>
          </a:bodyPr>
          <a:lstStyle/>
          <a:p>
            <a:pPr algn="just">
              <a:lnSpc>
                <a:spcPct val="115000"/>
              </a:lnSpc>
            </a:pPr>
            <a:r>
              <a:rPr lang="vi-VN" sz="2800" b="1" i="1" dirty="0">
                <a:solidFill>
                  <a:srgbClr val="000000"/>
                </a:solidFill>
                <a:effectLst/>
                <a:latin typeface="Times New Roman" panose="02020603050405020304" pitchFamily="18" charset="0"/>
                <a:ea typeface="Times New Roman" panose="02020603050405020304" pitchFamily="18" charset="0"/>
              </a:rPr>
              <a:t>Bài 2: </a:t>
            </a:r>
          </a:p>
          <a:p>
            <a:pPr algn="just">
              <a:lnSpc>
                <a:spcPct val="115000"/>
              </a:lnSpc>
            </a:pPr>
            <a:r>
              <a:rPr lang="vi-VN" sz="2800" dirty="0">
                <a:solidFill>
                  <a:srgbClr val="000000"/>
                </a:solidFill>
                <a:effectLst/>
                <a:latin typeface="Times New Roman" panose="02020603050405020304" pitchFamily="18" charset="0"/>
                <a:ea typeface="Times New Roman" panose="02020603050405020304" pitchFamily="18" charset="0"/>
              </a:rPr>
              <a:t>Nêu tác dụng miêu tả, biểu cảm của biện pháp tu từ so sánh được sử dụng trong khổ thơ dưới đây:</a:t>
            </a:r>
            <a:endParaRPr lang="x-none" sz="2800" dirty="0">
              <a:effectLst/>
              <a:latin typeface="Times New Roman" panose="02020603050405020304" pitchFamily="18" charset="0"/>
              <a:ea typeface="Times New Roman" panose="02020603050405020304" pitchFamily="18" charset="0"/>
            </a:endParaRPr>
          </a:p>
          <a:p>
            <a:pPr lvl="2" algn="just">
              <a:lnSpc>
                <a:spcPct val="115000"/>
              </a:lnSpc>
            </a:pPr>
            <a:r>
              <a:rPr lang="vi-VN" sz="2800" i="1" dirty="0">
                <a:solidFill>
                  <a:srgbClr val="000000"/>
                </a:solidFill>
                <a:effectLst/>
                <a:latin typeface="Times New Roman" panose="02020603050405020304" pitchFamily="18" charset="0"/>
                <a:ea typeface="Times New Roman" panose="02020603050405020304" pitchFamily="18" charset="0"/>
              </a:rPr>
              <a:t>Một miếng cau khô</a:t>
            </a:r>
            <a:endParaRPr lang="x-none" sz="2800" dirty="0">
              <a:effectLst/>
              <a:latin typeface="Times New Roman" panose="02020603050405020304" pitchFamily="18" charset="0"/>
              <a:ea typeface="Times New Roman" panose="02020603050405020304" pitchFamily="18" charset="0"/>
            </a:endParaRPr>
          </a:p>
          <a:p>
            <a:pPr lvl="2" algn="just">
              <a:lnSpc>
                <a:spcPct val="115000"/>
              </a:lnSpc>
            </a:pPr>
            <a:r>
              <a:rPr lang="vi-VN" sz="2800" i="1" dirty="0">
                <a:solidFill>
                  <a:srgbClr val="000000"/>
                </a:solidFill>
                <a:effectLst/>
                <a:latin typeface="Times New Roman" panose="02020603050405020304" pitchFamily="18" charset="0"/>
                <a:ea typeface="Times New Roman" panose="02020603050405020304" pitchFamily="18" charset="0"/>
              </a:rPr>
              <a:t>Khô gầy như mẹ</a:t>
            </a:r>
            <a:endParaRPr lang="x-none" sz="2800" dirty="0">
              <a:effectLst/>
              <a:latin typeface="Times New Roman" panose="02020603050405020304" pitchFamily="18" charset="0"/>
              <a:ea typeface="Times New Roman" panose="02020603050405020304" pitchFamily="18" charset="0"/>
            </a:endParaRPr>
          </a:p>
          <a:p>
            <a:pPr lvl="2" algn="just">
              <a:lnSpc>
                <a:spcPct val="115000"/>
              </a:lnSpc>
            </a:pPr>
            <a:r>
              <a:rPr lang="vi-VN" sz="2800" i="1" dirty="0">
                <a:solidFill>
                  <a:srgbClr val="000000"/>
                </a:solidFill>
                <a:effectLst/>
                <a:latin typeface="Times New Roman" panose="02020603050405020304" pitchFamily="18" charset="0"/>
                <a:ea typeface="Times New Roman" panose="02020603050405020304" pitchFamily="18" charset="0"/>
              </a:rPr>
              <a:t>Con nâng trên tay</a:t>
            </a:r>
            <a:endParaRPr lang="x-none" sz="2800" dirty="0">
              <a:effectLst/>
              <a:latin typeface="Times New Roman" panose="02020603050405020304" pitchFamily="18" charset="0"/>
              <a:ea typeface="Times New Roman" panose="02020603050405020304" pitchFamily="18" charset="0"/>
            </a:endParaRPr>
          </a:p>
          <a:p>
            <a:pPr lvl="2" algn="just">
              <a:lnSpc>
                <a:spcPct val="115000"/>
              </a:lnSpc>
            </a:pPr>
            <a:r>
              <a:rPr lang="vi-VN" sz="2800" i="1" dirty="0">
                <a:solidFill>
                  <a:srgbClr val="000000"/>
                </a:solidFill>
                <a:effectLst/>
                <a:latin typeface="Times New Roman" panose="02020603050405020304" pitchFamily="18" charset="0"/>
                <a:ea typeface="Times New Roman" panose="02020603050405020304" pitchFamily="18" charset="0"/>
              </a:rPr>
              <a:t>Không cầm được lệ</a:t>
            </a:r>
            <a:endParaRPr lang="x-none" sz="2800" dirty="0">
              <a:effectLst/>
              <a:latin typeface="Times New Roman" panose="02020603050405020304" pitchFamily="18" charset="0"/>
              <a:ea typeface="Times New Roman" panose="02020603050405020304" pitchFamily="18" charset="0"/>
            </a:endParaRPr>
          </a:p>
          <a:p>
            <a:pPr lvl="2" algn="just">
              <a:lnSpc>
                <a:spcPct val="115000"/>
              </a:lnSpc>
            </a:pPr>
            <a:r>
              <a:rPr lang="vi-VN" sz="2800" i="1" dirty="0">
                <a:solidFill>
                  <a:srgbClr val="000000"/>
                </a:solidFill>
                <a:effectLst/>
                <a:latin typeface="Times New Roman" panose="02020603050405020304" pitchFamily="18" charset="0"/>
                <a:ea typeface="Times New Roman" panose="02020603050405020304" pitchFamily="18" charset="0"/>
              </a:rPr>
              <a:t>(Đỗ Trung Lai)</a:t>
            </a:r>
            <a:endParaRPr lang="x-none" sz="2800" dirty="0">
              <a:effectLst/>
              <a:latin typeface="Times New Roman" panose="02020603050405020304" pitchFamily="18" charset="0"/>
              <a:ea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heel(1)">
                                      <p:cBhvr>
                                        <p:cTn id="1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波形 1">
            <a:extLst>
              <a:ext uri="{FF2B5EF4-FFF2-40B4-BE49-F238E27FC236}">
                <a16:creationId xmlns:a16="http://schemas.microsoft.com/office/drawing/2014/main" xmlns="" id="{AAEBC4BC-56F3-498B-96F9-2ACBF45DB420}"/>
              </a:ext>
            </a:extLst>
          </p:cNvPr>
          <p:cNvSpPr/>
          <p:nvPr/>
        </p:nvSpPr>
        <p:spPr>
          <a:xfrm>
            <a:off x="-6625732" y="-7833301"/>
            <a:ext cx="9986438" cy="9708932"/>
          </a:xfrm>
          <a:custGeom>
            <a:avLst/>
            <a:gdLst>
              <a:gd name="connsiteX0" fmla="*/ 0 w 9962108"/>
              <a:gd name="connsiteY0" fmla="*/ 1878583 h 10937254"/>
              <a:gd name="connsiteX1" fmla="*/ 9962108 w 9962108"/>
              <a:gd name="connsiteY1" fmla="*/ 1878583 h 10937254"/>
              <a:gd name="connsiteX2" fmla="*/ 9962108 w 9962108"/>
              <a:gd name="connsiteY2" fmla="*/ 9058671 h 10937254"/>
              <a:gd name="connsiteX3" fmla="*/ 0 w 9962108"/>
              <a:gd name="connsiteY3" fmla="*/ 9058671 h 10937254"/>
              <a:gd name="connsiteX4" fmla="*/ 0 w 9962108"/>
              <a:gd name="connsiteY4" fmla="*/ 1878583 h 10937254"/>
              <a:gd name="connsiteX0" fmla="*/ 0 w 9986438"/>
              <a:gd name="connsiteY0" fmla="*/ 1849870 h 10479744"/>
              <a:gd name="connsiteX1" fmla="*/ 9986438 w 9986438"/>
              <a:gd name="connsiteY1" fmla="*/ 1491989 h 10479744"/>
              <a:gd name="connsiteX2" fmla="*/ 9986438 w 9986438"/>
              <a:gd name="connsiteY2" fmla="*/ 8672077 h 10479744"/>
              <a:gd name="connsiteX3" fmla="*/ 24330 w 9986438"/>
              <a:gd name="connsiteY3" fmla="*/ 8672077 h 10479744"/>
              <a:gd name="connsiteX4" fmla="*/ 0 w 9986438"/>
              <a:gd name="connsiteY4" fmla="*/ 1849870 h 10479744"/>
              <a:gd name="connsiteX0" fmla="*/ 0 w 9986438"/>
              <a:gd name="connsiteY0" fmla="*/ 1106527 h 9736401"/>
              <a:gd name="connsiteX1" fmla="*/ 9986438 w 9986438"/>
              <a:gd name="connsiteY1" fmla="*/ 748646 h 9736401"/>
              <a:gd name="connsiteX2" fmla="*/ 9986438 w 9986438"/>
              <a:gd name="connsiteY2" fmla="*/ 7928734 h 9736401"/>
              <a:gd name="connsiteX3" fmla="*/ 24330 w 9986438"/>
              <a:gd name="connsiteY3" fmla="*/ 7928734 h 9736401"/>
              <a:gd name="connsiteX4" fmla="*/ 0 w 9986438"/>
              <a:gd name="connsiteY4" fmla="*/ 1106527 h 9736401"/>
              <a:gd name="connsiteX0" fmla="*/ 0 w 9986438"/>
              <a:gd name="connsiteY0" fmla="*/ 1079058 h 9708932"/>
              <a:gd name="connsiteX1" fmla="*/ 9986438 w 9986438"/>
              <a:gd name="connsiteY1" fmla="*/ 721177 h 9708932"/>
              <a:gd name="connsiteX2" fmla="*/ 9986438 w 9986438"/>
              <a:gd name="connsiteY2" fmla="*/ 7901265 h 9708932"/>
              <a:gd name="connsiteX3" fmla="*/ 24330 w 9986438"/>
              <a:gd name="connsiteY3" fmla="*/ 7901265 h 9708932"/>
              <a:gd name="connsiteX4" fmla="*/ 0 w 9986438"/>
              <a:gd name="connsiteY4" fmla="*/ 1079058 h 97089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6438" h="9708932">
                <a:moveTo>
                  <a:pt x="0" y="1079058"/>
                </a:moveTo>
                <a:cubicBezTo>
                  <a:pt x="3943211" y="-3256576"/>
                  <a:pt x="2401869" y="7318214"/>
                  <a:pt x="9986438" y="721177"/>
                </a:cubicBezTo>
                <a:lnTo>
                  <a:pt x="9986438" y="7901265"/>
                </a:lnTo>
                <a:cubicBezTo>
                  <a:pt x="6665735" y="14163208"/>
                  <a:pt x="3345033" y="1639323"/>
                  <a:pt x="24330" y="7901265"/>
                </a:cubicBezTo>
                <a:cubicBezTo>
                  <a:pt x="24330" y="5507902"/>
                  <a:pt x="0" y="3472421"/>
                  <a:pt x="0" y="1079058"/>
                </a:cubicBezTo>
                <a:close/>
              </a:path>
            </a:pathLst>
          </a:custGeom>
          <a:solidFill>
            <a:srgbClr val="F5AD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仓耳玄三M W05" panose="02020400000000000000" pitchFamily="18" charset="-122"/>
            </a:endParaRPr>
          </a:p>
        </p:txBody>
      </p:sp>
      <p:sp>
        <p:nvSpPr>
          <p:cNvPr id="2" name="波形 1">
            <a:extLst>
              <a:ext uri="{FF2B5EF4-FFF2-40B4-BE49-F238E27FC236}">
                <a16:creationId xmlns:a16="http://schemas.microsoft.com/office/drawing/2014/main" xmlns="" id="{52566DC9-C29D-476E-A214-33A62D5211BA}"/>
              </a:ext>
            </a:extLst>
          </p:cNvPr>
          <p:cNvSpPr/>
          <p:nvPr/>
        </p:nvSpPr>
        <p:spPr>
          <a:xfrm rot="16200000">
            <a:off x="6500724" y="-1602631"/>
            <a:ext cx="9986438" cy="9708932"/>
          </a:xfrm>
          <a:custGeom>
            <a:avLst/>
            <a:gdLst>
              <a:gd name="connsiteX0" fmla="*/ 0 w 9962108"/>
              <a:gd name="connsiteY0" fmla="*/ 1878583 h 10937254"/>
              <a:gd name="connsiteX1" fmla="*/ 9962108 w 9962108"/>
              <a:gd name="connsiteY1" fmla="*/ 1878583 h 10937254"/>
              <a:gd name="connsiteX2" fmla="*/ 9962108 w 9962108"/>
              <a:gd name="connsiteY2" fmla="*/ 9058671 h 10937254"/>
              <a:gd name="connsiteX3" fmla="*/ 0 w 9962108"/>
              <a:gd name="connsiteY3" fmla="*/ 9058671 h 10937254"/>
              <a:gd name="connsiteX4" fmla="*/ 0 w 9962108"/>
              <a:gd name="connsiteY4" fmla="*/ 1878583 h 10937254"/>
              <a:gd name="connsiteX0" fmla="*/ 0 w 9986438"/>
              <a:gd name="connsiteY0" fmla="*/ 1849870 h 10479744"/>
              <a:gd name="connsiteX1" fmla="*/ 9986438 w 9986438"/>
              <a:gd name="connsiteY1" fmla="*/ 1491989 h 10479744"/>
              <a:gd name="connsiteX2" fmla="*/ 9986438 w 9986438"/>
              <a:gd name="connsiteY2" fmla="*/ 8672077 h 10479744"/>
              <a:gd name="connsiteX3" fmla="*/ 24330 w 9986438"/>
              <a:gd name="connsiteY3" fmla="*/ 8672077 h 10479744"/>
              <a:gd name="connsiteX4" fmla="*/ 0 w 9986438"/>
              <a:gd name="connsiteY4" fmla="*/ 1849870 h 10479744"/>
              <a:gd name="connsiteX0" fmla="*/ 0 w 9986438"/>
              <a:gd name="connsiteY0" fmla="*/ 1106527 h 9736401"/>
              <a:gd name="connsiteX1" fmla="*/ 9986438 w 9986438"/>
              <a:gd name="connsiteY1" fmla="*/ 748646 h 9736401"/>
              <a:gd name="connsiteX2" fmla="*/ 9986438 w 9986438"/>
              <a:gd name="connsiteY2" fmla="*/ 7928734 h 9736401"/>
              <a:gd name="connsiteX3" fmla="*/ 24330 w 9986438"/>
              <a:gd name="connsiteY3" fmla="*/ 7928734 h 9736401"/>
              <a:gd name="connsiteX4" fmla="*/ 0 w 9986438"/>
              <a:gd name="connsiteY4" fmla="*/ 1106527 h 9736401"/>
              <a:gd name="connsiteX0" fmla="*/ 0 w 9986438"/>
              <a:gd name="connsiteY0" fmla="*/ 1079058 h 9708932"/>
              <a:gd name="connsiteX1" fmla="*/ 9986438 w 9986438"/>
              <a:gd name="connsiteY1" fmla="*/ 721177 h 9708932"/>
              <a:gd name="connsiteX2" fmla="*/ 9986438 w 9986438"/>
              <a:gd name="connsiteY2" fmla="*/ 7901265 h 9708932"/>
              <a:gd name="connsiteX3" fmla="*/ 24330 w 9986438"/>
              <a:gd name="connsiteY3" fmla="*/ 7901265 h 9708932"/>
              <a:gd name="connsiteX4" fmla="*/ 0 w 9986438"/>
              <a:gd name="connsiteY4" fmla="*/ 1079058 h 97089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6438" h="9708932">
                <a:moveTo>
                  <a:pt x="0" y="1079058"/>
                </a:moveTo>
                <a:cubicBezTo>
                  <a:pt x="3943211" y="-3256576"/>
                  <a:pt x="2401869" y="7318214"/>
                  <a:pt x="9986438" y="721177"/>
                </a:cubicBezTo>
                <a:lnTo>
                  <a:pt x="9986438" y="7901265"/>
                </a:lnTo>
                <a:cubicBezTo>
                  <a:pt x="6665735" y="14163208"/>
                  <a:pt x="3345033" y="1639323"/>
                  <a:pt x="24330" y="7901265"/>
                </a:cubicBezTo>
                <a:cubicBezTo>
                  <a:pt x="24330" y="5507902"/>
                  <a:pt x="0" y="3472421"/>
                  <a:pt x="0" y="1079058"/>
                </a:cubicBezTo>
                <a:close/>
              </a:path>
            </a:pathLst>
          </a:custGeom>
          <a:solidFill>
            <a:srgbClr val="F5AD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仓耳玄三M W05" panose="02020400000000000000" pitchFamily="18" charset="-122"/>
            </a:endParaRPr>
          </a:p>
        </p:txBody>
      </p:sp>
      <p:pic>
        <p:nvPicPr>
          <p:cNvPr id="5" name="图片 4" descr="图片包含 室内, 熊, 泰迪熊, 小&#10;&#10;描述已自动生成">
            <a:extLst>
              <a:ext uri="{FF2B5EF4-FFF2-40B4-BE49-F238E27FC236}">
                <a16:creationId xmlns:a16="http://schemas.microsoft.com/office/drawing/2014/main" xmlns="" id="{6431B815-2648-4CC7-B2EB-3644D588D849}"/>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2318" b="91752" l="136" r="95297">
                        <a14:foregroundMark x1="42672" y1="27744" x2="47648" y2="27880"/>
                        <a14:foregroundMark x1="46149" y1="32993" x2="46149" y2="32993"/>
                        <a14:foregroundMark x1="94274" y1="34015" x2="95297" y2="34151"/>
                        <a14:foregroundMark x1="65576" y1="89025" x2="71234" y2="88071"/>
                        <a14:foregroundMark x1="77505" y1="89707" x2="79755" y2="89843"/>
                        <a14:foregroundMark x1="51943" y1="91820" x2="53238" y2="91207"/>
                        <a14:foregroundMark x1="21268" y1="12406" x2="21268" y2="12406"/>
                        <a14:foregroundMark x1="136" y1="2318" x2="136" y2="2318"/>
                        <a14:backgroundMark x1="42331" y1="42399" x2="39264" y2="46694"/>
                        <a14:backgroundMark x1="41854" y1="50170" x2="42536" y2="66599"/>
                        <a14:backgroundMark x1="42536" y1="67280" x2="42059" y2="91002"/>
                        <a14:backgroundMark x1="14042" y1="7635" x2="14042" y2="7635"/>
                      </a14:backgroundRemoval>
                    </a14:imgEffect>
                  </a14:imgLayer>
                </a14:imgProps>
              </a:ext>
              <a:ext uri="{28A0092B-C50C-407E-A947-70E740481C1C}">
                <a14:useLocalDpi xmlns:a14="http://schemas.microsoft.com/office/drawing/2010/main" val="0"/>
              </a:ext>
            </a:extLst>
          </a:blip>
          <a:srcRect l="40878"/>
          <a:stretch/>
        </p:blipFill>
        <p:spPr>
          <a:xfrm>
            <a:off x="7475973" y="761988"/>
            <a:ext cx="3604069" cy="6096012"/>
          </a:xfrm>
          <a:prstGeom prst="rect">
            <a:avLst/>
          </a:prstGeom>
        </p:spPr>
      </p:pic>
      <p:sp>
        <p:nvSpPr>
          <p:cNvPr id="4" name="TextBox 3">
            <a:extLst>
              <a:ext uri="{FF2B5EF4-FFF2-40B4-BE49-F238E27FC236}">
                <a16:creationId xmlns:a16="http://schemas.microsoft.com/office/drawing/2014/main" xmlns="" id="{C3C82B99-9C8D-7911-4BFC-56F2285A1284}"/>
              </a:ext>
            </a:extLst>
          </p:cNvPr>
          <p:cNvSpPr txBox="1"/>
          <p:nvPr/>
        </p:nvSpPr>
        <p:spPr>
          <a:xfrm>
            <a:off x="1588168" y="1672262"/>
            <a:ext cx="5813659" cy="456985"/>
          </a:xfrm>
          <a:prstGeom prst="rect">
            <a:avLst/>
          </a:prstGeom>
          <a:noFill/>
        </p:spPr>
        <p:txBody>
          <a:bodyPr wrap="square">
            <a:spAutoFit/>
          </a:bodyPr>
          <a:lstStyle/>
          <a:p>
            <a:pPr algn="just">
              <a:lnSpc>
                <a:spcPct val="115000"/>
              </a:lnSpc>
            </a:pPr>
            <a:r>
              <a:rPr lang="vi-VN" sz="2200" dirty="0">
                <a:solidFill>
                  <a:srgbClr val="000000"/>
                </a:solidFill>
                <a:effectLst/>
                <a:latin typeface="Times New Roman" panose="02020603050405020304" pitchFamily="18" charset="0"/>
                <a:ea typeface="Times New Roman" panose="02020603050405020304" pitchFamily="18" charset="0"/>
              </a:rPr>
              <a:t>So sánh: “Một miếng cau khô / Khô gầy như mẹ”.</a:t>
            </a:r>
            <a:endParaRPr lang="x-none" sz="2200" dirty="0"/>
          </a:p>
        </p:txBody>
      </p:sp>
      <p:sp>
        <p:nvSpPr>
          <p:cNvPr id="22" name="Shape 3624">
            <a:extLst>
              <a:ext uri="{FF2B5EF4-FFF2-40B4-BE49-F238E27FC236}">
                <a16:creationId xmlns:a16="http://schemas.microsoft.com/office/drawing/2014/main" xmlns="" id="{B21332AE-8266-4529-81EF-9EF58B5210A1}"/>
              </a:ext>
            </a:extLst>
          </p:cNvPr>
          <p:cNvSpPr>
            <a:spLocks/>
          </p:cNvSpPr>
          <p:nvPr/>
        </p:nvSpPr>
        <p:spPr bwMode="auto">
          <a:xfrm>
            <a:off x="956182" y="1621736"/>
            <a:ext cx="452438" cy="452437"/>
          </a:xfrm>
          <a:custGeom>
            <a:avLst/>
            <a:gdLst>
              <a:gd name="T0" fmla="*/ 225939 w 21600"/>
              <a:gd name="T1" fmla="*/ 225939 h 21600"/>
              <a:gd name="T2" fmla="*/ 225939 w 21600"/>
              <a:gd name="T3" fmla="*/ 225939 h 21600"/>
              <a:gd name="T4" fmla="*/ 225939 w 21600"/>
              <a:gd name="T5" fmla="*/ 225939 h 21600"/>
              <a:gd name="T6" fmla="*/ 225939 w 21600"/>
              <a:gd name="T7" fmla="*/ 22593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100" tIns="38100" rIns="38100" bIns="38100" anchor="ctr"/>
          <a:lstStyle/>
          <a:p>
            <a:endParaRPr lang="zh-CN" altLang="en-US" dirty="0">
              <a:latin typeface="仓耳玄三M W05" panose="02020400000000000000" pitchFamily="18" charset="-122"/>
            </a:endParaRPr>
          </a:p>
        </p:txBody>
      </p:sp>
      <p:sp>
        <p:nvSpPr>
          <p:cNvPr id="6" name="TextBox 5">
            <a:extLst>
              <a:ext uri="{FF2B5EF4-FFF2-40B4-BE49-F238E27FC236}">
                <a16:creationId xmlns:a16="http://schemas.microsoft.com/office/drawing/2014/main" xmlns="" id="{9043C824-3E85-4868-E959-329B2C25C407}"/>
              </a:ext>
            </a:extLst>
          </p:cNvPr>
          <p:cNvSpPr txBox="1"/>
          <p:nvPr/>
        </p:nvSpPr>
        <p:spPr>
          <a:xfrm>
            <a:off x="1558225" y="4274046"/>
            <a:ext cx="5813659" cy="2014334"/>
          </a:xfrm>
          <a:prstGeom prst="rect">
            <a:avLst/>
          </a:prstGeom>
          <a:noFill/>
        </p:spPr>
        <p:txBody>
          <a:bodyPr wrap="square">
            <a:spAutoFit/>
          </a:bodyPr>
          <a:lstStyle/>
          <a:p>
            <a:pPr algn="just">
              <a:lnSpc>
                <a:spcPct val="115000"/>
              </a:lnSpc>
            </a:pPr>
            <a:r>
              <a:rPr lang="vi-VN" sz="2200" dirty="0">
                <a:solidFill>
                  <a:srgbClr val="000000"/>
                </a:solidFill>
                <a:effectLst/>
                <a:latin typeface="Times New Roman" panose="02020603050405020304" pitchFamily="18" charset="0"/>
                <a:ea typeface="Times New Roman" panose="02020603050405020304" pitchFamily="18" charset="0"/>
              </a:rPr>
              <a:t>Tác dụng biểu cảm: Biểu lộ niềm xúc động, niềm thương cảm sâu sắc đối với người mẹ đã cao tuổi và rất gầy yếu của mình. Sự xúc động, niềm thương cảm sâu sắc ấy biểu hiện qua những dòng nước mắt không sao kìm nén được. </a:t>
            </a:r>
            <a:endParaRPr lang="x-none" sz="2200" dirty="0"/>
          </a:p>
        </p:txBody>
      </p:sp>
      <p:sp>
        <p:nvSpPr>
          <p:cNvPr id="7" name="Shape 3624">
            <a:extLst>
              <a:ext uri="{FF2B5EF4-FFF2-40B4-BE49-F238E27FC236}">
                <a16:creationId xmlns:a16="http://schemas.microsoft.com/office/drawing/2014/main" xmlns="" id="{D63EECC5-168C-4437-16EC-A6FB1C6FC33B}"/>
              </a:ext>
            </a:extLst>
          </p:cNvPr>
          <p:cNvSpPr>
            <a:spLocks/>
          </p:cNvSpPr>
          <p:nvPr/>
        </p:nvSpPr>
        <p:spPr bwMode="auto">
          <a:xfrm>
            <a:off x="951306" y="2504154"/>
            <a:ext cx="452438" cy="452437"/>
          </a:xfrm>
          <a:custGeom>
            <a:avLst/>
            <a:gdLst>
              <a:gd name="T0" fmla="*/ 225939 w 21600"/>
              <a:gd name="T1" fmla="*/ 225939 h 21600"/>
              <a:gd name="T2" fmla="*/ 225939 w 21600"/>
              <a:gd name="T3" fmla="*/ 225939 h 21600"/>
              <a:gd name="T4" fmla="*/ 225939 w 21600"/>
              <a:gd name="T5" fmla="*/ 225939 h 21600"/>
              <a:gd name="T6" fmla="*/ 225939 w 21600"/>
              <a:gd name="T7" fmla="*/ 22593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100" tIns="38100" rIns="38100" bIns="38100" anchor="ctr"/>
          <a:lstStyle/>
          <a:p>
            <a:endParaRPr lang="zh-CN" altLang="en-US" dirty="0">
              <a:latin typeface="仓耳玄三M W05" panose="02020400000000000000" pitchFamily="18" charset="-122"/>
            </a:endParaRPr>
          </a:p>
        </p:txBody>
      </p:sp>
      <p:sp>
        <p:nvSpPr>
          <p:cNvPr id="8" name="TextBox 7">
            <a:extLst>
              <a:ext uri="{FF2B5EF4-FFF2-40B4-BE49-F238E27FC236}">
                <a16:creationId xmlns:a16="http://schemas.microsoft.com/office/drawing/2014/main" xmlns="" id="{7ACC05C0-3F62-3EE6-15B2-FFF0B4F48BD9}"/>
              </a:ext>
            </a:extLst>
          </p:cNvPr>
          <p:cNvSpPr txBox="1"/>
          <p:nvPr/>
        </p:nvSpPr>
        <p:spPr>
          <a:xfrm>
            <a:off x="1580126" y="2587087"/>
            <a:ext cx="5813659" cy="1229119"/>
          </a:xfrm>
          <a:prstGeom prst="rect">
            <a:avLst/>
          </a:prstGeom>
          <a:noFill/>
        </p:spPr>
        <p:txBody>
          <a:bodyPr wrap="square">
            <a:spAutoFit/>
          </a:bodyPr>
          <a:lstStyle/>
          <a:p>
            <a:pPr algn="just">
              <a:lnSpc>
                <a:spcPct val="115000"/>
              </a:lnSpc>
            </a:pPr>
            <a:r>
              <a:rPr lang="vi-VN" sz="2200" dirty="0">
                <a:solidFill>
                  <a:srgbClr val="000000"/>
                </a:solidFill>
                <a:effectLst/>
                <a:latin typeface="Times New Roman" panose="02020603050405020304" pitchFamily="18" charset="0"/>
                <a:ea typeface="Times New Roman" panose="02020603050405020304" pitchFamily="18" charset="0"/>
              </a:rPr>
              <a:t>Tác dụng miêu tả: Làm nổi rõ thể trạng của người mẹ: gầy đến mức người nhỏ hẳn lại, sức sống đã suy kiệt.</a:t>
            </a:r>
            <a:endParaRPr lang="x-none" sz="2200" dirty="0">
              <a:effectLst/>
              <a:latin typeface="Times New Roman" panose="02020603050405020304" pitchFamily="18" charset="0"/>
              <a:ea typeface="Times New Roman" panose="02020603050405020304" pitchFamily="18" charset="0"/>
            </a:endParaRPr>
          </a:p>
        </p:txBody>
      </p:sp>
      <p:sp>
        <p:nvSpPr>
          <p:cNvPr id="9" name="Shape 3624">
            <a:extLst>
              <a:ext uri="{FF2B5EF4-FFF2-40B4-BE49-F238E27FC236}">
                <a16:creationId xmlns:a16="http://schemas.microsoft.com/office/drawing/2014/main" xmlns="" id="{4C7CD296-982E-FC26-9F68-43E3A2B57746}"/>
              </a:ext>
            </a:extLst>
          </p:cNvPr>
          <p:cNvSpPr>
            <a:spLocks/>
          </p:cNvSpPr>
          <p:nvPr/>
        </p:nvSpPr>
        <p:spPr bwMode="auto">
          <a:xfrm>
            <a:off x="951306" y="4148469"/>
            <a:ext cx="452438" cy="452437"/>
          </a:xfrm>
          <a:custGeom>
            <a:avLst/>
            <a:gdLst>
              <a:gd name="T0" fmla="*/ 225939 w 21600"/>
              <a:gd name="T1" fmla="*/ 225939 h 21600"/>
              <a:gd name="T2" fmla="*/ 225939 w 21600"/>
              <a:gd name="T3" fmla="*/ 225939 h 21600"/>
              <a:gd name="T4" fmla="*/ 225939 w 21600"/>
              <a:gd name="T5" fmla="*/ 225939 h 21600"/>
              <a:gd name="T6" fmla="*/ 225939 w 21600"/>
              <a:gd name="T7" fmla="*/ 22593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100" tIns="38100" rIns="38100" bIns="38100" anchor="ctr"/>
          <a:lstStyle/>
          <a:p>
            <a:endParaRPr lang="zh-CN" altLang="en-US" dirty="0">
              <a:latin typeface="仓耳玄三M W05" panose="02020400000000000000" pitchFamily="18" charset="-122"/>
            </a:endParaRPr>
          </a:p>
        </p:txBody>
      </p:sp>
    </p:spTree>
    <p:extLst>
      <p:ext uri="{BB962C8B-B14F-4D97-AF65-F5344CB8AC3E}">
        <p14:creationId xmlns:p14="http://schemas.microsoft.com/office/powerpoint/2010/main" val="13059011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3"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100"/>
                                        <p:tgtEl>
                                          <p:spTgt spid="22"/>
                                        </p:tgtEl>
                                      </p:cBhvr>
                                    </p:animEffect>
                                    <p:anim calcmode="lin" valueType="num">
                                      <p:cBhvr>
                                        <p:cTn id="16" dur="400" fill="hold"/>
                                        <p:tgtEl>
                                          <p:spTgt spid="22"/>
                                        </p:tgtEl>
                                        <p:attrNameLst>
                                          <p:attrName>ppt_x</p:attrName>
                                        </p:attrNameLst>
                                      </p:cBhvr>
                                      <p:tavLst>
                                        <p:tav tm="0">
                                          <p:val>
                                            <p:strVal val="#ppt_x"/>
                                          </p:val>
                                        </p:tav>
                                        <p:tav tm="100000">
                                          <p:val>
                                            <p:strVal val="#ppt_x"/>
                                          </p:val>
                                        </p:tav>
                                      </p:tavLst>
                                    </p:anim>
                                    <p:anim calcmode="lin" valueType="num">
                                      <p:cBhvr>
                                        <p:cTn id="17" dur="400" fill="hold"/>
                                        <p:tgtEl>
                                          <p:spTgt spid="22"/>
                                        </p:tgtEl>
                                        <p:attrNameLst>
                                          <p:attrName>ppt_y</p:attrName>
                                        </p:attrNameLst>
                                      </p:cBhvr>
                                      <p:tavLst>
                                        <p:tav tm="0">
                                          <p:val>
                                            <p:strVal val="#ppt_y+0.31"/>
                                          </p:val>
                                        </p:tav>
                                        <p:tav tm="100000">
                                          <p:val>
                                            <p:strVal val="#ppt_y+0.31"/>
                                          </p:val>
                                        </p:tav>
                                      </p:tavLst>
                                    </p:anim>
                                    <p:anim calcmode="lin" valueType="num">
                                      <p:cBhvr>
                                        <p:cTn id="18" dur="600" decel="50000" fill="hold">
                                          <p:stCondLst>
                                            <p:cond delay="400"/>
                                          </p:stCondLst>
                                        </p:cTn>
                                        <p:tgtEl>
                                          <p:spTgt spid="2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9" dur="600" decel="50000" fill="hold">
                                          <p:stCondLst>
                                            <p:cond delay="400"/>
                                          </p:stCondLst>
                                        </p:cTn>
                                        <p:tgtEl>
                                          <p:spTgt spid="2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20" presetID="43"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
                                        <p:tgtEl>
                                          <p:spTgt spid="4"/>
                                        </p:tgtEl>
                                      </p:cBhvr>
                                    </p:animEffect>
                                    <p:anim calcmode="lin" valueType="num">
                                      <p:cBhvr>
                                        <p:cTn id="23" dur="400" fill="hold"/>
                                        <p:tgtEl>
                                          <p:spTgt spid="4"/>
                                        </p:tgtEl>
                                        <p:attrNameLst>
                                          <p:attrName>ppt_x</p:attrName>
                                        </p:attrNameLst>
                                      </p:cBhvr>
                                      <p:tavLst>
                                        <p:tav tm="0">
                                          <p:val>
                                            <p:strVal val="#ppt_x"/>
                                          </p:val>
                                        </p:tav>
                                        <p:tav tm="100000">
                                          <p:val>
                                            <p:strVal val="#ppt_x"/>
                                          </p:val>
                                        </p:tav>
                                      </p:tavLst>
                                    </p:anim>
                                    <p:anim calcmode="lin" valueType="num">
                                      <p:cBhvr>
                                        <p:cTn id="24" dur="400" fill="hold"/>
                                        <p:tgtEl>
                                          <p:spTgt spid="4"/>
                                        </p:tgtEl>
                                        <p:attrNameLst>
                                          <p:attrName>ppt_y</p:attrName>
                                        </p:attrNameLst>
                                      </p:cBhvr>
                                      <p:tavLst>
                                        <p:tav tm="0">
                                          <p:val>
                                            <p:strVal val="#ppt_y+0.31"/>
                                          </p:val>
                                        </p:tav>
                                        <p:tav tm="100000">
                                          <p:val>
                                            <p:strVal val="#ppt_y+0.31"/>
                                          </p:val>
                                        </p:tav>
                                      </p:tavLst>
                                    </p:anim>
                                    <p:anim calcmode="lin" valueType="num">
                                      <p:cBhvr>
                                        <p:cTn id="25"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6"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Effect transition="in" filter="fade">
                                      <p:cBhvr>
                                        <p:cTn id="45" dur="500"/>
                                        <p:tgtEl>
                                          <p:spTgt spid="6"/>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22" grpId="0" animBg="1"/>
      <p:bldP spid="6" grpId="0"/>
      <p:bldP spid="7" grpId="0" animBg="1"/>
      <p:bldP spid="8" grpId="0"/>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4825099-8122-429D-B211-D8EE7778EC6E}"/>
              </a:ext>
            </a:extLst>
          </p:cNvPr>
          <p:cNvPicPr>
            <a:picLocks noChangeAspect="1"/>
          </p:cNvPicPr>
          <p:nvPr/>
        </p:nvPicPr>
        <p:blipFill rotWithShape="1">
          <a:blip r:embed="rId2">
            <a:extLst>
              <a:ext uri="{28A0092B-C50C-407E-A947-70E740481C1C}">
                <a14:useLocalDpi xmlns:a14="http://schemas.microsoft.com/office/drawing/2010/main" val="0"/>
              </a:ext>
            </a:extLst>
          </a:blip>
          <a:srcRect t="47824" b="28551"/>
          <a:stretch/>
        </p:blipFill>
        <p:spPr>
          <a:xfrm>
            <a:off x="20" y="10"/>
            <a:ext cx="12191980" cy="6857990"/>
          </a:xfrm>
          <a:prstGeom prst="rect">
            <a:avLst/>
          </a:prstGeom>
        </p:spPr>
      </p:pic>
      <p:pic>
        <p:nvPicPr>
          <p:cNvPr id="4" name="图片 3" descr="图片包含 餐桌, 玩具, 室内, 就坐&#10;&#10;描述已自动生成">
            <a:extLst>
              <a:ext uri="{FF2B5EF4-FFF2-40B4-BE49-F238E27FC236}">
                <a16:creationId xmlns:a16="http://schemas.microsoft.com/office/drawing/2014/main" xmlns="" id="{8ADE0545-FE81-47B8-ABBF-91E1E6AB37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0"/>
            <a:ext cx="6858000" cy="6858000"/>
          </a:xfrm>
          <a:prstGeom prst="rect">
            <a:avLst/>
          </a:prstGeom>
          <a:ln>
            <a:noFill/>
          </a:ln>
        </p:spPr>
      </p:pic>
      <p:sp>
        <p:nvSpPr>
          <p:cNvPr id="5" name="Title 1">
            <a:extLst>
              <a:ext uri="{FF2B5EF4-FFF2-40B4-BE49-F238E27FC236}">
                <a16:creationId xmlns:a16="http://schemas.microsoft.com/office/drawing/2014/main" xmlns="" id="{CEDB9F40-B25E-409C-A465-DD45BDA83833}"/>
              </a:ext>
            </a:extLst>
          </p:cNvPr>
          <p:cNvSpPr txBox="1">
            <a:spLocks/>
          </p:cNvSpPr>
          <p:nvPr/>
        </p:nvSpPr>
        <p:spPr>
          <a:xfrm>
            <a:off x="7195165" y="5221820"/>
            <a:ext cx="4996815" cy="97365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4800" b="1" dirty="0" err="1">
                <a:solidFill>
                  <a:schemeClr val="bg1"/>
                </a:solidFill>
                <a:latin typeface="Times New Roman" panose="02020603050405020304" pitchFamily="18" charset="0"/>
                <a:ea typeface="仓耳玄三M W05" panose="02020400000000000000" pitchFamily="18" charset="-122"/>
                <a:cs typeface="Times New Roman" panose="02020603050405020304" pitchFamily="18" charset="0"/>
              </a:rPr>
              <a:t>Bài</a:t>
            </a:r>
            <a:r>
              <a:rPr lang="en-US" altLang="zh-CN" sz="4800" b="1" dirty="0">
                <a:solidFill>
                  <a:schemeClr val="bg1"/>
                </a:solidFill>
                <a:latin typeface="Times New Roman" panose="02020603050405020304" pitchFamily="18" charset="0"/>
                <a:ea typeface="仓耳玄三M W05" panose="02020400000000000000" pitchFamily="18" charset="-122"/>
                <a:cs typeface="Times New Roman" panose="02020603050405020304" pitchFamily="18" charset="0"/>
              </a:rPr>
              <a:t> 3</a:t>
            </a:r>
          </a:p>
        </p:txBody>
      </p:sp>
      <p:sp>
        <p:nvSpPr>
          <p:cNvPr id="11" name="TextBox 10">
            <a:extLst>
              <a:ext uri="{FF2B5EF4-FFF2-40B4-BE49-F238E27FC236}">
                <a16:creationId xmlns:a16="http://schemas.microsoft.com/office/drawing/2014/main" xmlns="" id="{36641F48-4230-DACF-7EB2-3322F3CED0CC}"/>
              </a:ext>
            </a:extLst>
          </p:cNvPr>
          <p:cNvSpPr txBox="1"/>
          <p:nvPr/>
        </p:nvSpPr>
        <p:spPr>
          <a:xfrm>
            <a:off x="5470451" y="1173850"/>
            <a:ext cx="6262576" cy="2312171"/>
          </a:xfrm>
          <a:prstGeom prst="rect">
            <a:avLst/>
          </a:prstGeom>
          <a:noFill/>
        </p:spPr>
        <p:txBody>
          <a:bodyPr wrap="square">
            <a:spAutoFit/>
          </a:bodyPr>
          <a:lstStyle/>
          <a:p>
            <a:pPr algn="just">
              <a:lnSpc>
                <a:spcPct val="115000"/>
              </a:lnSpc>
            </a:pPr>
            <a:r>
              <a:rPr lang="vi-VN" sz="3200" dirty="0">
                <a:solidFill>
                  <a:srgbClr val="000000"/>
                </a:solidFill>
                <a:effectLst/>
                <a:latin typeface="Times New Roman" panose="02020603050405020304" pitchFamily="18" charset="0"/>
                <a:ea typeface="Times New Roman" panose="02020603050405020304" pitchFamily="18" charset="0"/>
              </a:rPr>
              <a:t>Câu hỏi </a:t>
            </a:r>
            <a:r>
              <a:rPr lang="vi-VN" sz="3200" b="1" i="1" dirty="0">
                <a:solidFill>
                  <a:srgbClr val="FF0000"/>
                </a:solidFill>
                <a:effectLst/>
                <a:latin typeface="Times New Roman" panose="02020603050405020304" pitchFamily="18" charset="0"/>
                <a:ea typeface="Times New Roman" panose="02020603050405020304" pitchFamily="18" charset="0"/>
              </a:rPr>
              <a:t>“Sao mẹ ta già?”</a:t>
            </a:r>
            <a:r>
              <a:rPr lang="vi-VN" sz="3200" dirty="0">
                <a:solidFill>
                  <a:srgbClr val="000000"/>
                </a:solidFill>
                <a:effectLst/>
                <a:latin typeface="Times New Roman" panose="02020603050405020304" pitchFamily="18" charset="0"/>
                <a:ea typeface="Times New Roman" panose="02020603050405020304" pitchFamily="18" charset="0"/>
              </a:rPr>
              <a:t> trong bài thơ “Mẹ” (Đỗ Trung Lai) có tác dụng như thế nào đối với việc thể hiện tình cảm của tác giả? </a:t>
            </a:r>
            <a:endParaRPr lang="x-none" sz="3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124317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000" fill="hold"/>
                                        <p:tgtEl>
                                          <p:spTgt spid="5"/>
                                        </p:tgtEl>
                                        <p:attrNameLst>
                                          <p:attrName>ppt_x</p:attrName>
                                        </p:attrNameLst>
                                      </p:cBhvr>
                                      <p:tavLst>
                                        <p:tav tm="0">
                                          <p:val>
                                            <p:strVal val="0-#ppt_w/2"/>
                                          </p:val>
                                        </p:tav>
                                        <p:tav tm="100000">
                                          <p:val>
                                            <p:strVal val="#ppt_x"/>
                                          </p:val>
                                        </p:tav>
                                      </p:tavLst>
                                    </p:anim>
                                    <p:anim calcmode="lin" valueType="num">
                                      <p:cBhvr additive="base">
                                        <p:cTn id="13"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波形 1">
            <a:extLst>
              <a:ext uri="{FF2B5EF4-FFF2-40B4-BE49-F238E27FC236}">
                <a16:creationId xmlns:a16="http://schemas.microsoft.com/office/drawing/2014/main" xmlns="" id="{8E78D435-FF74-48FB-A30A-7021F743F450}"/>
              </a:ext>
            </a:extLst>
          </p:cNvPr>
          <p:cNvSpPr/>
          <p:nvPr/>
        </p:nvSpPr>
        <p:spPr>
          <a:xfrm rot="16200000">
            <a:off x="6500724" y="-1602631"/>
            <a:ext cx="9986438" cy="9708932"/>
          </a:xfrm>
          <a:custGeom>
            <a:avLst/>
            <a:gdLst>
              <a:gd name="connsiteX0" fmla="*/ 0 w 9962108"/>
              <a:gd name="connsiteY0" fmla="*/ 1878583 h 10937254"/>
              <a:gd name="connsiteX1" fmla="*/ 9962108 w 9962108"/>
              <a:gd name="connsiteY1" fmla="*/ 1878583 h 10937254"/>
              <a:gd name="connsiteX2" fmla="*/ 9962108 w 9962108"/>
              <a:gd name="connsiteY2" fmla="*/ 9058671 h 10937254"/>
              <a:gd name="connsiteX3" fmla="*/ 0 w 9962108"/>
              <a:gd name="connsiteY3" fmla="*/ 9058671 h 10937254"/>
              <a:gd name="connsiteX4" fmla="*/ 0 w 9962108"/>
              <a:gd name="connsiteY4" fmla="*/ 1878583 h 10937254"/>
              <a:gd name="connsiteX0" fmla="*/ 0 w 9986438"/>
              <a:gd name="connsiteY0" fmla="*/ 1849870 h 10479744"/>
              <a:gd name="connsiteX1" fmla="*/ 9986438 w 9986438"/>
              <a:gd name="connsiteY1" fmla="*/ 1491989 h 10479744"/>
              <a:gd name="connsiteX2" fmla="*/ 9986438 w 9986438"/>
              <a:gd name="connsiteY2" fmla="*/ 8672077 h 10479744"/>
              <a:gd name="connsiteX3" fmla="*/ 24330 w 9986438"/>
              <a:gd name="connsiteY3" fmla="*/ 8672077 h 10479744"/>
              <a:gd name="connsiteX4" fmla="*/ 0 w 9986438"/>
              <a:gd name="connsiteY4" fmla="*/ 1849870 h 10479744"/>
              <a:gd name="connsiteX0" fmla="*/ 0 w 9986438"/>
              <a:gd name="connsiteY0" fmla="*/ 1106527 h 9736401"/>
              <a:gd name="connsiteX1" fmla="*/ 9986438 w 9986438"/>
              <a:gd name="connsiteY1" fmla="*/ 748646 h 9736401"/>
              <a:gd name="connsiteX2" fmla="*/ 9986438 w 9986438"/>
              <a:gd name="connsiteY2" fmla="*/ 7928734 h 9736401"/>
              <a:gd name="connsiteX3" fmla="*/ 24330 w 9986438"/>
              <a:gd name="connsiteY3" fmla="*/ 7928734 h 9736401"/>
              <a:gd name="connsiteX4" fmla="*/ 0 w 9986438"/>
              <a:gd name="connsiteY4" fmla="*/ 1106527 h 9736401"/>
              <a:gd name="connsiteX0" fmla="*/ 0 w 9986438"/>
              <a:gd name="connsiteY0" fmla="*/ 1079058 h 9708932"/>
              <a:gd name="connsiteX1" fmla="*/ 9986438 w 9986438"/>
              <a:gd name="connsiteY1" fmla="*/ 721177 h 9708932"/>
              <a:gd name="connsiteX2" fmla="*/ 9986438 w 9986438"/>
              <a:gd name="connsiteY2" fmla="*/ 7901265 h 9708932"/>
              <a:gd name="connsiteX3" fmla="*/ 24330 w 9986438"/>
              <a:gd name="connsiteY3" fmla="*/ 7901265 h 9708932"/>
              <a:gd name="connsiteX4" fmla="*/ 0 w 9986438"/>
              <a:gd name="connsiteY4" fmla="*/ 1079058 h 97089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6438" h="9708932">
                <a:moveTo>
                  <a:pt x="0" y="1079058"/>
                </a:moveTo>
                <a:cubicBezTo>
                  <a:pt x="3943211" y="-3256576"/>
                  <a:pt x="2401869" y="7318214"/>
                  <a:pt x="9986438" y="721177"/>
                </a:cubicBezTo>
                <a:lnTo>
                  <a:pt x="9986438" y="7901265"/>
                </a:lnTo>
                <a:cubicBezTo>
                  <a:pt x="6665735" y="14163208"/>
                  <a:pt x="3345033" y="1639323"/>
                  <a:pt x="24330" y="7901265"/>
                </a:cubicBezTo>
                <a:cubicBezTo>
                  <a:pt x="24330" y="5507902"/>
                  <a:pt x="0" y="3472421"/>
                  <a:pt x="0" y="1079058"/>
                </a:cubicBezTo>
                <a:close/>
              </a:path>
            </a:pathLst>
          </a:custGeom>
          <a:solidFill>
            <a:srgbClr val="F5AD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仓耳玄三M W05" panose="02020400000000000000" pitchFamily="18" charset="-122"/>
            </a:endParaRPr>
          </a:p>
        </p:txBody>
      </p:sp>
      <p:pic>
        <p:nvPicPr>
          <p:cNvPr id="3" name="图片 2">
            <a:extLst>
              <a:ext uri="{FF2B5EF4-FFF2-40B4-BE49-F238E27FC236}">
                <a16:creationId xmlns:a16="http://schemas.microsoft.com/office/drawing/2014/main" xmlns="" id="{6D6FBE78-3DD8-4913-AC50-11382FA318B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48243" y="62782"/>
            <a:ext cx="9711145" cy="6858000"/>
          </a:xfrm>
          <a:prstGeom prst="rect">
            <a:avLst/>
          </a:prstGeom>
        </p:spPr>
      </p:pic>
      <p:sp>
        <p:nvSpPr>
          <p:cNvPr id="6" name="TextBox 5">
            <a:extLst>
              <a:ext uri="{FF2B5EF4-FFF2-40B4-BE49-F238E27FC236}">
                <a16:creationId xmlns:a16="http://schemas.microsoft.com/office/drawing/2014/main" xmlns="" id="{664BAB65-EAA0-F4DA-1AC4-2B6FED1B2AB8}"/>
              </a:ext>
            </a:extLst>
          </p:cNvPr>
          <p:cNvSpPr txBox="1"/>
          <p:nvPr/>
        </p:nvSpPr>
        <p:spPr>
          <a:xfrm>
            <a:off x="659222" y="1054393"/>
            <a:ext cx="5295011" cy="5183983"/>
          </a:xfrm>
          <a:prstGeom prst="rect">
            <a:avLst/>
          </a:prstGeom>
          <a:noFill/>
        </p:spPr>
        <p:txBody>
          <a:bodyPr wrap="square">
            <a:spAutoFit/>
          </a:bodyPr>
          <a:lstStyle/>
          <a:p>
            <a:pPr algn="just">
              <a:lnSpc>
                <a:spcPct val="150000"/>
              </a:lnSpc>
            </a:pPr>
            <a:r>
              <a:rPr lang="vi-VN" sz="3200" dirty="0">
                <a:solidFill>
                  <a:srgbClr val="000000"/>
                </a:solidFill>
                <a:effectLst/>
                <a:latin typeface="Times New Roman" panose="02020603050405020304" pitchFamily="18" charset="0"/>
                <a:ea typeface="Times New Roman" panose="02020603050405020304" pitchFamily="18" charset="0"/>
              </a:rPr>
              <a:t>- Câu hỏi </a:t>
            </a:r>
            <a:r>
              <a:rPr lang="vi-VN" sz="3200" b="1" i="1" dirty="0">
                <a:solidFill>
                  <a:srgbClr val="000000"/>
                </a:solidFill>
                <a:effectLst/>
                <a:latin typeface="Times New Roman" panose="02020603050405020304" pitchFamily="18" charset="0"/>
                <a:ea typeface="Times New Roman" panose="02020603050405020304" pitchFamily="18" charset="0"/>
              </a:rPr>
              <a:t>“Sao mẹ ta già?”</a:t>
            </a:r>
            <a:r>
              <a:rPr lang="vi-VN" sz="3200" dirty="0">
                <a:solidFill>
                  <a:srgbClr val="000000"/>
                </a:solidFill>
                <a:effectLst/>
                <a:latin typeface="Times New Roman" panose="02020603050405020304" pitchFamily="18" charset="0"/>
                <a:ea typeface="Times New Roman" panose="02020603050405020304" pitchFamily="18" charset="0"/>
              </a:rPr>
              <a:t>:</a:t>
            </a:r>
            <a:endParaRPr lang="x-none" sz="3200" dirty="0">
              <a:effectLst/>
              <a:latin typeface="Times New Roman" panose="02020603050405020304" pitchFamily="18" charset="0"/>
              <a:ea typeface="Times New Roman" panose="02020603050405020304" pitchFamily="18" charset="0"/>
            </a:endParaRPr>
          </a:p>
          <a:p>
            <a:pPr algn="just">
              <a:lnSpc>
                <a:spcPct val="150000"/>
              </a:lnSpc>
            </a:pPr>
            <a:r>
              <a:rPr lang="vi-VN" sz="3200" dirty="0">
                <a:solidFill>
                  <a:srgbClr val="000000"/>
                </a:solidFill>
                <a:effectLst/>
                <a:latin typeface="Times New Roman" panose="02020603050405020304" pitchFamily="18" charset="0"/>
                <a:ea typeface="Times New Roman" panose="02020603050405020304" pitchFamily="18" charset="0"/>
              </a:rPr>
              <a:t>+ Hình thức câu hỏi</a:t>
            </a:r>
            <a:endParaRPr lang="x-none" sz="3200" dirty="0">
              <a:effectLst/>
              <a:latin typeface="Times New Roman" panose="02020603050405020304" pitchFamily="18" charset="0"/>
              <a:ea typeface="Times New Roman" panose="02020603050405020304" pitchFamily="18" charset="0"/>
            </a:endParaRPr>
          </a:p>
          <a:p>
            <a:pPr algn="just">
              <a:lnSpc>
                <a:spcPct val="150000"/>
              </a:lnSpc>
            </a:pPr>
            <a:r>
              <a:rPr lang="vi-VN" sz="3200" dirty="0">
                <a:solidFill>
                  <a:srgbClr val="000000"/>
                </a:solidFill>
                <a:effectLst/>
                <a:latin typeface="Times New Roman" panose="02020603050405020304" pitchFamily="18" charset="0"/>
                <a:ea typeface="Times New Roman" panose="02020603050405020304" pitchFamily="18" charset="0"/>
              </a:rPr>
              <a:t>+ Mục đích biểu cảm</a:t>
            </a:r>
            <a:endParaRPr lang="x-none" sz="3200" dirty="0">
              <a:effectLst/>
              <a:latin typeface="Times New Roman" panose="02020603050405020304" pitchFamily="18" charset="0"/>
              <a:ea typeface="Times New Roman" panose="02020603050405020304" pitchFamily="18" charset="0"/>
            </a:endParaRPr>
          </a:p>
          <a:p>
            <a:pPr>
              <a:lnSpc>
                <a:spcPct val="150000"/>
              </a:lnSpc>
            </a:pPr>
            <a:r>
              <a:rPr lang="vi-VN" sz="3200" dirty="0">
                <a:solidFill>
                  <a:srgbClr val="000000"/>
                </a:solidFill>
                <a:effectLst/>
                <a:latin typeface="Times New Roman" panose="02020603050405020304" pitchFamily="18" charset="0"/>
                <a:ea typeface="Times New Roman" panose="02020603050405020304" pitchFamily="18" charset="0"/>
              </a:rPr>
              <a:t>Biểu lộ tình cảm đau đớn, xót xa của người con trước hình ảnh người mẹ đã cao tuổi, gần đất xa trời của mình.</a:t>
            </a:r>
            <a:r>
              <a:rPr lang="x-none" sz="3200" dirty="0">
                <a:effectLst/>
              </a:rPr>
              <a:t> </a:t>
            </a:r>
            <a:endParaRPr lang="x-none" sz="3200"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barn(inVertical)">
                                      <p:cBhvr>
                                        <p:cTn id="21" dur="500"/>
                                        <p:tgtEl>
                                          <p:spTgt spid="6">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6">
                                            <p:txEl>
                                              <p:pRg st="1" end="1"/>
                                            </p:txEl>
                                          </p:spTgt>
                                        </p:tgtEl>
                                        <p:attrNameLst>
                                          <p:attrName>style.visibility</p:attrName>
                                        </p:attrNameLst>
                                      </p:cBhvr>
                                      <p:to>
                                        <p:strVal val="visible"/>
                                      </p:to>
                                    </p:set>
                                    <p:animEffect transition="in" filter="barn(inVertical)">
                                      <p:cBhvr>
                                        <p:cTn id="26" dur="500"/>
                                        <p:tgtEl>
                                          <p:spTgt spid="6">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6">
                                            <p:txEl>
                                              <p:pRg st="2" end="2"/>
                                            </p:txEl>
                                          </p:spTgt>
                                        </p:tgtEl>
                                        <p:attrNameLst>
                                          <p:attrName>style.visibility</p:attrName>
                                        </p:attrNameLst>
                                      </p:cBhvr>
                                      <p:to>
                                        <p:strVal val="visible"/>
                                      </p:to>
                                    </p:set>
                                    <p:animEffect transition="in" filter="barn(inVertical)">
                                      <p:cBhvr>
                                        <p:cTn id="31" dur="500"/>
                                        <p:tgtEl>
                                          <p:spTgt spid="6">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6">
                                            <p:txEl>
                                              <p:pRg st="3" end="3"/>
                                            </p:txEl>
                                          </p:spTgt>
                                        </p:tgtEl>
                                        <p:attrNameLst>
                                          <p:attrName>style.visibility</p:attrName>
                                        </p:attrNameLst>
                                      </p:cBhvr>
                                      <p:to>
                                        <p:strVal val="visible"/>
                                      </p:to>
                                    </p:set>
                                    <p:animEffect transition="in" filter="barn(inVertical)">
                                      <p:cBhvr>
                                        <p:cTn id="36"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图片包含 玩偶, 玩具&#10;&#10;描述已自动生成">
            <a:extLst>
              <a:ext uri="{FF2B5EF4-FFF2-40B4-BE49-F238E27FC236}">
                <a16:creationId xmlns:a16="http://schemas.microsoft.com/office/drawing/2014/main" xmlns="" id="{C4D19123-7912-4E6F-B110-13B1FA1C3231}"/>
              </a:ext>
            </a:extLst>
          </p:cNvPr>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0472" r="10472"/>
          <a:stretch>
            <a:fillRect/>
          </a:stretch>
        </p:blipFill>
        <p:spPr>
          <a:xfrm>
            <a:off x="4662781" y="0"/>
            <a:ext cx="3603625" cy="6858000"/>
          </a:xfrm>
        </p:spPr>
      </p:pic>
      <p:pic>
        <p:nvPicPr>
          <p:cNvPr id="9" name="图片占位符 8" descr="图片包含 自然&#10;&#10;描述已自动生成">
            <a:extLst>
              <a:ext uri="{FF2B5EF4-FFF2-40B4-BE49-F238E27FC236}">
                <a16:creationId xmlns:a16="http://schemas.microsoft.com/office/drawing/2014/main" xmlns="" id="{CB639173-A709-48DD-8F1D-885699736216}"/>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10581" r="10581"/>
          <a:stretch>
            <a:fillRect/>
          </a:stretch>
        </p:blipFill>
        <p:spPr>
          <a:xfrm>
            <a:off x="8586788" y="0"/>
            <a:ext cx="3605212" cy="6858000"/>
          </a:xfrm>
        </p:spPr>
      </p:pic>
      <p:sp>
        <p:nvSpPr>
          <p:cNvPr id="4" name="TextBox 3">
            <a:extLst>
              <a:ext uri="{FF2B5EF4-FFF2-40B4-BE49-F238E27FC236}">
                <a16:creationId xmlns:a16="http://schemas.microsoft.com/office/drawing/2014/main" xmlns="" id="{554CAE84-1999-6B09-EE29-85AD6245691D}"/>
              </a:ext>
            </a:extLst>
          </p:cNvPr>
          <p:cNvSpPr txBox="1"/>
          <p:nvPr/>
        </p:nvSpPr>
        <p:spPr>
          <a:xfrm>
            <a:off x="624663" y="1429031"/>
            <a:ext cx="3603625" cy="3444789"/>
          </a:xfrm>
          <a:prstGeom prst="rect">
            <a:avLst/>
          </a:prstGeom>
          <a:noFill/>
        </p:spPr>
        <p:txBody>
          <a:bodyPr wrap="square">
            <a:spAutoFit/>
          </a:bodyPr>
          <a:lstStyle/>
          <a:p>
            <a:pPr algn="just">
              <a:lnSpc>
                <a:spcPct val="115000"/>
              </a:lnSpc>
            </a:pPr>
            <a:r>
              <a:rPr lang="vi-VN" sz="3200" dirty="0">
                <a:solidFill>
                  <a:srgbClr val="000000"/>
                </a:solidFill>
                <a:effectLst/>
                <a:latin typeface="Times New Roman" panose="02020603050405020304" pitchFamily="18" charset="0"/>
                <a:ea typeface="Times New Roman" panose="02020603050405020304" pitchFamily="18" charset="0"/>
              </a:rPr>
              <a:t>Tìm các câu hỏi trong bài thơ “Ông đồ” (Vũ Đình Liên). Tác giả sử dụng những câu hỏi đó để biểu đạt điều gì?</a:t>
            </a:r>
            <a:endParaRPr lang="x-none" sz="3200" dirty="0">
              <a:effectLst/>
              <a:latin typeface="Times New Roman" panose="02020603050405020304" pitchFamily="18" charset="0"/>
              <a:ea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500"/>
                                        <p:tgtEl>
                                          <p:spTgt spid="9"/>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TotalTime>
  <Words>514</Words>
  <Application>Microsoft Office PowerPoint</Application>
  <PresentationFormat>Widescreen</PresentationFormat>
  <Paragraphs>50</Paragraphs>
  <Slides>12</Slides>
  <Notes>0</Notes>
  <HiddenSlides>0</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Arial</vt:lpstr>
      <vt:lpstr>Calibri</vt:lpstr>
      <vt:lpstr>Open Sans</vt:lpstr>
      <vt:lpstr>Source Sans Pro</vt:lpstr>
      <vt:lpstr>Times New Roman</vt:lpstr>
      <vt:lpstr>仓耳玄三M W05</vt:lpstr>
      <vt:lpstr>等线</vt:lpstr>
      <vt:lpstr>等线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ASUS</dc:creator>
  <cp:lastModifiedBy>van phong</cp:lastModifiedBy>
  <cp:revision>53</cp:revision>
  <dcterms:created xsi:type="dcterms:W3CDTF">2019-04-08T08:41:19Z</dcterms:created>
  <dcterms:modified xsi:type="dcterms:W3CDTF">2022-09-07T08:50:17Z</dcterms:modified>
</cp:coreProperties>
</file>