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9" r:id="rId4"/>
    <p:sldId id="258" r:id="rId5"/>
    <p:sldId id="260" r:id="rId6"/>
    <p:sldId id="261" r:id="rId7"/>
    <p:sldId id="269" r:id="rId8"/>
    <p:sldId id="262" r:id="rId9"/>
    <p:sldId id="268" r:id="rId10"/>
    <p:sldId id="270" r:id="rId11"/>
    <p:sldId id="263" r:id="rId12"/>
    <p:sldId id="265" r:id="rId13"/>
    <p:sldId id="264" r:id="rId14"/>
    <p:sldId id="266" r:id="rId15"/>
    <p:sldId id="277" r:id="rId16"/>
    <p:sldId id="267" r:id="rId17"/>
    <p:sldId id="271" r:id="rId18"/>
    <p:sldId id="272" r:id="rId19"/>
    <p:sldId id="273" r:id="rId20"/>
    <p:sldId id="274" r:id="rId21"/>
    <p:sldId id="275" r:id="rId22"/>
    <p:sldId id="276" r:id="rId23"/>
  </p:sldIdLst>
  <p:sldSz cx="18288000" cy="10287000"/>
  <p:notesSz cx="6858000" cy="9144000"/>
  <p:embeddedFontLst>
    <p:embeddedFont>
      <p:font typeface="Calibri" panose="020F0502020204030204" pitchFamily="34" charset="0"/>
      <p:regular r:id="rId24"/>
      <p:bold r:id="rId25"/>
      <p:italic r:id="rId26"/>
      <p:boldItalic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293" autoAdjust="0"/>
    <p:restoredTop sz="94650" autoAdjust="0"/>
  </p:normalViewPr>
  <p:slideViewPr>
    <p:cSldViewPr>
      <p:cViewPr>
        <p:scale>
          <a:sx n="46" d="100"/>
          <a:sy n="46" d="100"/>
        </p:scale>
        <p:origin x="2624" y="12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9/22/22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9/22/22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9/22/22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9/22/22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9/22/22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9/22/22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9/22/22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9/22/22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9/22/22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9/22/22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4.png"/><Relationship Id="rId7"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55.png"/></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jpe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58.png"/><Relationship Id="rId5" Type="http://schemas.openxmlformats.org/officeDocument/2006/relationships/image" Target="../media/image43.svg"/><Relationship Id="rId10" Type="http://schemas.openxmlformats.org/officeDocument/2006/relationships/image" Target="../media/image57.png"/><Relationship Id="rId4" Type="http://schemas.openxmlformats.org/officeDocument/2006/relationships/image" Target="../media/image42.png"/><Relationship Id="rId9" Type="http://schemas.openxmlformats.org/officeDocument/2006/relationships/image" Target="../media/image28.svg"/></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3.png"/><Relationship Id="rId7"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31.png"/><Relationship Id="rId4" Type="http://schemas.openxmlformats.org/officeDocument/2006/relationships/image" Target="../media/image14.svg"/><Relationship Id="rId9" Type="http://schemas.openxmlformats.org/officeDocument/2006/relationships/image" Target="../media/image60.png"/></Relationships>
</file>

<file path=ppt/slides/_rels/slide1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png"/><Relationship Id="rId7" Type="http://schemas.openxmlformats.org/officeDocument/2006/relationships/image" Target="../media/image6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3.png"/><Relationship Id="rId4" Type="http://schemas.openxmlformats.org/officeDocument/2006/relationships/image" Target="../media/image31.png"/><Relationship Id="rId9" Type="http://schemas.openxmlformats.org/officeDocument/2006/relationships/image" Target="../media/image30.svg"/></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9.png"/><Relationship Id="rId7"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2.png"/><Relationship Id="rId4" Type="http://schemas.openxmlformats.org/officeDocument/2006/relationships/image" Target="../media/image30.svg"/><Relationship Id="rId9" Type="http://schemas.openxmlformats.org/officeDocument/2006/relationships/image" Target="../media/image63.png"/></Relationships>
</file>

<file path=ppt/slides/_rels/slide1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5.png"/><Relationship Id="rId7" Type="http://schemas.openxmlformats.org/officeDocument/2006/relationships/image" Target="../media/image6.png"/><Relationship Id="rId12" Type="http://schemas.openxmlformats.org/officeDocument/2006/relationships/image" Target="../media/image64.png"/><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14.svg"/><Relationship Id="rId5" Type="http://schemas.openxmlformats.org/officeDocument/2006/relationships/image" Target="../media/image36.png"/><Relationship Id="rId10" Type="http://schemas.openxmlformats.org/officeDocument/2006/relationships/image" Target="../media/image13.png"/><Relationship Id="rId4" Type="http://schemas.openxmlformats.org/officeDocument/2006/relationships/image" Target="../media/image3.png"/><Relationship Id="rId9"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14.sv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13.png"/><Relationship Id="rId7" Type="http://schemas.openxmlformats.org/officeDocument/2006/relationships/image" Target="../media/image3.png"/><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6.png"/><Relationship Id="rId4" Type="http://schemas.openxmlformats.org/officeDocument/2006/relationships/image" Target="../media/image14.svg"/><Relationship Id="rId9" Type="http://schemas.openxmlformats.org/officeDocument/2006/relationships/image" Target="../media/image53.png"/></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4.png"/><Relationship Id="rId2" Type="http://schemas.openxmlformats.org/officeDocument/2006/relationships/image" Target="../media/image40.jpe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1.png"/><Relationship Id="rId4" Type="http://schemas.openxmlformats.org/officeDocument/2006/relationships/image" Target="../media/image43.sv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2.png"/><Relationship Id="rId4" Type="http://schemas.openxmlformats.org/officeDocument/2006/relationships/image" Target="../media/image30.svg"/></Relationships>
</file>

<file path=ppt/slides/_rels/slide2.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1.svg"/><Relationship Id="rId3" Type="http://schemas.openxmlformats.org/officeDocument/2006/relationships/image" Target="../media/image2.png"/><Relationship Id="rId7" Type="http://schemas.openxmlformats.org/officeDocument/2006/relationships/image" Target="../media/image15.jpeg"/><Relationship Id="rId12" Type="http://schemas.openxmlformats.org/officeDocument/2006/relationships/image" Target="../media/image20.pn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9.png"/><Relationship Id="rId5" Type="http://schemas.openxmlformats.org/officeDocument/2006/relationships/image" Target="../media/image14.sv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17.png"/></Relationships>
</file>

<file path=ppt/slides/_rels/slide20.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13.png"/><Relationship Id="rId7" Type="http://schemas.openxmlformats.org/officeDocument/2006/relationships/image" Target="../media/image31.pn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4.svg"/><Relationship Id="rId9" Type="http://schemas.openxmlformats.org/officeDocument/2006/relationships/image" Target="../media/image18.png"/></Relationships>
</file>

<file path=ppt/slides/_rels/slide21.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3.png"/><Relationship Id="rId7"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31.png"/><Relationship Id="rId10" Type="http://schemas.openxmlformats.org/officeDocument/2006/relationships/image" Target="../media/image24.png"/><Relationship Id="rId4" Type="http://schemas.openxmlformats.org/officeDocument/2006/relationships/image" Target="../media/image14.svg"/><Relationship Id="rId9"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23.png"/><Relationship Id="rId2" Type="http://schemas.openxmlformats.org/officeDocument/2006/relationships/image" Target="../media/image40.jpe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1.png"/><Relationship Id="rId4" Type="http://schemas.openxmlformats.org/officeDocument/2006/relationships/image" Target="../media/image43.svg"/></Relationships>
</file>

<file path=ppt/slides/_rels/slide3.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openxmlformats.org/officeDocument/2006/relationships/image" Target="../media/image13.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26.svg"/><Relationship Id="rId5" Type="http://schemas.openxmlformats.org/officeDocument/2006/relationships/image" Target="../media/image3.png"/><Relationship Id="rId10" Type="http://schemas.openxmlformats.org/officeDocument/2006/relationships/image" Target="../media/image25.png"/><Relationship Id="rId4" Type="http://schemas.openxmlformats.org/officeDocument/2006/relationships/image" Target="../media/image14.svg"/><Relationship Id="rId9" Type="http://schemas.openxmlformats.org/officeDocument/2006/relationships/image" Target="../media/image24.png"/></Relationships>
</file>

<file path=ppt/slides/_rels/slide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9.png"/><Relationship Id="rId7" Type="http://schemas.openxmlformats.org/officeDocument/2006/relationships/image" Target="../media/image31.png"/><Relationship Id="rId12" Type="http://schemas.openxmlformats.org/officeDocument/2006/relationships/image" Target="../media/image33.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21.svg"/><Relationship Id="rId5" Type="http://schemas.openxmlformats.org/officeDocument/2006/relationships/image" Target="../media/image2.png"/><Relationship Id="rId10" Type="http://schemas.openxmlformats.org/officeDocument/2006/relationships/image" Target="../media/image20.png"/><Relationship Id="rId4" Type="http://schemas.openxmlformats.org/officeDocument/2006/relationships/image" Target="../media/image30.svg"/><Relationship Id="rId9"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5.png"/><Relationship Id="rId7" Type="http://schemas.openxmlformats.org/officeDocument/2006/relationships/image" Target="../media/image36.png"/><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10" Type="http://schemas.openxmlformats.org/officeDocument/2006/relationships/image" Target="../media/image39.svg"/><Relationship Id="rId4" Type="http://schemas.openxmlformats.org/officeDocument/2006/relationships/image" Target="../media/image3.png"/><Relationship Id="rId9" Type="http://schemas.openxmlformats.org/officeDocument/2006/relationships/image" Target="../media/image38.png"/></Relationships>
</file>

<file path=ppt/slides/_rels/slide6.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48.png"/><Relationship Id="rId3" Type="http://schemas.openxmlformats.org/officeDocument/2006/relationships/image" Target="../media/image41.png"/><Relationship Id="rId7" Type="http://schemas.openxmlformats.org/officeDocument/2006/relationships/image" Target="../media/image44.png"/><Relationship Id="rId12" Type="http://schemas.openxmlformats.org/officeDocument/2006/relationships/image" Target="../media/image47.svg"/><Relationship Id="rId2" Type="http://schemas.openxmlformats.org/officeDocument/2006/relationships/image" Target="../media/image40.jpe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46.png"/><Relationship Id="rId5" Type="http://schemas.openxmlformats.org/officeDocument/2006/relationships/image" Target="../media/image43.svg"/><Relationship Id="rId10" Type="http://schemas.openxmlformats.org/officeDocument/2006/relationships/image" Target="../media/image28.svg"/><Relationship Id="rId4" Type="http://schemas.openxmlformats.org/officeDocument/2006/relationships/image" Target="../media/image42.png"/><Relationship Id="rId9"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9.png"/><Relationship Id="rId2" Type="http://schemas.openxmlformats.org/officeDocument/2006/relationships/image" Target="../media/image40.jpe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1.png"/><Relationship Id="rId4" Type="http://schemas.openxmlformats.org/officeDocument/2006/relationships/image" Target="../media/image43.svg"/></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9.svg"/><Relationship Id="rId3" Type="http://schemas.openxmlformats.org/officeDocument/2006/relationships/image" Target="../media/image35.png"/><Relationship Id="rId7" Type="http://schemas.openxmlformats.org/officeDocument/2006/relationships/image" Target="../media/image36.png"/><Relationship Id="rId12" Type="http://schemas.openxmlformats.org/officeDocument/2006/relationships/image" Target="../media/image38.png"/><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51.png"/><Relationship Id="rId5" Type="http://schemas.openxmlformats.org/officeDocument/2006/relationships/image" Target="../media/image13.png"/><Relationship Id="rId10" Type="http://schemas.openxmlformats.org/officeDocument/2006/relationships/image" Target="../media/image50.png"/><Relationship Id="rId4" Type="http://schemas.openxmlformats.org/officeDocument/2006/relationships/image" Target="../media/image3.png"/><Relationship Id="rId9" Type="http://schemas.openxmlformats.org/officeDocument/2006/relationships/image" Target="../media/image28.svg"/></Relationships>
</file>

<file path=ppt/slides/_rels/slide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png"/><Relationship Id="rId7"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22.png"/><Relationship Id="rId10" Type="http://schemas.openxmlformats.org/officeDocument/2006/relationships/image" Target="../media/image53.png"/><Relationship Id="rId4" Type="http://schemas.openxmlformats.org/officeDocument/2006/relationships/image" Target="../media/image14.svg"/><Relationship Id="rId9"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alphaModFix amt="80000"/>
          </a:blip>
          <a:srcRect/>
          <a:stretch>
            <a:fillRect/>
          </a:stretch>
        </p:blipFill>
        <p:spPr>
          <a:xfrm rot="9744368">
            <a:off x="8092681" y="6375951"/>
            <a:ext cx="16230600" cy="5863304"/>
          </a:xfrm>
          <a:prstGeom prst="rect">
            <a:avLst/>
          </a:prstGeom>
        </p:spPr>
      </p:pic>
      <p:pic>
        <p:nvPicPr>
          <p:cNvPr id="4" name="Picture 4"/>
          <p:cNvPicPr>
            <a:picLocks noChangeAspect="1"/>
          </p:cNvPicPr>
          <p:nvPr/>
        </p:nvPicPr>
        <p:blipFill>
          <a:blip r:embed="rId4"/>
          <a:srcRect/>
          <a:stretch>
            <a:fillRect/>
          </a:stretch>
        </p:blipFill>
        <p:spPr>
          <a:xfrm>
            <a:off x="0" y="6928485"/>
            <a:ext cx="18288000" cy="3463290"/>
          </a:xfrm>
          <a:prstGeom prst="rect">
            <a:avLst/>
          </a:prstGeom>
        </p:spPr>
      </p:pic>
      <p:pic>
        <p:nvPicPr>
          <p:cNvPr id="5" name="Picture 5"/>
          <p:cNvPicPr>
            <a:picLocks noChangeAspect="1"/>
          </p:cNvPicPr>
          <p:nvPr/>
        </p:nvPicPr>
        <p:blipFill>
          <a:blip r:embed="rId3"/>
          <a:srcRect/>
          <a:stretch>
            <a:fillRect/>
          </a:stretch>
        </p:blipFill>
        <p:spPr>
          <a:xfrm rot="-9959011">
            <a:off x="2722447" y="-3681461"/>
            <a:ext cx="16230600" cy="5863304"/>
          </a:xfrm>
          <a:prstGeom prst="rect">
            <a:avLst/>
          </a:prstGeom>
        </p:spPr>
      </p:pic>
      <p:pic>
        <p:nvPicPr>
          <p:cNvPr id="6" name="Picture 6"/>
          <p:cNvPicPr>
            <a:picLocks noChangeAspect="1"/>
          </p:cNvPicPr>
          <p:nvPr/>
        </p:nvPicPr>
        <p:blipFill>
          <a:blip r:embed="rId5"/>
          <a:srcRect/>
          <a:stretch>
            <a:fillRect/>
          </a:stretch>
        </p:blipFill>
        <p:spPr>
          <a:xfrm rot="-771858">
            <a:off x="-4916691" y="6089462"/>
            <a:ext cx="9344265" cy="7510453"/>
          </a:xfrm>
          <a:prstGeom prst="rect">
            <a:avLst/>
          </a:prstGeom>
        </p:spPr>
      </p:pic>
      <p:pic>
        <p:nvPicPr>
          <p:cNvPr id="7" name="Picture 7"/>
          <p:cNvPicPr>
            <a:picLocks noChangeAspect="1"/>
          </p:cNvPicPr>
          <p:nvPr/>
        </p:nvPicPr>
        <p:blipFill>
          <a:blip r:embed="rId6"/>
          <a:srcRect/>
          <a:stretch>
            <a:fillRect/>
          </a:stretch>
        </p:blipFill>
        <p:spPr>
          <a:xfrm rot="-78382">
            <a:off x="15714450" y="83740"/>
            <a:ext cx="7414043" cy="5959037"/>
          </a:xfrm>
          <a:prstGeom prst="rect">
            <a:avLst/>
          </a:prstGeom>
        </p:spPr>
      </p:pic>
      <p:pic>
        <p:nvPicPr>
          <p:cNvPr id="8" name="Picture 8"/>
          <p:cNvPicPr>
            <a:picLocks noChangeAspect="1"/>
          </p:cNvPicPr>
          <p:nvPr/>
        </p:nvPicPr>
        <p:blipFill>
          <a:blip r:embed="rId7"/>
          <a:srcRect/>
          <a:stretch>
            <a:fillRect/>
          </a:stretch>
        </p:blipFill>
        <p:spPr>
          <a:xfrm>
            <a:off x="-1738503" y="1615088"/>
            <a:ext cx="3477006" cy="8229600"/>
          </a:xfrm>
          <a:prstGeom prst="rect">
            <a:avLst/>
          </a:prstGeom>
        </p:spPr>
      </p:pic>
      <p:pic>
        <p:nvPicPr>
          <p:cNvPr id="9" name="Picture 9"/>
          <p:cNvPicPr>
            <a:picLocks noChangeAspect="1"/>
          </p:cNvPicPr>
          <p:nvPr/>
        </p:nvPicPr>
        <p:blipFill>
          <a:blip r:embed="rId8"/>
          <a:srcRect/>
          <a:stretch>
            <a:fillRect/>
          </a:stretch>
        </p:blipFill>
        <p:spPr>
          <a:xfrm rot="-821697">
            <a:off x="17443117" y="3744186"/>
            <a:ext cx="2381257" cy="5636111"/>
          </a:xfrm>
          <a:prstGeom prst="rect">
            <a:avLst/>
          </a:prstGeom>
        </p:spPr>
      </p:pic>
      <p:grpSp>
        <p:nvGrpSpPr>
          <p:cNvPr id="10" name="Group 10"/>
          <p:cNvGrpSpPr>
            <a:grpSpLocks noChangeAspect="1"/>
          </p:cNvGrpSpPr>
          <p:nvPr/>
        </p:nvGrpSpPr>
        <p:grpSpPr>
          <a:xfrm rot="-584390">
            <a:off x="7371960" y="449679"/>
            <a:ext cx="3482379" cy="4027655"/>
            <a:chOff x="0" y="0"/>
            <a:chExt cx="4428490" cy="5121910"/>
          </a:xfrm>
        </p:grpSpPr>
        <p:sp>
          <p:nvSpPr>
            <p:cNvPr id="11" name="Freeform 11"/>
            <p:cNvSpPr/>
            <p:nvPr/>
          </p:nvSpPr>
          <p:spPr>
            <a:xfrm>
              <a:off x="325120" y="509270"/>
              <a:ext cx="3675380" cy="3553460"/>
            </a:xfrm>
            <a:custGeom>
              <a:avLst/>
              <a:gdLst/>
              <a:ahLst/>
              <a:cxnLst/>
              <a:rect l="l" t="t" r="r" b="b"/>
              <a:pathLst>
                <a:path w="3675380" h="3553460">
                  <a:moveTo>
                    <a:pt x="3382010" y="1270"/>
                  </a:moveTo>
                  <a:lnTo>
                    <a:pt x="12700" y="290830"/>
                  </a:lnTo>
                  <a:cubicBezTo>
                    <a:pt x="5080" y="290830"/>
                    <a:pt x="0" y="298450"/>
                    <a:pt x="0" y="306070"/>
                  </a:cubicBezTo>
                  <a:lnTo>
                    <a:pt x="278130" y="3540760"/>
                  </a:lnTo>
                  <a:cubicBezTo>
                    <a:pt x="279400" y="3548380"/>
                    <a:pt x="285750" y="3553460"/>
                    <a:pt x="293370" y="3553460"/>
                  </a:cubicBezTo>
                  <a:lnTo>
                    <a:pt x="3662680" y="3262630"/>
                  </a:lnTo>
                  <a:cubicBezTo>
                    <a:pt x="3670300" y="3261360"/>
                    <a:pt x="3675380" y="3255010"/>
                    <a:pt x="3675380" y="3247390"/>
                  </a:cubicBezTo>
                  <a:lnTo>
                    <a:pt x="3397250" y="13970"/>
                  </a:lnTo>
                  <a:cubicBezTo>
                    <a:pt x="3395980" y="6350"/>
                    <a:pt x="3389630" y="0"/>
                    <a:pt x="3382010" y="1270"/>
                  </a:cubicBezTo>
                  <a:close/>
                </a:path>
              </a:pathLst>
            </a:custGeom>
            <a:blipFill>
              <a:blip r:embed="rId9"/>
              <a:stretch>
                <a:fillRect l="-22489" r="-22489"/>
              </a:stretch>
            </a:blipFill>
          </p:spPr>
        </p:sp>
        <p:sp>
          <p:nvSpPr>
            <p:cNvPr id="12" name="Freeform 12"/>
            <p:cNvSpPr/>
            <p:nvPr/>
          </p:nvSpPr>
          <p:spPr>
            <a:xfrm>
              <a:off x="-2540" y="172720"/>
              <a:ext cx="4295140" cy="4847590"/>
            </a:xfrm>
            <a:custGeom>
              <a:avLst/>
              <a:gdLst/>
              <a:ahLst/>
              <a:cxnLst/>
              <a:rect l="l" t="t" r="r" b="b"/>
              <a:pathLst>
                <a:path w="4295140" h="4847590">
                  <a:moveTo>
                    <a:pt x="3916680" y="127000"/>
                  </a:moveTo>
                  <a:cubicBezTo>
                    <a:pt x="3915410" y="119380"/>
                    <a:pt x="3909060" y="114300"/>
                    <a:pt x="3901440" y="114300"/>
                  </a:cubicBezTo>
                  <a:lnTo>
                    <a:pt x="3792220" y="123190"/>
                  </a:lnTo>
                  <a:lnTo>
                    <a:pt x="3792220" y="13970"/>
                  </a:lnTo>
                  <a:cubicBezTo>
                    <a:pt x="3792220" y="6350"/>
                    <a:pt x="3785870" y="0"/>
                    <a:pt x="3778250" y="0"/>
                  </a:cubicBezTo>
                  <a:lnTo>
                    <a:pt x="13970" y="0"/>
                  </a:lnTo>
                  <a:cubicBezTo>
                    <a:pt x="6350" y="0"/>
                    <a:pt x="0" y="6350"/>
                    <a:pt x="0" y="13970"/>
                  </a:cubicBezTo>
                  <a:lnTo>
                    <a:pt x="0" y="4411980"/>
                  </a:lnTo>
                  <a:cubicBezTo>
                    <a:pt x="0" y="4419600"/>
                    <a:pt x="6350" y="4425950"/>
                    <a:pt x="13970" y="4425950"/>
                  </a:cubicBezTo>
                  <a:lnTo>
                    <a:pt x="480060" y="4425950"/>
                  </a:lnTo>
                  <a:lnTo>
                    <a:pt x="515620" y="4834890"/>
                  </a:lnTo>
                  <a:cubicBezTo>
                    <a:pt x="515620" y="4842510"/>
                    <a:pt x="523240" y="4847590"/>
                    <a:pt x="530860" y="4847590"/>
                  </a:cubicBezTo>
                  <a:lnTo>
                    <a:pt x="4282440" y="4525010"/>
                  </a:lnTo>
                  <a:cubicBezTo>
                    <a:pt x="4290060" y="4525010"/>
                    <a:pt x="4295140" y="4517390"/>
                    <a:pt x="4295140" y="4511040"/>
                  </a:cubicBezTo>
                  <a:lnTo>
                    <a:pt x="3916680" y="127000"/>
                  </a:lnTo>
                  <a:close/>
                  <a:moveTo>
                    <a:pt x="3581400" y="349250"/>
                  </a:moveTo>
                  <a:lnTo>
                    <a:pt x="3581400" y="3465830"/>
                  </a:lnTo>
                  <a:cubicBezTo>
                    <a:pt x="3581400" y="3473450"/>
                    <a:pt x="3575050" y="3479800"/>
                    <a:pt x="3567430" y="3479800"/>
                  </a:cubicBezTo>
                  <a:lnTo>
                    <a:pt x="571500" y="3479800"/>
                  </a:lnTo>
                  <a:lnTo>
                    <a:pt x="327660" y="642620"/>
                  </a:lnTo>
                  <a:cubicBezTo>
                    <a:pt x="327660" y="635000"/>
                    <a:pt x="332740" y="628650"/>
                    <a:pt x="340360" y="627380"/>
                  </a:cubicBezTo>
                  <a:lnTo>
                    <a:pt x="3581400" y="349250"/>
                  </a:lnTo>
                  <a:close/>
                  <a:moveTo>
                    <a:pt x="186690" y="205740"/>
                  </a:moveTo>
                  <a:lnTo>
                    <a:pt x="2835910" y="205740"/>
                  </a:lnTo>
                  <a:lnTo>
                    <a:pt x="172720" y="434340"/>
                  </a:lnTo>
                  <a:lnTo>
                    <a:pt x="172720" y="219710"/>
                  </a:lnTo>
                  <a:cubicBezTo>
                    <a:pt x="172720" y="212090"/>
                    <a:pt x="179070" y="205740"/>
                    <a:pt x="186690" y="205740"/>
                  </a:cubicBezTo>
                  <a:close/>
                  <a:moveTo>
                    <a:pt x="186690" y="3479800"/>
                  </a:moveTo>
                  <a:cubicBezTo>
                    <a:pt x="179070" y="3479800"/>
                    <a:pt x="172720" y="3473450"/>
                    <a:pt x="172720" y="3465830"/>
                  </a:cubicBezTo>
                  <a:lnTo>
                    <a:pt x="172720" y="854710"/>
                  </a:lnTo>
                  <a:lnTo>
                    <a:pt x="398780" y="3479800"/>
                  </a:lnTo>
                  <a:lnTo>
                    <a:pt x="186690" y="3479800"/>
                  </a:lnTo>
                  <a:close/>
                  <a:moveTo>
                    <a:pt x="3990340" y="3597910"/>
                  </a:moveTo>
                  <a:lnTo>
                    <a:pt x="3792220" y="3614419"/>
                  </a:lnTo>
                  <a:lnTo>
                    <a:pt x="3792220" y="1137919"/>
                  </a:lnTo>
                  <a:lnTo>
                    <a:pt x="4003040" y="3583940"/>
                  </a:lnTo>
                  <a:cubicBezTo>
                    <a:pt x="4003040" y="3591560"/>
                    <a:pt x="3997960" y="3597910"/>
                    <a:pt x="3990340" y="3597910"/>
                  </a:cubicBezTo>
                  <a:close/>
                </a:path>
              </a:pathLst>
            </a:custGeom>
            <a:solidFill>
              <a:srgbClr val="F2F1EB"/>
            </a:solidFill>
          </p:spPr>
        </p:sp>
        <p:sp>
          <p:nvSpPr>
            <p:cNvPr id="13" name="Freeform 13"/>
            <p:cNvSpPr/>
            <p:nvPr/>
          </p:nvSpPr>
          <p:spPr>
            <a:xfrm>
              <a:off x="172720" y="378460"/>
              <a:ext cx="3409950" cy="3274060"/>
            </a:xfrm>
            <a:custGeom>
              <a:avLst/>
              <a:gdLst/>
              <a:ahLst/>
              <a:cxnLst/>
              <a:rect l="l" t="t" r="r" b="b"/>
              <a:pathLst>
                <a:path w="3409950" h="3274060">
                  <a:moveTo>
                    <a:pt x="3395980" y="0"/>
                  </a:moveTo>
                  <a:lnTo>
                    <a:pt x="13970" y="0"/>
                  </a:lnTo>
                  <a:cubicBezTo>
                    <a:pt x="6350" y="0"/>
                    <a:pt x="0" y="6350"/>
                    <a:pt x="0" y="13970"/>
                  </a:cubicBezTo>
                  <a:lnTo>
                    <a:pt x="0" y="3260090"/>
                  </a:lnTo>
                  <a:cubicBezTo>
                    <a:pt x="0" y="3267710"/>
                    <a:pt x="6350" y="3274060"/>
                    <a:pt x="13970" y="3274060"/>
                  </a:cubicBezTo>
                  <a:lnTo>
                    <a:pt x="3395980" y="3274060"/>
                  </a:lnTo>
                  <a:cubicBezTo>
                    <a:pt x="3403600" y="3274060"/>
                    <a:pt x="3409950" y="3267710"/>
                    <a:pt x="3409950" y="3260090"/>
                  </a:cubicBezTo>
                  <a:lnTo>
                    <a:pt x="3409950" y="13970"/>
                  </a:lnTo>
                  <a:cubicBezTo>
                    <a:pt x="3408680" y="6350"/>
                    <a:pt x="3402330" y="0"/>
                    <a:pt x="3395980" y="0"/>
                  </a:cubicBezTo>
                  <a:close/>
                </a:path>
              </a:pathLst>
            </a:custGeom>
            <a:blipFill>
              <a:blip r:embed="rId10"/>
              <a:stretch>
                <a:fillRect l="-22011" r="-22011"/>
              </a:stretch>
            </a:blipFill>
          </p:spPr>
        </p:sp>
        <p:sp>
          <p:nvSpPr>
            <p:cNvPr id="14" name="Freeform 14"/>
            <p:cNvSpPr/>
            <p:nvPr/>
          </p:nvSpPr>
          <p:spPr>
            <a:xfrm>
              <a:off x="1270" y="177800"/>
              <a:ext cx="4305300" cy="4842510"/>
            </a:xfrm>
            <a:custGeom>
              <a:avLst/>
              <a:gdLst/>
              <a:ahLst/>
              <a:cxnLst/>
              <a:rect l="l" t="t" r="r" b="b"/>
              <a:pathLst>
                <a:path w="4305300" h="4842510">
                  <a:moveTo>
                    <a:pt x="3810000" y="1483360"/>
                  </a:moveTo>
                  <a:lnTo>
                    <a:pt x="3991610" y="3581400"/>
                  </a:lnTo>
                  <a:cubicBezTo>
                    <a:pt x="3991610" y="3586480"/>
                    <a:pt x="3990340" y="3590290"/>
                    <a:pt x="3986530" y="3594100"/>
                  </a:cubicBezTo>
                  <a:lnTo>
                    <a:pt x="3990340" y="3594100"/>
                  </a:lnTo>
                  <a:cubicBezTo>
                    <a:pt x="3996690" y="3594100"/>
                    <a:pt x="4001770" y="3587750"/>
                    <a:pt x="4001770" y="3581400"/>
                  </a:cubicBezTo>
                  <a:lnTo>
                    <a:pt x="3810000" y="1380490"/>
                  </a:lnTo>
                  <a:lnTo>
                    <a:pt x="3810000" y="1483360"/>
                  </a:lnTo>
                  <a:close/>
                  <a:moveTo>
                    <a:pt x="3581400" y="209550"/>
                  </a:moveTo>
                  <a:cubicBezTo>
                    <a:pt x="3581400" y="209550"/>
                    <a:pt x="3578860" y="201930"/>
                    <a:pt x="3568700" y="200660"/>
                  </a:cubicBezTo>
                  <a:lnTo>
                    <a:pt x="173990" y="200660"/>
                  </a:lnTo>
                  <a:cubicBezTo>
                    <a:pt x="167640" y="200660"/>
                    <a:pt x="160020" y="203200"/>
                    <a:pt x="160020" y="210820"/>
                  </a:cubicBezTo>
                  <a:lnTo>
                    <a:pt x="162560" y="217170"/>
                  </a:lnTo>
                  <a:cubicBezTo>
                    <a:pt x="165100" y="213360"/>
                    <a:pt x="170180" y="212090"/>
                    <a:pt x="173990" y="212090"/>
                  </a:cubicBezTo>
                  <a:lnTo>
                    <a:pt x="3571240" y="212090"/>
                  </a:lnTo>
                  <a:lnTo>
                    <a:pt x="3571240" y="3463290"/>
                  </a:lnTo>
                  <a:cubicBezTo>
                    <a:pt x="3571240" y="3468370"/>
                    <a:pt x="3568700" y="3472180"/>
                    <a:pt x="3566160" y="3474720"/>
                  </a:cubicBezTo>
                  <a:lnTo>
                    <a:pt x="3569970" y="3474720"/>
                  </a:lnTo>
                  <a:cubicBezTo>
                    <a:pt x="3576320" y="3474720"/>
                    <a:pt x="3581400" y="3469640"/>
                    <a:pt x="3581400" y="3463290"/>
                  </a:cubicBezTo>
                  <a:lnTo>
                    <a:pt x="3581400" y="209550"/>
                  </a:lnTo>
                  <a:close/>
                  <a:moveTo>
                    <a:pt x="4296410" y="4518660"/>
                  </a:moveTo>
                  <a:lnTo>
                    <a:pt x="543560" y="4841240"/>
                  </a:lnTo>
                  <a:lnTo>
                    <a:pt x="529590" y="4842510"/>
                  </a:lnTo>
                  <a:lnTo>
                    <a:pt x="528320" y="4842510"/>
                  </a:lnTo>
                  <a:cubicBezTo>
                    <a:pt x="520700" y="4842510"/>
                    <a:pt x="514350" y="4837430"/>
                    <a:pt x="513080" y="4829810"/>
                  </a:cubicBezTo>
                  <a:lnTo>
                    <a:pt x="511810" y="4815840"/>
                  </a:lnTo>
                  <a:cubicBezTo>
                    <a:pt x="511810" y="4817110"/>
                    <a:pt x="513080" y="4819650"/>
                    <a:pt x="513080" y="4820920"/>
                  </a:cubicBezTo>
                  <a:lnTo>
                    <a:pt x="478790" y="4422140"/>
                  </a:lnTo>
                  <a:lnTo>
                    <a:pt x="13970" y="4422140"/>
                  </a:lnTo>
                  <a:cubicBezTo>
                    <a:pt x="6350" y="4422140"/>
                    <a:pt x="0" y="4415790"/>
                    <a:pt x="0" y="4408170"/>
                  </a:cubicBezTo>
                  <a:lnTo>
                    <a:pt x="0" y="8890"/>
                  </a:lnTo>
                  <a:cubicBezTo>
                    <a:pt x="0" y="5080"/>
                    <a:pt x="1270" y="2540"/>
                    <a:pt x="3810" y="0"/>
                  </a:cubicBezTo>
                  <a:lnTo>
                    <a:pt x="13970" y="8890"/>
                  </a:lnTo>
                  <a:lnTo>
                    <a:pt x="13970" y="4408170"/>
                  </a:lnTo>
                  <a:lnTo>
                    <a:pt x="3790950" y="4408170"/>
                  </a:lnTo>
                  <a:lnTo>
                    <a:pt x="3804920" y="4418330"/>
                  </a:lnTo>
                  <a:cubicBezTo>
                    <a:pt x="3802380" y="4420870"/>
                    <a:pt x="3799840" y="4422140"/>
                    <a:pt x="3796030" y="4422140"/>
                  </a:cubicBezTo>
                  <a:lnTo>
                    <a:pt x="491490" y="4422140"/>
                  </a:lnTo>
                  <a:lnTo>
                    <a:pt x="527050" y="4828540"/>
                  </a:lnTo>
                  <a:lnTo>
                    <a:pt x="4290060" y="4505960"/>
                  </a:lnTo>
                  <a:lnTo>
                    <a:pt x="4305300" y="4514850"/>
                  </a:lnTo>
                  <a:cubicBezTo>
                    <a:pt x="4302760" y="4517390"/>
                    <a:pt x="4300220" y="4518660"/>
                    <a:pt x="4296410" y="4518660"/>
                  </a:cubicBezTo>
                  <a:close/>
                </a:path>
              </a:pathLst>
            </a:custGeom>
            <a:solidFill>
              <a:srgbClr val="542B1A"/>
            </a:solidFill>
          </p:spPr>
        </p:sp>
        <p:sp>
          <p:nvSpPr>
            <p:cNvPr id="15" name="Freeform 15"/>
            <p:cNvSpPr/>
            <p:nvPr/>
          </p:nvSpPr>
          <p:spPr>
            <a:xfrm>
              <a:off x="5080" y="172720"/>
              <a:ext cx="4305300" cy="4519930"/>
            </a:xfrm>
            <a:custGeom>
              <a:avLst/>
              <a:gdLst/>
              <a:ahLst/>
              <a:cxnLst/>
              <a:rect l="l" t="t" r="r" b="b"/>
              <a:pathLst>
                <a:path w="4305300" h="4519930">
                  <a:moveTo>
                    <a:pt x="3573780" y="3478530"/>
                  </a:moveTo>
                  <a:cubicBezTo>
                    <a:pt x="3571240" y="3481070"/>
                    <a:pt x="3567430" y="3483610"/>
                    <a:pt x="3563620" y="3483610"/>
                  </a:cubicBezTo>
                  <a:lnTo>
                    <a:pt x="170180" y="3483610"/>
                  </a:lnTo>
                  <a:cubicBezTo>
                    <a:pt x="163830" y="3483610"/>
                    <a:pt x="160020" y="3479800"/>
                    <a:pt x="157480" y="3474720"/>
                  </a:cubicBezTo>
                  <a:cubicBezTo>
                    <a:pt x="154940" y="3472180"/>
                    <a:pt x="153670" y="3469640"/>
                    <a:pt x="153670" y="3465830"/>
                  </a:cubicBezTo>
                  <a:lnTo>
                    <a:pt x="153670" y="219710"/>
                  </a:lnTo>
                  <a:cubicBezTo>
                    <a:pt x="153670" y="215900"/>
                    <a:pt x="156210" y="212090"/>
                    <a:pt x="158750" y="209550"/>
                  </a:cubicBezTo>
                  <a:lnTo>
                    <a:pt x="167640" y="217170"/>
                  </a:lnTo>
                  <a:lnTo>
                    <a:pt x="167640" y="3465830"/>
                  </a:lnTo>
                  <a:cubicBezTo>
                    <a:pt x="167640" y="3467100"/>
                    <a:pt x="167640" y="3468370"/>
                    <a:pt x="168910" y="3469640"/>
                  </a:cubicBezTo>
                  <a:lnTo>
                    <a:pt x="3563620" y="3469640"/>
                  </a:lnTo>
                  <a:cubicBezTo>
                    <a:pt x="3564890" y="3469640"/>
                    <a:pt x="3566160" y="3468370"/>
                    <a:pt x="3567430" y="3468370"/>
                  </a:cubicBezTo>
                  <a:lnTo>
                    <a:pt x="3573780" y="3478530"/>
                  </a:lnTo>
                  <a:close/>
                  <a:moveTo>
                    <a:pt x="4305300" y="4508500"/>
                  </a:moveTo>
                  <a:cubicBezTo>
                    <a:pt x="4305300" y="4512310"/>
                    <a:pt x="4304030" y="4516120"/>
                    <a:pt x="4298950" y="4519930"/>
                  </a:cubicBezTo>
                  <a:lnTo>
                    <a:pt x="4283710" y="4511040"/>
                  </a:lnTo>
                  <a:lnTo>
                    <a:pt x="3907790" y="132080"/>
                  </a:lnTo>
                  <a:lnTo>
                    <a:pt x="3906520" y="124460"/>
                  </a:lnTo>
                  <a:cubicBezTo>
                    <a:pt x="3906520" y="124460"/>
                    <a:pt x="3906520" y="114300"/>
                    <a:pt x="3893820" y="114300"/>
                  </a:cubicBezTo>
                  <a:lnTo>
                    <a:pt x="3806190" y="121920"/>
                  </a:lnTo>
                  <a:lnTo>
                    <a:pt x="3806190" y="3604260"/>
                  </a:lnTo>
                  <a:lnTo>
                    <a:pt x="3982720" y="3589020"/>
                  </a:lnTo>
                  <a:cubicBezTo>
                    <a:pt x="3983990" y="3589020"/>
                    <a:pt x="3985260" y="3587750"/>
                    <a:pt x="3986530" y="3587750"/>
                  </a:cubicBezTo>
                  <a:lnTo>
                    <a:pt x="3992880" y="3595370"/>
                  </a:lnTo>
                  <a:cubicBezTo>
                    <a:pt x="3990340" y="3599180"/>
                    <a:pt x="3986530" y="3601720"/>
                    <a:pt x="3982720" y="3601720"/>
                  </a:cubicBezTo>
                  <a:lnTo>
                    <a:pt x="3806190" y="3616960"/>
                  </a:lnTo>
                  <a:lnTo>
                    <a:pt x="3806190" y="4413250"/>
                  </a:lnTo>
                  <a:cubicBezTo>
                    <a:pt x="3806190" y="4417060"/>
                    <a:pt x="3803650" y="4420871"/>
                    <a:pt x="3801110" y="4423410"/>
                  </a:cubicBezTo>
                  <a:lnTo>
                    <a:pt x="3785870" y="4413250"/>
                  </a:lnTo>
                  <a:lnTo>
                    <a:pt x="3785870" y="13970"/>
                  </a:lnTo>
                  <a:lnTo>
                    <a:pt x="8890" y="13970"/>
                  </a:lnTo>
                  <a:lnTo>
                    <a:pt x="0" y="5080"/>
                  </a:lnTo>
                  <a:cubicBezTo>
                    <a:pt x="2540" y="2540"/>
                    <a:pt x="6350" y="0"/>
                    <a:pt x="10160" y="0"/>
                  </a:cubicBezTo>
                  <a:lnTo>
                    <a:pt x="3792220" y="0"/>
                  </a:lnTo>
                  <a:cubicBezTo>
                    <a:pt x="3799840" y="0"/>
                    <a:pt x="3806190" y="6350"/>
                    <a:pt x="3806190" y="13970"/>
                  </a:cubicBezTo>
                  <a:lnTo>
                    <a:pt x="3806190" y="101600"/>
                  </a:lnTo>
                  <a:lnTo>
                    <a:pt x="3900170" y="92710"/>
                  </a:lnTo>
                  <a:cubicBezTo>
                    <a:pt x="3900170" y="92710"/>
                    <a:pt x="3923030" y="92710"/>
                    <a:pt x="3926840" y="109220"/>
                  </a:cubicBezTo>
                  <a:lnTo>
                    <a:pt x="3931920" y="171450"/>
                  </a:lnTo>
                  <a:lnTo>
                    <a:pt x="4305300" y="4508500"/>
                  </a:lnTo>
                  <a:close/>
                  <a:moveTo>
                    <a:pt x="3797300" y="15240"/>
                  </a:moveTo>
                  <a:cubicBezTo>
                    <a:pt x="3799840" y="17780"/>
                    <a:pt x="3802380" y="19050"/>
                    <a:pt x="3803650" y="21590"/>
                  </a:cubicBezTo>
                  <a:cubicBezTo>
                    <a:pt x="3802380" y="17780"/>
                    <a:pt x="3799840" y="16510"/>
                    <a:pt x="3797300" y="15240"/>
                  </a:cubicBezTo>
                  <a:close/>
                </a:path>
              </a:pathLst>
            </a:custGeom>
            <a:solidFill>
              <a:srgbClr val="FFFFFF"/>
            </a:solidFill>
          </p:spPr>
        </p:sp>
        <p:sp>
          <p:nvSpPr>
            <p:cNvPr id="16" name="Freeform 16"/>
            <p:cNvSpPr/>
            <p:nvPr/>
          </p:nvSpPr>
          <p:spPr>
            <a:xfrm>
              <a:off x="3409951" y="0"/>
              <a:ext cx="274319" cy="1045210"/>
            </a:xfrm>
            <a:custGeom>
              <a:avLst/>
              <a:gdLst/>
              <a:ahLst/>
              <a:cxnLst/>
              <a:rect l="l" t="t" r="r" b="b"/>
              <a:pathLst>
                <a:path w="274319" h="1045210">
                  <a:moveTo>
                    <a:pt x="265429" y="966470"/>
                  </a:moveTo>
                  <a:cubicBezTo>
                    <a:pt x="270509" y="953770"/>
                    <a:pt x="273049" y="941070"/>
                    <a:pt x="274319" y="927100"/>
                  </a:cubicBezTo>
                  <a:lnTo>
                    <a:pt x="274319" y="762000"/>
                  </a:lnTo>
                  <a:lnTo>
                    <a:pt x="273049" y="762000"/>
                  </a:lnTo>
                  <a:lnTo>
                    <a:pt x="273049" y="369570"/>
                  </a:lnTo>
                  <a:cubicBezTo>
                    <a:pt x="269239" y="328930"/>
                    <a:pt x="217169" y="298450"/>
                    <a:pt x="184149" y="298450"/>
                  </a:cubicBezTo>
                  <a:lnTo>
                    <a:pt x="152399" y="298450"/>
                  </a:lnTo>
                  <a:cubicBezTo>
                    <a:pt x="102869" y="298450"/>
                    <a:pt x="63499" y="337820"/>
                    <a:pt x="63499" y="387350"/>
                  </a:cubicBezTo>
                  <a:lnTo>
                    <a:pt x="63499" y="852170"/>
                  </a:lnTo>
                  <a:lnTo>
                    <a:pt x="97789" y="852170"/>
                  </a:lnTo>
                  <a:lnTo>
                    <a:pt x="97789" y="387350"/>
                  </a:lnTo>
                  <a:cubicBezTo>
                    <a:pt x="97789" y="356870"/>
                    <a:pt x="121919" y="332740"/>
                    <a:pt x="152399" y="332740"/>
                  </a:cubicBezTo>
                  <a:lnTo>
                    <a:pt x="184149" y="332740"/>
                  </a:lnTo>
                  <a:cubicBezTo>
                    <a:pt x="210819" y="332740"/>
                    <a:pt x="237489" y="360680"/>
                    <a:pt x="238759" y="378460"/>
                  </a:cubicBezTo>
                  <a:lnTo>
                    <a:pt x="238759" y="924560"/>
                  </a:lnTo>
                  <a:cubicBezTo>
                    <a:pt x="238759" y="988060"/>
                    <a:pt x="184149" y="1010920"/>
                    <a:pt x="151129" y="1010920"/>
                  </a:cubicBezTo>
                  <a:lnTo>
                    <a:pt x="151129" y="1012190"/>
                  </a:lnTo>
                  <a:lnTo>
                    <a:pt x="109219" y="1012190"/>
                  </a:lnTo>
                  <a:cubicBezTo>
                    <a:pt x="62229" y="1012190"/>
                    <a:pt x="35559" y="974090"/>
                    <a:pt x="35559" y="927100"/>
                  </a:cubicBezTo>
                  <a:lnTo>
                    <a:pt x="35559" y="118110"/>
                  </a:lnTo>
                  <a:cubicBezTo>
                    <a:pt x="35559" y="71120"/>
                    <a:pt x="73659" y="33020"/>
                    <a:pt x="120649" y="33020"/>
                  </a:cubicBezTo>
                  <a:lnTo>
                    <a:pt x="161290" y="33020"/>
                  </a:lnTo>
                  <a:cubicBezTo>
                    <a:pt x="208280" y="33020"/>
                    <a:pt x="233680" y="74930"/>
                    <a:pt x="233680" y="121920"/>
                  </a:cubicBezTo>
                  <a:lnTo>
                    <a:pt x="233680" y="172720"/>
                  </a:lnTo>
                  <a:lnTo>
                    <a:pt x="265430" y="172720"/>
                  </a:lnTo>
                  <a:lnTo>
                    <a:pt x="266700" y="121920"/>
                  </a:lnTo>
                  <a:cubicBezTo>
                    <a:pt x="266700" y="57150"/>
                    <a:pt x="226060" y="0"/>
                    <a:pt x="160020" y="0"/>
                  </a:cubicBezTo>
                  <a:lnTo>
                    <a:pt x="119380" y="0"/>
                  </a:lnTo>
                  <a:cubicBezTo>
                    <a:pt x="53340" y="0"/>
                    <a:pt x="0" y="53340"/>
                    <a:pt x="0" y="119380"/>
                  </a:cubicBezTo>
                  <a:lnTo>
                    <a:pt x="0" y="925830"/>
                  </a:lnTo>
                  <a:cubicBezTo>
                    <a:pt x="0" y="991870"/>
                    <a:pt x="41910" y="1045210"/>
                    <a:pt x="107950" y="1045210"/>
                  </a:cubicBezTo>
                  <a:lnTo>
                    <a:pt x="152400" y="1045210"/>
                  </a:lnTo>
                  <a:cubicBezTo>
                    <a:pt x="181610" y="1045210"/>
                    <a:pt x="208280" y="1035050"/>
                    <a:pt x="228600" y="1017270"/>
                  </a:cubicBezTo>
                  <a:cubicBezTo>
                    <a:pt x="242570" y="1005840"/>
                    <a:pt x="254000" y="991870"/>
                    <a:pt x="261620" y="974090"/>
                  </a:cubicBezTo>
                  <a:cubicBezTo>
                    <a:pt x="262890" y="972820"/>
                    <a:pt x="262890" y="970280"/>
                    <a:pt x="264160" y="969010"/>
                  </a:cubicBezTo>
                  <a:cubicBezTo>
                    <a:pt x="265430" y="969010"/>
                    <a:pt x="265430" y="967740"/>
                    <a:pt x="265430" y="966470"/>
                  </a:cubicBezTo>
                  <a:close/>
                </a:path>
              </a:pathLst>
            </a:custGeom>
            <a:solidFill>
              <a:srgbClr val="A99D9D"/>
            </a:solidFill>
          </p:spPr>
        </p:sp>
        <p:sp>
          <p:nvSpPr>
            <p:cNvPr id="17" name="Freeform 17"/>
            <p:cNvSpPr/>
            <p:nvPr/>
          </p:nvSpPr>
          <p:spPr>
            <a:xfrm>
              <a:off x="3415028" y="15240"/>
              <a:ext cx="266700" cy="1032510"/>
            </a:xfrm>
            <a:custGeom>
              <a:avLst/>
              <a:gdLst/>
              <a:ahLst/>
              <a:cxnLst/>
              <a:rect l="l" t="t" r="r" b="b"/>
              <a:pathLst>
                <a:path w="266700" h="1032510">
                  <a:moveTo>
                    <a:pt x="261622" y="749300"/>
                  </a:moveTo>
                  <a:lnTo>
                    <a:pt x="261622" y="723900"/>
                  </a:lnTo>
                  <a:cubicBezTo>
                    <a:pt x="259082" y="598170"/>
                    <a:pt x="257812" y="490220"/>
                    <a:pt x="256542" y="364490"/>
                  </a:cubicBezTo>
                  <a:lnTo>
                    <a:pt x="256542" y="358140"/>
                  </a:lnTo>
                  <a:lnTo>
                    <a:pt x="252732" y="359410"/>
                  </a:lnTo>
                  <a:lnTo>
                    <a:pt x="252732" y="364490"/>
                  </a:lnTo>
                  <a:lnTo>
                    <a:pt x="250192" y="521970"/>
                  </a:lnTo>
                  <a:lnTo>
                    <a:pt x="246382" y="695960"/>
                  </a:lnTo>
                  <a:lnTo>
                    <a:pt x="245112" y="745490"/>
                  </a:lnTo>
                  <a:lnTo>
                    <a:pt x="245112" y="750570"/>
                  </a:lnTo>
                  <a:lnTo>
                    <a:pt x="242572" y="872490"/>
                  </a:lnTo>
                  <a:cubicBezTo>
                    <a:pt x="242572" y="887730"/>
                    <a:pt x="242572" y="901700"/>
                    <a:pt x="241302" y="916940"/>
                  </a:cubicBezTo>
                  <a:cubicBezTo>
                    <a:pt x="240032" y="927100"/>
                    <a:pt x="238762" y="935990"/>
                    <a:pt x="234952" y="944880"/>
                  </a:cubicBezTo>
                  <a:cubicBezTo>
                    <a:pt x="232412" y="949960"/>
                    <a:pt x="231142" y="955040"/>
                    <a:pt x="227332" y="960120"/>
                  </a:cubicBezTo>
                  <a:cubicBezTo>
                    <a:pt x="218442" y="972820"/>
                    <a:pt x="207012" y="982980"/>
                    <a:pt x="193042" y="989330"/>
                  </a:cubicBezTo>
                  <a:cubicBezTo>
                    <a:pt x="182882" y="994410"/>
                    <a:pt x="162562" y="1000760"/>
                    <a:pt x="148592" y="1003300"/>
                  </a:cubicBezTo>
                  <a:lnTo>
                    <a:pt x="104142" y="1003300"/>
                  </a:lnTo>
                  <a:lnTo>
                    <a:pt x="90172" y="1002030"/>
                  </a:lnTo>
                  <a:cubicBezTo>
                    <a:pt x="85092" y="1000760"/>
                    <a:pt x="81281" y="999490"/>
                    <a:pt x="76202" y="998220"/>
                  </a:cubicBezTo>
                  <a:cubicBezTo>
                    <a:pt x="58422" y="991870"/>
                    <a:pt x="53342" y="980440"/>
                    <a:pt x="41911" y="963930"/>
                  </a:cubicBezTo>
                  <a:cubicBezTo>
                    <a:pt x="36831" y="955040"/>
                    <a:pt x="31752" y="947420"/>
                    <a:pt x="29211" y="937260"/>
                  </a:cubicBezTo>
                  <a:lnTo>
                    <a:pt x="26671" y="929640"/>
                  </a:lnTo>
                  <a:cubicBezTo>
                    <a:pt x="26671" y="927100"/>
                    <a:pt x="26671" y="925830"/>
                    <a:pt x="25401" y="923290"/>
                  </a:cubicBezTo>
                  <a:lnTo>
                    <a:pt x="24131" y="916940"/>
                  </a:lnTo>
                  <a:lnTo>
                    <a:pt x="24131" y="909320"/>
                  </a:lnTo>
                  <a:lnTo>
                    <a:pt x="22861" y="855980"/>
                  </a:lnTo>
                  <a:lnTo>
                    <a:pt x="21591" y="749300"/>
                  </a:lnTo>
                  <a:lnTo>
                    <a:pt x="17781" y="537210"/>
                  </a:lnTo>
                  <a:cubicBezTo>
                    <a:pt x="16511" y="466090"/>
                    <a:pt x="15241" y="394970"/>
                    <a:pt x="15241" y="325120"/>
                  </a:cubicBezTo>
                  <a:cubicBezTo>
                    <a:pt x="13971" y="254000"/>
                    <a:pt x="13971" y="182880"/>
                    <a:pt x="13971" y="111760"/>
                  </a:cubicBezTo>
                  <a:cubicBezTo>
                    <a:pt x="13971" y="104140"/>
                    <a:pt x="15241" y="91440"/>
                    <a:pt x="16511" y="81280"/>
                  </a:cubicBezTo>
                  <a:lnTo>
                    <a:pt x="21591" y="66040"/>
                  </a:lnTo>
                  <a:cubicBezTo>
                    <a:pt x="22861" y="60960"/>
                    <a:pt x="26671" y="55880"/>
                    <a:pt x="29211" y="52070"/>
                  </a:cubicBezTo>
                  <a:cubicBezTo>
                    <a:pt x="40641" y="33020"/>
                    <a:pt x="57151" y="17780"/>
                    <a:pt x="76201" y="8890"/>
                  </a:cubicBezTo>
                  <a:cubicBezTo>
                    <a:pt x="86361" y="5080"/>
                    <a:pt x="100331" y="1270"/>
                    <a:pt x="107951" y="1270"/>
                  </a:cubicBezTo>
                  <a:lnTo>
                    <a:pt x="114301" y="0"/>
                  </a:lnTo>
                  <a:lnTo>
                    <a:pt x="156211" y="0"/>
                  </a:lnTo>
                  <a:lnTo>
                    <a:pt x="109221" y="0"/>
                  </a:lnTo>
                  <a:cubicBezTo>
                    <a:pt x="95251" y="1270"/>
                    <a:pt x="81281" y="5080"/>
                    <a:pt x="68581" y="11430"/>
                  </a:cubicBezTo>
                  <a:cubicBezTo>
                    <a:pt x="43181" y="24130"/>
                    <a:pt x="22861" y="49530"/>
                    <a:pt x="15241" y="77470"/>
                  </a:cubicBezTo>
                  <a:cubicBezTo>
                    <a:pt x="11431" y="91440"/>
                    <a:pt x="11431" y="106680"/>
                    <a:pt x="10161" y="123190"/>
                  </a:cubicBezTo>
                  <a:lnTo>
                    <a:pt x="8891" y="171450"/>
                  </a:lnTo>
                  <a:lnTo>
                    <a:pt x="6350" y="365760"/>
                  </a:lnTo>
                  <a:cubicBezTo>
                    <a:pt x="5080" y="495300"/>
                    <a:pt x="1270" y="624840"/>
                    <a:pt x="1270" y="755650"/>
                  </a:cubicBezTo>
                  <a:lnTo>
                    <a:pt x="0" y="853440"/>
                  </a:lnTo>
                  <a:lnTo>
                    <a:pt x="0" y="901700"/>
                  </a:lnTo>
                  <a:cubicBezTo>
                    <a:pt x="0" y="918210"/>
                    <a:pt x="0" y="934720"/>
                    <a:pt x="6350" y="949960"/>
                  </a:cubicBezTo>
                  <a:cubicBezTo>
                    <a:pt x="16510" y="980440"/>
                    <a:pt x="27941" y="1007110"/>
                    <a:pt x="57150" y="1021080"/>
                  </a:cubicBezTo>
                  <a:cubicBezTo>
                    <a:pt x="71120" y="1027430"/>
                    <a:pt x="87630" y="1031240"/>
                    <a:pt x="104141" y="1032510"/>
                  </a:cubicBezTo>
                  <a:lnTo>
                    <a:pt x="151131" y="1032510"/>
                  </a:lnTo>
                  <a:cubicBezTo>
                    <a:pt x="182881" y="1031240"/>
                    <a:pt x="213361" y="1017270"/>
                    <a:pt x="234951" y="995680"/>
                  </a:cubicBezTo>
                  <a:cubicBezTo>
                    <a:pt x="246381" y="985520"/>
                    <a:pt x="254001" y="971550"/>
                    <a:pt x="259081" y="957580"/>
                  </a:cubicBezTo>
                  <a:cubicBezTo>
                    <a:pt x="264161" y="943610"/>
                    <a:pt x="266701" y="929640"/>
                    <a:pt x="266701" y="913130"/>
                  </a:cubicBezTo>
                  <a:lnTo>
                    <a:pt x="261621" y="749300"/>
                  </a:lnTo>
                  <a:close/>
                </a:path>
              </a:pathLst>
            </a:custGeom>
            <a:solidFill>
              <a:srgbClr val="E2DADA"/>
            </a:solidFill>
          </p:spPr>
        </p:sp>
      </p:grpSp>
      <p:pic>
        <p:nvPicPr>
          <p:cNvPr id="18" name="Picture 18"/>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808754">
            <a:off x="10837747" y="3296098"/>
            <a:ext cx="1505466" cy="1025599"/>
          </a:xfrm>
          <a:prstGeom prst="rect">
            <a:avLst/>
          </a:prstGeom>
        </p:spPr>
      </p:pic>
      <p:pic>
        <p:nvPicPr>
          <p:cNvPr id="19" name="Picture 19"/>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l="69526" b="65104"/>
          <a:stretch>
            <a:fillRect/>
          </a:stretch>
        </p:blipFill>
        <p:spPr>
          <a:xfrm rot="-1345565">
            <a:off x="6072063" y="1174367"/>
            <a:ext cx="498990" cy="389263"/>
          </a:xfrm>
          <a:prstGeom prst="rect">
            <a:avLst/>
          </a:prstGeom>
        </p:spPr>
      </p:pic>
      <p:sp>
        <p:nvSpPr>
          <p:cNvPr id="20" name="TextBox 20"/>
          <p:cNvSpPr txBox="1"/>
          <p:nvPr/>
        </p:nvSpPr>
        <p:spPr>
          <a:xfrm>
            <a:off x="3373611" y="4819166"/>
            <a:ext cx="11540778" cy="3173946"/>
          </a:xfrm>
          <a:prstGeom prst="rect">
            <a:avLst/>
          </a:prstGeom>
        </p:spPr>
        <p:txBody>
          <a:bodyPr lIns="0" tIns="0" rIns="0" bIns="0" rtlCol="0" anchor="t">
            <a:spAutoFit/>
          </a:bodyPr>
          <a:lstStyle/>
          <a:p>
            <a:pPr algn="ctr">
              <a:lnSpc>
                <a:spcPts val="12599"/>
              </a:lnSpc>
            </a:pPr>
            <a:r>
              <a:rPr lang="en-US" sz="9000" b="1" dirty="0">
                <a:solidFill>
                  <a:srgbClr val="542B1A"/>
                </a:solidFill>
                <a:latin typeface="Times New Roman" panose="02020603050405020304" pitchFamily="18" charset="0"/>
                <a:cs typeface="Times New Roman" panose="02020603050405020304" pitchFamily="18" charset="0"/>
              </a:rPr>
              <a:t>THỰC HÀNH</a:t>
            </a:r>
          </a:p>
          <a:p>
            <a:pPr algn="ctr">
              <a:lnSpc>
                <a:spcPts val="12599"/>
              </a:lnSpc>
            </a:pPr>
            <a:r>
              <a:rPr lang="en-US" sz="9000" b="1" dirty="0">
                <a:solidFill>
                  <a:srgbClr val="542B1A"/>
                </a:solidFill>
                <a:latin typeface="Times New Roman" panose="02020603050405020304" pitchFamily="18" charset="0"/>
                <a:cs typeface="Times New Roman" panose="02020603050405020304" pitchFamily="18" charset="0"/>
              </a:rPr>
              <a:t>TIẾNG VIỆT</a:t>
            </a: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alphaModFix amt="80000"/>
          </a:blip>
          <a:srcRect/>
          <a:stretch>
            <a:fillRect/>
          </a:stretch>
        </p:blipFill>
        <p:spPr>
          <a:xfrm rot="2423216">
            <a:off x="9732529" y="-730281"/>
            <a:ext cx="14660411" cy="5296074"/>
          </a:xfrm>
          <a:prstGeom prst="rect">
            <a:avLst/>
          </a:prstGeom>
        </p:spPr>
      </p:pic>
      <p:pic>
        <p:nvPicPr>
          <p:cNvPr id="4" name="Picture 4"/>
          <p:cNvPicPr>
            <a:picLocks noChangeAspect="1"/>
          </p:cNvPicPr>
          <p:nvPr/>
        </p:nvPicPr>
        <p:blipFill>
          <a:blip r:embed="rId3">
            <a:alphaModFix amt="80000"/>
          </a:blip>
          <a:srcRect/>
          <a:stretch>
            <a:fillRect/>
          </a:stretch>
        </p:blipFill>
        <p:spPr>
          <a:xfrm rot="-8910260">
            <a:off x="-5887974" y="6342468"/>
            <a:ext cx="11316264" cy="4088000"/>
          </a:xfrm>
          <a:prstGeom prst="rect">
            <a:avLst/>
          </a:prstGeom>
        </p:spPr>
      </p:pic>
      <p:pic>
        <p:nvPicPr>
          <p:cNvPr id="5" name="Picture 5"/>
          <p:cNvPicPr>
            <a:picLocks noChangeAspect="1"/>
          </p:cNvPicPr>
          <p:nvPr/>
        </p:nvPicPr>
        <p:blipFill>
          <a:blip r:embed="rId4"/>
          <a:srcRect/>
          <a:stretch>
            <a:fillRect/>
          </a:stretch>
        </p:blipFill>
        <p:spPr>
          <a:xfrm rot="-274619">
            <a:off x="-2912389" y="-883414"/>
            <a:ext cx="25076410" cy="4748845"/>
          </a:xfrm>
          <a:prstGeom prst="rect">
            <a:avLst/>
          </a:prstGeom>
        </p:spPr>
      </p:pic>
      <p:pic>
        <p:nvPicPr>
          <p:cNvPr id="6" name="Picture 6"/>
          <p:cNvPicPr>
            <a:picLocks noChangeAspect="1"/>
          </p:cNvPicPr>
          <p:nvPr/>
        </p:nvPicPr>
        <p:blipFill>
          <a:blip r:embed="rId4"/>
          <a:srcRect/>
          <a:stretch>
            <a:fillRect/>
          </a:stretch>
        </p:blipFill>
        <p:spPr>
          <a:xfrm rot="-10800000">
            <a:off x="-1636906" y="7858582"/>
            <a:ext cx="20937180" cy="3964978"/>
          </a:xfrm>
          <a:prstGeom prst="rect">
            <a:avLst/>
          </a:prstGeom>
        </p:spPr>
      </p:pic>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278389">
            <a:off x="8926016" y="6943273"/>
            <a:ext cx="6879952" cy="5030965"/>
          </a:xfrm>
          <a:prstGeom prst="rect">
            <a:avLst/>
          </a:prstGeom>
        </p:spPr>
      </p:pic>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278389">
            <a:off x="3868925" y="-4356809"/>
            <a:ext cx="10805146" cy="7901263"/>
          </a:xfrm>
          <a:prstGeom prst="rect">
            <a:avLst/>
          </a:prstGeom>
        </p:spPr>
      </p:pic>
      <p:pic>
        <p:nvPicPr>
          <p:cNvPr id="13" name="Picture 13"/>
          <p:cNvPicPr>
            <a:picLocks noChangeAspect="1"/>
          </p:cNvPicPr>
          <p:nvPr/>
        </p:nvPicPr>
        <p:blipFill>
          <a:blip r:embed="rId7"/>
          <a:srcRect/>
          <a:stretch>
            <a:fillRect/>
          </a:stretch>
        </p:blipFill>
        <p:spPr>
          <a:xfrm rot="4754298">
            <a:off x="-941164" y="-164002"/>
            <a:ext cx="3939727" cy="4163516"/>
          </a:xfrm>
          <a:prstGeom prst="rect">
            <a:avLst/>
          </a:prstGeom>
        </p:spPr>
      </p:pic>
      <p:pic>
        <p:nvPicPr>
          <p:cNvPr id="15" name="Picture 15"/>
          <p:cNvPicPr>
            <a:picLocks noChangeAspect="1"/>
          </p:cNvPicPr>
          <p:nvPr/>
        </p:nvPicPr>
        <p:blipFill>
          <a:blip r:embed="rId8"/>
          <a:srcRect/>
          <a:stretch>
            <a:fillRect/>
          </a:stretch>
        </p:blipFill>
        <p:spPr>
          <a:xfrm rot="-811830">
            <a:off x="14867410" y="7419355"/>
            <a:ext cx="3082309" cy="3257394"/>
          </a:xfrm>
          <a:prstGeom prst="rect">
            <a:avLst/>
          </a:prstGeom>
        </p:spPr>
      </p:pic>
      <p:sp>
        <p:nvSpPr>
          <p:cNvPr id="18" name="TextBox 17">
            <a:extLst>
              <a:ext uri="{FF2B5EF4-FFF2-40B4-BE49-F238E27FC236}">
                <a16:creationId xmlns:a16="http://schemas.microsoft.com/office/drawing/2014/main" id="{297A3CD4-BF80-85C2-C337-175B85FCED6E}"/>
              </a:ext>
            </a:extLst>
          </p:cNvPr>
          <p:cNvSpPr txBox="1"/>
          <p:nvPr/>
        </p:nvSpPr>
        <p:spPr>
          <a:xfrm>
            <a:off x="4714460" y="2696975"/>
            <a:ext cx="9822711" cy="5161606"/>
          </a:xfrm>
          <a:prstGeom prst="rect">
            <a:avLst/>
          </a:prstGeom>
          <a:noFill/>
        </p:spPr>
        <p:txBody>
          <a:bodyPr wrap="square">
            <a:spAutoFit/>
          </a:bodyPr>
          <a:lstStyle/>
          <a:p>
            <a:pPr algn="just">
              <a:lnSpc>
                <a:spcPct val="150000"/>
              </a:lnSpc>
            </a:pPr>
            <a:r>
              <a:rPr lang="vi-VN" sz="4500" dirty="0">
                <a:solidFill>
                  <a:srgbClr val="000000"/>
                </a:solidFill>
                <a:effectLst/>
                <a:latin typeface="Times New Roman" panose="02020603050405020304" pitchFamily="18" charset="0"/>
                <a:ea typeface="Times New Roman" panose="02020603050405020304" pitchFamily="18" charset="0"/>
              </a:rPr>
              <a:t>	Viết đoạn văn ngắn (khoảng 5-7 dòng) nêu cảm nghĩ sau khi đọc văn bản</a:t>
            </a:r>
            <a:r>
              <a:rPr lang="vi-VN" sz="4500" i="1" dirty="0">
                <a:solidFill>
                  <a:srgbClr val="000000"/>
                </a:solidFill>
                <a:effectLst/>
                <a:latin typeface="Times New Roman" panose="02020603050405020304" pitchFamily="18" charset="0"/>
                <a:ea typeface="Times New Roman" panose="02020603050405020304" pitchFamily="18" charset="0"/>
              </a:rPr>
              <a:t> Bạch tuộc</a:t>
            </a:r>
            <a:r>
              <a:rPr lang="vi-VN" sz="4500" dirty="0">
                <a:solidFill>
                  <a:srgbClr val="000000"/>
                </a:solidFill>
                <a:effectLst/>
                <a:latin typeface="Times New Roman" panose="02020603050405020304" pitchFamily="18" charset="0"/>
                <a:ea typeface="Times New Roman" panose="02020603050405020304" pitchFamily="18" charset="0"/>
              </a:rPr>
              <a:t>, trong đó có sử dụng số từ và phó từ. Xác định nghĩa mà số từ bổ sung cho danh từ trung tâm trong đoạn văn đó. </a:t>
            </a:r>
            <a:endParaRPr lang="en-VN" sz="4500" dirty="0">
              <a:effectLst/>
              <a:latin typeface="Times New Roman" panose="02020603050405020304" pitchFamily="18" charset="0"/>
              <a:ea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rot="-1555963">
            <a:off x="-4448625" y="-1084361"/>
            <a:ext cx="15044688" cy="3986842"/>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593602">
            <a:off x="6884209" y="8328591"/>
            <a:ext cx="10805146" cy="7901263"/>
          </a:xfrm>
          <a:prstGeom prst="rect">
            <a:avLst/>
          </a:prstGeom>
        </p:spPr>
      </p:pic>
      <p:pic>
        <p:nvPicPr>
          <p:cNvPr id="5" name="Picture 5"/>
          <p:cNvPicPr>
            <a:picLocks noChangeAspect="1"/>
          </p:cNvPicPr>
          <p:nvPr/>
        </p:nvPicPr>
        <p:blipFill>
          <a:blip r:embed="rId3"/>
          <a:srcRect/>
          <a:stretch>
            <a:fillRect/>
          </a:stretch>
        </p:blipFill>
        <p:spPr>
          <a:xfrm rot="-804254">
            <a:off x="6574164" y="9012640"/>
            <a:ext cx="14629604" cy="3876845"/>
          </a:xfrm>
          <a:prstGeom prst="rect">
            <a:avLst/>
          </a:prstGeom>
        </p:spPr>
      </p:pic>
      <p:pic>
        <p:nvPicPr>
          <p:cNvPr id="6" name="Picture 6"/>
          <p:cNvPicPr>
            <a:picLocks noChangeAspect="1"/>
          </p:cNvPicPr>
          <p:nvPr/>
        </p:nvPicPr>
        <p:blipFill>
          <a:blip r:embed="rId6"/>
          <a:srcRect t="15014"/>
          <a:stretch>
            <a:fillRect/>
          </a:stretch>
        </p:blipFill>
        <p:spPr>
          <a:xfrm rot="-10800000">
            <a:off x="-57150" y="-394144"/>
            <a:ext cx="20612288" cy="3317377"/>
          </a:xfrm>
          <a:prstGeom prst="rect">
            <a:avLst/>
          </a:prstGeom>
        </p:spPr>
      </p:pic>
      <p:pic>
        <p:nvPicPr>
          <p:cNvPr id="7" name="Picture 7"/>
          <p:cNvPicPr>
            <a:picLocks noChangeAspect="1"/>
          </p:cNvPicPr>
          <p:nvPr/>
        </p:nvPicPr>
        <p:blipFill>
          <a:blip r:embed="rId7">
            <a:alphaModFix amt="42000"/>
          </a:blip>
          <a:srcRect/>
          <a:stretch>
            <a:fillRect/>
          </a:stretch>
        </p:blipFill>
        <p:spPr>
          <a:xfrm>
            <a:off x="1364460" y="8882024"/>
            <a:ext cx="4666986" cy="752551"/>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l="69526" b="65104"/>
          <a:stretch>
            <a:fillRect/>
          </a:stretch>
        </p:blipFill>
        <p:spPr>
          <a:xfrm rot="1965301">
            <a:off x="15893328" y="1189739"/>
            <a:ext cx="911775" cy="711278"/>
          </a:xfrm>
          <a:prstGeom prst="rect">
            <a:avLst/>
          </a:prstGeom>
        </p:spPr>
      </p:pic>
      <p:pic>
        <p:nvPicPr>
          <p:cNvPr id="11" name="Picture 11"/>
          <p:cNvPicPr>
            <a:picLocks noChangeAspect="1"/>
          </p:cNvPicPr>
          <p:nvPr/>
        </p:nvPicPr>
        <p:blipFill>
          <a:blip r:embed="rId10"/>
          <a:srcRect/>
          <a:stretch>
            <a:fillRect/>
          </a:stretch>
        </p:blipFill>
        <p:spPr>
          <a:xfrm rot="5246119">
            <a:off x="-1285832" y="5239319"/>
            <a:ext cx="3905164" cy="2728733"/>
          </a:xfrm>
          <a:prstGeom prst="rect">
            <a:avLst/>
          </a:prstGeom>
        </p:spPr>
      </p:pic>
      <p:pic>
        <p:nvPicPr>
          <p:cNvPr id="12" name="Picture 12"/>
          <p:cNvPicPr>
            <a:picLocks noChangeAspect="1"/>
          </p:cNvPicPr>
          <p:nvPr/>
        </p:nvPicPr>
        <p:blipFill>
          <a:blip r:embed="rId11"/>
          <a:srcRect/>
          <a:stretch>
            <a:fillRect/>
          </a:stretch>
        </p:blipFill>
        <p:spPr>
          <a:xfrm rot="6286470">
            <a:off x="14218006" y="6493344"/>
            <a:ext cx="7914007" cy="5529912"/>
          </a:xfrm>
          <a:prstGeom prst="rect">
            <a:avLst/>
          </a:prstGeom>
        </p:spPr>
      </p:pic>
      <p:pic>
        <p:nvPicPr>
          <p:cNvPr id="13" name="Picture 1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3269983">
            <a:off x="8486393" y="-6967713"/>
            <a:ext cx="10805146" cy="7901263"/>
          </a:xfrm>
          <a:prstGeom prst="rect">
            <a:avLst/>
          </a:prstGeom>
        </p:spPr>
      </p:pic>
      <p:sp>
        <p:nvSpPr>
          <p:cNvPr id="16" name="TextBox 15">
            <a:extLst>
              <a:ext uri="{FF2B5EF4-FFF2-40B4-BE49-F238E27FC236}">
                <a16:creationId xmlns:a16="http://schemas.microsoft.com/office/drawing/2014/main" id="{4B002AB3-32D5-75E6-26CB-4C73044AC99A}"/>
              </a:ext>
            </a:extLst>
          </p:cNvPr>
          <p:cNvSpPr txBox="1"/>
          <p:nvPr/>
        </p:nvSpPr>
        <p:spPr>
          <a:xfrm>
            <a:off x="3803176" y="2067455"/>
            <a:ext cx="10775010" cy="6236707"/>
          </a:xfrm>
          <a:prstGeom prst="rect">
            <a:avLst/>
          </a:prstGeom>
          <a:noFill/>
        </p:spPr>
        <p:txBody>
          <a:bodyPr wrap="square">
            <a:spAutoFit/>
          </a:bodyPr>
          <a:lstStyle/>
          <a:p>
            <a:pPr algn="just">
              <a:lnSpc>
                <a:spcPct val="115000"/>
              </a:lnSpc>
            </a:pPr>
            <a:r>
              <a:rPr lang="vi-VN" sz="3500" b="1" dirty="0">
                <a:solidFill>
                  <a:srgbClr val="000000"/>
                </a:solidFill>
                <a:effectLst/>
                <a:latin typeface="Times New Roman" panose="02020603050405020304" pitchFamily="18" charset="0"/>
                <a:ea typeface="Times New Roman" panose="02020603050405020304" pitchFamily="18" charset="0"/>
              </a:rPr>
              <a:t>* Yêu cầu về đoạn văn:</a:t>
            </a:r>
            <a:endParaRPr lang="en-VN" sz="3500" b="1" dirty="0">
              <a:effectLst/>
              <a:latin typeface="Times New Roman" panose="02020603050405020304" pitchFamily="18" charset="0"/>
              <a:ea typeface="Times New Roman" panose="02020603050405020304" pitchFamily="18" charset="0"/>
            </a:endParaRPr>
          </a:p>
          <a:p>
            <a:pPr algn="just">
              <a:lnSpc>
                <a:spcPct val="115000"/>
              </a:lnSpc>
            </a:pPr>
            <a:r>
              <a:rPr lang="vi-VN" sz="3500" b="1" dirty="0">
                <a:solidFill>
                  <a:srgbClr val="000000"/>
                </a:solidFill>
                <a:effectLst/>
                <a:latin typeface="Times New Roman" panose="02020603050405020304" pitchFamily="18" charset="0"/>
                <a:ea typeface="Times New Roman" panose="02020603050405020304" pitchFamily="18" charset="0"/>
              </a:rPr>
              <a:t>- Hình thức: </a:t>
            </a:r>
            <a:endParaRPr lang="en-VN" sz="3500" b="1" dirty="0">
              <a:effectLst/>
              <a:latin typeface="Times New Roman" panose="02020603050405020304" pitchFamily="18" charset="0"/>
              <a:ea typeface="Times New Roman" panose="02020603050405020304" pitchFamily="18" charset="0"/>
            </a:endParaRPr>
          </a:p>
          <a:p>
            <a:pPr algn="just">
              <a:lnSpc>
                <a:spcPct val="115000"/>
              </a:lnSpc>
            </a:pPr>
            <a:r>
              <a:rPr lang="vi-VN" sz="3500" dirty="0">
                <a:solidFill>
                  <a:srgbClr val="000000"/>
                </a:solidFill>
                <a:effectLst/>
                <a:latin typeface="Times New Roman" panose="02020603050405020304" pitchFamily="18" charset="0"/>
                <a:ea typeface="Times New Roman" panose="02020603050405020304" pitchFamily="18" charset="0"/>
              </a:rPr>
              <a:t>+ Độ đài 5-7 dòng, đúng hình thức đoạn văn, diễn đạt mạch lạc, không mắc lỗi chính tả, dùng từ, đặt câu.</a:t>
            </a:r>
            <a:endParaRPr lang="en-VN" sz="3500" dirty="0">
              <a:effectLst/>
              <a:latin typeface="Times New Roman" panose="02020603050405020304" pitchFamily="18" charset="0"/>
              <a:ea typeface="Times New Roman" panose="02020603050405020304" pitchFamily="18" charset="0"/>
            </a:endParaRPr>
          </a:p>
          <a:p>
            <a:pPr algn="just">
              <a:lnSpc>
                <a:spcPct val="115000"/>
              </a:lnSpc>
            </a:pPr>
            <a:r>
              <a:rPr lang="vi-VN" sz="3500" dirty="0">
                <a:solidFill>
                  <a:srgbClr val="000000"/>
                </a:solidFill>
                <a:effectLst/>
                <a:latin typeface="Times New Roman" panose="02020603050405020304" pitchFamily="18" charset="0"/>
                <a:ea typeface="Times New Roman" panose="02020603050405020304" pitchFamily="18" charset="0"/>
              </a:rPr>
              <a:t>+ Sử dụng số từ và phó từ</a:t>
            </a:r>
            <a:endParaRPr lang="en-VN" sz="3500" dirty="0">
              <a:effectLst/>
              <a:latin typeface="Times New Roman" panose="02020603050405020304" pitchFamily="18" charset="0"/>
              <a:ea typeface="Times New Roman" panose="02020603050405020304" pitchFamily="18" charset="0"/>
            </a:endParaRPr>
          </a:p>
          <a:p>
            <a:pPr algn="just">
              <a:lnSpc>
                <a:spcPct val="115000"/>
              </a:lnSpc>
            </a:pPr>
            <a:r>
              <a:rPr lang="vi-VN" sz="3500" dirty="0">
                <a:solidFill>
                  <a:srgbClr val="000000"/>
                </a:solidFill>
                <a:effectLst/>
                <a:latin typeface="Times New Roman" panose="02020603050405020304" pitchFamily="18" charset="0"/>
                <a:ea typeface="Times New Roman" panose="02020603050405020304" pitchFamily="18" charset="0"/>
              </a:rPr>
              <a:t>+ Xác định nghĩa mà số từ bổ sung cho danh từ trung tâm trong đoạn văn. </a:t>
            </a:r>
            <a:endParaRPr lang="en-VN" sz="3500" dirty="0">
              <a:effectLst/>
              <a:latin typeface="Times New Roman" panose="02020603050405020304" pitchFamily="18" charset="0"/>
              <a:ea typeface="Times New Roman" panose="02020603050405020304" pitchFamily="18" charset="0"/>
            </a:endParaRPr>
          </a:p>
          <a:p>
            <a:pPr algn="just">
              <a:lnSpc>
                <a:spcPct val="115000"/>
              </a:lnSpc>
            </a:pPr>
            <a:r>
              <a:rPr lang="vi-VN" sz="3500" b="1" dirty="0">
                <a:solidFill>
                  <a:srgbClr val="000000"/>
                </a:solidFill>
                <a:effectLst/>
                <a:latin typeface="Times New Roman" panose="02020603050405020304" pitchFamily="18" charset="0"/>
                <a:ea typeface="Times New Roman" panose="02020603050405020304" pitchFamily="18" charset="0"/>
              </a:rPr>
              <a:t>- Nội dung:</a:t>
            </a:r>
            <a:r>
              <a:rPr lang="vi-VN" sz="3500" dirty="0">
                <a:solidFill>
                  <a:srgbClr val="000000"/>
                </a:solidFill>
                <a:effectLst/>
                <a:latin typeface="Times New Roman" panose="02020603050405020304" pitchFamily="18" charset="0"/>
                <a:ea typeface="Times New Roman" panose="02020603050405020304" pitchFamily="18" charset="0"/>
              </a:rPr>
              <a:t> nêu cảm nghĩ sau khi đọc văn bản</a:t>
            </a:r>
            <a:r>
              <a:rPr lang="vi-VN" sz="3500" i="1" dirty="0">
                <a:solidFill>
                  <a:srgbClr val="000000"/>
                </a:solidFill>
                <a:effectLst/>
                <a:latin typeface="Times New Roman" panose="02020603050405020304" pitchFamily="18" charset="0"/>
                <a:ea typeface="Times New Roman" panose="02020603050405020304" pitchFamily="18" charset="0"/>
              </a:rPr>
              <a:t> Bạch tuộc</a:t>
            </a:r>
            <a:endParaRPr lang="en-VN" sz="3500" dirty="0">
              <a:effectLst/>
              <a:latin typeface="Times New Roman" panose="02020603050405020304" pitchFamily="18" charset="0"/>
              <a:ea typeface="Times New Roman" panose="02020603050405020304" pitchFamily="18" charset="0"/>
            </a:endParaRPr>
          </a:p>
          <a:p>
            <a:pPr algn="just">
              <a:lnSpc>
                <a:spcPct val="115000"/>
              </a:lnSpc>
            </a:pPr>
            <a:r>
              <a:rPr lang="vi-VN" sz="3500" dirty="0">
                <a:solidFill>
                  <a:srgbClr val="000000"/>
                </a:solidFill>
                <a:effectLst/>
                <a:latin typeface="Times New Roman" panose="02020603050405020304" pitchFamily="18" charset="0"/>
                <a:ea typeface="Times New Roman" panose="02020603050405020304" pitchFamily="18" charset="0"/>
              </a:rPr>
              <a:t>Ví dụ: Về trí tưởng tượng của nhà văn, về nhân vật em yêu thích, cảm phục,…</a:t>
            </a:r>
            <a:endParaRPr lang="en-VN" sz="3500" dirty="0">
              <a:effectLst/>
              <a:latin typeface="Times New Roman" panose="02020603050405020304" pitchFamily="18" charset="0"/>
              <a:ea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blinds(horizontal)">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blinds(horizontal)">
                                      <p:cBhvr>
                                        <p:cTn id="17" dur="500"/>
                                        <p:tgtEl>
                                          <p:spTgt spid="1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
                                            <p:txEl>
                                              <p:pRg st="3" end="3"/>
                                            </p:txEl>
                                          </p:spTgt>
                                        </p:tgtEl>
                                        <p:attrNameLst>
                                          <p:attrName>style.visibility</p:attrName>
                                        </p:attrNameLst>
                                      </p:cBhvr>
                                      <p:to>
                                        <p:strVal val="visible"/>
                                      </p:to>
                                    </p:set>
                                    <p:animEffect transition="in" filter="blinds(horizontal)">
                                      <p:cBhvr>
                                        <p:cTn id="22" dur="500"/>
                                        <p:tgtEl>
                                          <p:spTgt spid="1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
                                            <p:txEl>
                                              <p:pRg st="4" end="4"/>
                                            </p:txEl>
                                          </p:spTgt>
                                        </p:tgtEl>
                                        <p:attrNameLst>
                                          <p:attrName>style.visibility</p:attrName>
                                        </p:attrNameLst>
                                      </p:cBhvr>
                                      <p:to>
                                        <p:strVal val="visible"/>
                                      </p:to>
                                    </p:set>
                                    <p:animEffect transition="in" filter="blinds(horizontal)">
                                      <p:cBhvr>
                                        <p:cTn id="27" dur="500"/>
                                        <p:tgtEl>
                                          <p:spTgt spid="1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6">
                                            <p:txEl>
                                              <p:pRg st="5" end="5"/>
                                            </p:txEl>
                                          </p:spTgt>
                                        </p:tgtEl>
                                        <p:attrNameLst>
                                          <p:attrName>style.visibility</p:attrName>
                                        </p:attrNameLst>
                                      </p:cBhvr>
                                      <p:to>
                                        <p:strVal val="visible"/>
                                      </p:to>
                                    </p:set>
                                    <p:animEffect transition="in" filter="blinds(horizontal)">
                                      <p:cBhvr>
                                        <p:cTn id="32" dur="500"/>
                                        <p:tgtEl>
                                          <p:spTgt spid="1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6">
                                            <p:txEl>
                                              <p:pRg st="6" end="6"/>
                                            </p:txEl>
                                          </p:spTgt>
                                        </p:tgtEl>
                                        <p:attrNameLst>
                                          <p:attrName>style.visibility</p:attrName>
                                        </p:attrNameLst>
                                      </p:cBhvr>
                                      <p:to>
                                        <p:strVal val="visible"/>
                                      </p:to>
                                    </p:set>
                                    <p:animEffect transition="in" filter="blinds(horizontal)">
                                      <p:cBhvr>
                                        <p:cTn id="37" dur="500"/>
                                        <p:tgtEl>
                                          <p:spTgt spid="1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109938">
            <a:off x="60527" y="-6248966"/>
            <a:ext cx="10805146" cy="7901263"/>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109938">
            <a:off x="10129844" y="8646660"/>
            <a:ext cx="10805146" cy="7901263"/>
          </a:xfrm>
          <a:prstGeom prst="rect">
            <a:avLst/>
          </a:prstGeom>
        </p:spPr>
      </p:pic>
      <p:pic>
        <p:nvPicPr>
          <p:cNvPr id="8" name="Picture 8"/>
          <p:cNvPicPr>
            <a:picLocks noChangeAspect="1"/>
          </p:cNvPicPr>
          <p:nvPr/>
        </p:nvPicPr>
        <p:blipFill>
          <a:blip r:embed="rId5"/>
          <a:srcRect l="4534" r="4534"/>
          <a:stretch>
            <a:fillRect/>
          </a:stretch>
        </p:blipFill>
        <p:spPr>
          <a:xfrm rot="5400000">
            <a:off x="8509041" y="6031828"/>
            <a:ext cx="16236712" cy="3381517"/>
          </a:xfrm>
          <a:prstGeom prst="rect">
            <a:avLst/>
          </a:prstGeom>
        </p:spPr>
      </p:pic>
      <p:pic>
        <p:nvPicPr>
          <p:cNvPr id="9" name="Picture 9"/>
          <p:cNvPicPr>
            <a:picLocks noChangeAspect="1"/>
          </p:cNvPicPr>
          <p:nvPr/>
        </p:nvPicPr>
        <p:blipFill>
          <a:blip r:embed="rId6"/>
          <a:srcRect/>
          <a:stretch>
            <a:fillRect/>
          </a:stretch>
        </p:blipFill>
        <p:spPr>
          <a:xfrm rot="5400000">
            <a:off x="-6580942" y="631230"/>
            <a:ext cx="16236712" cy="3074827"/>
          </a:xfrm>
          <a:prstGeom prst="rect">
            <a:avLst/>
          </a:prstGeom>
        </p:spPr>
      </p:pic>
      <p:pic>
        <p:nvPicPr>
          <p:cNvPr id="10" name="Picture 10"/>
          <p:cNvPicPr>
            <a:picLocks noChangeAspect="1"/>
          </p:cNvPicPr>
          <p:nvPr/>
        </p:nvPicPr>
        <p:blipFill>
          <a:blip r:embed="rId7">
            <a:alphaModFix amt="80000"/>
          </a:blip>
          <a:srcRect/>
          <a:stretch>
            <a:fillRect/>
          </a:stretch>
        </p:blipFill>
        <p:spPr>
          <a:xfrm rot="5550757">
            <a:off x="10919421" y="4790934"/>
            <a:ext cx="16230600" cy="5863304"/>
          </a:xfrm>
          <a:prstGeom prst="rect">
            <a:avLst/>
          </a:prstGeom>
        </p:spPr>
      </p:pic>
      <p:pic>
        <p:nvPicPr>
          <p:cNvPr id="11" name="Picture 11"/>
          <p:cNvPicPr>
            <a:picLocks noChangeAspect="1"/>
          </p:cNvPicPr>
          <p:nvPr/>
        </p:nvPicPr>
        <p:blipFill>
          <a:blip r:embed="rId8"/>
          <a:srcRect/>
          <a:stretch>
            <a:fillRect/>
          </a:stretch>
        </p:blipFill>
        <p:spPr>
          <a:xfrm rot="950657">
            <a:off x="632946" y="2499480"/>
            <a:ext cx="2530602" cy="8229600"/>
          </a:xfrm>
          <a:prstGeom prst="rect">
            <a:avLst/>
          </a:prstGeom>
        </p:spPr>
      </p:pic>
      <p:pic>
        <p:nvPicPr>
          <p:cNvPr id="12" name="Picture 12"/>
          <p:cNvPicPr>
            <a:picLocks noChangeAspect="1"/>
          </p:cNvPicPr>
          <p:nvPr/>
        </p:nvPicPr>
        <p:blipFill>
          <a:blip r:embed="rId9">
            <a:alphaModFix amt="80000"/>
          </a:blip>
          <a:srcRect b="9954"/>
          <a:stretch>
            <a:fillRect/>
          </a:stretch>
        </p:blipFill>
        <p:spPr>
          <a:xfrm rot="5550757">
            <a:off x="-9210106" y="522516"/>
            <a:ext cx="16230600" cy="5279640"/>
          </a:xfrm>
          <a:prstGeom prst="rect">
            <a:avLst/>
          </a:prstGeom>
        </p:spPr>
      </p:pic>
      <p:pic>
        <p:nvPicPr>
          <p:cNvPr id="13" name="Picture 13"/>
          <p:cNvPicPr>
            <a:picLocks noChangeAspect="1"/>
          </p:cNvPicPr>
          <p:nvPr/>
        </p:nvPicPr>
        <p:blipFill>
          <a:blip r:embed="rId8"/>
          <a:srcRect/>
          <a:stretch>
            <a:fillRect/>
          </a:stretch>
        </p:blipFill>
        <p:spPr>
          <a:xfrm rot="-1622135">
            <a:off x="17142200" y="116627"/>
            <a:ext cx="2351910" cy="7648489"/>
          </a:xfrm>
          <a:prstGeom prst="rect">
            <a:avLst/>
          </a:prstGeom>
        </p:spPr>
      </p:pic>
      <p:sp>
        <p:nvSpPr>
          <p:cNvPr id="16" name="TextBox 15">
            <a:extLst>
              <a:ext uri="{FF2B5EF4-FFF2-40B4-BE49-F238E27FC236}">
                <a16:creationId xmlns:a16="http://schemas.microsoft.com/office/drawing/2014/main" id="{D5BA9BBB-357B-FB81-98C3-2E9C0083C046}"/>
              </a:ext>
            </a:extLst>
          </p:cNvPr>
          <p:cNvSpPr txBox="1"/>
          <p:nvPr/>
        </p:nvSpPr>
        <p:spPr>
          <a:xfrm>
            <a:off x="2604126" y="1610048"/>
            <a:ext cx="13217236" cy="7078861"/>
          </a:xfrm>
          <a:prstGeom prst="rect">
            <a:avLst/>
          </a:prstGeom>
          <a:noFill/>
        </p:spPr>
        <p:txBody>
          <a:bodyPr wrap="square">
            <a:spAutoFit/>
          </a:bodyPr>
          <a:lstStyle/>
          <a:p>
            <a:pPr algn="just">
              <a:lnSpc>
                <a:spcPct val="115000"/>
              </a:lnSpc>
            </a:pPr>
            <a:r>
              <a:rPr lang="vi-VN" sz="4000" dirty="0">
                <a:solidFill>
                  <a:schemeClr val="bg1"/>
                </a:solidFill>
                <a:effectLst/>
                <a:latin typeface="Times New Roman" panose="02020603050405020304" pitchFamily="18" charset="0"/>
                <a:ea typeface="Times New Roman" panose="02020603050405020304" pitchFamily="18" charset="0"/>
              </a:rPr>
              <a:t>Ví dụ:</a:t>
            </a:r>
            <a:endParaRPr lang="en-VN" sz="4000" dirty="0">
              <a:solidFill>
                <a:schemeClr val="bg1"/>
              </a:solidFill>
              <a:effectLst/>
              <a:latin typeface="Times New Roman" panose="02020603050405020304" pitchFamily="18" charset="0"/>
              <a:ea typeface="Times New Roman" panose="02020603050405020304" pitchFamily="18" charset="0"/>
            </a:endParaRPr>
          </a:p>
          <a:p>
            <a:pPr algn="just">
              <a:lnSpc>
                <a:spcPct val="115000"/>
              </a:lnSpc>
            </a:pPr>
            <a:r>
              <a:rPr lang="vi-VN" sz="4000" dirty="0">
                <a:solidFill>
                  <a:schemeClr val="bg1"/>
                </a:solidFill>
                <a:effectLst/>
                <a:latin typeface="Times New Roman" panose="02020603050405020304" pitchFamily="18" charset="0"/>
                <a:ea typeface="Times New Roman" panose="02020603050405020304" pitchFamily="18" charset="0"/>
              </a:rPr>
              <a:t>      Học </a:t>
            </a:r>
            <a:r>
              <a:rPr lang="vi-VN" sz="4000" b="1" u="sng" dirty="0">
                <a:solidFill>
                  <a:schemeClr val="bg1"/>
                </a:solidFill>
                <a:effectLst/>
                <a:latin typeface="Times New Roman" panose="02020603050405020304" pitchFamily="18" charset="0"/>
                <a:ea typeface="Times New Roman" panose="02020603050405020304" pitchFamily="18" charset="0"/>
              </a:rPr>
              <a:t>xong</a:t>
            </a:r>
            <a:r>
              <a:rPr lang="vi-VN" sz="4000" dirty="0">
                <a:solidFill>
                  <a:schemeClr val="bg1"/>
                </a:solidFill>
                <a:effectLst/>
                <a:latin typeface="Times New Roman" panose="02020603050405020304" pitchFamily="18" charset="0"/>
                <a:ea typeface="Times New Roman" panose="02020603050405020304" pitchFamily="18" charset="0"/>
              </a:rPr>
              <a:t> văn bản Bạch tuộc, em </a:t>
            </a:r>
            <a:r>
              <a:rPr lang="vi-VN" sz="4000" b="1" u="sng" dirty="0">
                <a:solidFill>
                  <a:schemeClr val="bg1"/>
                </a:solidFill>
                <a:effectLst/>
                <a:latin typeface="Times New Roman" panose="02020603050405020304" pitchFamily="18" charset="0"/>
                <a:ea typeface="Times New Roman" panose="02020603050405020304" pitchFamily="18" charset="0"/>
              </a:rPr>
              <a:t>vô cùng</a:t>
            </a:r>
            <a:r>
              <a:rPr lang="vi-VN" sz="4000" dirty="0">
                <a:solidFill>
                  <a:schemeClr val="bg1"/>
                </a:solidFill>
                <a:effectLst/>
                <a:latin typeface="Times New Roman" panose="02020603050405020304" pitchFamily="18" charset="0"/>
                <a:ea typeface="Times New Roman" panose="02020603050405020304" pitchFamily="18" charset="0"/>
              </a:rPr>
              <a:t> cảm phục trí tưởng tượng </a:t>
            </a:r>
            <a:r>
              <a:rPr lang="vi-VN" sz="4000" b="1" u="sng" dirty="0">
                <a:solidFill>
                  <a:schemeClr val="bg1"/>
                </a:solidFill>
                <a:effectLst/>
                <a:latin typeface="Times New Roman" panose="02020603050405020304" pitchFamily="18" charset="0"/>
                <a:ea typeface="Times New Roman" panose="02020603050405020304" pitchFamily="18" charset="0"/>
              </a:rPr>
              <a:t>hết sức</a:t>
            </a:r>
            <a:r>
              <a:rPr lang="vi-VN" sz="4000" dirty="0">
                <a:solidFill>
                  <a:schemeClr val="bg1"/>
                </a:solidFill>
                <a:effectLst/>
                <a:latin typeface="Times New Roman" panose="02020603050405020304" pitchFamily="18" charset="0"/>
                <a:ea typeface="Times New Roman" panose="02020603050405020304" pitchFamily="18" charset="0"/>
              </a:rPr>
              <a:t> phong phú của nhà văn Véc-nơ thể hiện trong câu chuyện. Trong câu chuyện đó, nhân vật mà em ấn tượng nhất là thuyền trưởng Nê-mô, </a:t>
            </a:r>
            <a:r>
              <a:rPr lang="vi-VN" sz="4000" b="1" u="sng" dirty="0">
                <a:solidFill>
                  <a:schemeClr val="bg1"/>
                </a:solidFill>
                <a:effectLst/>
                <a:latin typeface="Times New Roman" panose="02020603050405020304" pitchFamily="18" charset="0"/>
                <a:ea typeface="Times New Roman" panose="02020603050405020304" pitchFamily="18" charset="0"/>
              </a:rPr>
              <a:t>một</a:t>
            </a:r>
            <a:r>
              <a:rPr lang="vi-VN" sz="4000" dirty="0">
                <a:solidFill>
                  <a:schemeClr val="bg1"/>
                </a:solidFill>
                <a:effectLst/>
                <a:latin typeface="Times New Roman" panose="02020603050405020304" pitchFamily="18" charset="0"/>
                <a:ea typeface="Times New Roman" panose="02020603050405020304" pitchFamily="18" charset="0"/>
              </a:rPr>
              <a:t> con người vô cùng dũng cảm, mưu trí, </a:t>
            </a:r>
            <a:r>
              <a:rPr lang="vi-VN" sz="4000" b="1" u="sng" dirty="0">
                <a:solidFill>
                  <a:schemeClr val="bg1"/>
                </a:solidFill>
                <a:effectLst/>
                <a:latin typeface="Times New Roman" panose="02020603050405020304" pitchFamily="18" charset="0"/>
                <a:ea typeface="Times New Roman" panose="02020603050405020304" pitchFamily="18" charset="0"/>
              </a:rPr>
              <a:t>đã</a:t>
            </a:r>
            <a:r>
              <a:rPr lang="vi-VN" sz="4000" dirty="0">
                <a:solidFill>
                  <a:schemeClr val="bg1"/>
                </a:solidFill>
                <a:effectLst/>
                <a:latin typeface="Times New Roman" panose="02020603050405020304" pitchFamily="18" charset="0"/>
                <a:ea typeface="Times New Roman" panose="02020603050405020304" pitchFamily="18" charset="0"/>
              </a:rPr>
              <a:t> cùng </a:t>
            </a:r>
            <a:r>
              <a:rPr lang="vi-VN" sz="4000" b="1" u="sng" dirty="0">
                <a:solidFill>
                  <a:schemeClr val="bg1"/>
                </a:solidFill>
                <a:effectLst/>
                <a:latin typeface="Times New Roman" panose="02020603050405020304" pitchFamily="18" charset="0"/>
                <a:ea typeface="Times New Roman" panose="02020603050405020304" pitchFamily="18" charset="0"/>
              </a:rPr>
              <a:t>các</a:t>
            </a:r>
            <a:r>
              <a:rPr lang="vi-VN" sz="4000" dirty="0">
                <a:solidFill>
                  <a:schemeClr val="bg1"/>
                </a:solidFill>
                <a:effectLst/>
                <a:latin typeface="Times New Roman" panose="02020603050405020304" pitchFamily="18" charset="0"/>
                <a:ea typeface="Times New Roman" panose="02020603050405020304" pitchFamily="18" charset="0"/>
              </a:rPr>
              <a:t> thuỷ thủ gan dạ của mình thể hiện một tinh thần, ý chí tuyệt vời trong cuộc giáp chiến với </a:t>
            </a:r>
            <a:r>
              <a:rPr lang="vi-VN" sz="4000" b="1" u="sng" dirty="0">
                <a:solidFill>
                  <a:schemeClr val="bg1"/>
                </a:solidFill>
                <a:effectLst/>
                <a:latin typeface="Times New Roman" panose="02020603050405020304" pitchFamily="18" charset="0"/>
                <a:ea typeface="Times New Roman" panose="02020603050405020304" pitchFamily="18" charset="0"/>
              </a:rPr>
              <a:t>những</a:t>
            </a:r>
            <a:r>
              <a:rPr lang="vi-VN" sz="4000" dirty="0">
                <a:solidFill>
                  <a:schemeClr val="bg1"/>
                </a:solidFill>
                <a:effectLst/>
                <a:latin typeface="Times New Roman" panose="02020603050405020304" pitchFamily="18" charset="0"/>
                <a:ea typeface="Times New Roman" panose="02020603050405020304" pitchFamily="18" charset="0"/>
              </a:rPr>
              <a:t> con bạch tuộc khổng lồ có thân hình dài đến </a:t>
            </a:r>
            <a:r>
              <a:rPr lang="vi-VN" sz="4000" b="1" u="sng" dirty="0">
                <a:solidFill>
                  <a:schemeClr val="bg1"/>
                </a:solidFill>
                <a:effectLst/>
                <a:latin typeface="Times New Roman" panose="02020603050405020304" pitchFamily="18" charset="0"/>
                <a:ea typeface="Times New Roman" panose="02020603050405020304" pitchFamily="18" charset="0"/>
              </a:rPr>
              <a:t>tám</a:t>
            </a:r>
            <a:r>
              <a:rPr lang="vi-VN" sz="4000" dirty="0">
                <a:solidFill>
                  <a:schemeClr val="bg1"/>
                </a:solidFill>
                <a:effectLst/>
                <a:latin typeface="Times New Roman" panose="02020603050405020304" pitchFamily="18" charset="0"/>
                <a:ea typeface="Times New Roman" panose="02020603050405020304" pitchFamily="18" charset="0"/>
              </a:rPr>
              <a:t> mét, nặng </a:t>
            </a:r>
            <a:r>
              <a:rPr lang="vi-VN" sz="4000" b="1" u="sng" dirty="0">
                <a:solidFill>
                  <a:schemeClr val="bg1"/>
                </a:solidFill>
                <a:effectLst/>
                <a:latin typeface="Times New Roman" panose="02020603050405020304" pitchFamily="18" charset="0"/>
                <a:ea typeface="Times New Roman" panose="02020603050405020304" pitchFamily="18" charset="0"/>
              </a:rPr>
              <a:t>hai mươi</a:t>
            </a:r>
            <a:r>
              <a:rPr lang="vi-VN" sz="4000" dirty="0">
                <a:solidFill>
                  <a:schemeClr val="bg1"/>
                </a:solidFill>
                <a:effectLst/>
                <a:latin typeface="Times New Roman" panose="02020603050405020304" pitchFamily="18" charset="0"/>
                <a:ea typeface="Times New Roman" panose="02020603050405020304" pitchFamily="18" charset="0"/>
              </a:rPr>
              <a:t>, </a:t>
            </a:r>
            <a:r>
              <a:rPr lang="vi-VN" sz="4000" b="1" u="sng" dirty="0">
                <a:solidFill>
                  <a:schemeClr val="bg1"/>
                </a:solidFill>
                <a:effectLst/>
                <a:latin typeface="Times New Roman" panose="02020603050405020304" pitchFamily="18" charset="0"/>
                <a:ea typeface="Times New Roman" panose="02020603050405020304" pitchFamily="18" charset="0"/>
              </a:rPr>
              <a:t>hai lăm</a:t>
            </a:r>
            <a:r>
              <a:rPr lang="vi-VN" sz="4000" dirty="0">
                <a:solidFill>
                  <a:schemeClr val="bg1"/>
                </a:solidFill>
                <a:effectLst/>
                <a:latin typeface="Times New Roman" panose="02020603050405020304" pitchFamily="18" charset="0"/>
                <a:ea typeface="Times New Roman" panose="02020603050405020304" pitchFamily="18" charset="0"/>
              </a:rPr>
              <a:t> tấn và có đến </a:t>
            </a:r>
            <a:r>
              <a:rPr lang="vi-VN" sz="4000" b="1" u="sng" dirty="0">
                <a:solidFill>
                  <a:schemeClr val="bg1"/>
                </a:solidFill>
                <a:effectLst/>
                <a:latin typeface="Times New Roman" panose="02020603050405020304" pitchFamily="18" charset="0"/>
                <a:ea typeface="Times New Roman" panose="02020603050405020304" pitchFamily="18" charset="0"/>
              </a:rPr>
              <a:t>tám</a:t>
            </a:r>
            <a:r>
              <a:rPr lang="vi-VN" sz="4000" dirty="0">
                <a:solidFill>
                  <a:schemeClr val="bg1"/>
                </a:solidFill>
                <a:effectLst/>
                <a:latin typeface="Times New Roman" panose="02020603050405020304" pitchFamily="18" charset="0"/>
                <a:ea typeface="Times New Roman" panose="02020603050405020304" pitchFamily="18" charset="0"/>
              </a:rPr>
              <a:t> cái vòi.</a:t>
            </a:r>
            <a:endParaRPr lang="en-VN" sz="4000" dirty="0">
              <a:solidFill>
                <a:schemeClr val="bg1"/>
              </a:solidFill>
              <a:effectLst/>
              <a:latin typeface="Times New Roman" panose="02020603050405020304" pitchFamily="18" charset="0"/>
              <a:ea typeface="Times New Roman" panose="02020603050405020304" pitchFamily="18" charset="0"/>
            </a:endParaRPr>
          </a:p>
          <a:p>
            <a:pPr algn="r"/>
            <a:r>
              <a:rPr lang="vi-VN" sz="4000" dirty="0">
                <a:solidFill>
                  <a:schemeClr val="bg1"/>
                </a:solidFill>
                <a:effectLst/>
                <a:latin typeface="Times New Roman" panose="02020603050405020304" pitchFamily="18" charset="0"/>
                <a:ea typeface="Times New Roman" panose="02020603050405020304" pitchFamily="18" charset="0"/>
              </a:rPr>
              <a:t>              (SGV Cánh diều)</a:t>
            </a:r>
            <a:r>
              <a:rPr lang="en-VN" sz="4000" dirty="0">
                <a:solidFill>
                  <a:schemeClr val="bg1"/>
                </a:solidFill>
                <a:effectLst/>
              </a:rPr>
              <a:t> </a:t>
            </a:r>
            <a:endParaRPr lang="en-VN" sz="40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alphaModFix amt="80000"/>
          </a:blip>
          <a:srcRect/>
          <a:stretch>
            <a:fillRect/>
          </a:stretch>
        </p:blipFill>
        <p:spPr>
          <a:xfrm rot="-1694477">
            <a:off x="-5193009" y="-985341"/>
            <a:ext cx="14660411" cy="5296074"/>
          </a:xfrm>
          <a:prstGeom prst="rect">
            <a:avLst/>
          </a:prstGeom>
        </p:spPr>
      </p:pic>
      <p:pic>
        <p:nvPicPr>
          <p:cNvPr id="4" name="Picture 4"/>
          <p:cNvPicPr>
            <a:picLocks noChangeAspect="1"/>
          </p:cNvPicPr>
          <p:nvPr/>
        </p:nvPicPr>
        <p:blipFill>
          <a:blip r:embed="rId4"/>
          <a:srcRect/>
          <a:stretch>
            <a:fillRect/>
          </a:stretch>
        </p:blipFill>
        <p:spPr>
          <a:xfrm>
            <a:off x="-2414813" y="-930179"/>
            <a:ext cx="23012857" cy="4358060"/>
          </a:xfrm>
          <a:prstGeom prst="rect">
            <a:avLst/>
          </a:prstGeom>
        </p:spPr>
      </p:pic>
      <p:pic>
        <p:nvPicPr>
          <p:cNvPr id="5" name="Picture 5"/>
          <p:cNvPicPr>
            <a:picLocks noChangeAspect="1"/>
          </p:cNvPicPr>
          <p:nvPr/>
        </p:nvPicPr>
        <p:blipFill>
          <a:blip r:embed="rId3">
            <a:alphaModFix amt="80000"/>
          </a:blip>
          <a:srcRect/>
          <a:stretch>
            <a:fillRect/>
          </a:stretch>
        </p:blipFill>
        <p:spPr>
          <a:xfrm rot="-1694477">
            <a:off x="8501374" y="6807570"/>
            <a:ext cx="14660411" cy="5296074"/>
          </a:xfrm>
          <a:prstGeom prst="rect">
            <a:avLst/>
          </a:prstGeom>
        </p:spPr>
      </p:pic>
      <p:pic>
        <p:nvPicPr>
          <p:cNvPr id="7" name="Picture 7"/>
          <p:cNvPicPr>
            <a:picLocks noChangeAspect="1"/>
          </p:cNvPicPr>
          <p:nvPr/>
        </p:nvPicPr>
        <p:blipFill>
          <a:blip r:embed="rId5"/>
          <a:srcRect r="50096"/>
          <a:stretch>
            <a:fillRect/>
          </a:stretch>
        </p:blipFill>
        <p:spPr>
          <a:xfrm rot="-2700000">
            <a:off x="10089525" y="7683944"/>
            <a:ext cx="11484110" cy="4358060"/>
          </a:xfrm>
          <a:prstGeom prst="rect">
            <a:avLst/>
          </a:prstGeom>
        </p:spPr>
      </p:pic>
      <p:pic>
        <p:nvPicPr>
          <p:cNvPr id="8" name="Picture 8"/>
          <p:cNvPicPr>
            <a:picLocks noChangeAspect="1"/>
          </p:cNvPicPr>
          <p:nvPr/>
        </p:nvPicPr>
        <p:blipFill>
          <a:blip r:embed="rId6"/>
          <a:srcRect/>
          <a:stretch>
            <a:fillRect/>
          </a:stretch>
        </p:blipFill>
        <p:spPr>
          <a:xfrm>
            <a:off x="-1379356" y="1028700"/>
            <a:ext cx="3624966" cy="4264666"/>
          </a:xfrm>
          <a:prstGeom prst="rect">
            <a:avLst/>
          </a:prstGeom>
        </p:spPr>
      </p:pic>
      <p:pic>
        <p:nvPicPr>
          <p:cNvPr id="9" name="Picture 9"/>
          <p:cNvPicPr>
            <a:picLocks noChangeAspect="1"/>
          </p:cNvPicPr>
          <p:nvPr/>
        </p:nvPicPr>
        <p:blipFill>
          <a:blip r:embed="rId7"/>
          <a:srcRect/>
          <a:stretch>
            <a:fillRect/>
          </a:stretch>
        </p:blipFill>
        <p:spPr>
          <a:xfrm>
            <a:off x="15582922" y="6308228"/>
            <a:ext cx="5015122" cy="5900144"/>
          </a:xfrm>
          <a:prstGeom prst="rect">
            <a:avLst/>
          </a:prstGeom>
        </p:spPr>
      </p:pic>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905912">
            <a:off x="-3156963" y="7514400"/>
            <a:ext cx="10805146" cy="7901263"/>
          </a:xfrm>
          <a:prstGeom prst="rect">
            <a:avLst/>
          </a:prstGeom>
        </p:spPr>
      </p:pic>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3613731">
            <a:off x="11289968" y="-6759312"/>
            <a:ext cx="10805146" cy="7901263"/>
          </a:xfrm>
          <a:prstGeom prst="rect">
            <a:avLst/>
          </a:prstGeom>
        </p:spPr>
      </p:pic>
      <p:sp>
        <p:nvSpPr>
          <p:cNvPr id="16" name="TextBox 15">
            <a:extLst>
              <a:ext uri="{FF2B5EF4-FFF2-40B4-BE49-F238E27FC236}">
                <a16:creationId xmlns:a16="http://schemas.microsoft.com/office/drawing/2014/main" id="{5184D4F6-7E28-508A-10E6-D248DFC3914F}"/>
              </a:ext>
            </a:extLst>
          </p:cNvPr>
          <p:cNvSpPr txBox="1"/>
          <p:nvPr/>
        </p:nvSpPr>
        <p:spPr>
          <a:xfrm>
            <a:off x="3348752" y="2994524"/>
            <a:ext cx="12490267" cy="5459187"/>
          </a:xfrm>
          <a:prstGeom prst="rect">
            <a:avLst/>
          </a:prstGeom>
          <a:noFill/>
        </p:spPr>
        <p:txBody>
          <a:bodyPr wrap="square">
            <a:spAutoFit/>
          </a:bodyPr>
          <a:lstStyle/>
          <a:p>
            <a:pPr algn="just">
              <a:lnSpc>
                <a:spcPct val="115000"/>
              </a:lnSpc>
            </a:pPr>
            <a:r>
              <a:rPr lang="vi-VN" sz="4500" b="1" dirty="0">
                <a:solidFill>
                  <a:srgbClr val="000000"/>
                </a:solidFill>
                <a:effectLst/>
                <a:latin typeface="Times New Roman" panose="02020603050405020304" pitchFamily="18" charset="0"/>
                <a:ea typeface="Times New Roman" panose="02020603050405020304" pitchFamily="18" charset="0"/>
              </a:rPr>
              <a:t>- Chỉ ra nghĩa của các phó từ:</a:t>
            </a:r>
            <a:endParaRPr lang="en-VN" sz="4500" b="1" dirty="0">
              <a:effectLst/>
              <a:latin typeface="Times New Roman" panose="02020603050405020304" pitchFamily="18" charset="0"/>
              <a:ea typeface="Times New Roman" panose="02020603050405020304" pitchFamily="18" charset="0"/>
            </a:endParaRPr>
          </a:p>
          <a:p>
            <a:pPr algn="just">
              <a:lnSpc>
                <a:spcPct val="115000"/>
              </a:lnSpc>
            </a:pPr>
            <a:r>
              <a:rPr lang="vi-VN" sz="4500" dirty="0">
                <a:solidFill>
                  <a:srgbClr val="000000"/>
                </a:solidFill>
                <a:effectLst/>
                <a:latin typeface="Times New Roman" panose="02020603050405020304" pitchFamily="18" charset="0"/>
                <a:ea typeface="Times New Roman" panose="02020603050405020304" pitchFamily="18" charset="0"/>
              </a:rPr>
              <a:t>+ Các phó từ:</a:t>
            </a:r>
            <a:r>
              <a:rPr lang="vi-VN" sz="4500" i="1" dirty="0">
                <a:solidFill>
                  <a:srgbClr val="000000"/>
                </a:solidFill>
                <a:effectLst/>
                <a:latin typeface="Times New Roman" panose="02020603050405020304" pitchFamily="18" charset="0"/>
                <a:ea typeface="Times New Roman" panose="02020603050405020304" pitchFamily="18" charset="0"/>
              </a:rPr>
              <a:t> xong</a:t>
            </a:r>
            <a:r>
              <a:rPr lang="vi-VN" sz="4500" dirty="0">
                <a:solidFill>
                  <a:srgbClr val="000000"/>
                </a:solidFill>
                <a:effectLst/>
                <a:latin typeface="Times New Roman" panose="02020603050405020304" pitchFamily="18" charset="0"/>
                <a:ea typeface="Times New Roman" panose="02020603050405020304" pitchFamily="18" charset="0"/>
              </a:rPr>
              <a:t> (chỉ sự hoàn thành của hoạt động),</a:t>
            </a:r>
            <a:r>
              <a:rPr lang="vi-VN" sz="4500" i="1" dirty="0">
                <a:solidFill>
                  <a:srgbClr val="000000"/>
                </a:solidFill>
                <a:effectLst/>
                <a:latin typeface="Times New Roman" panose="02020603050405020304" pitchFamily="18" charset="0"/>
                <a:ea typeface="Times New Roman" panose="02020603050405020304" pitchFamily="18" charset="0"/>
              </a:rPr>
              <a:t> vô cùng, hết sức</a:t>
            </a:r>
            <a:r>
              <a:rPr lang="vi-VN" sz="4500" dirty="0">
                <a:solidFill>
                  <a:srgbClr val="000000"/>
                </a:solidFill>
                <a:effectLst/>
                <a:latin typeface="Times New Roman" panose="02020603050405020304" pitchFamily="18" charset="0"/>
                <a:ea typeface="Times New Roman" panose="02020603050405020304" pitchFamily="18" charset="0"/>
              </a:rPr>
              <a:t> (chỉ mức độ của tính chất),</a:t>
            </a:r>
            <a:r>
              <a:rPr lang="vi-VN" sz="4500" i="1" dirty="0">
                <a:solidFill>
                  <a:srgbClr val="000000"/>
                </a:solidFill>
                <a:effectLst/>
                <a:latin typeface="Times New Roman" panose="02020603050405020304" pitchFamily="18" charset="0"/>
                <a:ea typeface="Times New Roman" panose="02020603050405020304" pitchFamily="18" charset="0"/>
              </a:rPr>
              <a:t> đã</a:t>
            </a:r>
            <a:r>
              <a:rPr lang="vi-VN" sz="4500" dirty="0">
                <a:solidFill>
                  <a:srgbClr val="000000"/>
                </a:solidFill>
                <a:effectLst/>
                <a:latin typeface="Times New Roman" panose="02020603050405020304" pitchFamily="18" charset="0"/>
                <a:ea typeface="Times New Roman" panose="02020603050405020304" pitchFamily="18" charset="0"/>
              </a:rPr>
              <a:t> (chỉ thời gian quá khứ của hoạt động),</a:t>
            </a:r>
            <a:r>
              <a:rPr lang="vi-VN" sz="4500" i="1" dirty="0">
                <a:solidFill>
                  <a:srgbClr val="000000"/>
                </a:solidFill>
                <a:effectLst/>
                <a:latin typeface="Times New Roman" panose="02020603050405020304" pitchFamily="18" charset="0"/>
                <a:ea typeface="Times New Roman" panose="02020603050405020304" pitchFamily="18" charset="0"/>
              </a:rPr>
              <a:t> các, những</a:t>
            </a:r>
            <a:r>
              <a:rPr lang="vi-VN" sz="4500" dirty="0">
                <a:solidFill>
                  <a:srgbClr val="000000"/>
                </a:solidFill>
                <a:effectLst/>
                <a:latin typeface="Times New Roman" panose="02020603050405020304" pitchFamily="18" charset="0"/>
                <a:ea typeface="Times New Roman" panose="02020603050405020304" pitchFamily="18" charset="0"/>
              </a:rPr>
              <a:t> (chỉ số nhiều của sự vật)</a:t>
            </a:r>
            <a:endParaRPr lang="en-VN" sz="4500" dirty="0">
              <a:effectLst/>
              <a:latin typeface="Times New Roman" panose="02020603050405020304" pitchFamily="18" charset="0"/>
              <a:ea typeface="Times New Roman" panose="02020603050405020304" pitchFamily="18" charset="0"/>
            </a:endParaRPr>
          </a:p>
          <a:p>
            <a:r>
              <a:rPr lang="vi-VN" sz="4500" b="1" dirty="0">
                <a:solidFill>
                  <a:srgbClr val="000000"/>
                </a:solidFill>
                <a:effectLst/>
                <a:latin typeface="Times New Roman" panose="02020603050405020304" pitchFamily="18" charset="0"/>
                <a:ea typeface="Times New Roman" panose="02020603050405020304" pitchFamily="18" charset="0"/>
              </a:rPr>
              <a:t>- Chỉ ra nghĩa của các số từ:</a:t>
            </a:r>
            <a:r>
              <a:rPr lang="vi-VN" sz="4500" i="1" dirty="0">
                <a:solidFill>
                  <a:srgbClr val="000000"/>
                </a:solidFill>
                <a:effectLst/>
                <a:latin typeface="Times New Roman" panose="02020603050405020304" pitchFamily="18" charset="0"/>
                <a:ea typeface="Times New Roman" panose="02020603050405020304" pitchFamily="18" charset="0"/>
              </a:rPr>
              <a:t> một, tám, hai mươi, hai lăm</a:t>
            </a:r>
            <a:r>
              <a:rPr lang="vi-VN" sz="4500" dirty="0">
                <a:solidFill>
                  <a:srgbClr val="000000"/>
                </a:solidFill>
                <a:effectLst/>
                <a:latin typeface="Times New Roman" panose="02020603050405020304" pitchFamily="18" charset="0"/>
                <a:ea typeface="Times New Roman" panose="02020603050405020304" pitchFamily="18" charset="0"/>
              </a:rPr>
              <a:t>: chỉ số lượng cụ thể của sự vật được miêu tả.</a:t>
            </a:r>
            <a:r>
              <a:rPr lang="en-VN" sz="4500" dirty="0">
                <a:effectLst/>
              </a:rPr>
              <a:t> </a:t>
            </a:r>
            <a:endParaRPr lang="en-VN" sz="4500"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dissolve">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dissolve">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dissolve">
                                      <p:cBhvr>
                                        <p:cTn id="17" dur="500"/>
                                        <p:tgtEl>
                                          <p:spTgt spid="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9687464">
            <a:off x="9458960" y="-5030558"/>
            <a:ext cx="10805146" cy="7901263"/>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9222277">
            <a:off x="-6966126" y="2472202"/>
            <a:ext cx="10805146" cy="7901263"/>
          </a:xfrm>
          <a:prstGeom prst="rect">
            <a:avLst/>
          </a:prstGeom>
        </p:spPr>
      </p:pic>
      <p:pic>
        <p:nvPicPr>
          <p:cNvPr id="5" name="Picture 5"/>
          <p:cNvPicPr>
            <a:picLocks noChangeAspect="1"/>
          </p:cNvPicPr>
          <p:nvPr/>
        </p:nvPicPr>
        <p:blipFill>
          <a:blip r:embed="rId5">
            <a:alphaModFix amt="80000"/>
          </a:blip>
          <a:srcRect/>
          <a:stretch>
            <a:fillRect/>
          </a:stretch>
        </p:blipFill>
        <p:spPr>
          <a:xfrm rot="8100000">
            <a:off x="7010933" y="7038572"/>
            <a:ext cx="14660411" cy="5296074"/>
          </a:xfrm>
          <a:prstGeom prst="rect">
            <a:avLst/>
          </a:prstGeom>
        </p:spPr>
      </p:pic>
      <p:pic>
        <p:nvPicPr>
          <p:cNvPr id="6" name="Picture 6"/>
          <p:cNvPicPr>
            <a:picLocks noChangeAspect="1"/>
          </p:cNvPicPr>
          <p:nvPr/>
        </p:nvPicPr>
        <p:blipFill>
          <a:blip r:embed="rId5">
            <a:alphaModFix amt="80000"/>
          </a:blip>
          <a:srcRect/>
          <a:stretch>
            <a:fillRect/>
          </a:stretch>
        </p:blipFill>
        <p:spPr>
          <a:xfrm rot="-1212550">
            <a:off x="-1440318" y="-3501041"/>
            <a:ext cx="14660411" cy="5296074"/>
          </a:xfrm>
          <a:prstGeom prst="rect">
            <a:avLst/>
          </a:prstGeom>
        </p:spPr>
      </p:pic>
      <p:pic>
        <p:nvPicPr>
          <p:cNvPr id="7" name="Picture 7"/>
          <p:cNvPicPr>
            <a:picLocks noChangeAspect="1"/>
          </p:cNvPicPr>
          <p:nvPr/>
        </p:nvPicPr>
        <p:blipFill>
          <a:blip r:embed="rId6"/>
          <a:srcRect/>
          <a:stretch>
            <a:fillRect/>
          </a:stretch>
        </p:blipFill>
        <p:spPr>
          <a:xfrm>
            <a:off x="-2362428" y="6083197"/>
            <a:ext cx="23012857" cy="4358060"/>
          </a:xfrm>
          <a:prstGeom prst="rect">
            <a:avLst/>
          </a:prstGeom>
        </p:spPr>
      </p:pic>
      <p:pic>
        <p:nvPicPr>
          <p:cNvPr id="9" name="Picture 9"/>
          <p:cNvPicPr>
            <a:picLocks noChangeAspect="1"/>
          </p:cNvPicPr>
          <p:nvPr/>
        </p:nvPicPr>
        <p:blipFill>
          <a:blip r:embed="rId7"/>
          <a:srcRect r="50096"/>
          <a:stretch>
            <a:fillRect/>
          </a:stretch>
        </p:blipFill>
        <p:spPr>
          <a:xfrm rot="7910183">
            <a:off x="-3513901" y="-1487755"/>
            <a:ext cx="11484110" cy="4358060"/>
          </a:xfrm>
          <a:prstGeom prst="rect">
            <a:avLst/>
          </a:prstGeom>
        </p:spPr>
      </p:pic>
      <p:pic>
        <p:nvPicPr>
          <p:cNvPr id="10" name="Picture 10"/>
          <p:cNvPicPr>
            <a:picLocks noChangeAspect="1"/>
          </p:cNvPicPr>
          <p:nvPr/>
        </p:nvPicPr>
        <p:blipFill>
          <a:blip r:embed="rId8"/>
          <a:srcRect/>
          <a:stretch>
            <a:fillRect/>
          </a:stretch>
        </p:blipFill>
        <p:spPr>
          <a:xfrm rot="1620861">
            <a:off x="-1726904" y="5804150"/>
            <a:ext cx="5223006" cy="4916155"/>
          </a:xfrm>
          <a:prstGeom prst="rect">
            <a:avLst/>
          </a:prstGeom>
        </p:spPr>
      </p:pic>
      <p:pic>
        <p:nvPicPr>
          <p:cNvPr id="11" name="Picture 11"/>
          <p:cNvPicPr>
            <a:picLocks noChangeAspect="1"/>
          </p:cNvPicPr>
          <p:nvPr/>
        </p:nvPicPr>
        <p:blipFill>
          <a:blip r:embed="rId9"/>
          <a:srcRect/>
          <a:stretch>
            <a:fillRect/>
          </a:stretch>
        </p:blipFill>
        <p:spPr>
          <a:xfrm rot="-2491621">
            <a:off x="15746965" y="-89014"/>
            <a:ext cx="3684236" cy="3467787"/>
          </a:xfrm>
          <a:prstGeom prst="rect">
            <a:avLst/>
          </a:prstGeom>
        </p:spPr>
      </p:pic>
      <p:sp>
        <p:nvSpPr>
          <p:cNvPr id="16" name="TextBox 15">
            <a:extLst>
              <a:ext uri="{FF2B5EF4-FFF2-40B4-BE49-F238E27FC236}">
                <a16:creationId xmlns:a16="http://schemas.microsoft.com/office/drawing/2014/main" id="{1B4810EA-1745-500D-6FF9-670BD9B62CB4}"/>
              </a:ext>
            </a:extLst>
          </p:cNvPr>
          <p:cNvSpPr txBox="1"/>
          <p:nvPr/>
        </p:nvSpPr>
        <p:spPr>
          <a:xfrm>
            <a:off x="4431494" y="2776049"/>
            <a:ext cx="10053560" cy="4122924"/>
          </a:xfrm>
          <a:prstGeom prst="rect">
            <a:avLst/>
          </a:prstGeom>
          <a:noFill/>
        </p:spPr>
        <p:txBody>
          <a:bodyPr wrap="square">
            <a:spAutoFit/>
          </a:bodyPr>
          <a:lstStyle/>
          <a:p>
            <a:pPr>
              <a:lnSpc>
                <a:spcPct val="150000"/>
              </a:lnSpc>
            </a:pPr>
            <a:r>
              <a:rPr lang="vi-VN" sz="4500" b="1" dirty="0">
                <a:solidFill>
                  <a:srgbClr val="000000"/>
                </a:solidFill>
                <a:effectLst/>
                <a:latin typeface="Times New Roman" panose="02020603050405020304" pitchFamily="18" charset="0"/>
                <a:ea typeface="Times New Roman" panose="02020603050405020304" pitchFamily="18" charset="0"/>
              </a:rPr>
              <a:t>* Chuẩn bị ở nhà: </a:t>
            </a:r>
            <a:endParaRPr lang="en-VN" sz="4500" dirty="0">
              <a:effectLst/>
              <a:latin typeface="Times New Roman" panose="02020603050405020304" pitchFamily="18" charset="0"/>
              <a:ea typeface="Times New Roman" panose="02020603050405020304" pitchFamily="18" charset="0"/>
            </a:endParaRPr>
          </a:p>
          <a:p>
            <a:pPr>
              <a:lnSpc>
                <a:spcPct val="150000"/>
              </a:lnSpc>
            </a:pPr>
            <a:r>
              <a:rPr lang="vi-VN" sz="4500" dirty="0">
                <a:solidFill>
                  <a:srgbClr val="000000"/>
                </a:solidFill>
                <a:effectLst/>
                <a:latin typeface="Times New Roman" panose="02020603050405020304" pitchFamily="18" charset="0"/>
                <a:ea typeface="Times New Roman" panose="02020603050405020304" pitchFamily="18" charset="0"/>
              </a:rPr>
              <a:t>- Đọc văn bản</a:t>
            </a:r>
            <a:r>
              <a:rPr lang="vi-VN" sz="4500" i="1" dirty="0">
                <a:solidFill>
                  <a:srgbClr val="000000"/>
                </a:solidFill>
                <a:effectLst/>
                <a:latin typeface="Times New Roman" panose="02020603050405020304" pitchFamily="18" charset="0"/>
                <a:ea typeface="Times New Roman" panose="02020603050405020304" pitchFamily="18" charset="0"/>
              </a:rPr>
              <a:t> Nhật trình Sol 6</a:t>
            </a:r>
            <a:r>
              <a:rPr lang="vi-VN" sz="4500" dirty="0">
                <a:solidFill>
                  <a:srgbClr val="000000"/>
                </a:solidFill>
                <a:effectLst/>
                <a:latin typeface="Times New Roman" panose="02020603050405020304" pitchFamily="18" charset="0"/>
                <a:ea typeface="Times New Roman" panose="02020603050405020304" pitchFamily="18" charset="0"/>
              </a:rPr>
              <a:t> và tìm hiểu thêm về tiểu thuyết khoa học viễn tưởng</a:t>
            </a:r>
            <a:r>
              <a:rPr lang="vi-VN" sz="4500" i="1" dirty="0">
                <a:solidFill>
                  <a:srgbClr val="000000"/>
                </a:solidFill>
                <a:effectLst/>
                <a:latin typeface="Times New Roman" panose="02020603050405020304" pitchFamily="18" charset="0"/>
                <a:ea typeface="Times New Roman" panose="02020603050405020304" pitchFamily="18" charset="0"/>
              </a:rPr>
              <a:t> Người về từ Sao Hoả</a:t>
            </a:r>
            <a:r>
              <a:rPr lang="vi-VN" sz="4500" dirty="0">
                <a:solidFill>
                  <a:srgbClr val="000000"/>
                </a:solidFill>
                <a:effectLst/>
                <a:latin typeface="Times New Roman" panose="02020603050405020304" pitchFamily="18" charset="0"/>
                <a:ea typeface="Times New Roman" panose="02020603050405020304" pitchFamily="18" charset="0"/>
              </a:rPr>
              <a:t> của En-đi Uya.</a:t>
            </a:r>
            <a:endParaRPr lang="en-VN" sz="4500" dirty="0">
              <a:effectLst/>
              <a:latin typeface="Times New Roman" panose="02020603050405020304" pitchFamily="18" charset="0"/>
              <a:ea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rot="-403107">
            <a:off x="5054985" y="8726091"/>
            <a:ext cx="16230600" cy="4301109"/>
          </a:xfrm>
          <a:prstGeom prst="rect">
            <a:avLst/>
          </a:prstGeom>
        </p:spPr>
      </p:pic>
      <p:pic>
        <p:nvPicPr>
          <p:cNvPr id="4" name="Picture 4"/>
          <p:cNvPicPr>
            <a:picLocks noChangeAspect="1"/>
          </p:cNvPicPr>
          <p:nvPr/>
        </p:nvPicPr>
        <p:blipFill>
          <a:blip r:embed="rId4"/>
          <a:srcRect r="52299"/>
          <a:stretch>
            <a:fillRect/>
          </a:stretch>
        </p:blipFill>
        <p:spPr>
          <a:xfrm>
            <a:off x="-674722" y="6562241"/>
            <a:ext cx="12152942" cy="4824825"/>
          </a:xfrm>
          <a:prstGeom prst="rect">
            <a:avLst/>
          </a:prstGeom>
        </p:spPr>
      </p:pic>
      <p:pic>
        <p:nvPicPr>
          <p:cNvPr id="5" name="Picture 5"/>
          <p:cNvPicPr>
            <a:picLocks noChangeAspect="1"/>
          </p:cNvPicPr>
          <p:nvPr/>
        </p:nvPicPr>
        <p:blipFill>
          <a:blip r:embed="rId5"/>
          <a:srcRect/>
          <a:stretch>
            <a:fillRect/>
          </a:stretch>
        </p:blipFill>
        <p:spPr>
          <a:xfrm>
            <a:off x="4037642" y="-5602180"/>
            <a:ext cx="16230600" cy="7797451"/>
          </a:xfrm>
          <a:prstGeom prst="rect">
            <a:avLst/>
          </a:prstGeom>
        </p:spPr>
      </p:pic>
      <p:pic>
        <p:nvPicPr>
          <p:cNvPr id="6" name="Picture 6"/>
          <p:cNvPicPr>
            <a:picLocks noChangeAspect="1"/>
          </p:cNvPicPr>
          <p:nvPr/>
        </p:nvPicPr>
        <p:blipFill>
          <a:blip r:embed="rId6"/>
          <a:srcRect/>
          <a:stretch>
            <a:fillRect/>
          </a:stretch>
        </p:blipFill>
        <p:spPr>
          <a:xfrm rot="-771858">
            <a:off x="-4916691" y="6089462"/>
            <a:ext cx="9344265" cy="7510453"/>
          </a:xfrm>
          <a:prstGeom prst="rect">
            <a:avLst/>
          </a:prstGeom>
        </p:spPr>
      </p:pic>
      <p:pic>
        <p:nvPicPr>
          <p:cNvPr id="7" name="Picture 7"/>
          <p:cNvPicPr>
            <a:picLocks noChangeAspect="1"/>
          </p:cNvPicPr>
          <p:nvPr/>
        </p:nvPicPr>
        <p:blipFill>
          <a:blip r:embed="rId7"/>
          <a:srcRect/>
          <a:stretch>
            <a:fillRect/>
          </a:stretch>
        </p:blipFill>
        <p:spPr>
          <a:xfrm>
            <a:off x="-1738503" y="1615088"/>
            <a:ext cx="3477006" cy="8229600"/>
          </a:xfrm>
          <a:prstGeom prst="rect">
            <a:avLst/>
          </a:prstGeom>
        </p:spPr>
      </p:pic>
      <p:pic>
        <p:nvPicPr>
          <p:cNvPr id="8" name="Picture 8"/>
          <p:cNvPicPr>
            <a:picLocks noChangeAspect="1"/>
          </p:cNvPicPr>
          <p:nvPr/>
        </p:nvPicPr>
        <p:blipFill>
          <a:blip r:embed="rId8"/>
          <a:srcRect/>
          <a:stretch>
            <a:fillRect/>
          </a:stretch>
        </p:blipFill>
        <p:spPr>
          <a:xfrm rot="-78382">
            <a:off x="15499368" y="83740"/>
            <a:ext cx="7414043" cy="5959037"/>
          </a:xfrm>
          <a:prstGeom prst="rect">
            <a:avLst/>
          </a:prstGeom>
        </p:spPr>
      </p:pic>
      <p:pic>
        <p:nvPicPr>
          <p:cNvPr id="9" name="Picture 9"/>
          <p:cNvPicPr>
            <a:picLocks noChangeAspect="1"/>
          </p:cNvPicPr>
          <p:nvPr/>
        </p:nvPicPr>
        <p:blipFill>
          <a:blip r:embed="rId9"/>
          <a:srcRect/>
          <a:stretch>
            <a:fillRect/>
          </a:stretch>
        </p:blipFill>
        <p:spPr>
          <a:xfrm rot="-821697">
            <a:off x="17443117" y="3744186"/>
            <a:ext cx="2381257" cy="5636111"/>
          </a:xfrm>
          <a:prstGeom prst="rect">
            <a:avLst/>
          </a:prstGeom>
        </p:spPr>
      </p:pic>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1278389">
            <a:off x="-3664070" y="-6811113"/>
            <a:ext cx="10805146" cy="7901263"/>
          </a:xfrm>
          <a:prstGeom prst="rect">
            <a:avLst/>
          </a:prstGeom>
        </p:spPr>
      </p:pic>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1278389">
            <a:off x="13219165" y="7422924"/>
            <a:ext cx="10805146" cy="7901263"/>
          </a:xfrm>
          <a:prstGeom prst="rect">
            <a:avLst/>
          </a:prstGeom>
        </p:spPr>
      </p:pic>
      <p:pic>
        <p:nvPicPr>
          <p:cNvPr id="14" name="Picture 13">
            <a:extLst>
              <a:ext uri="{FF2B5EF4-FFF2-40B4-BE49-F238E27FC236}">
                <a16:creationId xmlns:a16="http://schemas.microsoft.com/office/drawing/2014/main" id="{6FB3777C-D585-EC21-F0EA-B0D18194653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509333" y="2527300"/>
            <a:ext cx="15269334" cy="58520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alphaModFix amt="80000"/>
          </a:blip>
          <a:srcRect/>
          <a:stretch>
            <a:fillRect/>
          </a:stretch>
        </p:blipFill>
        <p:spPr>
          <a:xfrm rot="9014301">
            <a:off x="7815921" y="7131847"/>
            <a:ext cx="16230600" cy="5863304"/>
          </a:xfrm>
          <a:prstGeom prst="rect">
            <a:avLst/>
          </a:prstGeom>
        </p:spPr>
      </p:pic>
      <p:pic>
        <p:nvPicPr>
          <p:cNvPr id="4" name="Picture 4"/>
          <p:cNvPicPr>
            <a:picLocks noChangeAspect="1"/>
          </p:cNvPicPr>
          <p:nvPr/>
        </p:nvPicPr>
        <p:blipFill>
          <a:blip r:embed="rId3">
            <a:alphaModFix amt="80000"/>
          </a:blip>
          <a:srcRect/>
          <a:stretch>
            <a:fillRect/>
          </a:stretch>
        </p:blipFill>
        <p:spPr>
          <a:xfrm rot="-2700000">
            <a:off x="-6431960" y="-1284419"/>
            <a:ext cx="16230600" cy="5863304"/>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2548" y="7311432"/>
            <a:ext cx="10805146" cy="7901263"/>
          </a:xfrm>
          <a:prstGeom prst="rect">
            <a:avLst/>
          </a:prstGeom>
        </p:spPr>
      </p:pic>
      <p:pic>
        <p:nvPicPr>
          <p:cNvPr id="6" name="Picture 6"/>
          <p:cNvPicPr>
            <a:picLocks noChangeAspect="1"/>
          </p:cNvPicPr>
          <p:nvPr/>
        </p:nvPicPr>
        <p:blipFill>
          <a:blip r:embed="rId6"/>
          <a:srcRect/>
          <a:stretch>
            <a:fillRect/>
          </a:stretch>
        </p:blipFill>
        <p:spPr>
          <a:xfrm rot="-2053188">
            <a:off x="3846156" y="10745576"/>
            <a:ext cx="16860265" cy="3192913"/>
          </a:xfrm>
          <a:prstGeom prst="rect">
            <a:avLst/>
          </a:prstGeom>
        </p:spPr>
      </p:pic>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509072">
            <a:off x="8634301" y="-5581142"/>
            <a:ext cx="10805146" cy="7901263"/>
          </a:xfrm>
          <a:prstGeom prst="rect">
            <a:avLst/>
          </a:prstGeom>
        </p:spPr>
      </p:pic>
      <p:pic>
        <p:nvPicPr>
          <p:cNvPr id="8" name="Picture 8"/>
          <p:cNvPicPr>
            <a:picLocks noChangeAspect="1"/>
          </p:cNvPicPr>
          <p:nvPr/>
        </p:nvPicPr>
        <p:blipFill>
          <a:blip r:embed="rId6"/>
          <a:srcRect b="9309"/>
          <a:stretch>
            <a:fillRect/>
          </a:stretch>
        </p:blipFill>
        <p:spPr>
          <a:xfrm rot="10117333">
            <a:off x="-1004039" y="-2146083"/>
            <a:ext cx="19034670" cy="3269102"/>
          </a:xfrm>
          <a:prstGeom prst="rect">
            <a:avLst/>
          </a:prstGeom>
        </p:spPr>
      </p:pic>
      <p:pic>
        <p:nvPicPr>
          <p:cNvPr id="9" name="Picture 9"/>
          <p:cNvPicPr>
            <a:picLocks noChangeAspect="1"/>
          </p:cNvPicPr>
          <p:nvPr/>
        </p:nvPicPr>
        <p:blipFill>
          <a:blip r:embed="rId7"/>
          <a:srcRect/>
          <a:stretch>
            <a:fillRect/>
          </a:stretch>
        </p:blipFill>
        <p:spPr>
          <a:xfrm rot="1573166">
            <a:off x="-1269723" y="5397749"/>
            <a:ext cx="2564542" cy="6069922"/>
          </a:xfrm>
          <a:prstGeom prst="rect">
            <a:avLst/>
          </a:prstGeom>
        </p:spPr>
      </p:pic>
      <p:pic>
        <p:nvPicPr>
          <p:cNvPr id="13" name="Picture 13"/>
          <p:cNvPicPr>
            <a:picLocks noChangeAspect="1"/>
          </p:cNvPicPr>
          <p:nvPr/>
        </p:nvPicPr>
        <p:blipFill>
          <a:blip r:embed="rId7"/>
          <a:srcRect/>
          <a:stretch>
            <a:fillRect/>
          </a:stretch>
        </p:blipFill>
        <p:spPr>
          <a:xfrm rot="-2700000">
            <a:off x="16120504" y="2565568"/>
            <a:ext cx="2277593" cy="539075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278389">
            <a:off x="3971199" y="-6456033"/>
            <a:ext cx="10805146" cy="7901263"/>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278389">
            <a:off x="713406" y="8648440"/>
            <a:ext cx="10805146" cy="7901263"/>
          </a:xfrm>
          <a:prstGeom prst="rect">
            <a:avLst/>
          </a:prstGeom>
        </p:spPr>
      </p:pic>
      <p:pic>
        <p:nvPicPr>
          <p:cNvPr id="6" name="Picture 6"/>
          <p:cNvPicPr>
            <a:picLocks noChangeAspect="1"/>
          </p:cNvPicPr>
          <p:nvPr/>
        </p:nvPicPr>
        <p:blipFill>
          <a:blip r:embed="rId5"/>
          <a:srcRect/>
          <a:stretch>
            <a:fillRect/>
          </a:stretch>
        </p:blipFill>
        <p:spPr>
          <a:xfrm rot="6717476">
            <a:off x="10172700" y="5359575"/>
            <a:ext cx="16230600" cy="7797451"/>
          </a:xfrm>
          <a:prstGeom prst="rect">
            <a:avLst/>
          </a:prstGeom>
        </p:spPr>
      </p:pic>
      <p:pic>
        <p:nvPicPr>
          <p:cNvPr id="7" name="Picture 7"/>
          <p:cNvPicPr>
            <a:picLocks noChangeAspect="1"/>
          </p:cNvPicPr>
          <p:nvPr/>
        </p:nvPicPr>
        <p:blipFill>
          <a:blip r:embed="rId6"/>
          <a:srcRect/>
          <a:stretch>
            <a:fillRect/>
          </a:stretch>
        </p:blipFill>
        <p:spPr>
          <a:xfrm rot="7674719">
            <a:off x="-7368576" y="664181"/>
            <a:ext cx="16230600" cy="4301109"/>
          </a:xfrm>
          <a:prstGeom prst="rect">
            <a:avLst/>
          </a:prstGeom>
        </p:spPr>
      </p:pic>
      <p:pic>
        <p:nvPicPr>
          <p:cNvPr id="8" name="Picture 8"/>
          <p:cNvPicPr>
            <a:picLocks noChangeAspect="1"/>
          </p:cNvPicPr>
          <p:nvPr/>
        </p:nvPicPr>
        <p:blipFill>
          <a:blip r:embed="rId7"/>
          <a:srcRect/>
          <a:stretch>
            <a:fillRect/>
          </a:stretch>
        </p:blipFill>
        <p:spPr>
          <a:xfrm rot="6738321">
            <a:off x="-14326801" y="6093421"/>
            <a:ext cx="25477626" cy="4824825"/>
          </a:xfrm>
          <a:prstGeom prst="rect">
            <a:avLst/>
          </a:prstGeom>
        </p:spPr>
      </p:pic>
      <p:pic>
        <p:nvPicPr>
          <p:cNvPr id="9" name="Picture 9"/>
          <p:cNvPicPr>
            <a:picLocks noChangeAspect="1"/>
          </p:cNvPicPr>
          <p:nvPr/>
        </p:nvPicPr>
        <p:blipFill>
          <a:blip r:embed="rId8"/>
          <a:srcRect/>
          <a:stretch>
            <a:fillRect/>
          </a:stretch>
        </p:blipFill>
        <p:spPr>
          <a:xfrm rot="-2881393">
            <a:off x="-2564828" y="6398903"/>
            <a:ext cx="6219721" cy="4213861"/>
          </a:xfrm>
          <a:prstGeom prst="rect">
            <a:avLst/>
          </a:prstGeom>
        </p:spPr>
      </p:pic>
      <p:pic>
        <p:nvPicPr>
          <p:cNvPr id="10" name="Picture 10"/>
          <p:cNvPicPr>
            <a:picLocks noChangeAspect="1"/>
          </p:cNvPicPr>
          <p:nvPr/>
        </p:nvPicPr>
        <p:blipFill>
          <a:blip r:embed="rId9"/>
          <a:srcRect/>
          <a:stretch>
            <a:fillRect/>
          </a:stretch>
        </p:blipFill>
        <p:spPr>
          <a:xfrm rot="2351768">
            <a:off x="15123861" y="1720415"/>
            <a:ext cx="5109078" cy="3461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284732">
            <a:off x="-8691797" y="225592"/>
            <a:ext cx="10805146" cy="7901263"/>
          </a:xfrm>
          <a:prstGeom prst="rect">
            <a:avLst/>
          </a:prstGeom>
        </p:spPr>
      </p:pic>
      <p:pic>
        <p:nvPicPr>
          <p:cNvPr id="4" name="Picture 4"/>
          <p:cNvPicPr>
            <a:picLocks noChangeAspect="1"/>
          </p:cNvPicPr>
          <p:nvPr/>
        </p:nvPicPr>
        <p:blipFill>
          <a:blip r:embed="rId5"/>
          <a:srcRect/>
          <a:stretch>
            <a:fillRect/>
          </a:stretch>
        </p:blipFill>
        <p:spPr>
          <a:xfrm rot="-804254">
            <a:off x="-5333726" y="-2454311"/>
            <a:ext cx="15044688" cy="3986842"/>
          </a:xfrm>
          <a:prstGeom prst="rect">
            <a:avLst/>
          </a:prstGeom>
        </p:spPr>
      </p:pic>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284732">
            <a:off x="15727925" y="1426773"/>
            <a:ext cx="10805146" cy="7901263"/>
          </a:xfrm>
          <a:prstGeom prst="rect">
            <a:avLst/>
          </a:prstGeom>
        </p:spPr>
      </p:pic>
      <p:pic>
        <p:nvPicPr>
          <p:cNvPr id="6" name="Picture 6"/>
          <p:cNvPicPr>
            <a:picLocks noChangeAspect="1"/>
          </p:cNvPicPr>
          <p:nvPr/>
        </p:nvPicPr>
        <p:blipFill>
          <a:blip r:embed="rId5"/>
          <a:srcRect/>
          <a:stretch>
            <a:fillRect/>
          </a:stretch>
        </p:blipFill>
        <p:spPr>
          <a:xfrm rot="-804254">
            <a:off x="7270066" y="8958200"/>
            <a:ext cx="14342388" cy="3800733"/>
          </a:xfrm>
          <a:prstGeom prst="rect">
            <a:avLst/>
          </a:prstGeom>
        </p:spPr>
      </p:pic>
      <p:pic>
        <p:nvPicPr>
          <p:cNvPr id="7" name="Picture 7"/>
          <p:cNvPicPr>
            <a:picLocks noChangeAspect="1"/>
          </p:cNvPicPr>
          <p:nvPr/>
        </p:nvPicPr>
        <p:blipFill>
          <a:blip r:embed="rId6"/>
          <a:srcRect t="18579" r="48100"/>
          <a:stretch>
            <a:fillRect/>
          </a:stretch>
        </p:blipFill>
        <p:spPr>
          <a:xfrm rot="-10800000">
            <a:off x="10988526" y="-1064399"/>
            <a:ext cx="12110631" cy="3598001"/>
          </a:xfrm>
          <a:prstGeom prst="rect">
            <a:avLst/>
          </a:prstGeom>
        </p:spPr>
      </p:pic>
      <p:pic>
        <p:nvPicPr>
          <p:cNvPr id="16" name="Picture 16"/>
          <p:cNvPicPr>
            <a:picLocks noChangeAspect="1"/>
          </p:cNvPicPr>
          <p:nvPr/>
        </p:nvPicPr>
        <p:blipFill>
          <a:blip r:embed="rId7"/>
          <a:srcRect/>
          <a:stretch>
            <a:fillRect/>
          </a:stretch>
        </p:blipFill>
        <p:spPr>
          <a:xfrm rot="-3258567">
            <a:off x="-3124490" y="7592501"/>
            <a:ext cx="6470558" cy="3724615"/>
          </a:xfrm>
          <a:prstGeom prst="rect">
            <a:avLst/>
          </a:prstGeom>
        </p:spPr>
      </p:pic>
      <p:pic>
        <p:nvPicPr>
          <p:cNvPr id="17" name="Picture 17"/>
          <p:cNvPicPr>
            <a:picLocks noChangeAspect="1"/>
          </p:cNvPicPr>
          <p:nvPr/>
        </p:nvPicPr>
        <p:blipFill>
          <a:blip r:embed="rId7"/>
          <a:srcRect/>
          <a:stretch>
            <a:fillRect/>
          </a:stretch>
        </p:blipFill>
        <p:spPr>
          <a:xfrm rot="8438027">
            <a:off x="14308044" y="-1202392"/>
            <a:ext cx="6980606" cy="401821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921039">
            <a:off x="297758" y="8526645"/>
            <a:ext cx="10805146" cy="7901263"/>
          </a:xfrm>
          <a:prstGeom prst="rect">
            <a:avLst/>
          </a:prstGeom>
        </p:spPr>
      </p:pic>
      <p:pic>
        <p:nvPicPr>
          <p:cNvPr id="4" name="Picture 4"/>
          <p:cNvPicPr>
            <a:picLocks noChangeAspect="1"/>
          </p:cNvPicPr>
          <p:nvPr/>
        </p:nvPicPr>
        <p:blipFill>
          <a:blip r:embed="rId5">
            <a:alphaModFix amt="80000"/>
          </a:blip>
          <a:srcRect/>
          <a:stretch>
            <a:fillRect/>
          </a:stretch>
        </p:blipFill>
        <p:spPr>
          <a:xfrm rot="9014301">
            <a:off x="4836512" y="7445793"/>
            <a:ext cx="16230600" cy="5863304"/>
          </a:xfrm>
          <a:prstGeom prst="rect">
            <a:avLst/>
          </a:prstGeom>
        </p:spPr>
      </p:pic>
      <p:pic>
        <p:nvPicPr>
          <p:cNvPr id="5" name="Picture 5"/>
          <p:cNvPicPr>
            <a:picLocks noChangeAspect="1"/>
          </p:cNvPicPr>
          <p:nvPr/>
        </p:nvPicPr>
        <p:blipFill>
          <a:blip r:embed="rId5">
            <a:alphaModFix amt="80000"/>
          </a:blip>
          <a:srcRect/>
          <a:stretch>
            <a:fillRect/>
          </a:stretch>
        </p:blipFill>
        <p:spPr>
          <a:xfrm rot="-2700000">
            <a:off x="-9338400" y="36798"/>
            <a:ext cx="16230600" cy="5863304"/>
          </a:xfrm>
          <a:prstGeom prst="rect">
            <a:avLst/>
          </a:prstGeom>
        </p:spPr>
      </p:pic>
      <p:pic>
        <p:nvPicPr>
          <p:cNvPr id="6" name="Picture 6"/>
          <p:cNvPicPr>
            <a:picLocks noChangeAspect="1"/>
          </p:cNvPicPr>
          <p:nvPr/>
        </p:nvPicPr>
        <p:blipFill>
          <a:blip r:embed="rId6"/>
          <a:srcRect/>
          <a:stretch>
            <a:fillRect/>
          </a:stretch>
        </p:blipFill>
        <p:spPr>
          <a:xfrm rot="-480422">
            <a:off x="3119110" y="8564652"/>
            <a:ext cx="16236712" cy="3074827"/>
          </a:xfrm>
          <a:prstGeom prst="rect">
            <a:avLst/>
          </a:prstGeom>
        </p:spPr>
      </p:pic>
      <p:pic>
        <p:nvPicPr>
          <p:cNvPr id="7" name="Picture 7"/>
          <p:cNvPicPr>
            <a:picLocks noChangeAspect="1"/>
          </p:cNvPicPr>
          <p:nvPr/>
        </p:nvPicPr>
        <p:blipFill>
          <a:blip r:embed="rId6"/>
          <a:srcRect b="9309"/>
          <a:stretch>
            <a:fillRect/>
          </a:stretch>
        </p:blipFill>
        <p:spPr>
          <a:xfrm rot="10117333">
            <a:off x="-1530082" y="-1394284"/>
            <a:ext cx="16236712" cy="2788568"/>
          </a:xfrm>
          <a:prstGeom prst="rect">
            <a:avLst/>
          </a:prstGeom>
        </p:spPr>
      </p:pic>
      <p:pic>
        <p:nvPicPr>
          <p:cNvPr id="28" name="Picture 28"/>
          <p:cNvPicPr>
            <a:picLocks noChangeAspect="1"/>
          </p:cNvPicPr>
          <p:nvPr/>
        </p:nvPicPr>
        <p:blipFill>
          <a:blip r:embed="rId7"/>
          <a:srcRect/>
          <a:stretch>
            <a:fillRect/>
          </a:stretch>
        </p:blipFill>
        <p:spPr>
          <a:xfrm rot="-1642982">
            <a:off x="16731826" y="1355678"/>
            <a:ext cx="2310530" cy="5468711"/>
          </a:xfrm>
          <a:prstGeom prst="rect">
            <a:avLst/>
          </a:prstGeom>
        </p:spPr>
      </p:pic>
      <p:pic>
        <p:nvPicPr>
          <p:cNvPr id="29" name="Picture 29"/>
          <p:cNvPicPr>
            <a:picLocks noChangeAspect="1"/>
          </p:cNvPicPr>
          <p:nvPr/>
        </p:nvPicPr>
        <p:blipFill>
          <a:blip r:embed="rId7"/>
          <a:srcRect/>
          <a:stretch>
            <a:fillRect/>
          </a:stretch>
        </p:blipFill>
        <p:spPr>
          <a:xfrm rot="1573166">
            <a:off x="-1278477" y="5410507"/>
            <a:ext cx="2693230" cy="6374510"/>
          </a:xfrm>
          <a:prstGeom prst="rect">
            <a:avLst/>
          </a:prstGeom>
        </p:spPr>
      </p:pic>
      <p:pic>
        <p:nvPicPr>
          <p:cNvPr id="31" name="Picture 31"/>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921039">
            <a:off x="7832594" y="-6919081"/>
            <a:ext cx="10805146" cy="79012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alphaModFix amt="80000"/>
          </a:blip>
          <a:srcRect/>
          <a:stretch>
            <a:fillRect/>
          </a:stretch>
        </p:blipFill>
        <p:spPr>
          <a:xfrm rot="-6885745">
            <a:off x="-6134952" y="8471241"/>
            <a:ext cx="16230600" cy="5863304"/>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05912">
            <a:off x="842559" y="-6544043"/>
            <a:ext cx="10805146" cy="7901263"/>
          </a:xfrm>
          <a:prstGeom prst="rect">
            <a:avLst/>
          </a:prstGeom>
        </p:spPr>
      </p:pic>
      <p:pic>
        <p:nvPicPr>
          <p:cNvPr id="5" name="Picture 5"/>
          <p:cNvPicPr>
            <a:picLocks noChangeAspect="1"/>
          </p:cNvPicPr>
          <p:nvPr/>
        </p:nvPicPr>
        <p:blipFill>
          <a:blip r:embed="rId3">
            <a:alphaModFix amt="80000"/>
          </a:blip>
          <a:srcRect/>
          <a:stretch>
            <a:fillRect/>
          </a:stretch>
        </p:blipFill>
        <p:spPr>
          <a:xfrm rot="-6885745">
            <a:off x="9790848" y="-1241711"/>
            <a:ext cx="16230600" cy="5863304"/>
          </a:xfrm>
          <a:prstGeom prst="rect">
            <a:avLst/>
          </a:prstGeom>
        </p:spPr>
      </p:pic>
      <p:pic>
        <p:nvPicPr>
          <p:cNvPr id="6" name="Picture 6"/>
          <p:cNvPicPr>
            <a:picLocks noChangeAspect="1"/>
          </p:cNvPicPr>
          <p:nvPr/>
        </p:nvPicPr>
        <p:blipFill>
          <a:blip r:embed="rId6"/>
          <a:srcRect/>
          <a:stretch>
            <a:fillRect/>
          </a:stretch>
        </p:blipFill>
        <p:spPr>
          <a:xfrm rot="5400000">
            <a:off x="-7412355" y="7412355"/>
            <a:ext cx="18288000" cy="3463290"/>
          </a:xfrm>
          <a:prstGeom prst="rect">
            <a:avLst/>
          </a:prstGeom>
        </p:spPr>
      </p:pic>
      <p:grpSp>
        <p:nvGrpSpPr>
          <p:cNvPr id="7" name="Group 7"/>
          <p:cNvGrpSpPr>
            <a:grpSpLocks noChangeAspect="1"/>
          </p:cNvGrpSpPr>
          <p:nvPr/>
        </p:nvGrpSpPr>
        <p:grpSpPr>
          <a:xfrm rot="425464">
            <a:off x="1731645" y="1869511"/>
            <a:ext cx="5590490" cy="6547977"/>
            <a:chOff x="0" y="0"/>
            <a:chExt cx="4597400" cy="5384800"/>
          </a:xfrm>
        </p:grpSpPr>
        <p:sp>
          <p:nvSpPr>
            <p:cNvPr id="8" name="Freeform 8"/>
            <p:cNvSpPr/>
            <p:nvPr/>
          </p:nvSpPr>
          <p:spPr>
            <a:xfrm>
              <a:off x="350520" y="69850"/>
              <a:ext cx="4161790" cy="4737100"/>
            </a:xfrm>
            <a:custGeom>
              <a:avLst/>
              <a:gdLst/>
              <a:ahLst/>
              <a:cxnLst/>
              <a:rect l="l" t="t" r="r" b="b"/>
              <a:pathLst>
                <a:path w="4161790" h="4737100">
                  <a:moveTo>
                    <a:pt x="4149090" y="327660"/>
                  </a:moveTo>
                  <a:lnTo>
                    <a:pt x="398780" y="1270"/>
                  </a:lnTo>
                  <a:cubicBezTo>
                    <a:pt x="391160" y="0"/>
                    <a:pt x="384810" y="6350"/>
                    <a:pt x="383540" y="13970"/>
                  </a:cubicBezTo>
                  <a:lnTo>
                    <a:pt x="1270" y="4395470"/>
                  </a:lnTo>
                  <a:cubicBezTo>
                    <a:pt x="0" y="4403090"/>
                    <a:pt x="6350" y="4409440"/>
                    <a:pt x="13970" y="4409440"/>
                  </a:cubicBezTo>
                  <a:lnTo>
                    <a:pt x="3764280" y="4735830"/>
                  </a:lnTo>
                  <a:cubicBezTo>
                    <a:pt x="3771900" y="4737100"/>
                    <a:pt x="3778250" y="4730750"/>
                    <a:pt x="3779520" y="4723130"/>
                  </a:cubicBezTo>
                  <a:lnTo>
                    <a:pt x="4161790" y="341630"/>
                  </a:lnTo>
                  <a:cubicBezTo>
                    <a:pt x="4161790" y="335280"/>
                    <a:pt x="4156710" y="328930"/>
                    <a:pt x="4149090" y="327660"/>
                  </a:cubicBezTo>
                  <a:close/>
                  <a:moveTo>
                    <a:pt x="3934460" y="529590"/>
                  </a:moveTo>
                  <a:lnTo>
                    <a:pt x="3652520" y="3763010"/>
                  </a:lnTo>
                  <a:cubicBezTo>
                    <a:pt x="3651250" y="3770630"/>
                    <a:pt x="3644900" y="3775710"/>
                    <a:pt x="3638550" y="3775710"/>
                  </a:cubicBezTo>
                  <a:lnTo>
                    <a:pt x="269240" y="3482340"/>
                  </a:lnTo>
                  <a:cubicBezTo>
                    <a:pt x="261620" y="3481070"/>
                    <a:pt x="256540" y="3474720"/>
                    <a:pt x="256540" y="3468370"/>
                  </a:cubicBezTo>
                  <a:lnTo>
                    <a:pt x="538480" y="233680"/>
                  </a:lnTo>
                  <a:cubicBezTo>
                    <a:pt x="539750" y="226060"/>
                    <a:pt x="546100" y="220980"/>
                    <a:pt x="553720" y="220980"/>
                  </a:cubicBezTo>
                  <a:lnTo>
                    <a:pt x="3921760" y="514350"/>
                  </a:lnTo>
                  <a:cubicBezTo>
                    <a:pt x="3929380" y="515620"/>
                    <a:pt x="3934460" y="521970"/>
                    <a:pt x="3934460" y="529590"/>
                  </a:cubicBezTo>
                  <a:close/>
                </a:path>
              </a:pathLst>
            </a:custGeom>
            <a:solidFill>
              <a:srgbClr val="F2F1EB"/>
            </a:solidFill>
          </p:spPr>
        </p:sp>
        <p:sp>
          <p:nvSpPr>
            <p:cNvPr id="9" name="Freeform 9"/>
            <p:cNvSpPr/>
            <p:nvPr/>
          </p:nvSpPr>
          <p:spPr>
            <a:xfrm>
              <a:off x="605790" y="289560"/>
              <a:ext cx="3679190" cy="3557270"/>
            </a:xfrm>
            <a:custGeom>
              <a:avLst/>
              <a:gdLst/>
              <a:ahLst/>
              <a:cxnLst/>
              <a:rect l="l" t="t" r="r" b="b"/>
              <a:pathLst>
                <a:path w="3679190" h="3557270">
                  <a:moveTo>
                    <a:pt x="3666490" y="294640"/>
                  </a:moveTo>
                  <a:lnTo>
                    <a:pt x="297180" y="1270"/>
                  </a:lnTo>
                  <a:cubicBezTo>
                    <a:pt x="289560" y="0"/>
                    <a:pt x="283210" y="6350"/>
                    <a:pt x="281940" y="13970"/>
                  </a:cubicBezTo>
                  <a:lnTo>
                    <a:pt x="1270" y="3247390"/>
                  </a:lnTo>
                  <a:cubicBezTo>
                    <a:pt x="0" y="3255010"/>
                    <a:pt x="6350" y="3261360"/>
                    <a:pt x="13970" y="3262630"/>
                  </a:cubicBezTo>
                  <a:lnTo>
                    <a:pt x="3382010" y="3556000"/>
                  </a:lnTo>
                  <a:cubicBezTo>
                    <a:pt x="3389630" y="3557270"/>
                    <a:pt x="3395980" y="3550920"/>
                    <a:pt x="3397250" y="3543300"/>
                  </a:cubicBezTo>
                  <a:lnTo>
                    <a:pt x="3679190" y="309880"/>
                  </a:lnTo>
                  <a:cubicBezTo>
                    <a:pt x="3679190" y="302260"/>
                    <a:pt x="3674110" y="295910"/>
                    <a:pt x="3666490" y="294640"/>
                  </a:cubicBezTo>
                  <a:close/>
                </a:path>
              </a:pathLst>
            </a:custGeom>
            <a:blipFill>
              <a:blip r:embed="rId7"/>
              <a:stretch>
                <a:fillRect l="-22491" r="-22491"/>
              </a:stretch>
            </a:blipFill>
          </p:spPr>
        </p:sp>
        <p:sp>
          <p:nvSpPr>
            <p:cNvPr id="10" name="Freeform 10"/>
            <p:cNvSpPr/>
            <p:nvPr/>
          </p:nvSpPr>
          <p:spPr>
            <a:xfrm>
              <a:off x="877570" y="289560"/>
              <a:ext cx="3407410" cy="3554730"/>
            </a:xfrm>
            <a:custGeom>
              <a:avLst/>
              <a:gdLst/>
              <a:ahLst/>
              <a:cxnLst/>
              <a:rect l="l" t="t" r="r" b="b"/>
              <a:pathLst>
                <a:path w="3407410" h="3554730">
                  <a:moveTo>
                    <a:pt x="3407410" y="304800"/>
                  </a:moveTo>
                  <a:cubicBezTo>
                    <a:pt x="3407410" y="304800"/>
                    <a:pt x="3406140" y="297180"/>
                    <a:pt x="3395980" y="294640"/>
                  </a:cubicBezTo>
                  <a:lnTo>
                    <a:pt x="3394710" y="294640"/>
                  </a:lnTo>
                  <a:lnTo>
                    <a:pt x="3383280" y="293370"/>
                  </a:lnTo>
                  <a:lnTo>
                    <a:pt x="15240" y="0"/>
                  </a:lnTo>
                  <a:cubicBezTo>
                    <a:pt x="8890" y="0"/>
                    <a:pt x="1270" y="1270"/>
                    <a:pt x="0" y="8890"/>
                  </a:cubicBezTo>
                  <a:lnTo>
                    <a:pt x="1270" y="15240"/>
                  </a:lnTo>
                  <a:cubicBezTo>
                    <a:pt x="3810" y="12700"/>
                    <a:pt x="8890" y="10160"/>
                    <a:pt x="13970" y="10160"/>
                  </a:cubicBezTo>
                  <a:lnTo>
                    <a:pt x="3393440" y="304800"/>
                  </a:lnTo>
                  <a:lnTo>
                    <a:pt x="3398520" y="304800"/>
                  </a:lnTo>
                  <a:lnTo>
                    <a:pt x="3116580" y="3543300"/>
                  </a:lnTo>
                  <a:cubicBezTo>
                    <a:pt x="3116580" y="3548380"/>
                    <a:pt x="3114040" y="3552190"/>
                    <a:pt x="3110230" y="3554730"/>
                  </a:cubicBezTo>
                  <a:lnTo>
                    <a:pt x="3114040" y="3554730"/>
                  </a:lnTo>
                  <a:cubicBezTo>
                    <a:pt x="3120390" y="3554730"/>
                    <a:pt x="3126740" y="3550920"/>
                    <a:pt x="3126740" y="3544570"/>
                  </a:cubicBezTo>
                  <a:lnTo>
                    <a:pt x="3407410" y="304800"/>
                  </a:lnTo>
                  <a:close/>
                </a:path>
              </a:pathLst>
            </a:custGeom>
            <a:solidFill>
              <a:srgbClr val="898888"/>
            </a:solidFill>
          </p:spPr>
        </p:sp>
        <p:sp>
          <p:nvSpPr>
            <p:cNvPr id="11" name="Freeform 11"/>
            <p:cNvSpPr/>
            <p:nvPr/>
          </p:nvSpPr>
          <p:spPr>
            <a:xfrm>
              <a:off x="353060" y="4452620"/>
              <a:ext cx="3789680" cy="356870"/>
            </a:xfrm>
            <a:custGeom>
              <a:avLst/>
              <a:gdLst/>
              <a:ahLst/>
              <a:cxnLst/>
              <a:rect l="l" t="t" r="r" b="b"/>
              <a:pathLst>
                <a:path w="3789680" h="356870">
                  <a:moveTo>
                    <a:pt x="15240" y="15240"/>
                  </a:moveTo>
                  <a:cubicBezTo>
                    <a:pt x="7620" y="13970"/>
                    <a:pt x="2540" y="7620"/>
                    <a:pt x="2540" y="0"/>
                  </a:cubicBezTo>
                  <a:lnTo>
                    <a:pt x="1270" y="13970"/>
                  </a:lnTo>
                  <a:cubicBezTo>
                    <a:pt x="0" y="21590"/>
                    <a:pt x="6350" y="27940"/>
                    <a:pt x="13970" y="29210"/>
                  </a:cubicBezTo>
                  <a:lnTo>
                    <a:pt x="3780790" y="356870"/>
                  </a:lnTo>
                  <a:cubicBezTo>
                    <a:pt x="3784600" y="356870"/>
                    <a:pt x="3787140" y="355600"/>
                    <a:pt x="3789680" y="354330"/>
                  </a:cubicBezTo>
                  <a:lnTo>
                    <a:pt x="3775710" y="342900"/>
                  </a:lnTo>
                  <a:lnTo>
                    <a:pt x="15240" y="15240"/>
                  </a:lnTo>
                  <a:close/>
                </a:path>
              </a:pathLst>
            </a:custGeom>
            <a:solidFill>
              <a:srgbClr val="898888"/>
            </a:solidFill>
          </p:spPr>
        </p:sp>
        <p:sp>
          <p:nvSpPr>
            <p:cNvPr id="12" name="Freeform 12"/>
            <p:cNvSpPr/>
            <p:nvPr/>
          </p:nvSpPr>
          <p:spPr>
            <a:xfrm>
              <a:off x="353060" y="74930"/>
              <a:ext cx="396240" cy="4408170"/>
            </a:xfrm>
            <a:custGeom>
              <a:avLst/>
              <a:gdLst/>
              <a:ahLst/>
              <a:cxnLst/>
              <a:rect l="l" t="t" r="r" b="b"/>
              <a:pathLst>
                <a:path w="396240" h="4408170">
                  <a:moveTo>
                    <a:pt x="13970" y="4392930"/>
                  </a:moveTo>
                  <a:lnTo>
                    <a:pt x="396240" y="8890"/>
                  </a:lnTo>
                  <a:lnTo>
                    <a:pt x="387350" y="0"/>
                  </a:lnTo>
                  <a:cubicBezTo>
                    <a:pt x="384810" y="1270"/>
                    <a:pt x="383540" y="5080"/>
                    <a:pt x="382270" y="8890"/>
                  </a:cubicBezTo>
                  <a:lnTo>
                    <a:pt x="1270" y="4391660"/>
                  </a:lnTo>
                  <a:cubicBezTo>
                    <a:pt x="0" y="4399280"/>
                    <a:pt x="6350" y="4405630"/>
                    <a:pt x="13970" y="4406900"/>
                  </a:cubicBezTo>
                  <a:lnTo>
                    <a:pt x="27940" y="4408170"/>
                  </a:lnTo>
                  <a:cubicBezTo>
                    <a:pt x="19050" y="4406900"/>
                    <a:pt x="13970" y="4400550"/>
                    <a:pt x="13970" y="4392930"/>
                  </a:cubicBezTo>
                  <a:close/>
                </a:path>
              </a:pathLst>
            </a:custGeom>
            <a:solidFill>
              <a:srgbClr val="898888"/>
            </a:solidFill>
          </p:spPr>
        </p:sp>
        <p:sp>
          <p:nvSpPr>
            <p:cNvPr id="13" name="Freeform 13"/>
            <p:cNvSpPr/>
            <p:nvPr/>
          </p:nvSpPr>
          <p:spPr>
            <a:xfrm>
              <a:off x="591820" y="292100"/>
              <a:ext cx="297180" cy="3260090"/>
            </a:xfrm>
            <a:custGeom>
              <a:avLst/>
              <a:gdLst/>
              <a:ahLst/>
              <a:cxnLst/>
              <a:rect l="l" t="t" r="r" b="b"/>
              <a:pathLst>
                <a:path w="297180" h="3260090">
                  <a:moveTo>
                    <a:pt x="15240" y="3244850"/>
                  </a:moveTo>
                  <a:lnTo>
                    <a:pt x="297180" y="11430"/>
                  </a:lnTo>
                  <a:lnTo>
                    <a:pt x="297180" y="8890"/>
                  </a:lnTo>
                  <a:lnTo>
                    <a:pt x="288290" y="0"/>
                  </a:lnTo>
                  <a:cubicBezTo>
                    <a:pt x="285750" y="2540"/>
                    <a:pt x="283210" y="5080"/>
                    <a:pt x="283210" y="10160"/>
                  </a:cubicBezTo>
                  <a:lnTo>
                    <a:pt x="1270" y="3243580"/>
                  </a:lnTo>
                  <a:cubicBezTo>
                    <a:pt x="0" y="3251200"/>
                    <a:pt x="6350" y="3257550"/>
                    <a:pt x="13970" y="3258820"/>
                  </a:cubicBezTo>
                  <a:lnTo>
                    <a:pt x="27940" y="3260090"/>
                  </a:lnTo>
                  <a:cubicBezTo>
                    <a:pt x="20320" y="3258820"/>
                    <a:pt x="13970" y="3252470"/>
                    <a:pt x="15240" y="3244850"/>
                  </a:cubicBezTo>
                  <a:close/>
                </a:path>
              </a:pathLst>
            </a:custGeom>
            <a:solidFill>
              <a:srgbClr val="FFFFFF"/>
            </a:solidFill>
          </p:spPr>
        </p:sp>
        <p:sp>
          <p:nvSpPr>
            <p:cNvPr id="14" name="Freeform 14"/>
            <p:cNvSpPr/>
            <p:nvPr/>
          </p:nvSpPr>
          <p:spPr>
            <a:xfrm>
              <a:off x="0" y="0"/>
              <a:ext cx="0" cy="0"/>
            </a:xfrm>
            <a:custGeom>
              <a:avLst/>
              <a:gdLst/>
              <a:ahLst/>
              <a:cxnLst/>
              <a:rect l="l" t="t" r="r" b="b"/>
              <a:pathLst>
                <a:path/>
              </a:pathLst>
            </a:custGeom>
            <a:solidFill>
              <a:srgbClr val="FFFFFF"/>
            </a:solidFill>
          </p:spPr>
        </p:sp>
        <p:sp>
          <p:nvSpPr>
            <p:cNvPr id="15" name="Freeform 15"/>
            <p:cNvSpPr/>
            <p:nvPr/>
          </p:nvSpPr>
          <p:spPr>
            <a:xfrm>
              <a:off x="593090" y="3526790"/>
              <a:ext cx="3404870" cy="322580"/>
            </a:xfrm>
            <a:custGeom>
              <a:avLst/>
              <a:gdLst/>
              <a:ahLst/>
              <a:cxnLst/>
              <a:rect l="l" t="t" r="r" b="b"/>
              <a:pathLst>
                <a:path w="3404870" h="322580">
                  <a:moveTo>
                    <a:pt x="3399790" y="308610"/>
                  </a:moveTo>
                  <a:lnTo>
                    <a:pt x="3395980" y="308610"/>
                  </a:lnTo>
                  <a:lnTo>
                    <a:pt x="15240" y="13970"/>
                  </a:lnTo>
                  <a:cubicBezTo>
                    <a:pt x="7620" y="12700"/>
                    <a:pt x="2540" y="6350"/>
                    <a:pt x="2540" y="0"/>
                  </a:cubicBezTo>
                  <a:lnTo>
                    <a:pt x="1270" y="13970"/>
                  </a:lnTo>
                  <a:cubicBezTo>
                    <a:pt x="0" y="21590"/>
                    <a:pt x="6350" y="27940"/>
                    <a:pt x="13970" y="29210"/>
                  </a:cubicBezTo>
                  <a:lnTo>
                    <a:pt x="3394710" y="322580"/>
                  </a:lnTo>
                  <a:cubicBezTo>
                    <a:pt x="3398520" y="322580"/>
                    <a:pt x="3402330" y="321310"/>
                    <a:pt x="3404870" y="318770"/>
                  </a:cubicBezTo>
                  <a:lnTo>
                    <a:pt x="3399790" y="308610"/>
                  </a:lnTo>
                  <a:close/>
                </a:path>
              </a:pathLst>
            </a:custGeom>
            <a:solidFill>
              <a:srgbClr val="FFFFFF"/>
            </a:solidFill>
          </p:spPr>
        </p:sp>
        <p:sp>
          <p:nvSpPr>
            <p:cNvPr id="16" name="Freeform 16"/>
            <p:cNvSpPr/>
            <p:nvPr/>
          </p:nvSpPr>
          <p:spPr>
            <a:xfrm>
              <a:off x="749300" y="80010"/>
              <a:ext cx="1270" cy="3810"/>
            </a:xfrm>
            <a:custGeom>
              <a:avLst/>
              <a:gdLst/>
              <a:ahLst/>
              <a:cxnLst/>
              <a:rect l="l" t="t" r="r" b="b"/>
              <a:pathLst>
                <a:path w="1270" h="3810">
                  <a:moveTo>
                    <a:pt x="0" y="3810"/>
                  </a:moveTo>
                  <a:lnTo>
                    <a:pt x="1270" y="0"/>
                  </a:lnTo>
                  <a:cubicBezTo>
                    <a:pt x="0" y="1270"/>
                    <a:pt x="0" y="2540"/>
                    <a:pt x="0" y="3810"/>
                  </a:cubicBezTo>
                  <a:close/>
                </a:path>
              </a:pathLst>
            </a:custGeom>
            <a:solidFill>
              <a:srgbClr val="FFFFFF"/>
            </a:solidFill>
          </p:spPr>
        </p:sp>
        <p:sp>
          <p:nvSpPr>
            <p:cNvPr id="17" name="Freeform 17"/>
            <p:cNvSpPr/>
            <p:nvPr/>
          </p:nvSpPr>
          <p:spPr>
            <a:xfrm>
              <a:off x="741680" y="71120"/>
              <a:ext cx="3789680" cy="355600"/>
            </a:xfrm>
            <a:custGeom>
              <a:avLst/>
              <a:gdLst/>
              <a:ahLst/>
              <a:cxnLst/>
              <a:rect l="l" t="t" r="r" b="b"/>
              <a:pathLst>
                <a:path w="3789680" h="355600">
                  <a:moveTo>
                    <a:pt x="3776980" y="327660"/>
                  </a:moveTo>
                  <a:lnTo>
                    <a:pt x="22860" y="1270"/>
                  </a:lnTo>
                  <a:lnTo>
                    <a:pt x="10160" y="0"/>
                  </a:lnTo>
                  <a:cubicBezTo>
                    <a:pt x="6350" y="0"/>
                    <a:pt x="2540" y="1270"/>
                    <a:pt x="0" y="3810"/>
                  </a:cubicBezTo>
                  <a:lnTo>
                    <a:pt x="7620" y="12700"/>
                  </a:lnTo>
                  <a:lnTo>
                    <a:pt x="8890" y="12700"/>
                  </a:lnTo>
                  <a:lnTo>
                    <a:pt x="3775710" y="340360"/>
                  </a:lnTo>
                  <a:cubicBezTo>
                    <a:pt x="3783330" y="341630"/>
                    <a:pt x="3788410" y="347980"/>
                    <a:pt x="3788410" y="355600"/>
                  </a:cubicBezTo>
                  <a:lnTo>
                    <a:pt x="3789680" y="341630"/>
                  </a:lnTo>
                  <a:cubicBezTo>
                    <a:pt x="3789680" y="335280"/>
                    <a:pt x="3784600" y="328930"/>
                    <a:pt x="3776980" y="327660"/>
                  </a:cubicBezTo>
                  <a:close/>
                </a:path>
              </a:pathLst>
            </a:custGeom>
            <a:solidFill>
              <a:srgbClr val="FFFFFF"/>
            </a:solidFill>
          </p:spPr>
        </p:sp>
        <p:sp>
          <p:nvSpPr>
            <p:cNvPr id="18" name="Freeform 18"/>
            <p:cNvSpPr/>
            <p:nvPr/>
          </p:nvSpPr>
          <p:spPr>
            <a:xfrm>
              <a:off x="4130040" y="408940"/>
              <a:ext cx="400050" cy="4396740"/>
            </a:xfrm>
            <a:custGeom>
              <a:avLst/>
              <a:gdLst/>
              <a:ahLst/>
              <a:cxnLst/>
              <a:rect l="l" t="t" r="r" b="b"/>
              <a:pathLst>
                <a:path w="400050" h="4396740">
                  <a:moveTo>
                    <a:pt x="19050" y="4387850"/>
                  </a:moveTo>
                  <a:lnTo>
                    <a:pt x="400050" y="13970"/>
                  </a:lnTo>
                  <a:cubicBezTo>
                    <a:pt x="400050" y="13970"/>
                    <a:pt x="392430" y="5080"/>
                    <a:pt x="389890" y="2540"/>
                  </a:cubicBezTo>
                  <a:cubicBezTo>
                    <a:pt x="389890" y="2540"/>
                    <a:pt x="387350" y="0"/>
                    <a:pt x="382270" y="0"/>
                  </a:cubicBezTo>
                  <a:lnTo>
                    <a:pt x="0" y="4385310"/>
                  </a:lnTo>
                  <a:lnTo>
                    <a:pt x="13970" y="4396740"/>
                  </a:lnTo>
                  <a:cubicBezTo>
                    <a:pt x="16510" y="4395470"/>
                    <a:pt x="19050" y="4391660"/>
                    <a:pt x="19050" y="4387850"/>
                  </a:cubicBezTo>
                  <a:close/>
                </a:path>
              </a:pathLst>
            </a:custGeom>
            <a:solidFill>
              <a:srgbClr val="FFFFFF"/>
            </a:solidFill>
          </p:spPr>
        </p:sp>
        <p:sp>
          <p:nvSpPr>
            <p:cNvPr id="19" name="Freeform 19"/>
            <p:cNvSpPr/>
            <p:nvPr/>
          </p:nvSpPr>
          <p:spPr>
            <a:xfrm>
              <a:off x="78740" y="900430"/>
              <a:ext cx="3792220" cy="4425950"/>
            </a:xfrm>
            <a:custGeom>
              <a:avLst/>
              <a:gdLst/>
              <a:ahLst/>
              <a:cxnLst/>
              <a:rect l="l" t="t" r="r" b="b"/>
              <a:pathLst>
                <a:path w="3792220" h="4425950">
                  <a:moveTo>
                    <a:pt x="3778250" y="0"/>
                  </a:moveTo>
                  <a:lnTo>
                    <a:pt x="13970" y="0"/>
                  </a:lnTo>
                  <a:cubicBezTo>
                    <a:pt x="6350" y="0"/>
                    <a:pt x="0" y="6350"/>
                    <a:pt x="0" y="13970"/>
                  </a:cubicBezTo>
                  <a:lnTo>
                    <a:pt x="0" y="4411980"/>
                  </a:lnTo>
                  <a:cubicBezTo>
                    <a:pt x="0" y="4419600"/>
                    <a:pt x="6350" y="4425950"/>
                    <a:pt x="13970" y="4425950"/>
                  </a:cubicBezTo>
                  <a:lnTo>
                    <a:pt x="3778250" y="4425950"/>
                  </a:lnTo>
                  <a:cubicBezTo>
                    <a:pt x="3785870" y="4425950"/>
                    <a:pt x="3792220" y="4419600"/>
                    <a:pt x="3792220" y="4411980"/>
                  </a:cubicBezTo>
                  <a:lnTo>
                    <a:pt x="3792220" y="12700"/>
                  </a:lnTo>
                  <a:cubicBezTo>
                    <a:pt x="3792220" y="5080"/>
                    <a:pt x="3785870" y="0"/>
                    <a:pt x="3778250" y="0"/>
                  </a:cubicBezTo>
                  <a:close/>
                  <a:moveTo>
                    <a:pt x="3582670" y="218440"/>
                  </a:moveTo>
                  <a:lnTo>
                    <a:pt x="3582670" y="3464560"/>
                  </a:lnTo>
                  <a:cubicBezTo>
                    <a:pt x="3582670" y="3472180"/>
                    <a:pt x="3576320" y="3478530"/>
                    <a:pt x="3568700" y="3478530"/>
                  </a:cubicBezTo>
                  <a:lnTo>
                    <a:pt x="186690" y="3478530"/>
                  </a:lnTo>
                  <a:cubicBezTo>
                    <a:pt x="179070" y="3478530"/>
                    <a:pt x="172720" y="3472180"/>
                    <a:pt x="172720" y="3464560"/>
                  </a:cubicBezTo>
                  <a:lnTo>
                    <a:pt x="172720" y="218440"/>
                  </a:lnTo>
                  <a:cubicBezTo>
                    <a:pt x="172720" y="210820"/>
                    <a:pt x="179070" y="204470"/>
                    <a:pt x="186690" y="204470"/>
                  </a:cubicBezTo>
                  <a:lnTo>
                    <a:pt x="3568700" y="204470"/>
                  </a:lnTo>
                  <a:cubicBezTo>
                    <a:pt x="3576320" y="204470"/>
                    <a:pt x="3582670" y="210820"/>
                    <a:pt x="3582670" y="218440"/>
                  </a:cubicBezTo>
                  <a:close/>
                </a:path>
              </a:pathLst>
            </a:custGeom>
            <a:solidFill>
              <a:srgbClr val="F2F1EB"/>
            </a:solidFill>
          </p:spPr>
        </p:sp>
        <p:sp>
          <p:nvSpPr>
            <p:cNvPr id="20" name="Freeform 20"/>
            <p:cNvSpPr/>
            <p:nvPr/>
          </p:nvSpPr>
          <p:spPr>
            <a:xfrm>
              <a:off x="251460" y="1104900"/>
              <a:ext cx="3409950" cy="3274060"/>
            </a:xfrm>
            <a:custGeom>
              <a:avLst/>
              <a:gdLst/>
              <a:ahLst/>
              <a:cxnLst/>
              <a:rect l="l" t="t" r="r" b="b"/>
              <a:pathLst>
                <a:path w="3409950" h="3274060">
                  <a:moveTo>
                    <a:pt x="3395980" y="0"/>
                  </a:moveTo>
                  <a:lnTo>
                    <a:pt x="13970" y="0"/>
                  </a:lnTo>
                  <a:cubicBezTo>
                    <a:pt x="6350" y="0"/>
                    <a:pt x="0" y="6350"/>
                    <a:pt x="0" y="13970"/>
                  </a:cubicBezTo>
                  <a:lnTo>
                    <a:pt x="0" y="3260090"/>
                  </a:lnTo>
                  <a:cubicBezTo>
                    <a:pt x="0" y="3267710"/>
                    <a:pt x="6350" y="3274060"/>
                    <a:pt x="13970" y="3274060"/>
                  </a:cubicBezTo>
                  <a:lnTo>
                    <a:pt x="3395980" y="3274060"/>
                  </a:lnTo>
                  <a:cubicBezTo>
                    <a:pt x="3403600" y="3274060"/>
                    <a:pt x="3409950" y="3267710"/>
                    <a:pt x="3409950" y="3260090"/>
                  </a:cubicBezTo>
                  <a:lnTo>
                    <a:pt x="3409950" y="13970"/>
                  </a:lnTo>
                  <a:cubicBezTo>
                    <a:pt x="3409950" y="6350"/>
                    <a:pt x="3403600" y="0"/>
                    <a:pt x="3395980" y="0"/>
                  </a:cubicBezTo>
                  <a:close/>
                </a:path>
              </a:pathLst>
            </a:custGeom>
            <a:blipFill>
              <a:blip r:embed="rId8"/>
              <a:stretch>
                <a:fillRect l="-15260" r="-15260"/>
              </a:stretch>
            </a:blipFill>
          </p:spPr>
        </p:sp>
        <p:sp>
          <p:nvSpPr>
            <p:cNvPr id="21" name="Freeform 21"/>
            <p:cNvSpPr/>
            <p:nvPr/>
          </p:nvSpPr>
          <p:spPr>
            <a:xfrm>
              <a:off x="240030" y="1106170"/>
              <a:ext cx="3421380" cy="3274060"/>
            </a:xfrm>
            <a:custGeom>
              <a:avLst/>
              <a:gdLst/>
              <a:ahLst/>
              <a:cxnLst/>
              <a:rect l="l" t="t" r="r" b="b"/>
              <a:pathLst>
                <a:path w="3421380" h="3274060">
                  <a:moveTo>
                    <a:pt x="3421380" y="8890"/>
                  </a:moveTo>
                  <a:cubicBezTo>
                    <a:pt x="3421380" y="8890"/>
                    <a:pt x="3418840" y="1270"/>
                    <a:pt x="3408680" y="0"/>
                  </a:cubicBezTo>
                  <a:lnTo>
                    <a:pt x="13970" y="0"/>
                  </a:lnTo>
                  <a:cubicBezTo>
                    <a:pt x="7620" y="0"/>
                    <a:pt x="0" y="2540"/>
                    <a:pt x="0" y="10160"/>
                  </a:cubicBezTo>
                  <a:lnTo>
                    <a:pt x="2540" y="16510"/>
                  </a:lnTo>
                  <a:cubicBezTo>
                    <a:pt x="5080" y="12700"/>
                    <a:pt x="10160" y="11430"/>
                    <a:pt x="13970" y="11430"/>
                  </a:cubicBezTo>
                  <a:lnTo>
                    <a:pt x="3411220" y="11430"/>
                  </a:lnTo>
                  <a:lnTo>
                    <a:pt x="3411220" y="3262630"/>
                  </a:lnTo>
                  <a:cubicBezTo>
                    <a:pt x="3411220" y="3267710"/>
                    <a:pt x="3408680" y="3271520"/>
                    <a:pt x="3406140" y="3274060"/>
                  </a:cubicBezTo>
                  <a:lnTo>
                    <a:pt x="3409950" y="3274060"/>
                  </a:lnTo>
                  <a:cubicBezTo>
                    <a:pt x="3416300" y="3274060"/>
                    <a:pt x="3421380" y="3268980"/>
                    <a:pt x="3421380" y="3262630"/>
                  </a:cubicBezTo>
                  <a:lnTo>
                    <a:pt x="3421380" y="8890"/>
                  </a:lnTo>
                  <a:close/>
                </a:path>
              </a:pathLst>
            </a:custGeom>
            <a:solidFill>
              <a:srgbClr val="898888"/>
            </a:solidFill>
          </p:spPr>
        </p:sp>
        <p:sp>
          <p:nvSpPr>
            <p:cNvPr id="22" name="Freeform 22"/>
            <p:cNvSpPr/>
            <p:nvPr/>
          </p:nvSpPr>
          <p:spPr>
            <a:xfrm>
              <a:off x="81280" y="5299710"/>
              <a:ext cx="3804920" cy="27940"/>
            </a:xfrm>
            <a:custGeom>
              <a:avLst/>
              <a:gdLst/>
              <a:ahLst/>
              <a:cxnLst/>
              <a:rect l="l" t="t" r="r" b="b"/>
              <a:pathLst>
                <a:path w="3804920" h="27940">
                  <a:moveTo>
                    <a:pt x="13970" y="13970"/>
                  </a:moveTo>
                  <a:cubicBezTo>
                    <a:pt x="6350" y="13970"/>
                    <a:pt x="0" y="7620"/>
                    <a:pt x="0" y="0"/>
                  </a:cubicBezTo>
                  <a:lnTo>
                    <a:pt x="0" y="13970"/>
                  </a:lnTo>
                  <a:cubicBezTo>
                    <a:pt x="0" y="21590"/>
                    <a:pt x="6350" y="27940"/>
                    <a:pt x="13970" y="27940"/>
                  </a:cubicBezTo>
                  <a:lnTo>
                    <a:pt x="3796030" y="27940"/>
                  </a:lnTo>
                  <a:cubicBezTo>
                    <a:pt x="3799840" y="27940"/>
                    <a:pt x="3802380" y="26670"/>
                    <a:pt x="3804920" y="24130"/>
                  </a:cubicBezTo>
                  <a:lnTo>
                    <a:pt x="3790950" y="13970"/>
                  </a:lnTo>
                  <a:lnTo>
                    <a:pt x="13970" y="13970"/>
                  </a:lnTo>
                  <a:close/>
                </a:path>
              </a:pathLst>
            </a:custGeom>
            <a:solidFill>
              <a:srgbClr val="898888"/>
            </a:solidFill>
          </p:spPr>
        </p:sp>
        <p:sp>
          <p:nvSpPr>
            <p:cNvPr id="23" name="Freeform 23"/>
            <p:cNvSpPr/>
            <p:nvPr/>
          </p:nvSpPr>
          <p:spPr>
            <a:xfrm>
              <a:off x="81280" y="904240"/>
              <a:ext cx="27940" cy="4422140"/>
            </a:xfrm>
            <a:custGeom>
              <a:avLst/>
              <a:gdLst/>
              <a:ahLst/>
              <a:cxnLst/>
              <a:rect l="l" t="t" r="r" b="b"/>
              <a:pathLst>
                <a:path w="27940" h="4422140">
                  <a:moveTo>
                    <a:pt x="12700" y="4409440"/>
                  </a:moveTo>
                  <a:lnTo>
                    <a:pt x="12700" y="8890"/>
                  </a:lnTo>
                  <a:lnTo>
                    <a:pt x="3810" y="0"/>
                  </a:lnTo>
                  <a:cubicBezTo>
                    <a:pt x="1270" y="2540"/>
                    <a:pt x="0" y="5080"/>
                    <a:pt x="0" y="8890"/>
                  </a:cubicBezTo>
                  <a:lnTo>
                    <a:pt x="0" y="4408170"/>
                  </a:lnTo>
                  <a:cubicBezTo>
                    <a:pt x="0" y="4415790"/>
                    <a:pt x="6350" y="4422140"/>
                    <a:pt x="13970" y="4422140"/>
                  </a:cubicBezTo>
                  <a:lnTo>
                    <a:pt x="27940" y="4422140"/>
                  </a:lnTo>
                  <a:cubicBezTo>
                    <a:pt x="19050" y="4422140"/>
                    <a:pt x="12700" y="4415790"/>
                    <a:pt x="12700" y="4409440"/>
                  </a:cubicBezTo>
                  <a:close/>
                </a:path>
              </a:pathLst>
            </a:custGeom>
            <a:solidFill>
              <a:srgbClr val="898888"/>
            </a:solidFill>
          </p:spPr>
        </p:sp>
        <p:sp>
          <p:nvSpPr>
            <p:cNvPr id="24" name="Freeform 24"/>
            <p:cNvSpPr/>
            <p:nvPr/>
          </p:nvSpPr>
          <p:spPr>
            <a:xfrm>
              <a:off x="238760" y="1108710"/>
              <a:ext cx="27940" cy="3270250"/>
            </a:xfrm>
            <a:custGeom>
              <a:avLst/>
              <a:gdLst/>
              <a:ahLst/>
              <a:cxnLst/>
              <a:rect l="l" t="t" r="r" b="b"/>
              <a:pathLst>
                <a:path w="27940" h="3270250">
                  <a:moveTo>
                    <a:pt x="12700" y="3256280"/>
                  </a:moveTo>
                  <a:lnTo>
                    <a:pt x="12700" y="7620"/>
                  </a:lnTo>
                  <a:lnTo>
                    <a:pt x="3810" y="0"/>
                  </a:lnTo>
                  <a:cubicBezTo>
                    <a:pt x="1270" y="2540"/>
                    <a:pt x="0" y="6350"/>
                    <a:pt x="0" y="10160"/>
                  </a:cubicBezTo>
                  <a:lnTo>
                    <a:pt x="0" y="3256280"/>
                  </a:lnTo>
                  <a:cubicBezTo>
                    <a:pt x="0" y="3263900"/>
                    <a:pt x="6350" y="3270250"/>
                    <a:pt x="13970" y="3270250"/>
                  </a:cubicBezTo>
                  <a:lnTo>
                    <a:pt x="27940" y="3270250"/>
                  </a:lnTo>
                  <a:cubicBezTo>
                    <a:pt x="19050" y="3270250"/>
                    <a:pt x="12700" y="3263900"/>
                    <a:pt x="12700" y="3256280"/>
                  </a:cubicBezTo>
                  <a:close/>
                </a:path>
              </a:pathLst>
            </a:custGeom>
            <a:solidFill>
              <a:srgbClr val="FFFFFF"/>
            </a:solidFill>
          </p:spPr>
        </p:sp>
        <p:sp>
          <p:nvSpPr>
            <p:cNvPr id="25" name="Freeform 25"/>
            <p:cNvSpPr/>
            <p:nvPr/>
          </p:nvSpPr>
          <p:spPr>
            <a:xfrm>
              <a:off x="0" y="0"/>
              <a:ext cx="0" cy="0"/>
            </a:xfrm>
            <a:custGeom>
              <a:avLst/>
              <a:gdLst/>
              <a:ahLst/>
              <a:cxnLst/>
              <a:rect l="l" t="t" r="r" b="b"/>
              <a:pathLst>
                <a:path/>
              </a:pathLst>
            </a:custGeom>
            <a:solidFill>
              <a:srgbClr val="FFFFFF"/>
            </a:solidFill>
          </p:spPr>
        </p:sp>
        <p:sp>
          <p:nvSpPr>
            <p:cNvPr id="26" name="Freeform 26"/>
            <p:cNvSpPr/>
            <p:nvPr/>
          </p:nvSpPr>
          <p:spPr>
            <a:xfrm>
              <a:off x="240030" y="4354830"/>
              <a:ext cx="3417570" cy="27940"/>
            </a:xfrm>
            <a:custGeom>
              <a:avLst/>
              <a:gdLst/>
              <a:ahLst/>
              <a:cxnLst/>
              <a:rect l="l" t="t" r="r" b="b"/>
              <a:pathLst>
                <a:path w="3417570" h="27940">
                  <a:moveTo>
                    <a:pt x="3411220" y="12700"/>
                  </a:moveTo>
                  <a:cubicBezTo>
                    <a:pt x="3409950" y="12700"/>
                    <a:pt x="3408680" y="13970"/>
                    <a:pt x="3407410" y="13970"/>
                  </a:cubicBezTo>
                  <a:lnTo>
                    <a:pt x="13970" y="13970"/>
                  </a:lnTo>
                  <a:cubicBezTo>
                    <a:pt x="6350" y="13970"/>
                    <a:pt x="0" y="7620"/>
                    <a:pt x="0" y="0"/>
                  </a:cubicBezTo>
                  <a:lnTo>
                    <a:pt x="0" y="13970"/>
                  </a:lnTo>
                  <a:cubicBezTo>
                    <a:pt x="0" y="21590"/>
                    <a:pt x="6350" y="27940"/>
                    <a:pt x="13970" y="27940"/>
                  </a:cubicBezTo>
                  <a:lnTo>
                    <a:pt x="3407410" y="27940"/>
                  </a:lnTo>
                  <a:cubicBezTo>
                    <a:pt x="3411220" y="27940"/>
                    <a:pt x="3415030" y="25400"/>
                    <a:pt x="3417570" y="22860"/>
                  </a:cubicBezTo>
                  <a:lnTo>
                    <a:pt x="3411220" y="12700"/>
                  </a:lnTo>
                  <a:close/>
                </a:path>
              </a:pathLst>
            </a:custGeom>
            <a:solidFill>
              <a:srgbClr val="FFFFFF"/>
            </a:solidFill>
          </p:spPr>
        </p:sp>
        <p:sp>
          <p:nvSpPr>
            <p:cNvPr id="27" name="Freeform 27"/>
            <p:cNvSpPr/>
            <p:nvPr/>
          </p:nvSpPr>
          <p:spPr>
            <a:xfrm>
              <a:off x="93980" y="909320"/>
              <a:ext cx="1270" cy="3810"/>
            </a:xfrm>
            <a:custGeom>
              <a:avLst/>
              <a:gdLst/>
              <a:ahLst/>
              <a:cxnLst/>
              <a:rect l="l" t="t" r="r" b="b"/>
              <a:pathLst>
                <a:path w="1270" h="3810">
                  <a:moveTo>
                    <a:pt x="0" y="3810"/>
                  </a:moveTo>
                  <a:lnTo>
                    <a:pt x="1270" y="0"/>
                  </a:lnTo>
                  <a:cubicBezTo>
                    <a:pt x="0" y="1270"/>
                    <a:pt x="0" y="2540"/>
                    <a:pt x="0" y="3810"/>
                  </a:cubicBezTo>
                  <a:close/>
                </a:path>
              </a:pathLst>
            </a:custGeom>
            <a:solidFill>
              <a:srgbClr val="FFFFFF"/>
            </a:solidFill>
          </p:spPr>
        </p:sp>
        <p:sp>
          <p:nvSpPr>
            <p:cNvPr id="28" name="Freeform 28"/>
            <p:cNvSpPr/>
            <p:nvPr/>
          </p:nvSpPr>
          <p:spPr>
            <a:xfrm>
              <a:off x="85090" y="899160"/>
              <a:ext cx="3806190" cy="27940"/>
            </a:xfrm>
            <a:custGeom>
              <a:avLst/>
              <a:gdLst/>
              <a:ahLst/>
              <a:cxnLst/>
              <a:rect l="l" t="t" r="r" b="b"/>
              <a:pathLst>
                <a:path w="3806190" h="27940">
                  <a:moveTo>
                    <a:pt x="3790950" y="0"/>
                  </a:moveTo>
                  <a:lnTo>
                    <a:pt x="10160" y="0"/>
                  </a:lnTo>
                  <a:cubicBezTo>
                    <a:pt x="6350" y="0"/>
                    <a:pt x="2540" y="2540"/>
                    <a:pt x="0" y="5080"/>
                  </a:cubicBezTo>
                  <a:lnTo>
                    <a:pt x="8890" y="13970"/>
                  </a:lnTo>
                  <a:lnTo>
                    <a:pt x="3792220" y="13970"/>
                  </a:lnTo>
                  <a:cubicBezTo>
                    <a:pt x="3799840" y="13970"/>
                    <a:pt x="3806190" y="20320"/>
                    <a:pt x="3806190" y="27940"/>
                  </a:cubicBezTo>
                  <a:lnTo>
                    <a:pt x="3806190" y="13970"/>
                  </a:lnTo>
                  <a:cubicBezTo>
                    <a:pt x="3804920" y="6350"/>
                    <a:pt x="3798570" y="0"/>
                    <a:pt x="3790950" y="0"/>
                  </a:cubicBezTo>
                  <a:close/>
                </a:path>
              </a:pathLst>
            </a:custGeom>
            <a:solidFill>
              <a:srgbClr val="FFFFFF"/>
            </a:solidFill>
          </p:spPr>
        </p:sp>
        <p:sp>
          <p:nvSpPr>
            <p:cNvPr id="29" name="Freeform 29"/>
            <p:cNvSpPr/>
            <p:nvPr/>
          </p:nvSpPr>
          <p:spPr>
            <a:xfrm>
              <a:off x="3869690" y="910590"/>
              <a:ext cx="20320" cy="4413250"/>
            </a:xfrm>
            <a:custGeom>
              <a:avLst/>
              <a:gdLst/>
              <a:ahLst/>
              <a:cxnLst/>
              <a:rect l="l" t="t" r="r" b="b"/>
              <a:pathLst>
                <a:path w="20320" h="4413250">
                  <a:moveTo>
                    <a:pt x="20320" y="4401820"/>
                  </a:moveTo>
                  <a:lnTo>
                    <a:pt x="20320" y="12700"/>
                  </a:lnTo>
                  <a:cubicBezTo>
                    <a:pt x="20320" y="12700"/>
                    <a:pt x="11430" y="5080"/>
                    <a:pt x="8890" y="2540"/>
                  </a:cubicBezTo>
                  <a:cubicBezTo>
                    <a:pt x="8890" y="2540"/>
                    <a:pt x="6350" y="0"/>
                    <a:pt x="0" y="0"/>
                  </a:cubicBezTo>
                  <a:lnTo>
                    <a:pt x="0" y="4403090"/>
                  </a:lnTo>
                  <a:lnTo>
                    <a:pt x="15240" y="4413250"/>
                  </a:lnTo>
                  <a:cubicBezTo>
                    <a:pt x="19050" y="4410710"/>
                    <a:pt x="20320" y="4406900"/>
                    <a:pt x="20320" y="4401820"/>
                  </a:cubicBezTo>
                  <a:close/>
                </a:path>
              </a:pathLst>
            </a:custGeom>
            <a:solidFill>
              <a:srgbClr val="FFFFFF"/>
            </a:solidFill>
          </p:spPr>
        </p:sp>
      </p:grpSp>
      <p:pic>
        <p:nvPicPr>
          <p:cNvPr id="30" name="Picture 30"/>
          <p:cNvPicPr>
            <a:picLocks noChangeAspect="1"/>
          </p:cNvPicPr>
          <p:nvPr/>
        </p:nvPicPr>
        <p:blipFill>
          <a:blip r:embed="rId9"/>
          <a:srcRect/>
          <a:stretch>
            <a:fillRect/>
          </a:stretch>
        </p:blipFill>
        <p:spPr>
          <a:xfrm rot="-725186">
            <a:off x="4526890" y="7552272"/>
            <a:ext cx="2717800" cy="1185239"/>
          </a:xfrm>
          <a:prstGeom prst="rect">
            <a:avLst/>
          </a:prstGeom>
        </p:spPr>
      </p:pic>
      <p:pic>
        <p:nvPicPr>
          <p:cNvPr id="31" name="Picture 31"/>
          <p:cNvPicPr>
            <a:picLocks noChangeAspect="1"/>
          </p:cNvPicPr>
          <p:nvPr/>
        </p:nvPicPr>
        <p:blipFill>
          <a:blip r:embed="rId10"/>
          <a:srcRect/>
          <a:stretch>
            <a:fillRect/>
          </a:stretch>
        </p:blipFill>
        <p:spPr>
          <a:xfrm rot="-833177">
            <a:off x="-243008" y="7266021"/>
            <a:ext cx="3949306" cy="3717284"/>
          </a:xfrm>
          <a:prstGeom prst="rect">
            <a:avLst/>
          </a:prstGeom>
        </p:spPr>
      </p:pic>
      <p:pic>
        <p:nvPicPr>
          <p:cNvPr id="32" name="Picture 32"/>
          <p:cNvPicPr>
            <a:picLocks noChangeAspect="1"/>
          </p:cNvPicPr>
          <p:nvPr/>
        </p:nvPicPr>
        <p:blipFill>
          <a:blip r:embed="rId11"/>
          <a:srcRect/>
          <a:stretch>
            <a:fillRect/>
          </a:stretch>
        </p:blipFill>
        <p:spPr>
          <a:xfrm>
            <a:off x="15479359" y="609600"/>
            <a:ext cx="2808641" cy="2968181"/>
          </a:xfrm>
          <a:prstGeom prst="rect">
            <a:avLst/>
          </a:prstGeom>
        </p:spPr>
      </p:pic>
      <p:pic>
        <p:nvPicPr>
          <p:cNvPr id="33" name="Picture 33"/>
          <p:cNvPicPr>
            <a:picLocks noChangeAspect="1"/>
          </p:cNvPicPr>
          <p:nvPr/>
        </p:nvPicPr>
        <p:blipFill>
          <a:blip r:embed="rId9"/>
          <a:srcRect/>
          <a:stretch>
            <a:fillRect/>
          </a:stretch>
        </p:blipFill>
        <p:spPr>
          <a:xfrm rot="-725186">
            <a:off x="16941798" y="2261556"/>
            <a:ext cx="1681012" cy="733093"/>
          </a:xfrm>
          <a:prstGeom prst="rect">
            <a:avLst/>
          </a:prstGeom>
        </p:spPr>
      </p:pic>
      <p:pic>
        <p:nvPicPr>
          <p:cNvPr id="36" name="Picture 36"/>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l="69526" b="65104"/>
          <a:stretch>
            <a:fillRect/>
          </a:stretch>
        </p:blipFill>
        <p:spPr>
          <a:xfrm rot="1915090">
            <a:off x="6926396" y="2211304"/>
            <a:ext cx="986351" cy="769455"/>
          </a:xfrm>
          <a:prstGeom prst="rect">
            <a:avLst/>
          </a:prstGeom>
        </p:spPr>
      </p:pic>
      <p:pic>
        <p:nvPicPr>
          <p:cNvPr id="37" name="Picture 3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905912">
            <a:off x="12969935" y="7218549"/>
            <a:ext cx="10805146" cy="7901263"/>
          </a:xfrm>
          <a:prstGeom prst="rect">
            <a:avLst/>
          </a:prstGeom>
        </p:spPr>
      </p:pic>
      <p:sp>
        <p:nvSpPr>
          <p:cNvPr id="39" name="TextBox 38">
            <a:extLst>
              <a:ext uri="{FF2B5EF4-FFF2-40B4-BE49-F238E27FC236}">
                <a16:creationId xmlns:a16="http://schemas.microsoft.com/office/drawing/2014/main" id="{2B63E68B-A1D8-8E40-9F5E-4495608E3E02}"/>
              </a:ext>
            </a:extLst>
          </p:cNvPr>
          <p:cNvSpPr txBox="1"/>
          <p:nvPr/>
        </p:nvSpPr>
        <p:spPr>
          <a:xfrm>
            <a:off x="7874221" y="2602349"/>
            <a:ext cx="8819685" cy="6406562"/>
          </a:xfrm>
          <a:prstGeom prst="rect">
            <a:avLst/>
          </a:prstGeom>
          <a:noFill/>
        </p:spPr>
        <p:txBody>
          <a:bodyPr wrap="square">
            <a:spAutoFit/>
          </a:bodyPr>
          <a:lstStyle/>
          <a:p>
            <a:pPr algn="ctr">
              <a:lnSpc>
                <a:spcPct val="115000"/>
              </a:lnSpc>
            </a:pPr>
            <a:r>
              <a:rPr lang="vi-VN" sz="4000" b="1" dirty="0">
                <a:solidFill>
                  <a:schemeClr val="bg1"/>
                </a:solidFill>
                <a:latin typeface="Times New Roman" panose="02020603050405020304" pitchFamily="18" charset="0"/>
                <a:ea typeface="Times New Roman" panose="02020603050405020304" pitchFamily="18" charset="0"/>
              </a:rPr>
              <a:t>T</a:t>
            </a:r>
            <a:r>
              <a:rPr lang="vi-VN" sz="4000" b="1" dirty="0">
                <a:solidFill>
                  <a:schemeClr val="bg1"/>
                </a:solidFill>
                <a:effectLst/>
                <a:latin typeface="Times New Roman" panose="02020603050405020304" pitchFamily="18" charset="0"/>
                <a:ea typeface="Times New Roman" panose="02020603050405020304" pitchFamily="18" charset="0"/>
              </a:rPr>
              <a:t>rò chơi “Nhà thông thái”</a:t>
            </a:r>
            <a:endParaRPr lang="en-VN" sz="4000" b="1" dirty="0">
              <a:solidFill>
                <a:schemeClr val="bg1"/>
              </a:solidFill>
              <a:effectLst/>
              <a:latin typeface="Times New Roman" panose="02020603050405020304" pitchFamily="18" charset="0"/>
              <a:ea typeface="Times New Roman" panose="02020603050405020304" pitchFamily="18" charset="0"/>
            </a:endParaRPr>
          </a:p>
          <a:p>
            <a:pPr algn="just">
              <a:lnSpc>
                <a:spcPct val="115000"/>
              </a:lnSpc>
            </a:pPr>
            <a:r>
              <a:rPr lang="vi-VN" sz="4000" dirty="0">
                <a:solidFill>
                  <a:schemeClr val="bg1"/>
                </a:solidFill>
                <a:effectLst/>
                <a:latin typeface="Times New Roman" panose="02020603050405020304" pitchFamily="18" charset="0"/>
                <a:ea typeface="Times New Roman" panose="02020603050405020304" pitchFamily="18" charset="0"/>
              </a:rPr>
              <a:t>+ HS dựa vào kiến thức tiếng Việt đã được học ở bậc Tiểu học và phần kiến thức ngữ văn, trả lời câu hỏi bằng cách điền những từ cho sẵn vào chỗ trống để có đầy đủ thông tin về phó từ và số từ.</a:t>
            </a:r>
            <a:endParaRPr lang="en-VN" sz="4000" dirty="0">
              <a:solidFill>
                <a:schemeClr val="bg1"/>
              </a:solidFill>
              <a:effectLst/>
              <a:latin typeface="Times New Roman" panose="02020603050405020304" pitchFamily="18" charset="0"/>
              <a:ea typeface="Times New Roman" panose="02020603050405020304" pitchFamily="18" charset="0"/>
            </a:endParaRPr>
          </a:p>
          <a:p>
            <a:pPr algn="just">
              <a:lnSpc>
                <a:spcPct val="115000"/>
              </a:lnSpc>
            </a:pPr>
            <a:r>
              <a:rPr lang="vi-VN" sz="4000" dirty="0">
                <a:solidFill>
                  <a:schemeClr val="bg1"/>
                </a:solidFill>
                <a:effectLst/>
                <a:latin typeface="Times New Roman" panose="02020603050405020304" pitchFamily="18" charset="0"/>
                <a:ea typeface="Times New Roman" panose="02020603050405020304" pitchFamily="18" charset="0"/>
              </a:rPr>
              <a:t>+ Trong thời gian 3 phút, HS nào chọn và điền đúng các từ vào chỗ trống nhanh nhất sẽ trở thành nhà thông thái.</a:t>
            </a:r>
            <a:endParaRPr lang="en-VN" sz="4000" dirty="0">
              <a:solidFill>
                <a:schemeClr val="bg1"/>
              </a:solidFill>
              <a:effectLst/>
              <a:latin typeface="Times New Roman" panose="02020603050405020304" pitchFamily="18" charset="0"/>
              <a:ea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97398">
            <a:off x="-4074435" y="-4987449"/>
            <a:ext cx="10805146" cy="7901263"/>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509072">
            <a:off x="12885427" y="7140604"/>
            <a:ext cx="10805146" cy="7901263"/>
          </a:xfrm>
          <a:prstGeom prst="rect">
            <a:avLst/>
          </a:prstGeom>
        </p:spPr>
      </p:pic>
      <p:pic>
        <p:nvPicPr>
          <p:cNvPr id="5" name="Picture 5"/>
          <p:cNvPicPr>
            <a:picLocks noChangeAspect="1"/>
          </p:cNvPicPr>
          <p:nvPr/>
        </p:nvPicPr>
        <p:blipFill>
          <a:blip r:embed="rId5">
            <a:alphaModFix amt="80000"/>
          </a:blip>
          <a:srcRect/>
          <a:stretch>
            <a:fillRect/>
          </a:stretch>
        </p:blipFill>
        <p:spPr>
          <a:xfrm rot="-7056541">
            <a:off x="-6094801" y="6949642"/>
            <a:ext cx="16230600" cy="5863304"/>
          </a:xfrm>
          <a:prstGeom prst="rect">
            <a:avLst/>
          </a:prstGeom>
        </p:spPr>
      </p:pic>
      <p:pic>
        <p:nvPicPr>
          <p:cNvPr id="6" name="Picture 6"/>
          <p:cNvPicPr>
            <a:picLocks noChangeAspect="1"/>
          </p:cNvPicPr>
          <p:nvPr/>
        </p:nvPicPr>
        <p:blipFill>
          <a:blip r:embed="rId5">
            <a:alphaModFix amt="80000"/>
          </a:blip>
          <a:srcRect/>
          <a:stretch>
            <a:fillRect/>
          </a:stretch>
        </p:blipFill>
        <p:spPr>
          <a:xfrm rot="1262876">
            <a:off x="8408991" y="-1600206"/>
            <a:ext cx="16230600" cy="5863304"/>
          </a:xfrm>
          <a:prstGeom prst="rect">
            <a:avLst/>
          </a:prstGeom>
        </p:spPr>
      </p:pic>
      <p:pic>
        <p:nvPicPr>
          <p:cNvPr id="7" name="Picture 7"/>
          <p:cNvPicPr>
            <a:picLocks noChangeAspect="1"/>
          </p:cNvPicPr>
          <p:nvPr/>
        </p:nvPicPr>
        <p:blipFill>
          <a:blip r:embed="rId6"/>
          <a:srcRect/>
          <a:stretch>
            <a:fillRect/>
          </a:stretch>
        </p:blipFill>
        <p:spPr>
          <a:xfrm rot="2147582">
            <a:off x="-4037993" y="11307643"/>
            <a:ext cx="25477626" cy="4824825"/>
          </a:xfrm>
          <a:prstGeom prst="rect">
            <a:avLst/>
          </a:prstGeom>
        </p:spPr>
      </p:pic>
      <p:pic>
        <p:nvPicPr>
          <p:cNvPr id="8" name="Picture 8"/>
          <p:cNvPicPr>
            <a:picLocks noChangeAspect="1"/>
          </p:cNvPicPr>
          <p:nvPr/>
        </p:nvPicPr>
        <p:blipFill>
          <a:blip r:embed="rId7"/>
          <a:srcRect/>
          <a:stretch>
            <a:fillRect/>
          </a:stretch>
        </p:blipFill>
        <p:spPr>
          <a:xfrm rot="2147582">
            <a:off x="10144224" y="3306643"/>
            <a:ext cx="25477626" cy="4824825"/>
          </a:xfrm>
          <a:prstGeom prst="rect">
            <a:avLst/>
          </a:prstGeom>
        </p:spPr>
      </p:pic>
      <p:pic>
        <p:nvPicPr>
          <p:cNvPr id="11" name="Picture 11"/>
          <p:cNvPicPr>
            <a:picLocks noChangeAspect="1"/>
          </p:cNvPicPr>
          <p:nvPr/>
        </p:nvPicPr>
        <p:blipFill>
          <a:blip r:embed="rId8"/>
          <a:srcRect/>
          <a:stretch>
            <a:fillRect/>
          </a:stretch>
        </p:blipFill>
        <p:spPr>
          <a:xfrm rot="-833177">
            <a:off x="1429705" y="7019147"/>
            <a:ext cx="4077949" cy="3838370"/>
          </a:xfrm>
          <a:prstGeom prst="rect">
            <a:avLst/>
          </a:prstGeom>
        </p:spPr>
      </p:pic>
      <p:pic>
        <p:nvPicPr>
          <p:cNvPr id="12" name="Picture 12"/>
          <p:cNvPicPr>
            <a:picLocks noChangeAspect="1"/>
          </p:cNvPicPr>
          <p:nvPr/>
        </p:nvPicPr>
        <p:blipFill>
          <a:blip r:embed="rId9"/>
          <a:srcRect/>
          <a:stretch>
            <a:fillRect/>
          </a:stretch>
        </p:blipFill>
        <p:spPr>
          <a:xfrm rot="-833177">
            <a:off x="16131703" y="2505764"/>
            <a:ext cx="3254740" cy="30635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509072">
            <a:off x="9810600" y="8098160"/>
            <a:ext cx="10805146" cy="7901263"/>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509072">
            <a:off x="1166831" y="-5515122"/>
            <a:ext cx="10805146" cy="7901263"/>
          </a:xfrm>
          <a:prstGeom prst="rect">
            <a:avLst/>
          </a:prstGeom>
        </p:spPr>
      </p:pic>
      <p:pic>
        <p:nvPicPr>
          <p:cNvPr id="5" name="Picture 5"/>
          <p:cNvPicPr>
            <a:picLocks noChangeAspect="1"/>
          </p:cNvPicPr>
          <p:nvPr/>
        </p:nvPicPr>
        <p:blipFill>
          <a:blip r:embed="rId5"/>
          <a:srcRect/>
          <a:stretch>
            <a:fillRect/>
          </a:stretch>
        </p:blipFill>
        <p:spPr>
          <a:xfrm rot="5400000">
            <a:off x="8632230" y="6580942"/>
            <a:ext cx="16236712" cy="3074827"/>
          </a:xfrm>
          <a:prstGeom prst="rect">
            <a:avLst/>
          </a:prstGeom>
        </p:spPr>
      </p:pic>
      <p:pic>
        <p:nvPicPr>
          <p:cNvPr id="6" name="Picture 6"/>
          <p:cNvPicPr>
            <a:picLocks noChangeAspect="1"/>
          </p:cNvPicPr>
          <p:nvPr/>
        </p:nvPicPr>
        <p:blipFill>
          <a:blip r:embed="rId5"/>
          <a:srcRect/>
          <a:stretch>
            <a:fillRect/>
          </a:stretch>
        </p:blipFill>
        <p:spPr>
          <a:xfrm rot="5400000">
            <a:off x="8632230" y="6580942"/>
            <a:ext cx="16236712" cy="3074827"/>
          </a:xfrm>
          <a:prstGeom prst="rect">
            <a:avLst/>
          </a:prstGeom>
        </p:spPr>
      </p:pic>
      <p:pic>
        <p:nvPicPr>
          <p:cNvPr id="7" name="Picture 7"/>
          <p:cNvPicPr>
            <a:picLocks noChangeAspect="1"/>
          </p:cNvPicPr>
          <p:nvPr/>
        </p:nvPicPr>
        <p:blipFill>
          <a:blip r:embed="rId6"/>
          <a:srcRect/>
          <a:stretch>
            <a:fillRect/>
          </a:stretch>
        </p:blipFill>
        <p:spPr>
          <a:xfrm rot="5400000">
            <a:off x="-7208916" y="1528030"/>
            <a:ext cx="17691244" cy="3350279"/>
          </a:xfrm>
          <a:prstGeom prst="rect">
            <a:avLst/>
          </a:prstGeom>
        </p:spPr>
      </p:pic>
      <p:pic>
        <p:nvPicPr>
          <p:cNvPr id="8" name="Picture 8"/>
          <p:cNvPicPr>
            <a:picLocks noChangeAspect="1"/>
          </p:cNvPicPr>
          <p:nvPr/>
        </p:nvPicPr>
        <p:blipFill>
          <a:blip r:embed="rId7">
            <a:alphaModFix amt="80000"/>
          </a:blip>
          <a:srcRect/>
          <a:stretch>
            <a:fillRect/>
          </a:stretch>
        </p:blipFill>
        <p:spPr>
          <a:xfrm rot="5550757">
            <a:off x="10919421" y="4790934"/>
            <a:ext cx="16230600" cy="5863304"/>
          </a:xfrm>
          <a:prstGeom prst="rect">
            <a:avLst/>
          </a:prstGeom>
        </p:spPr>
      </p:pic>
      <p:pic>
        <p:nvPicPr>
          <p:cNvPr id="9" name="Picture 9"/>
          <p:cNvPicPr>
            <a:picLocks noChangeAspect="1"/>
          </p:cNvPicPr>
          <p:nvPr/>
        </p:nvPicPr>
        <p:blipFill>
          <a:blip r:embed="rId8">
            <a:alphaModFix amt="80000"/>
          </a:blip>
          <a:srcRect/>
          <a:stretch>
            <a:fillRect/>
          </a:stretch>
        </p:blipFill>
        <p:spPr>
          <a:xfrm rot="5550757">
            <a:off x="-8895707" y="2211848"/>
            <a:ext cx="16230600" cy="5863304"/>
          </a:xfrm>
          <a:prstGeom prst="rect">
            <a:avLst/>
          </a:prstGeom>
        </p:spPr>
      </p:pic>
      <p:pic>
        <p:nvPicPr>
          <p:cNvPr id="10" name="Picture 10"/>
          <p:cNvPicPr>
            <a:picLocks noChangeAspect="1"/>
          </p:cNvPicPr>
          <p:nvPr/>
        </p:nvPicPr>
        <p:blipFill>
          <a:blip r:embed="rId9">
            <a:alphaModFix amt="70000"/>
          </a:blip>
          <a:srcRect/>
          <a:stretch>
            <a:fillRect/>
          </a:stretch>
        </p:blipFill>
        <p:spPr>
          <a:xfrm>
            <a:off x="2841202" y="7139493"/>
            <a:ext cx="12605595" cy="2032652"/>
          </a:xfrm>
          <a:prstGeom prst="rect">
            <a:avLst/>
          </a:prstGeom>
        </p:spPr>
      </p:pic>
      <p:pic>
        <p:nvPicPr>
          <p:cNvPr id="17" name="Picture 17"/>
          <p:cNvPicPr>
            <a:picLocks noChangeAspect="1"/>
          </p:cNvPicPr>
          <p:nvPr/>
        </p:nvPicPr>
        <p:blipFill>
          <a:blip r:embed="rId10"/>
          <a:srcRect/>
          <a:stretch>
            <a:fillRect/>
          </a:stretch>
        </p:blipFill>
        <p:spPr>
          <a:xfrm rot="-1168891">
            <a:off x="17049974" y="1555839"/>
            <a:ext cx="2530602" cy="8229600"/>
          </a:xfrm>
          <a:prstGeom prst="rect">
            <a:avLst/>
          </a:prstGeom>
        </p:spPr>
      </p:pic>
      <p:pic>
        <p:nvPicPr>
          <p:cNvPr id="18" name="Picture 18"/>
          <p:cNvPicPr>
            <a:picLocks noChangeAspect="1"/>
          </p:cNvPicPr>
          <p:nvPr/>
        </p:nvPicPr>
        <p:blipFill>
          <a:blip r:embed="rId10"/>
          <a:srcRect/>
          <a:stretch>
            <a:fillRect/>
          </a:stretch>
        </p:blipFill>
        <p:spPr>
          <a:xfrm rot="1492075">
            <a:off x="272113" y="791976"/>
            <a:ext cx="2530602" cy="822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8694151">
            <a:off x="-8091677" y="1653680"/>
            <a:ext cx="10805146" cy="7901263"/>
          </a:xfrm>
          <a:prstGeom prst="rect">
            <a:avLst/>
          </a:prstGeom>
        </p:spPr>
      </p:pic>
      <p:pic>
        <p:nvPicPr>
          <p:cNvPr id="4" name="Picture 4"/>
          <p:cNvPicPr>
            <a:picLocks noChangeAspect="1"/>
          </p:cNvPicPr>
          <p:nvPr/>
        </p:nvPicPr>
        <p:blipFill>
          <a:blip r:embed="rId5"/>
          <a:srcRect/>
          <a:stretch>
            <a:fillRect/>
          </a:stretch>
        </p:blipFill>
        <p:spPr>
          <a:xfrm rot="-1676670">
            <a:off x="-7939312" y="-215367"/>
            <a:ext cx="15044688" cy="3986842"/>
          </a:xfrm>
          <a:prstGeom prst="rect">
            <a:avLst/>
          </a:prstGeom>
        </p:spPr>
      </p:pic>
      <p:pic>
        <p:nvPicPr>
          <p:cNvPr id="5" name="Picture 5"/>
          <p:cNvPicPr>
            <a:picLocks noChangeAspect="1"/>
          </p:cNvPicPr>
          <p:nvPr/>
        </p:nvPicPr>
        <p:blipFill>
          <a:blip r:embed="rId6"/>
          <a:srcRect t="15014"/>
          <a:stretch>
            <a:fillRect/>
          </a:stretch>
        </p:blipFill>
        <p:spPr>
          <a:xfrm rot="-10800000">
            <a:off x="-57150" y="-394144"/>
            <a:ext cx="18345150" cy="2952500"/>
          </a:xfrm>
          <a:prstGeom prst="rect">
            <a:avLst/>
          </a:prstGeom>
        </p:spPr>
      </p:pic>
      <p:pic>
        <p:nvPicPr>
          <p:cNvPr id="8" name="Picture 8"/>
          <p:cNvPicPr>
            <a:picLocks noChangeAspect="1"/>
          </p:cNvPicPr>
          <p:nvPr/>
        </p:nvPicPr>
        <p:blipFill>
          <a:blip r:embed="rId5"/>
          <a:srcRect/>
          <a:stretch>
            <a:fillRect/>
          </a:stretch>
        </p:blipFill>
        <p:spPr>
          <a:xfrm rot="-804254">
            <a:off x="6555760" y="8856029"/>
            <a:ext cx="15044688" cy="3986842"/>
          </a:xfrm>
          <a:prstGeom prst="rect">
            <a:avLst/>
          </a:prstGeom>
        </p:spPr>
      </p:pic>
      <p:pic>
        <p:nvPicPr>
          <p:cNvPr id="10" name="Picture 10"/>
          <p:cNvPicPr>
            <a:picLocks noChangeAspect="1"/>
          </p:cNvPicPr>
          <p:nvPr/>
        </p:nvPicPr>
        <p:blipFill>
          <a:blip r:embed="rId7"/>
          <a:srcRect/>
          <a:stretch>
            <a:fillRect/>
          </a:stretch>
        </p:blipFill>
        <p:spPr>
          <a:xfrm rot="1124888">
            <a:off x="-2932702" y="6117082"/>
            <a:ext cx="6970108" cy="5523810"/>
          </a:xfrm>
          <a:prstGeom prst="rect">
            <a:avLst/>
          </a:prstGeom>
        </p:spPr>
      </p:pic>
      <p:pic>
        <p:nvPicPr>
          <p:cNvPr id="11" name="Picture 11"/>
          <p:cNvPicPr>
            <a:picLocks noChangeAspect="1"/>
          </p:cNvPicPr>
          <p:nvPr/>
        </p:nvPicPr>
        <p:blipFill>
          <a:blip r:embed="rId7"/>
          <a:srcRect/>
          <a:stretch>
            <a:fillRect/>
          </a:stretch>
        </p:blipFill>
        <p:spPr>
          <a:xfrm rot="1594168">
            <a:off x="15747011" y="791974"/>
            <a:ext cx="3973515" cy="3149010"/>
          </a:xfrm>
          <a:prstGeom prst="rect">
            <a:avLst/>
          </a:prstGeom>
        </p:spPr>
      </p:pic>
      <p:pic>
        <p:nvPicPr>
          <p:cNvPr id="12" name="Picture 12"/>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284732">
            <a:off x="15364769" y="2742106"/>
            <a:ext cx="10805146" cy="79012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49804">
            <a:off x="-3520173" y="-5817201"/>
            <a:ext cx="10805146" cy="7901263"/>
          </a:xfrm>
          <a:prstGeom prst="rect">
            <a:avLst/>
          </a:prstGeom>
        </p:spPr>
      </p:pic>
      <p:pic>
        <p:nvPicPr>
          <p:cNvPr id="4" name="Picture 4"/>
          <p:cNvPicPr>
            <a:picLocks noChangeAspect="1"/>
          </p:cNvPicPr>
          <p:nvPr/>
        </p:nvPicPr>
        <p:blipFill>
          <a:blip r:embed="rId5"/>
          <a:srcRect/>
          <a:stretch>
            <a:fillRect/>
          </a:stretch>
        </p:blipFill>
        <p:spPr>
          <a:xfrm rot="-8100000">
            <a:off x="-1508374" y="-6267790"/>
            <a:ext cx="25477626" cy="4824825"/>
          </a:xfrm>
          <a:prstGeom prst="rect">
            <a:avLst/>
          </a:prstGeom>
        </p:spPr>
      </p:pic>
      <p:pic>
        <p:nvPicPr>
          <p:cNvPr id="5" name="Picture 5"/>
          <p:cNvPicPr>
            <a:picLocks noChangeAspect="1"/>
          </p:cNvPicPr>
          <p:nvPr/>
        </p:nvPicPr>
        <p:blipFill>
          <a:blip r:embed="rId6">
            <a:alphaModFix amt="80000"/>
          </a:blip>
          <a:srcRect/>
          <a:stretch>
            <a:fillRect/>
          </a:stretch>
        </p:blipFill>
        <p:spPr>
          <a:xfrm rot="-6885745">
            <a:off x="-6724598" y="7981069"/>
            <a:ext cx="16230600" cy="5863304"/>
          </a:xfrm>
          <a:prstGeom prst="rect">
            <a:avLst/>
          </a:prstGeom>
        </p:spPr>
      </p:pic>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905912">
            <a:off x="9894682" y="8129041"/>
            <a:ext cx="10805146" cy="7901263"/>
          </a:xfrm>
          <a:prstGeom prst="rect">
            <a:avLst/>
          </a:prstGeom>
        </p:spPr>
      </p:pic>
      <p:pic>
        <p:nvPicPr>
          <p:cNvPr id="7" name="Picture 7"/>
          <p:cNvPicPr>
            <a:picLocks noChangeAspect="1"/>
          </p:cNvPicPr>
          <p:nvPr/>
        </p:nvPicPr>
        <p:blipFill>
          <a:blip r:embed="rId6">
            <a:alphaModFix amt="80000"/>
          </a:blip>
          <a:srcRect/>
          <a:stretch>
            <a:fillRect/>
          </a:stretch>
        </p:blipFill>
        <p:spPr>
          <a:xfrm rot="5550757">
            <a:off x="10919421" y="4790934"/>
            <a:ext cx="16230600" cy="5863304"/>
          </a:xfrm>
          <a:prstGeom prst="rect">
            <a:avLst/>
          </a:prstGeom>
        </p:spPr>
      </p:pic>
      <p:pic>
        <p:nvPicPr>
          <p:cNvPr id="21" name="Picture 21"/>
          <p:cNvPicPr>
            <a:picLocks noChangeAspect="1"/>
          </p:cNvPicPr>
          <p:nvPr/>
        </p:nvPicPr>
        <p:blipFill>
          <a:blip r:embed="rId7"/>
          <a:srcRect/>
          <a:stretch>
            <a:fillRect/>
          </a:stretch>
        </p:blipFill>
        <p:spPr>
          <a:xfrm rot="-3524643">
            <a:off x="1445273" y="2552554"/>
            <a:ext cx="2143239" cy="580647"/>
          </a:xfrm>
          <a:prstGeom prst="rect">
            <a:avLst/>
          </a:prstGeom>
        </p:spPr>
      </p:pic>
      <p:pic>
        <p:nvPicPr>
          <p:cNvPr id="22" name="Picture 22"/>
          <p:cNvPicPr>
            <a:picLocks noChangeAspect="1"/>
          </p:cNvPicPr>
          <p:nvPr/>
        </p:nvPicPr>
        <p:blipFill>
          <a:blip r:embed="rId8"/>
          <a:srcRect/>
          <a:stretch>
            <a:fillRect/>
          </a:stretch>
        </p:blipFill>
        <p:spPr>
          <a:xfrm rot="1124888">
            <a:off x="7118" y="6649528"/>
            <a:ext cx="5825213" cy="4616481"/>
          </a:xfrm>
          <a:prstGeom prst="rect">
            <a:avLst/>
          </a:prstGeom>
        </p:spPr>
      </p:pic>
      <p:pic>
        <p:nvPicPr>
          <p:cNvPr id="23" name="Picture 23"/>
          <p:cNvPicPr>
            <a:picLocks noChangeAspect="1"/>
          </p:cNvPicPr>
          <p:nvPr/>
        </p:nvPicPr>
        <p:blipFill>
          <a:blip r:embed="rId9"/>
          <a:srcRect/>
          <a:stretch>
            <a:fillRect/>
          </a:stretch>
        </p:blipFill>
        <p:spPr>
          <a:xfrm rot="-1168891">
            <a:off x="17049974" y="2089239"/>
            <a:ext cx="2530602" cy="8229600"/>
          </a:xfrm>
          <a:prstGeom prst="rect">
            <a:avLst/>
          </a:prstGeom>
        </p:spPr>
      </p:pic>
      <p:pic>
        <p:nvPicPr>
          <p:cNvPr id="24" name="Picture 24"/>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l="69526" b="65104"/>
          <a:stretch>
            <a:fillRect/>
          </a:stretch>
        </p:blipFill>
        <p:spPr>
          <a:xfrm rot="-1857747">
            <a:off x="1125462" y="1420518"/>
            <a:ext cx="911775" cy="711278"/>
          </a:xfrm>
          <a:prstGeom prst="rect">
            <a:avLst/>
          </a:prstGeom>
        </p:spPr>
      </p:pic>
      <p:pic>
        <p:nvPicPr>
          <p:cNvPr id="25" name="Picture 25"/>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l="69526" b="65104"/>
          <a:stretch>
            <a:fillRect/>
          </a:stretch>
        </p:blipFill>
        <p:spPr>
          <a:xfrm rot="2460347">
            <a:off x="15386332" y="8278629"/>
            <a:ext cx="668504" cy="521502"/>
          </a:xfrm>
          <a:prstGeom prst="rect">
            <a:avLst/>
          </a:prstGeom>
        </p:spPr>
      </p:pic>
      <p:sp>
        <p:nvSpPr>
          <p:cNvPr id="27" name="TextBox 26">
            <a:extLst>
              <a:ext uri="{FF2B5EF4-FFF2-40B4-BE49-F238E27FC236}">
                <a16:creationId xmlns:a16="http://schemas.microsoft.com/office/drawing/2014/main" id="{BD0C784F-3CFC-3600-0040-78D0ADA26DEE}"/>
              </a:ext>
            </a:extLst>
          </p:cNvPr>
          <p:cNvSpPr txBox="1"/>
          <p:nvPr/>
        </p:nvSpPr>
        <p:spPr>
          <a:xfrm>
            <a:off x="1959901" y="291194"/>
            <a:ext cx="13500100" cy="8882624"/>
          </a:xfrm>
          <a:prstGeom prst="rect">
            <a:avLst/>
          </a:prstGeom>
          <a:noFill/>
        </p:spPr>
        <p:txBody>
          <a:bodyPr wrap="square">
            <a:spAutoFit/>
          </a:bodyPr>
          <a:lstStyle/>
          <a:p>
            <a:pPr algn="ctr">
              <a:lnSpc>
                <a:spcPct val="150000"/>
              </a:lnSpc>
            </a:pPr>
            <a:r>
              <a:rPr lang="vi-VN" sz="3500" b="1" dirty="0">
                <a:solidFill>
                  <a:schemeClr val="bg1"/>
                </a:solidFill>
                <a:effectLst/>
                <a:latin typeface="Times New Roman" panose="02020603050405020304" pitchFamily="18" charset="0"/>
                <a:ea typeface="Times New Roman" panose="02020603050405020304" pitchFamily="18" charset="0"/>
              </a:rPr>
              <a:t>Điền từ vào chỗ trống</a:t>
            </a:r>
            <a:endParaRPr lang="en-VN" sz="3500" dirty="0">
              <a:solidFill>
                <a:schemeClr val="bg1"/>
              </a:solidFill>
              <a:effectLst/>
              <a:latin typeface="Times New Roman" panose="02020603050405020304" pitchFamily="18" charset="0"/>
              <a:ea typeface="Times New Roman" panose="02020603050405020304" pitchFamily="18" charset="0"/>
            </a:endParaRPr>
          </a:p>
          <a:p>
            <a:pPr algn="just">
              <a:lnSpc>
                <a:spcPct val="150000"/>
              </a:lnSpc>
            </a:pPr>
            <a:r>
              <a:rPr lang="vi-VN" sz="3500" dirty="0">
                <a:solidFill>
                  <a:schemeClr val="bg1"/>
                </a:solidFill>
                <a:effectLst/>
                <a:latin typeface="Times New Roman" panose="02020603050405020304" pitchFamily="18" charset="0"/>
                <a:ea typeface="Times New Roman" panose="02020603050405020304" pitchFamily="18" charset="0"/>
              </a:rPr>
              <a:t>1. Số từ là những từ chỉ số lượng hoặc số thứ tự của sự vật. Khi biểu thị số lượng sự vật, số từ đứng (1)………………. Khi biểu thị thứ tự, số từ đứng (2)……………  </a:t>
            </a:r>
            <a:endParaRPr lang="en-VN" sz="3500" dirty="0">
              <a:solidFill>
                <a:schemeClr val="bg1"/>
              </a:solidFill>
              <a:effectLst/>
              <a:latin typeface="Times New Roman" panose="02020603050405020304" pitchFamily="18" charset="0"/>
              <a:ea typeface="Times New Roman" panose="02020603050405020304" pitchFamily="18" charset="0"/>
            </a:endParaRPr>
          </a:p>
          <a:p>
            <a:pPr algn="ctr">
              <a:lnSpc>
                <a:spcPct val="150000"/>
              </a:lnSpc>
            </a:pPr>
            <a:r>
              <a:rPr lang="vi-VN" sz="3500" i="1" dirty="0">
                <a:solidFill>
                  <a:schemeClr val="bg1"/>
                </a:solidFill>
                <a:effectLst/>
                <a:latin typeface="Times New Roman" panose="02020603050405020304" pitchFamily="18" charset="0"/>
                <a:ea typeface="Times New Roman" panose="02020603050405020304" pitchFamily="18" charset="0"/>
              </a:rPr>
              <a:t>(sau danh từ, trước chủ ngữ, trước danh từ)</a:t>
            </a:r>
            <a:endParaRPr lang="en-VN" sz="3500" dirty="0">
              <a:solidFill>
                <a:schemeClr val="bg1"/>
              </a:solidFill>
              <a:effectLst/>
              <a:latin typeface="Times New Roman" panose="02020603050405020304" pitchFamily="18" charset="0"/>
              <a:ea typeface="Times New Roman" panose="02020603050405020304" pitchFamily="18" charset="0"/>
            </a:endParaRPr>
          </a:p>
          <a:p>
            <a:pPr algn="just">
              <a:lnSpc>
                <a:spcPct val="150000"/>
              </a:lnSpc>
            </a:pPr>
            <a:r>
              <a:rPr lang="vi-VN" sz="3500" dirty="0">
                <a:solidFill>
                  <a:schemeClr val="bg1"/>
                </a:solidFill>
                <a:effectLst/>
                <a:latin typeface="Times New Roman" panose="02020603050405020304" pitchFamily="18" charset="0"/>
                <a:ea typeface="Times New Roman" panose="02020603050405020304" pitchFamily="18" charset="0"/>
              </a:rPr>
              <a:t>2. Phó từ là những từ chuyên (3) ……….. danh từ, động từ, tính từ hoặc đại từ để bổ sung (4)…………… sau: số ít hoặc số nhiều, (5)………….., thời gian, mức độ, sự tiếp diễn, sự diễn ra đồng thời, tương tự, (6)……………., tính thường xuyên, liên tục hay gián đoạn, bất ngờ; sự hoàn thành, kết quả; (7)……………..</a:t>
            </a:r>
            <a:endParaRPr lang="en-VN" sz="3500" dirty="0">
              <a:solidFill>
                <a:schemeClr val="bg1"/>
              </a:solidFill>
              <a:effectLst/>
              <a:latin typeface="Times New Roman" panose="02020603050405020304" pitchFamily="18" charset="0"/>
              <a:ea typeface="Times New Roman" panose="02020603050405020304" pitchFamily="18" charset="0"/>
            </a:endParaRPr>
          </a:p>
          <a:p>
            <a:pPr algn="ctr">
              <a:lnSpc>
                <a:spcPct val="150000"/>
              </a:lnSpc>
            </a:pPr>
            <a:r>
              <a:rPr lang="vi-VN" sz="3500" b="1" i="1" dirty="0">
                <a:solidFill>
                  <a:schemeClr val="bg1"/>
                </a:solidFill>
                <a:effectLst/>
                <a:latin typeface="Times New Roman" panose="02020603050405020304" pitchFamily="18" charset="0"/>
                <a:ea typeface="Times New Roman" panose="02020603050405020304" pitchFamily="18" charset="0"/>
              </a:rPr>
              <a:t>(cầu khiến, sự lặp lại, đi kèm, sự phủ định, ý nghĩa, số lượng)</a:t>
            </a:r>
            <a:endParaRPr lang="en-VN" sz="3500" b="1" dirty="0">
              <a:solidFill>
                <a:schemeClr val="bg1"/>
              </a:solidFill>
              <a:effectLst/>
              <a:latin typeface="Times New Roman" panose="02020603050405020304" pitchFamily="18" charset="0"/>
              <a:ea typeface="Times New Roman" panose="02020603050405020304" pitchFamily="18" charset="0"/>
            </a:endParaRPr>
          </a:p>
        </p:txBody>
      </p:sp>
      <p:sp>
        <p:nvSpPr>
          <p:cNvPr id="28" name="Rounded Rectangle 27">
            <a:extLst>
              <a:ext uri="{FF2B5EF4-FFF2-40B4-BE49-F238E27FC236}">
                <a16:creationId xmlns:a16="http://schemas.microsoft.com/office/drawing/2014/main" id="{A2AC809D-C1B9-5E65-518F-A55BB553139E}"/>
              </a:ext>
            </a:extLst>
          </p:cNvPr>
          <p:cNvSpPr/>
          <p:nvPr/>
        </p:nvSpPr>
        <p:spPr>
          <a:xfrm>
            <a:off x="7086600" y="2095500"/>
            <a:ext cx="2743200" cy="74737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VN" sz="3200" dirty="0">
                <a:latin typeface="Times New Roman" panose="02020603050405020304" pitchFamily="18" charset="0"/>
                <a:cs typeface="Times New Roman" panose="02020603050405020304" pitchFamily="18" charset="0"/>
              </a:rPr>
              <a:t>trước danh từ</a:t>
            </a:r>
          </a:p>
        </p:txBody>
      </p:sp>
      <p:sp>
        <p:nvSpPr>
          <p:cNvPr id="29" name="Rounded Rectangle 28">
            <a:extLst>
              <a:ext uri="{FF2B5EF4-FFF2-40B4-BE49-F238E27FC236}">
                <a16:creationId xmlns:a16="http://schemas.microsoft.com/office/drawing/2014/main" id="{35C099E4-86DC-EFEA-4350-4B41A9DD453F}"/>
              </a:ext>
            </a:extLst>
          </p:cNvPr>
          <p:cNvSpPr/>
          <p:nvPr/>
        </p:nvSpPr>
        <p:spPr>
          <a:xfrm>
            <a:off x="2560222" y="2829095"/>
            <a:ext cx="2743200" cy="74737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VN" sz="3200" dirty="0">
                <a:latin typeface="Times New Roman" panose="02020603050405020304" pitchFamily="18" charset="0"/>
                <a:cs typeface="Times New Roman" panose="02020603050405020304" pitchFamily="18" charset="0"/>
              </a:rPr>
              <a:t>sau danh từ</a:t>
            </a:r>
          </a:p>
        </p:txBody>
      </p:sp>
      <p:sp>
        <p:nvSpPr>
          <p:cNvPr id="30" name="Rounded Rectangle 29">
            <a:extLst>
              <a:ext uri="{FF2B5EF4-FFF2-40B4-BE49-F238E27FC236}">
                <a16:creationId xmlns:a16="http://schemas.microsoft.com/office/drawing/2014/main" id="{8618BF3F-C885-4CFB-750A-FC14B67A67F7}"/>
              </a:ext>
            </a:extLst>
          </p:cNvPr>
          <p:cNvSpPr/>
          <p:nvPr/>
        </p:nvSpPr>
        <p:spPr>
          <a:xfrm>
            <a:off x="7943474" y="4396123"/>
            <a:ext cx="1886326" cy="74737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dirty="0" err="1">
                <a:latin typeface="Times New Roman" panose="02020603050405020304" pitchFamily="18" charset="0"/>
                <a:cs typeface="Times New Roman" panose="02020603050405020304" pitchFamily="18" charset="0"/>
              </a:rPr>
              <a:t>đ</a:t>
            </a:r>
            <a:r>
              <a:rPr lang="en-VN" sz="3200" dirty="0">
                <a:latin typeface="Times New Roman" panose="02020603050405020304" pitchFamily="18" charset="0"/>
                <a:cs typeface="Times New Roman" panose="02020603050405020304" pitchFamily="18" charset="0"/>
              </a:rPr>
              <a:t>i kèm</a:t>
            </a:r>
          </a:p>
        </p:txBody>
      </p:sp>
      <p:sp>
        <p:nvSpPr>
          <p:cNvPr id="31" name="Rounded Rectangle 30">
            <a:extLst>
              <a:ext uri="{FF2B5EF4-FFF2-40B4-BE49-F238E27FC236}">
                <a16:creationId xmlns:a16="http://schemas.microsoft.com/office/drawing/2014/main" id="{E3D7802E-3819-079D-1726-FDCF843E49F9}"/>
              </a:ext>
            </a:extLst>
          </p:cNvPr>
          <p:cNvSpPr/>
          <p:nvPr/>
        </p:nvSpPr>
        <p:spPr>
          <a:xfrm>
            <a:off x="5836781" y="5143500"/>
            <a:ext cx="2195391" cy="74737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vi-VN" sz="3200" dirty="0">
                <a:latin typeface="Times New Roman" panose="02020603050405020304" pitchFamily="18" charset="0"/>
                <a:cs typeface="Times New Roman" panose="02020603050405020304" pitchFamily="18" charset="0"/>
              </a:rPr>
              <a:t>ý nghĩa</a:t>
            </a:r>
            <a:endParaRPr lang="en-VN" sz="3200" dirty="0">
              <a:latin typeface="Times New Roman" panose="02020603050405020304" pitchFamily="18" charset="0"/>
              <a:cs typeface="Times New Roman" panose="02020603050405020304" pitchFamily="18" charset="0"/>
            </a:endParaRPr>
          </a:p>
        </p:txBody>
      </p:sp>
      <p:sp>
        <p:nvSpPr>
          <p:cNvPr id="32" name="Rounded Rectangle 31">
            <a:extLst>
              <a:ext uri="{FF2B5EF4-FFF2-40B4-BE49-F238E27FC236}">
                <a16:creationId xmlns:a16="http://schemas.microsoft.com/office/drawing/2014/main" id="{CD555469-BFBF-6407-61E1-50C7C0B40F48}"/>
              </a:ext>
            </a:extLst>
          </p:cNvPr>
          <p:cNvSpPr/>
          <p:nvPr/>
        </p:nvSpPr>
        <p:spPr>
          <a:xfrm>
            <a:off x="13296273" y="5162765"/>
            <a:ext cx="2195391" cy="74737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vi-VN" sz="3200" dirty="0">
                <a:latin typeface="Times New Roman" panose="02020603050405020304" pitchFamily="18" charset="0"/>
                <a:cs typeface="Times New Roman" panose="02020603050405020304" pitchFamily="18" charset="0"/>
              </a:rPr>
              <a:t>cầu khiến</a:t>
            </a:r>
            <a:endParaRPr lang="en-VN" sz="3200" dirty="0">
              <a:latin typeface="Times New Roman" panose="02020603050405020304" pitchFamily="18" charset="0"/>
              <a:cs typeface="Times New Roman" panose="02020603050405020304" pitchFamily="18" charset="0"/>
            </a:endParaRPr>
          </a:p>
        </p:txBody>
      </p:sp>
      <p:sp>
        <p:nvSpPr>
          <p:cNvPr id="33" name="Rounded Rectangle 32">
            <a:extLst>
              <a:ext uri="{FF2B5EF4-FFF2-40B4-BE49-F238E27FC236}">
                <a16:creationId xmlns:a16="http://schemas.microsoft.com/office/drawing/2014/main" id="{886179BC-FE00-79C1-CA57-A5DD5B1C3731}"/>
              </a:ext>
            </a:extLst>
          </p:cNvPr>
          <p:cNvSpPr/>
          <p:nvPr/>
        </p:nvSpPr>
        <p:spPr>
          <a:xfrm>
            <a:off x="2707644" y="6775662"/>
            <a:ext cx="2195391" cy="74737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vi-VN" sz="3200" dirty="0">
                <a:latin typeface="Times New Roman" panose="02020603050405020304" pitchFamily="18" charset="0"/>
                <a:cs typeface="Times New Roman" panose="02020603050405020304" pitchFamily="18" charset="0"/>
              </a:rPr>
              <a:t>sự phủ định</a:t>
            </a:r>
            <a:endParaRPr lang="en-VN" sz="3200" dirty="0">
              <a:latin typeface="Times New Roman" panose="02020603050405020304" pitchFamily="18" charset="0"/>
              <a:cs typeface="Times New Roman" panose="02020603050405020304" pitchFamily="18" charset="0"/>
            </a:endParaRPr>
          </a:p>
        </p:txBody>
      </p:sp>
      <p:sp>
        <p:nvSpPr>
          <p:cNvPr id="34" name="Rounded Rectangle 33">
            <a:extLst>
              <a:ext uri="{FF2B5EF4-FFF2-40B4-BE49-F238E27FC236}">
                <a16:creationId xmlns:a16="http://schemas.microsoft.com/office/drawing/2014/main" id="{2EBF9681-F0B7-4867-56E4-3FC582FCFA9F}"/>
              </a:ext>
            </a:extLst>
          </p:cNvPr>
          <p:cNvSpPr/>
          <p:nvPr/>
        </p:nvSpPr>
        <p:spPr>
          <a:xfrm>
            <a:off x="6328595" y="7563478"/>
            <a:ext cx="2195391" cy="74737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vi-VN" sz="3200" dirty="0">
                <a:latin typeface="Times New Roman" panose="02020603050405020304" pitchFamily="18" charset="0"/>
                <a:cs typeface="Times New Roman" panose="02020603050405020304" pitchFamily="18" charset="0"/>
              </a:rPr>
              <a:t>sự lặp lại</a:t>
            </a:r>
            <a:endParaRPr lang="en-VN" sz="32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arn(inVertical)">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barn(inVertical)">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barn(inVertical)">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barn(inVertical)">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barn(inVertical)">
                                      <p:cBhvr>
                                        <p:cTn id="32" dur="5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barn(inVertical)">
                                      <p:cBhvr>
                                        <p:cTn id="3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animBg="1"/>
      <p:bldP spid="33" grpId="0" animBg="1"/>
      <p:bldP spid="3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905912">
            <a:off x="-4107173" y="-5788805"/>
            <a:ext cx="10805146" cy="7901263"/>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905912">
            <a:off x="12969935" y="7218549"/>
            <a:ext cx="10805146" cy="7901263"/>
          </a:xfrm>
          <a:prstGeom prst="rect">
            <a:avLst/>
          </a:prstGeom>
        </p:spPr>
      </p:pic>
      <p:pic>
        <p:nvPicPr>
          <p:cNvPr id="5" name="Picture 5"/>
          <p:cNvPicPr>
            <a:picLocks noChangeAspect="1"/>
          </p:cNvPicPr>
          <p:nvPr/>
        </p:nvPicPr>
        <p:blipFill>
          <a:blip r:embed="rId5">
            <a:alphaModFix amt="80000"/>
          </a:blip>
          <a:srcRect/>
          <a:stretch>
            <a:fillRect/>
          </a:stretch>
        </p:blipFill>
        <p:spPr>
          <a:xfrm rot="-7056541">
            <a:off x="-6094801" y="6949642"/>
            <a:ext cx="16230600" cy="5863304"/>
          </a:xfrm>
          <a:prstGeom prst="rect">
            <a:avLst/>
          </a:prstGeom>
        </p:spPr>
      </p:pic>
      <p:pic>
        <p:nvPicPr>
          <p:cNvPr id="6" name="Picture 6"/>
          <p:cNvPicPr>
            <a:picLocks noChangeAspect="1"/>
          </p:cNvPicPr>
          <p:nvPr/>
        </p:nvPicPr>
        <p:blipFill>
          <a:blip r:embed="rId5">
            <a:alphaModFix amt="80000"/>
          </a:blip>
          <a:srcRect/>
          <a:stretch>
            <a:fillRect/>
          </a:stretch>
        </p:blipFill>
        <p:spPr>
          <a:xfrm rot="1262876">
            <a:off x="8408991" y="-1600206"/>
            <a:ext cx="16230600" cy="5863304"/>
          </a:xfrm>
          <a:prstGeom prst="rect">
            <a:avLst/>
          </a:prstGeom>
        </p:spPr>
      </p:pic>
      <p:pic>
        <p:nvPicPr>
          <p:cNvPr id="7" name="Picture 7"/>
          <p:cNvPicPr>
            <a:picLocks noChangeAspect="1"/>
          </p:cNvPicPr>
          <p:nvPr/>
        </p:nvPicPr>
        <p:blipFill>
          <a:blip r:embed="rId6"/>
          <a:srcRect/>
          <a:stretch>
            <a:fillRect/>
          </a:stretch>
        </p:blipFill>
        <p:spPr>
          <a:xfrm rot="2147582">
            <a:off x="-4037993" y="11307643"/>
            <a:ext cx="25477626" cy="4824825"/>
          </a:xfrm>
          <a:prstGeom prst="rect">
            <a:avLst/>
          </a:prstGeom>
        </p:spPr>
      </p:pic>
      <p:pic>
        <p:nvPicPr>
          <p:cNvPr id="8" name="Picture 8"/>
          <p:cNvPicPr>
            <a:picLocks noChangeAspect="1"/>
          </p:cNvPicPr>
          <p:nvPr/>
        </p:nvPicPr>
        <p:blipFill>
          <a:blip r:embed="rId7"/>
          <a:srcRect/>
          <a:stretch>
            <a:fillRect/>
          </a:stretch>
        </p:blipFill>
        <p:spPr>
          <a:xfrm rot="2147582">
            <a:off x="10144224" y="3306643"/>
            <a:ext cx="25477626" cy="4824825"/>
          </a:xfrm>
          <a:prstGeom prst="rect">
            <a:avLst/>
          </a:prstGeom>
        </p:spPr>
      </p:pic>
      <p:pic>
        <p:nvPicPr>
          <p:cNvPr id="9" name="Picture 9"/>
          <p:cNvPicPr>
            <a:picLocks noChangeAspect="1"/>
          </p:cNvPicPr>
          <p:nvPr/>
        </p:nvPicPr>
        <p:blipFill>
          <a:blip r:embed="rId8"/>
          <a:srcRect/>
          <a:stretch>
            <a:fillRect/>
          </a:stretch>
        </p:blipFill>
        <p:spPr>
          <a:xfrm rot="2770737">
            <a:off x="-1349724" y="6858600"/>
            <a:ext cx="10417257" cy="4653042"/>
          </a:xfrm>
          <a:prstGeom prst="rect">
            <a:avLst/>
          </a:prstGeom>
        </p:spPr>
      </p:pic>
      <p:pic>
        <p:nvPicPr>
          <p:cNvPr id="10" name="Picture 10"/>
          <p:cNvPicPr>
            <a:picLocks noChangeAspect="1"/>
          </p:cNvPicPr>
          <p:nvPr/>
        </p:nvPicPr>
        <p:blipFill>
          <a:blip r:embed="rId8"/>
          <a:srcRect/>
          <a:stretch>
            <a:fillRect/>
          </a:stretch>
        </p:blipFill>
        <p:spPr>
          <a:xfrm rot="2770737">
            <a:off x="14123916" y="2185814"/>
            <a:ext cx="10417257" cy="4653042"/>
          </a:xfrm>
          <a:prstGeom prst="rect">
            <a:avLst/>
          </a:prstGeom>
        </p:spPr>
      </p:pic>
      <p:pic>
        <p:nvPicPr>
          <p:cNvPr id="11" name="Picture 11"/>
          <p:cNvPicPr>
            <a:picLocks noChangeAspect="1"/>
          </p:cNvPicPr>
          <p:nvPr/>
        </p:nvPicPr>
        <p:blipFill>
          <a:blip r:embed="rId9"/>
          <a:srcRect/>
          <a:stretch>
            <a:fillRect/>
          </a:stretch>
        </p:blipFill>
        <p:spPr>
          <a:xfrm>
            <a:off x="6382679" y="2158039"/>
            <a:ext cx="5522643" cy="1496197"/>
          </a:xfrm>
          <a:prstGeom prst="rect">
            <a:avLst/>
          </a:prstGeom>
        </p:spPr>
      </p:pic>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l="69526" b="65104"/>
          <a:stretch>
            <a:fillRect/>
          </a:stretch>
        </p:blipFill>
        <p:spPr>
          <a:xfrm rot="-992754">
            <a:off x="6025855" y="1888371"/>
            <a:ext cx="691367" cy="539337"/>
          </a:xfrm>
          <a:prstGeom prst="rect">
            <a:avLst/>
          </a:prstGeom>
        </p:spPr>
      </p:pic>
      <p:sp>
        <p:nvSpPr>
          <p:cNvPr id="14" name="TextBox 14"/>
          <p:cNvSpPr txBox="1"/>
          <p:nvPr/>
        </p:nvSpPr>
        <p:spPr>
          <a:xfrm>
            <a:off x="6779705" y="2324160"/>
            <a:ext cx="4728590" cy="905825"/>
          </a:xfrm>
          <a:prstGeom prst="rect">
            <a:avLst/>
          </a:prstGeom>
        </p:spPr>
        <p:txBody>
          <a:bodyPr lIns="0" tIns="0" rIns="0" bIns="0" rtlCol="0" anchor="t">
            <a:spAutoFit/>
          </a:bodyPr>
          <a:lstStyle/>
          <a:p>
            <a:pPr algn="ctr">
              <a:lnSpc>
                <a:spcPts val="7699"/>
              </a:lnSpc>
            </a:pPr>
            <a:r>
              <a:rPr lang="en-US" sz="5499" b="1" dirty="0" err="1">
                <a:solidFill>
                  <a:srgbClr val="542B1A"/>
                </a:solidFill>
                <a:latin typeface="Times New Roman" panose="02020603050405020304" pitchFamily="18" charset="0"/>
                <a:cs typeface="Times New Roman" panose="02020603050405020304" pitchFamily="18" charset="0"/>
              </a:rPr>
              <a:t>Bài</a:t>
            </a:r>
            <a:r>
              <a:rPr lang="en-US" sz="5499" b="1" dirty="0">
                <a:solidFill>
                  <a:srgbClr val="542B1A"/>
                </a:solidFill>
                <a:latin typeface="Times New Roman" panose="02020603050405020304" pitchFamily="18" charset="0"/>
                <a:cs typeface="Times New Roman" panose="02020603050405020304" pitchFamily="18" charset="0"/>
              </a:rPr>
              <a:t> </a:t>
            </a:r>
            <a:r>
              <a:rPr lang="en-US" sz="5499" b="1" dirty="0" err="1">
                <a:solidFill>
                  <a:srgbClr val="542B1A"/>
                </a:solidFill>
                <a:latin typeface="Times New Roman" panose="02020603050405020304" pitchFamily="18" charset="0"/>
                <a:cs typeface="Times New Roman" panose="02020603050405020304" pitchFamily="18" charset="0"/>
              </a:rPr>
              <a:t>tập</a:t>
            </a:r>
            <a:r>
              <a:rPr lang="en-US" sz="5499" b="1" dirty="0">
                <a:solidFill>
                  <a:srgbClr val="542B1A"/>
                </a:solidFill>
                <a:latin typeface="Times New Roman" panose="02020603050405020304" pitchFamily="18" charset="0"/>
                <a:cs typeface="Times New Roman" panose="02020603050405020304" pitchFamily="18" charset="0"/>
              </a:rPr>
              <a:t> 1</a:t>
            </a:r>
          </a:p>
        </p:txBody>
      </p:sp>
      <p:sp>
        <p:nvSpPr>
          <p:cNvPr id="17" name="TextBox 16">
            <a:extLst>
              <a:ext uri="{FF2B5EF4-FFF2-40B4-BE49-F238E27FC236}">
                <a16:creationId xmlns:a16="http://schemas.microsoft.com/office/drawing/2014/main" id="{7DE77DD2-D291-F651-B313-FD49CEED1CD5}"/>
              </a:ext>
            </a:extLst>
          </p:cNvPr>
          <p:cNvSpPr txBox="1"/>
          <p:nvPr/>
        </p:nvSpPr>
        <p:spPr>
          <a:xfrm>
            <a:off x="2020499" y="3927351"/>
            <a:ext cx="5367166" cy="2763642"/>
          </a:xfrm>
          <a:prstGeom prst="rect">
            <a:avLst/>
          </a:prstGeom>
          <a:noFill/>
        </p:spPr>
        <p:txBody>
          <a:bodyPr wrap="square">
            <a:spAutoFit/>
          </a:bodyPr>
          <a:lstStyle/>
          <a:p>
            <a:pPr algn="ctr">
              <a:lnSpc>
                <a:spcPct val="150000"/>
              </a:lnSpc>
            </a:pPr>
            <a:r>
              <a:rPr lang="vi-VN" sz="4000" dirty="0">
                <a:solidFill>
                  <a:srgbClr val="000000"/>
                </a:solidFill>
                <a:latin typeface="Times New Roman" panose="02020603050405020304" pitchFamily="18" charset="0"/>
                <a:ea typeface="Times New Roman" panose="02020603050405020304" pitchFamily="18" charset="0"/>
              </a:rPr>
              <a:t>X</a:t>
            </a:r>
            <a:r>
              <a:rPr lang="vi-VN" sz="4000" dirty="0">
                <a:solidFill>
                  <a:srgbClr val="000000"/>
                </a:solidFill>
                <a:effectLst/>
                <a:latin typeface="Times New Roman" panose="02020603050405020304" pitchFamily="18" charset="0"/>
                <a:ea typeface="Times New Roman" panose="02020603050405020304" pitchFamily="18" charset="0"/>
              </a:rPr>
              <a:t>ác định yêu cầu bài tập 1, chia cặp để hoàn thiện phiếu học tập số 1</a:t>
            </a:r>
            <a:endParaRPr lang="en-VN" sz="4000" dirty="0"/>
          </a:p>
        </p:txBody>
      </p:sp>
      <p:pic>
        <p:nvPicPr>
          <p:cNvPr id="19" name="Picture 18">
            <a:extLst>
              <a:ext uri="{FF2B5EF4-FFF2-40B4-BE49-F238E27FC236}">
                <a16:creationId xmlns:a16="http://schemas.microsoft.com/office/drawing/2014/main" id="{77318E76-97E8-53EC-908A-0426F0D3F8E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588458">
            <a:off x="8681989" y="4296646"/>
            <a:ext cx="7107776" cy="10058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rot="-913506">
            <a:off x="5054985" y="8726091"/>
            <a:ext cx="16230600" cy="4301109"/>
          </a:xfrm>
          <a:prstGeom prst="rect">
            <a:avLst/>
          </a:prstGeom>
        </p:spPr>
      </p:pic>
      <p:pic>
        <p:nvPicPr>
          <p:cNvPr id="4" name="Picture 4"/>
          <p:cNvPicPr>
            <a:picLocks noChangeAspect="1"/>
          </p:cNvPicPr>
          <p:nvPr/>
        </p:nvPicPr>
        <p:blipFill>
          <a:blip r:embed="rId4"/>
          <a:srcRect r="52299"/>
          <a:stretch>
            <a:fillRect/>
          </a:stretch>
        </p:blipFill>
        <p:spPr>
          <a:xfrm>
            <a:off x="0" y="6455384"/>
            <a:ext cx="12152942" cy="4824825"/>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905912">
            <a:off x="-5402573" y="-5321292"/>
            <a:ext cx="10805146" cy="7901263"/>
          </a:xfrm>
          <a:prstGeom prst="rect">
            <a:avLst/>
          </a:prstGeom>
        </p:spPr>
      </p:pic>
      <p:pic>
        <p:nvPicPr>
          <p:cNvPr id="6" name="Picture 6"/>
          <p:cNvPicPr>
            <a:picLocks noChangeAspect="1"/>
          </p:cNvPicPr>
          <p:nvPr/>
        </p:nvPicPr>
        <p:blipFill>
          <a:blip r:embed="rId7"/>
          <a:srcRect/>
          <a:stretch>
            <a:fillRect/>
          </a:stretch>
        </p:blipFill>
        <p:spPr>
          <a:xfrm>
            <a:off x="4037642" y="-5602180"/>
            <a:ext cx="16230600" cy="7797451"/>
          </a:xfrm>
          <a:prstGeom prst="rect">
            <a:avLst/>
          </a:prstGeom>
        </p:spPr>
      </p:pic>
      <p:pic>
        <p:nvPicPr>
          <p:cNvPr id="9" name="Picture 9"/>
          <p:cNvPicPr>
            <a:picLocks noChangeAspect="1"/>
          </p:cNvPicPr>
          <p:nvPr/>
        </p:nvPicPr>
        <p:blipFill>
          <a:blip r:embed="rId8"/>
          <a:srcRect/>
          <a:stretch>
            <a:fillRect/>
          </a:stretch>
        </p:blipFill>
        <p:spPr>
          <a:xfrm rot="-2098863">
            <a:off x="-3899221" y="5664284"/>
            <a:ext cx="7223558" cy="5562140"/>
          </a:xfrm>
          <a:prstGeom prst="rect">
            <a:avLst/>
          </a:prstGeom>
        </p:spPr>
      </p:pic>
      <p:pic>
        <p:nvPicPr>
          <p:cNvPr id="10" name="Picture 10"/>
          <p:cNvPicPr>
            <a:picLocks noChangeAspect="1"/>
          </p:cNvPicPr>
          <p:nvPr/>
        </p:nvPicPr>
        <p:blipFill>
          <a:blip r:embed="rId8"/>
          <a:srcRect/>
          <a:stretch>
            <a:fillRect/>
          </a:stretch>
        </p:blipFill>
        <p:spPr>
          <a:xfrm rot="-6881351">
            <a:off x="15891373" y="-267703"/>
            <a:ext cx="4793253" cy="3690805"/>
          </a:xfrm>
          <a:prstGeom prst="rect">
            <a:avLst/>
          </a:prstGeom>
        </p:spPr>
      </p:pic>
      <p:pic>
        <p:nvPicPr>
          <p:cNvPr id="11" name="Picture 1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69526" b="65104"/>
          <a:stretch>
            <a:fillRect/>
          </a:stretch>
        </p:blipFill>
        <p:spPr>
          <a:xfrm rot="2132661">
            <a:off x="8110428" y="1486007"/>
            <a:ext cx="911775" cy="711278"/>
          </a:xfrm>
          <a:prstGeom prst="rect">
            <a:avLst/>
          </a:prstGeom>
        </p:spPr>
      </p:pic>
      <p:pic>
        <p:nvPicPr>
          <p:cNvPr id="12" name="Picture 12"/>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905912">
            <a:off x="15563196" y="4789701"/>
            <a:ext cx="10805146" cy="7901263"/>
          </a:xfrm>
          <a:prstGeom prst="rect">
            <a:avLst/>
          </a:prstGeom>
        </p:spPr>
      </p:pic>
      <p:graphicFrame>
        <p:nvGraphicFramePr>
          <p:cNvPr id="14" name="Table 13">
            <a:extLst>
              <a:ext uri="{FF2B5EF4-FFF2-40B4-BE49-F238E27FC236}">
                <a16:creationId xmlns:a16="http://schemas.microsoft.com/office/drawing/2014/main" id="{15396042-9E11-4D4A-6C1D-6B0223DBD28D}"/>
              </a:ext>
            </a:extLst>
          </p:cNvPr>
          <p:cNvGraphicFramePr>
            <a:graphicFrameLocks noGrp="1"/>
          </p:cNvGraphicFramePr>
          <p:nvPr>
            <p:extLst>
              <p:ext uri="{D42A27DB-BD31-4B8C-83A1-F6EECF244321}">
                <p14:modId xmlns:p14="http://schemas.microsoft.com/office/powerpoint/2010/main" val="1290541933"/>
              </p:ext>
            </p:extLst>
          </p:nvPr>
        </p:nvGraphicFramePr>
        <p:xfrm>
          <a:off x="1752600" y="1600199"/>
          <a:ext cx="15241468" cy="7519035"/>
        </p:xfrm>
        <a:graphic>
          <a:graphicData uri="http://schemas.openxmlformats.org/drawingml/2006/table">
            <a:tbl>
              <a:tblPr firstRow="1" firstCol="1" bandRow="1">
                <a:tableStyleId>{5C22544A-7EE6-4342-B048-85BDC9FD1C3A}</a:tableStyleId>
              </a:tblPr>
              <a:tblGrid>
                <a:gridCol w="2169970">
                  <a:extLst>
                    <a:ext uri="{9D8B030D-6E8A-4147-A177-3AD203B41FA5}">
                      <a16:colId xmlns:a16="http://schemas.microsoft.com/office/drawing/2014/main" val="3971695660"/>
                    </a:ext>
                  </a:extLst>
                </a:gridCol>
                <a:gridCol w="3093881">
                  <a:extLst>
                    <a:ext uri="{9D8B030D-6E8A-4147-A177-3AD203B41FA5}">
                      <a16:colId xmlns:a16="http://schemas.microsoft.com/office/drawing/2014/main" val="2464225166"/>
                    </a:ext>
                  </a:extLst>
                </a:gridCol>
                <a:gridCol w="3017902">
                  <a:extLst>
                    <a:ext uri="{9D8B030D-6E8A-4147-A177-3AD203B41FA5}">
                      <a16:colId xmlns:a16="http://schemas.microsoft.com/office/drawing/2014/main" val="26413873"/>
                    </a:ext>
                  </a:extLst>
                </a:gridCol>
                <a:gridCol w="6959715">
                  <a:extLst>
                    <a:ext uri="{9D8B030D-6E8A-4147-A177-3AD203B41FA5}">
                      <a16:colId xmlns:a16="http://schemas.microsoft.com/office/drawing/2014/main" val="1663316049"/>
                    </a:ext>
                  </a:extLst>
                </a:gridCol>
              </a:tblGrid>
              <a:tr h="964501">
                <a:tc>
                  <a:txBody>
                    <a:bodyPr/>
                    <a:lstStyle/>
                    <a:p>
                      <a:pPr algn="ctr">
                        <a:lnSpc>
                          <a:spcPct val="150000"/>
                        </a:lnSpc>
                      </a:pPr>
                      <a:r>
                        <a:rPr lang="vi-VN" sz="3500" dirty="0">
                          <a:solidFill>
                            <a:schemeClr val="tx1"/>
                          </a:solidFill>
                          <a:effectLst/>
                        </a:rPr>
                        <a:t>Câu</a:t>
                      </a:r>
                      <a:endParaRPr lang="en-VN" sz="3500" dirty="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50000"/>
                        </a:lnSpc>
                      </a:pPr>
                      <a:r>
                        <a:rPr lang="vi-VN" sz="3500">
                          <a:solidFill>
                            <a:schemeClr val="tx1"/>
                          </a:solidFill>
                          <a:effectLst/>
                        </a:rPr>
                        <a:t>Phó từ</a:t>
                      </a:r>
                      <a:endParaRPr lang="en-VN" sz="350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50000"/>
                        </a:lnSpc>
                      </a:pPr>
                      <a:r>
                        <a:rPr lang="vi-VN" sz="3500">
                          <a:solidFill>
                            <a:schemeClr val="tx1"/>
                          </a:solidFill>
                          <a:effectLst/>
                        </a:rPr>
                        <a:t>Loại từ đi kèm</a:t>
                      </a:r>
                      <a:endParaRPr lang="en-VN" sz="350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50000"/>
                        </a:lnSpc>
                      </a:pPr>
                      <a:r>
                        <a:rPr lang="vi-VN" sz="3500" dirty="0">
                          <a:solidFill>
                            <a:schemeClr val="tx1"/>
                          </a:solidFill>
                          <a:effectLst/>
                        </a:rPr>
                        <a:t>Ý nghĩa bổ sung cho từ trun tâm</a:t>
                      </a:r>
                      <a:endParaRPr lang="en-VN" sz="3500" dirty="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90601161"/>
                  </a:ext>
                </a:extLst>
              </a:tr>
              <a:tr h="1422070">
                <a:tc>
                  <a:txBody>
                    <a:bodyPr/>
                    <a:lstStyle/>
                    <a:p>
                      <a:pPr algn="ctr">
                        <a:lnSpc>
                          <a:spcPct val="150000"/>
                        </a:lnSpc>
                      </a:pPr>
                      <a:r>
                        <a:rPr lang="vi-VN" sz="3500">
                          <a:solidFill>
                            <a:schemeClr val="tx1"/>
                          </a:solidFill>
                          <a:effectLst/>
                        </a:rPr>
                        <a:t>a </a:t>
                      </a:r>
                      <a:endParaRPr lang="en-VN" sz="350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pPr>
                      <a:r>
                        <a:rPr lang="vi-VN" sz="3500" dirty="0">
                          <a:solidFill>
                            <a:schemeClr val="tx1"/>
                          </a:solidFill>
                          <a:effectLst/>
                        </a:rPr>
                        <a:t>quá</a:t>
                      </a:r>
                      <a:endParaRPr lang="en-VN" sz="3500" dirty="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pPr>
                      <a:r>
                        <a:rPr lang="vi-VN" sz="3500">
                          <a:solidFill>
                            <a:schemeClr val="tx1"/>
                          </a:solidFill>
                          <a:effectLst/>
                        </a:rPr>
                        <a:t>tính từ (khủng khiếp)</a:t>
                      </a:r>
                      <a:endParaRPr lang="en-VN" sz="350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pPr>
                      <a:r>
                        <a:rPr lang="vi-VN" sz="3500">
                          <a:solidFill>
                            <a:schemeClr val="tx1"/>
                          </a:solidFill>
                          <a:effectLst/>
                        </a:rPr>
                        <a:t>bổ sung mức độ cho từ trung tâm khủng khiếp</a:t>
                      </a:r>
                      <a:endParaRPr lang="en-VN" sz="350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30360773"/>
                  </a:ext>
                </a:extLst>
              </a:tr>
              <a:tr h="1161235">
                <a:tc>
                  <a:txBody>
                    <a:bodyPr/>
                    <a:lstStyle/>
                    <a:p>
                      <a:pPr algn="ctr">
                        <a:lnSpc>
                          <a:spcPct val="150000"/>
                        </a:lnSpc>
                      </a:pPr>
                      <a:r>
                        <a:rPr lang="vi-VN" sz="3500">
                          <a:solidFill>
                            <a:schemeClr val="tx1"/>
                          </a:solidFill>
                          <a:effectLst/>
                        </a:rPr>
                        <a:t>b </a:t>
                      </a:r>
                      <a:endParaRPr lang="en-VN" sz="350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pPr>
                      <a:r>
                        <a:rPr lang="vi-VN" sz="3500">
                          <a:solidFill>
                            <a:schemeClr val="tx1"/>
                          </a:solidFill>
                          <a:effectLst/>
                        </a:rPr>
                        <a:t>đang</a:t>
                      </a:r>
                      <a:endParaRPr lang="en-VN" sz="350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pPr>
                      <a:r>
                        <a:rPr lang="vi-VN" sz="3500">
                          <a:solidFill>
                            <a:schemeClr val="tx1"/>
                          </a:solidFill>
                          <a:effectLst/>
                        </a:rPr>
                        <a:t>động từ (đỗ)</a:t>
                      </a:r>
                      <a:endParaRPr lang="en-VN" sz="350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pPr>
                      <a:r>
                        <a:rPr lang="vi-VN" sz="3500">
                          <a:solidFill>
                            <a:schemeClr val="tx1"/>
                          </a:solidFill>
                          <a:effectLst/>
                        </a:rPr>
                        <a:t>bổ sung thời gian hiện tại cho hành động đỗ của con tàu</a:t>
                      </a:r>
                      <a:endParaRPr lang="en-VN" sz="350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85539009"/>
                  </a:ext>
                </a:extLst>
              </a:tr>
              <a:tr h="1161235">
                <a:tc>
                  <a:txBody>
                    <a:bodyPr/>
                    <a:lstStyle/>
                    <a:p>
                      <a:pPr algn="ctr">
                        <a:lnSpc>
                          <a:spcPct val="150000"/>
                        </a:lnSpc>
                      </a:pPr>
                      <a:r>
                        <a:rPr lang="vi-VN" sz="3500">
                          <a:solidFill>
                            <a:schemeClr val="tx1"/>
                          </a:solidFill>
                          <a:effectLst/>
                        </a:rPr>
                        <a:t>c</a:t>
                      </a:r>
                      <a:endParaRPr lang="en-VN" sz="350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pPr>
                      <a:r>
                        <a:rPr lang="vi-VN" sz="3500">
                          <a:solidFill>
                            <a:schemeClr val="tx1"/>
                          </a:solidFill>
                          <a:effectLst/>
                        </a:rPr>
                        <a:t>lại</a:t>
                      </a:r>
                      <a:endParaRPr lang="en-VN" sz="350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pPr>
                      <a:r>
                        <a:rPr lang="vi-VN" sz="3500">
                          <a:solidFill>
                            <a:schemeClr val="tx1"/>
                          </a:solidFill>
                          <a:effectLst/>
                        </a:rPr>
                        <a:t>động từ (mọc)</a:t>
                      </a:r>
                      <a:endParaRPr lang="en-VN" sz="350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pPr>
                      <a:r>
                        <a:rPr lang="vi-VN" sz="3500">
                          <a:solidFill>
                            <a:schemeClr val="tx1"/>
                          </a:solidFill>
                          <a:effectLst/>
                        </a:rPr>
                        <a:t>bổ sung ý nghĩa lặp lại cho hành động mọc đuổi của bạch tuộc</a:t>
                      </a:r>
                      <a:endParaRPr lang="en-VN" sz="350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8214368"/>
                  </a:ext>
                </a:extLst>
              </a:tr>
              <a:tr h="1161312">
                <a:tc>
                  <a:txBody>
                    <a:bodyPr/>
                    <a:lstStyle/>
                    <a:p>
                      <a:pPr algn="ctr">
                        <a:lnSpc>
                          <a:spcPct val="150000"/>
                        </a:lnSpc>
                      </a:pPr>
                      <a:r>
                        <a:rPr lang="vi-VN" sz="3500">
                          <a:solidFill>
                            <a:schemeClr val="tx1"/>
                          </a:solidFill>
                          <a:effectLst/>
                        </a:rPr>
                        <a:t>d</a:t>
                      </a:r>
                      <a:endParaRPr lang="en-VN" sz="350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pPr>
                      <a:r>
                        <a:rPr lang="vi-VN" sz="3500">
                          <a:solidFill>
                            <a:schemeClr val="tx1"/>
                          </a:solidFill>
                          <a:effectLst/>
                        </a:rPr>
                        <a:t>đừng</a:t>
                      </a:r>
                      <a:endParaRPr lang="en-VN" sz="350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pPr>
                      <a:r>
                        <a:rPr lang="vi-VN" sz="3500">
                          <a:solidFill>
                            <a:schemeClr val="tx1"/>
                          </a:solidFill>
                          <a:effectLst/>
                        </a:rPr>
                        <a:t>động từ (để tâm)</a:t>
                      </a:r>
                      <a:endParaRPr lang="en-VN" sz="350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pPr>
                      <a:r>
                        <a:rPr lang="vi-VN" sz="3500" dirty="0">
                          <a:solidFill>
                            <a:schemeClr val="tx1"/>
                          </a:solidFill>
                          <a:effectLst/>
                        </a:rPr>
                        <a:t>bổ sung ý nghĩa cầu khiến (ngăn cản) cho động từ để tâm</a:t>
                      </a:r>
                      <a:endParaRPr lang="en-VN" sz="3500" dirty="0">
                        <a:solidFill>
                          <a:schemeClr val="tx1"/>
                        </a:solidFill>
                        <a:effectLst/>
                        <a:latin typeface="Times New Roman" panose="02020603050405020304" pitchFamily="18" charset="0"/>
                        <a:ea typeface="Times New Roman" panose="02020603050405020304" pitchFamily="18" charset="0"/>
                      </a:endParaRPr>
                    </a:p>
                  </a:txBody>
                  <a:tcPr marL="60238" marR="6023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58568441"/>
                  </a:ext>
                </a:extLst>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rot="-6755732">
            <a:off x="-6143897" y="7264879"/>
            <a:ext cx="15044688" cy="3986842"/>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593602">
            <a:off x="5969809" y="9052491"/>
            <a:ext cx="10805146" cy="7901263"/>
          </a:xfrm>
          <a:prstGeom prst="rect">
            <a:avLst/>
          </a:prstGeom>
        </p:spPr>
      </p:pic>
      <p:pic>
        <p:nvPicPr>
          <p:cNvPr id="5" name="Picture 5"/>
          <p:cNvPicPr>
            <a:picLocks noChangeAspect="1"/>
          </p:cNvPicPr>
          <p:nvPr/>
        </p:nvPicPr>
        <p:blipFill>
          <a:blip r:embed="rId3"/>
          <a:srcRect/>
          <a:stretch>
            <a:fillRect/>
          </a:stretch>
        </p:blipFill>
        <p:spPr>
          <a:xfrm rot="-6755732">
            <a:off x="11611467" y="6168109"/>
            <a:ext cx="16230600" cy="4301109"/>
          </a:xfrm>
          <a:prstGeom prst="rect">
            <a:avLst/>
          </a:prstGeom>
        </p:spPr>
      </p:pic>
      <p:pic>
        <p:nvPicPr>
          <p:cNvPr id="6" name="Picture 6"/>
          <p:cNvPicPr>
            <a:picLocks noChangeAspect="1"/>
          </p:cNvPicPr>
          <p:nvPr/>
        </p:nvPicPr>
        <p:blipFill>
          <a:blip r:embed="rId6"/>
          <a:srcRect r="52299"/>
          <a:stretch>
            <a:fillRect/>
          </a:stretch>
        </p:blipFill>
        <p:spPr>
          <a:xfrm rot="2297994">
            <a:off x="-3178546" y="7429128"/>
            <a:ext cx="11264969" cy="4472293"/>
          </a:xfrm>
          <a:prstGeom prst="rect">
            <a:avLst/>
          </a:prstGeom>
        </p:spPr>
      </p:pic>
      <p:pic>
        <p:nvPicPr>
          <p:cNvPr id="7" name="Picture 7"/>
          <p:cNvPicPr>
            <a:picLocks noChangeAspect="1"/>
          </p:cNvPicPr>
          <p:nvPr/>
        </p:nvPicPr>
        <p:blipFill>
          <a:blip r:embed="rId6"/>
          <a:srcRect/>
          <a:stretch>
            <a:fillRect/>
          </a:stretch>
        </p:blipFill>
        <p:spPr>
          <a:xfrm rot="-8100000">
            <a:off x="-1508374" y="-6267790"/>
            <a:ext cx="25477626" cy="4824825"/>
          </a:xfrm>
          <a:prstGeom prst="rect">
            <a:avLst/>
          </a:prstGeom>
        </p:spPr>
      </p:pic>
      <p:pic>
        <p:nvPicPr>
          <p:cNvPr id="8" name="Picture 8"/>
          <p:cNvPicPr>
            <a:picLocks noChangeAspect="1"/>
          </p:cNvPicPr>
          <p:nvPr/>
        </p:nvPicPr>
        <p:blipFill>
          <a:blip r:embed="rId7"/>
          <a:srcRect/>
          <a:stretch>
            <a:fillRect/>
          </a:stretch>
        </p:blipFill>
        <p:spPr>
          <a:xfrm rot="-3258567">
            <a:off x="-3098048" y="7802967"/>
            <a:ext cx="6470558" cy="3724615"/>
          </a:xfrm>
          <a:prstGeom prst="rect">
            <a:avLst/>
          </a:prstGeom>
        </p:spPr>
      </p:pic>
      <p:pic>
        <p:nvPicPr>
          <p:cNvPr id="9" name="Picture 9"/>
          <p:cNvPicPr>
            <a:picLocks noChangeAspect="1"/>
          </p:cNvPicPr>
          <p:nvPr/>
        </p:nvPicPr>
        <p:blipFill>
          <a:blip r:embed="rId8">
            <a:alphaModFix amt="35000"/>
          </a:blip>
          <a:srcRect/>
          <a:stretch>
            <a:fillRect/>
          </a:stretch>
        </p:blipFill>
        <p:spPr>
          <a:xfrm>
            <a:off x="10365439" y="8445354"/>
            <a:ext cx="6618734" cy="1067271"/>
          </a:xfrm>
          <a:prstGeom prst="rect">
            <a:avLst/>
          </a:prstGeom>
        </p:spPr>
      </p:pic>
      <p:pic>
        <p:nvPicPr>
          <p:cNvPr id="12" name="Picture 12"/>
          <p:cNvPicPr>
            <a:picLocks noChangeAspect="1"/>
          </p:cNvPicPr>
          <p:nvPr/>
        </p:nvPicPr>
        <p:blipFill>
          <a:blip r:embed="rId7"/>
          <a:srcRect/>
          <a:stretch>
            <a:fillRect/>
          </a:stretch>
        </p:blipFill>
        <p:spPr>
          <a:xfrm rot="8438027">
            <a:off x="14480966" y="-2460276"/>
            <a:ext cx="6980606" cy="4018211"/>
          </a:xfrm>
          <a:prstGeom prst="rect">
            <a:avLst/>
          </a:prstGeom>
        </p:spPr>
      </p:pic>
      <p:sp>
        <p:nvSpPr>
          <p:cNvPr id="13" name="TextBox 13"/>
          <p:cNvSpPr txBox="1"/>
          <p:nvPr/>
        </p:nvSpPr>
        <p:spPr>
          <a:xfrm>
            <a:off x="2806836" y="2716914"/>
            <a:ext cx="7016046" cy="1482393"/>
          </a:xfrm>
          <a:prstGeom prst="rect">
            <a:avLst/>
          </a:prstGeom>
        </p:spPr>
        <p:txBody>
          <a:bodyPr lIns="0" tIns="0" rIns="0" bIns="0" rtlCol="0" anchor="t">
            <a:spAutoFit/>
          </a:bodyPr>
          <a:lstStyle/>
          <a:p>
            <a:pPr>
              <a:lnSpc>
                <a:spcPts val="12599"/>
              </a:lnSpc>
            </a:pPr>
            <a:r>
              <a:rPr lang="en-US" sz="9000" b="1" dirty="0" err="1">
                <a:solidFill>
                  <a:srgbClr val="676C49"/>
                </a:solidFill>
                <a:latin typeface="Times New Roman" panose="02020603050405020304" pitchFamily="18" charset="0"/>
                <a:cs typeface="Times New Roman" panose="02020603050405020304" pitchFamily="18" charset="0"/>
              </a:rPr>
              <a:t>Bài</a:t>
            </a:r>
            <a:r>
              <a:rPr lang="en-US" sz="9000" b="1" dirty="0">
                <a:solidFill>
                  <a:srgbClr val="676C49"/>
                </a:solidFill>
                <a:latin typeface="Times New Roman" panose="02020603050405020304" pitchFamily="18" charset="0"/>
                <a:cs typeface="Times New Roman" panose="02020603050405020304" pitchFamily="18" charset="0"/>
              </a:rPr>
              <a:t> 2:</a:t>
            </a:r>
          </a:p>
        </p:txBody>
      </p:sp>
      <p:pic>
        <p:nvPicPr>
          <p:cNvPr id="14" name="Picture 1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69526" b="65104"/>
          <a:stretch>
            <a:fillRect/>
          </a:stretch>
        </p:blipFill>
        <p:spPr>
          <a:xfrm rot="-1857747">
            <a:off x="9747043" y="2053322"/>
            <a:ext cx="911775" cy="711278"/>
          </a:xfrm>
          <a:prstGeom prst="rect">
            <a:avLst/>
          </a:prstGeom>
        </p:spPr>
      </p:pic>
      <p:pic>
        <p:nvPicPr>
          <p:cNvPr id="15" name="Picture 15"/>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l="69526" b="65104"/>
          <a:stretch>
            <a:fillRect/>
          </a:stretch>
        </p:blipFill>
        <p:spPr>
          <a:xfrm rot="2460347">
            <a:off x="16389102" y="7209072"/>
            <a:ext cx="668504" cy="521502"/>
          </a:xfrm>
          <a:prstGeom prst="rect">
            <a:avLst/>
          </a:prstGeom>
        </p:spPr>
      </p:pic>
      <p:pic>
        <p:nvPicPr>
          <p:cNvPr id="16" name="Picture 1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593602">
            <a:off x="-2857459" y="-6584123"/>
            <a:ext cx="10805146" cy="7901263"/>
          </a:xfrm>
          <a:prstGeom prst="rect">
            <a:avLst/>
          </a:prstGeom>
        </p:spPr>
      </p:pic>
      <p:sp>
        <p:nvSpPr>
          <p:cNvPr id="17" name="TextBox 16">
            <a:extLst>
              <a:ext uri="{FF2B5EF4-FFF2-40B4-BE49-F238E27FC236}">
                <a16:creationId xmlns:a16="http://schemas.microsoft.com/office/drawing/2014/main" id="{EC7A3B3D-62B6-228F-F532-BA910D665A21}"/>
              </a:ext>
            </a:extLst>
          </p:cNvPr>
          <p:cNvSpPr txBox="1"/>
          <p:nvPr/>
        </p:nvSpPr>
        <p:spPr>
          <a:xfrm>
            <a:off x="2545114" y="4610829"/>
            <a:ext cx="5367166" cy="2763642"/>
          </a:xfrm>
          <a:prstGeom prst="rect">
            <a:avLst/>
          </a:prstGeom>
          <a:noFill/>
        </p:spPr>
        <p:txBody>
          <a:bodyPr wrap="square">
            <a:spAutoFit/>
          </a:bodyPr>
          <a:lstStyle/>
          <a:p>
            <a:pPr algn="ctr">
              <a:lnSpc>
                <a:spcPct val="150000"/>
              </a:lnSpc>
            </a:pPr>
            <a:r>
              <a:rPr lang="vi-VN" sz="4000" dirty="0">
                <a:solidFill>
                  <a:srgbClr val="000000"/>
                </a:solidFill>
                <a:latin typeface="Times New Roman" panose="02020603050405020304" pitchFamily="18" charset="0"/>
                <a:ea typeface="Times New Roman" panose="02020603050405020304" pitchFamily="18" charset="0"/>
              </a:rPr>
              <a:t>X</a:t>
            </a:r>
            <a:r>
              <a:rPr lang="vi-VN" sz="4000" dirty="0">
                <a:solidFill>
                  <a:srgbClr val="000000"/>
                </a:solidFill>
                <a:effectLst/>
                <a:latin typeface="Times New Roman" panose="02020603050405020304" pitchFamily="18" charset="0"/>
                <a:ea typeface="Times New Roman" panose="02020603050405020304" pitchFamily="18" charset="0"/>
              </a:rPr>
              <a:t>ác định yêu cầu bài tập 2, chia cặp để hoàn thiện phiếu học tập số </a:t>
            </a:r>
            <a:r>
              <a:rPr lang="vi-VN" sz="4000" dirty="0">
                <a:solidFill>
                  <a:srgbClr val="000000"/>
                </a:solidFill>
                <a:latin typeface="Times New Roman" panose="02020603050405020304" pitchFamily="18" charset="0"/>
                <a:ea typeface="Times New Roman" panose="02020603050405020304" pitchFamily="18" charset="0"/>
              </a:rPr>
              <a:t>2</a:t>
            </a:r>
            <a:endParaRPr lang="en-VN" sz="4000" dirty="0"/>
          </a:p>
        </p:txBody>
      </p:sp>
      <p:pic>
        <p:nvPicPr>
          <p:cNvPr id="19" name="Picture 18">
            <a:extLst>
              <a:ext uri="{FF2B5EF4-FFF2-40B4-BE49-F238E27FC236}">
                <a16:creationId xmlns:a16="http://schemas.microsoft.com/office/drawing/2014/main" id="{6E264C19-0510-58DE-A9D1-09608730F2C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809930">
            <a:off x="8374334" y="2151299"/>
            <a:ext cx="7107776" cy="10058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281727">
            <a:off x="6414966" y="8494614"/>
            <a:ext cx="10805146" cy="7901263"/>
          </a:xfrm>
          <a:prstGeom prst="rect">
            <a:avLst/>
          </a:prstGeom>
        </p:spPr>
      </p:pic>
      <p:pic>
        <p:nvPicPr>
          <p:cNvPr id="5" name="Picture 5"/>
          <p:cNvPicPr>
            <a:picLocks noChangeAspect="1"/>
          </p:cNvPicPr>
          <p:nvPr/>
        </p:nvPicPr>
        <p:blipFill>
          <a:blip r:embed="rId5"/>
          <a:srcRect/>
          <a:stretch>
            <a:fillRect/>
          </a:stretch>
        </p:blipFill>
        <p:spPr>
          <a:xfrm rot="-6755732">
            <a:off x="-6143897" y="7264879"/>
            <a:ext cx="15044688" cy="3986842"/>
          </a:xfrm>
          <a:prstGeom prst="rect">
            <a:avLst/>
          </a:prstGeom>
        </p:spPr>
      </p:pic>
      <p:pic>
        <p:nvPicPr>
          <p:cNvPr id="6" name="Picture 6"/>
          <p:cNvPicPr>
            <a:picLocks noChangeAspect="1"/>
          </p:cNvPicPr>
          <p:nvPr/>
        </p:nvPicPr>
        <p:blipFill>
          <a:blip r:embed="rId6"/>
          <a:srcRect r="52299"/>
          <a:stretch>
            <a:fillRect/>
          </a:stretch>
        </p:blipFill>
        <p:spPr>
          <a:xfrm rot="2297994">
            <a:off x="-2967730" y="7961224"/>
            <a:ext cx="11264969" cy="4472293"/>
          </a:xfrm>
          <a:prstGeom prst="rect">
            <a:avLst/>
          </a:prstGeom>
        </p:spPr>
      </p:pic>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281727">
            <a:off x="997307" y="-6660427"/>
            <a:ext cx="10805146" cy="7901263"/>
          </a:xfrm>
          <a:prstGeom prst="rect">
            <a:avLst/>
          </a:prstGeom>
        </p:spPr>
      </p:pic>
      <p:pic>
        <p:nvPicPr>
          <p:cNvPr id="31" name="Picture 31"/>
          <p:cNvPicPr>
            <a:picLocks noChangeAspect="1"/>
          </p:cNvPicPr>
          <p:nvPr/>
        </p:nvPicPr>
        <p:blipFill>
          <a:blip r:embed="rId5"/>
          <a:srcRect/>
          <a:stretch>
            <a:fillRect/>
          </a:stretch>
        </p:blipFill>
        <p:spPr>
          <a:xfrm rot="-8383391">
            <a:off x="14635924" y="4072092"/>
            <a:ext cx="16230600" cy="4301109"/>
          </a:xfrm>
          <a:prstGeom prst="rect">
            <a:avLst/>
          </a:prstGeom>
        </p:spPr>
      </p:pic>
      <p:pic>
        <p:nvPicPr>
          <p:cNvPr id="32" name="Picture 32"/>
          <p:cNvPicPr>
            <a:picLocks noChangeAspect="1"/>
          </p:cNvPicPr>
          <p:nvPr/>
        </p:nvPicPr>
        <p:blipFill>
          <a:blip r:embed="rId6"/>
          <a:srcRect/>
          <a:stretch>
            <a:fillRect/>
          </a:stretch>
        </p:blipFill>
        <p:spPr>
          <a:xfrm rot="-9727658">
            <a:off x="-4513706" y="-4563863"/>
            <a:ext cx="25477626" cy="4824825"/>
          </a:xfrm>
          <a:prstGeom prst="rect">
            <a:avLst/>
          </a:prstGeom>
        </p:spPr>
      </p:pic>
      <p:pic>
        <p:nvPicPr>
          <p:cNvPr id="34" name="Picture 34"/>
          <p:cNvPicPr>
            <a:picLocks noChangeAspect="1"/>
          </p:cNvPicPr>
          <p:nvPr/>
        </p:nvPicPr>
        <p:blipFill>
          <a:blip r:embed="rId7"/>
          <a:srcRect/>
          <a:stretch>
            <a:fillRect/>
          </a:stretch>
        </p:blipFill>
        <p:spPr>
          <a:xfrm>
            <a:off x="14921276" y="6893159"/>
            <a:ext cx="3178330" cy="3399284"/>
          </a:xfrm>
          <a:prstGeom prst="rect">
            <a:avLst/>
          </a:prstGeom>
        </p:spPr>
      </p:pic>
      <p:pic>
        <p:nvPicPr>
          <p:cNvPr id="35" name="Picture 35"/>
          <p:cNvPicPr>
            <a:picLocks noChangeAspect="1"/>
          </p:cNvPicPr>
          <p:nvPr/>
        </p:nvPicPr>
        <p:blipFill>
          <a:blip r:embed="rId7"/>
          <a:srcRect/>
          <a:stretch>
            <a:fillRect/>
          </a:stretch>
        </p:blipFill>
        <p:spPr>
          <a:xfrm rot="-10641239">
            <a:off x="-594711" y="-1081629"/>
            <a:ext cx="3946315" cy="4220658"/>
          </a:xfrm>
          <a:prstGeom prst="rect">
            <a:avLst/>
          </a:prstGeom>
        </p:spPr>
      </p:pic>
      <p:graphicFrame>
        <p:nvGraphicFramePr>
          <p:cNvPr id="36" name="Table 35">
            <a:extLst>
              <a:ext uri="{FF2B5EF4-FFF2-40B4-BE49-F238E27FC236}">
                <a16:creationId xmlns:a16="http://schemas.microsoft.com/office/drawing/2014/main" id="{99C857D2-B42B-47AB-FE81-F6C48684A338}"/>
              </a:ext>
            </a:extLst>
          </p:cNvPr>
          <p:cNvGraphicFramePr>
            <a:graphicFrameLocks noGrp="1"/>
          </p:cNvGraphicFramePr>
          <p:nvPr>
            <p:extLst>
              <p:ext uri="{D42A27DB-BD31-4B8C-83A1-F6EECF244321}">
                <p14:modId xmlns:p14="http://schemas.microsoft.com/office/powerpoint/2010/main" val="1436941787"/>
              </p:ext>
            </p:extLst>
          </p:nvPr>
        </p:nvGraphicFramePr>
        <p:xfrm>
          <a:off x="1752601" y="1257300"/>
          <a:ext cx="15206798" cy="7775704"/>
        </p:xfrm>
        <a:graphic>
          <a:graphicData uri="http://schemas.openxmlformats.org/drawingml/2006/table">
            <a:tbl>
              <a:tblPr firstRow="1" firstCol="1" bandRow="1">
                <a:tableStyleId>{5C22544A-7EE6-4342-B048-85BDC9FD1C3A}</a:tableStyleId>
              </a:tblPr>
              <a:tblGrid>
                <a:gridCol w="3557307">
                  <a:extLst>
                    <a:ext uri="{9D8B030D-6E8A-4147-A177-3AD203B41FA5}">
                      <a16:colId xmlns:a16="http://schemas.microsoft.com/office/drawing/2014/main" val="2311908434"/>
                    </a:ext>
                  </a:extLst>
                </a:gridCol>
                <a:gridCol w="2480155">
                  <a:extLst>
                    <a:ext uri="{9D8B030D-6E8A-4147-A177-3AD203B41FA5}">
                      <a16:colId xmlns:a16="http://schemas.microsoft.com/office/drawing/2014/main" val="1398814665"/>
                    </a:ext>
                  </a:extLst>
                </a:gridCol>
                <a:gridCol w="2449983">
                  <a:extLst>
                    <a:ext uri="{9D8B030D-6E8A-4147-A177-3AD203B41FA5}">
                      <a16:colId xmlns:a16="http://schemas.microsoft.com/office/drawing/2014/main" val="1135350119"/>
                    </a:ext>
                  </a:extLst>
                </a:gridCol>
                <a:gridCol w="3237477">
                  <a:extLst>
                    <a:ext uri="{9D8B030D-6E8A-4147-A177-3AD203B41FA5}">
                      <a16:colId xmlns:a16="http://schemas.microsoft.com/office/drawing/2014/main" val="3475703948"/>
                    </a:ext>
                  </a:extLst>
                </a:gridCol>
                <a:gridCol w="3481876">
                  <a:extLst>
                    <a:ext uri="{9D8B030D-6E8A-4147-A177-3AD203B41FA5}">
                      <a16:colId xmlns:a16="http://schemas.microsoft.com/office/drawing/2014/main" val="2159525497"/>
                    </a:ext>
                  </a:extLst>
                </a:gridCol>
              </a:tblGrid>
              <a:tr h="276682">
                <a:tc>
                  <a:txBody>
                    <a:bodyPr/>
                    <a:lstStyle/>
                    <a:p>
                      <a:pPr algn="ctr">
                        <a:lnSpc>
                          <a:spcPct val="115000"/>
                        </a:lnSpc>
                      </a:pPr>
                      <a:r>
                        <a:rPr lang="vi-VN" sz="3800" dirty="0">
                          <a:solidFill>
                            <a:schemeClr val="tx1"/>
                          </a:solidFill>
                          <a:effectLst/>
                        </a:rPr>
                        <a:t>Câu </a:t>
                      </a:r>
                      <a:endParaRPr lang="en-VN" sz="3800" dirty="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15000"/>
                        </a:lnSpc>
                      </a:pPr>
                      <a:r>
                        <a:rPr lang="vi-VN" sz="3800">
                          <a:solidFill>
                            <a:schemeClr val="tx1"/>
                          </a:solidFill>
                          <a:effectLst/>
                        </a:rPr>
                        <a:t>a</a:t>
                      </a:r>
                      <a:endParaRPr lang="en-VN" sz="380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15000"/>
                        </a:lnSpc>
                      </a:pPr>
                      <a:r>
                        <a:rPr lang="vi-VN" sz="3800">
                          <a:solidFill>
                            <a:schemeClr val="tx1"/>
                          </a:solidFill>
                          <a:effectLst/>
                        </a:rPr>
                        <a:t>b</a:t>
                      </a:r>
                      <a:endParaRPr lang="en-VN" sz="380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15000"/>
                        </a:lnSpc>
                      </a:pPr>
                      <a:r>
                        <a:rPr lang="vi-VN" sz="3800">
                          <a:solidFill>
                            <a:schemeClr val="tx1"/>
                          </a:solidFill>
                          <a:effectLst/>
                        </a:rPr>
                        <a:t>c</a:t>
                      </a:r>
                      <a:endParaRPr lang="en-VN" sz="380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15000"/>
                        </a:lnSpc>
                      </a:pPr>
                      <a:r>
                        <a:rPr lang="vi-VN" sz="3800" dirty="0">
                          <a:solidFill>
                            <a:schemeClr val="tx1"/>
                          </a:solidFill>
                          <a:effectLst/>
                        </a:rPr>
                        <a:t>d </a:t>
                      </a:r>
                      <a:endParaRPr lang="en-VN" sz="3800" dirty="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863260469"/>
                  </a:ext>
                </a:extLst>
              </a:tr>
              <a:tr h="470056">
                <a:tc>
                  <a:txBody>
                    <a:bodyPr/>
                    <a:lstStyle/>
                    <a:p>
                      <a:pPr algn="ctr">
                        <a:lnSpc>
                          <a:spcPct val="115000"/>
                        </a:lnSpc>
                      </a:pPr>
                      <a:r>
                        <a:rPr lang="vi-VN" sz="3800" dirty="0">
                          <a:solidFill>
                            <a:schemeClr val="tx1"/>
                          </a:solidFill>
                          <a:effectLst/>
                        </a:rPr>
                        <a:t>Số từ</a:t>
                      </a:r>
                      <a:endParaRPr lang="en-VN" sz="3800" dirty="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15000"/>
                        </a:lnSpc>
                      </a:pPr>
                      <a:r>
                        <a:rPr lang="vi-VN" sz="3800" dirty="0">
                          <a:solidFill>
                            <a:schemeClr val="tx1"/>
                          </a:solidFill>
                          <a:effectLst/>
                        </a:rPr>
                        <a:t>bảy </a:t>
                      </a:r>
                      <a:endParaRPr lang="en-VN" sz="3800" dirty="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pPr>
                      <a:r>
                        <a:rPr lang="vi-VN" sz="3800">
                          <a:solidFill>
                            <a:schemeClr val="tx1"/>
                          </a:solidFill>
                          <a:effectLst/>
                        </a:rPr>
                        <a:t>Hai mươi</a:t>
                      </a:r>
                      <a:endParaRPr lang="en-VN" sz="380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pPr>
                      <a:r>
                        <a:rPr lang="vi-VN" sz="3800">
                          <a:solidFill>
                            <a:schemeClr val="tx1"/>
                          </a:solidFill>
                          <a:effectLst/>
                        </a:rPr>
                        <a:t>Mười lăm</a:t>
                      </a:r>
                      <a:endParaRPr lang="en-VN" sz="380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pPr>
                      <a:r>
                        <a:rPr lang="vi-VN" sz="3800">
                          <a:solidFill>
                            <a:schemeClr val="tx1"/>
                          </a:solidFill>
                          <a:effectLst/>
                        </a:rPr>
                        <a:t>Thứ hai</a:t>
                      </a:r>
                      <a:endParaRPr lang="en-VN" sz="3800">
                        <a:solidFill>
                          <a:schemeClr val="tx1"/>
                        </a:solidFill>
                        <a:effectLst/>
                      </a:endParaRPr>
                    </a:p>
                    <a:p>
                      <a:pPr algn="ctr">
                        <a:lnSpc>
                          <a:spcPct val="115000"/>
                        </a:lnSpc>
                      </a:pPr>
                      <a:r>
                        <a:rPr lang="vi-VN" sz="3800">
                          <a:solidFill>
                            <a:schemeClr val="tx1"/>
                          </a:solidFill>
                          <a:effectLst/>
                        </a:rPr>
                        <a:t>Thứ ba</a:t>
                      </a:r>
                      <a:endParaRPr lang="en-VN" sz="380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0939634"/>
                  </a:ext>
                </a:extLst>
              </a:tr>
              <a:tr h="2182241">
                <a:tc>
                  <a:txBody>
                    <a:bodyPr/>
                    <a:lstStyle/>
                    <a:p>
                      <a:pPr algn="ctr">
                        <a:lnSpc>
                          <a:spcPct val="115000"/>
                        </a:lnSpc>
                      </a:pPr>
                      <a:r>
                        <a:rPr lang="vi-VN" sz="3800" dirty="0">
                          <a:solidFill>
                            <a:schemeClr val="tx1"/>
                          </a:solidFill>
                          <a:effectLst/>
                        </a:rPr>
                        <a:t>Nghĩa mà từ bổ sung cho danh từ trung tâm</a:t>
                      </a:r>
                      <a:endParaRPr lang="en-VN" sz="3800" dirty="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gridSpan="3">
                  <a:txBody>
                    <a:bodyPr/>
                    <a:lstStyle/>
                    <a:p>
                      <a:pPr algn="ctr">
                        <a:lnSpc>
                          <a:spcPct val="115000"/>
                        </a:lnSpc>
                      </a:pPr>
                      <a:r>
                        <a:rPr lang="vi-VN" sz="3800" dirty="0">
                          <a:solidFill>
                            <a:schemeClr val="tx1"/>
                          </a:solidFill>
                          <a:effectLst/>
                        </a:rPr>
                        <a:t>Chỉ số lượng sự vật mà danh từ trung tâm biểu thị:</a:t>
                      </a:r>
                      <a:endParaRPr lang="en-VN" sz="3800" dirty="0">
                        <a:solidFill>
                          <a:schemeClr val="tx1"/>
                        </a:solidFill>
                        <a:effectLst/>
                      </a:endParaRPr>
                    </a:p>
                    <a:p>
                      <a:pPr algn="ctr">
                        <a:lnSpc>
                          <a:spcPct val="115000"/>
                        </a:lnSpc>
                      </a:pPr>
                      <a:r>
                        <a:rPr lang="vi-VN" sz="3800" dirty="0">
                          <a:solidFill>
                            <a:schemeClr val="tx1"/>
                          </a:solidFill>
                          <a:effectLst/>
                        </a:rPr>
                        <a:t>a. Bảy con bạch tuộc</a:t>
                      </a:r>
                      <a:endParaRPr lang="en-VN" sz="3800" dirty="0">
                        <a:solidFill>
                          <a:schemeClr val="tx1"/>
                        </a:solidFill>
                        <a:effectLst/>
                      </a:endParaRPr>
                    </a:p>
                    <a:p>
                      <a:pPr algn="ctr">
                        <a:lnSpc>
                          <a:spcPct val="115000"/>
                        </a:lnSpc>
                      </a:pPr>
                      <a:r>
                        <a:rPr lang="vi-VN" sz="3800" dirty="0">
                          <a:solidFill>
                            <a:schemeClr val="tx1"/>
                          </a:solidFill>
                          <a:effectLst/>
                        </a:rPr>
                        <a:t>b. Hai mươi người</a:t>
                      </a:r>
                      <a:endParaRPr lang="en-VN" sz="3800" dirty="0">
                        <a:solidFill>
                          <a:schemeClr val="tx1"/>
                        </a:solidFill>
                        <a:effectLst/>
                      </a:endParaRPr>
                    </a:p>
                    <a:p>
                      <a:pPr algn="ctr">
                        <a:lnSpc>
                          <a:spcPct val="115000"/>
                        </a:lnSpc>
                      </a:pPr>
                      <a:r>
                        <a:rPr lang="vi-VN" sz="3800" dirty="0">
                          <a:solidFill>
                            <a:schemeClr val="tx1"/>
                          </a:solidFill>
                          <a:effectLst/>
                        </a:rPr>
                        <a:t>c. Mười lăm phút</a:t>
                      </a:r>
                      <a:endParaRPr lang="en-VN" sz="3800" dirty="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VN"/>
                    </a:p>
                  </a:txBody>
                  <a:tcPr/>
                </a:tc>
                <a:tc hMerge="1">
                  <a:txBody>
                    <a:bodyPr/>
                    <a:lstStyle/>
                    <a:p>
                      <a:endParaRPr lang="en-VN"/>
                    </a:p>
                  </a:txBody>
                  <a:tcPr/>
                </a:tc>
                <a:tc>
                  <a:txBody>
                    <a:bodyPr/>
                    <a:lstStyle/>
                    <a:p>
                      <a:pPr algn="ctr">
                        <a:lnSpc>
                          <a:spcPct val="115000"/>
                        </a:lnSpc>
                      </a:pPr>
                      <a:r>
                        <a:rPr lang="vi-VN" sz="3800">
                          <a:solidFill>
                            <a:schemeClr val="tx1"/>
                          </a:solidFill>
                          <a:effectLst/>
                        </a:rPr>
                        <a:t>Chỉ số thứ tự của sự vật:  hệ thống liên lạc phụ thứ hai và thứ ba</a:t>
                      </a:r>
                      <a:endParaRPr lang="en-VN" sz="380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85401404"/>
                  </a:ext>
                </a:extLst>
              </a:tr>
              <a:tr h="1937533">
                <a:tc>
                  <a:txBody>
                    <a:bodyPr/>
                    <a:lstStyle/>
                    <a:p>
                      <a:pPr algn="ctr">
                        <a:lnSpc>
                          <a:spcPct val="115000"/>
                        </a:lnSpc>
                      </a:pPr>
                      <a:r>
                        <a:rPr lang="vi-VN" sz="3800" dirty="0">
                          <a:solidFill>
                            <a:schemeClr val="tx1"/>
                          </a:solidFill>
                          <a:effectLst/>
                        </a:rPr>
                        <a:t>Hiện tượng biến đổi thanh điệu hoặc phụ âm đầu</a:t>
                      </a:r>
                      <a:endParaRPr lang="en-VN" sz="3800" dirty="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lnSpc>
                          <a:spcPct val="115000"/>
                        </a:lnSpc>
                      </a:pPr>
                      <a:r>
                        <a:rPr lang="vi-VN" sz="3800">
                          <a:solidFill>
                            <a:schemeClr val="tx1"/>
                          </a:solidFill>
                          <a:effectLst/>
                        </a:rPr>
                        <a:t> </a:t>
                      </a:r>
                      <a:endParaRPr lang="en-VN" sz="380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pPr>
                      <a:r>
                        <a:rPr lang="vi-VN" sz="3800">
                          <a:solidFill>
                            <a:schemeClr val="tx1"/>
                          </a:solidFill>
                          <a:effectLst/>
                        </a:rPr>
                        <a:t>Hai mươi (mươi - mười) </a:t>
                      </a:r>
                      <a:endParaRPr lang="en-VN" sz="380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pPr>
                      <a:r>
                        <a:rPr lang="vi-VN" sz="3800">
                          <a:solidFill>
                            <a:schemeClr val="tx1"/>
                          </a:solidFill>
                          <a:effectLst/>
                        </a:rPr>
                        <a:t>mười lăm (lăm – năm)</a:t>
                      </a:r>
                      <a:endParaRPr lang="en-VN" sz="380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pPr>
                      <a:r>
                        <a:rPr lang="vi-VN" sz="3800" dirty="0">
                          <a:solidFill>
                            <a:schemeClr val="tx1"/>
                          </a:solidFill>
                          <a:effectLst/>
                        </a:rPr>
                        <a:t> </a:t>
                      </a:r>
                      <a:endParaRPr lang="en-VN" sz="3800" dirty="0">
                        <a:solidFill>
                          <a:schemeClr val="tx1"/>
                        </a:solidFill>
                        <a:effectLst/>
                        <a:latin typeface="Times New Roman" panose="02020603050405020304" pitchFamily="18" charset="0"/>
                        <a:ea typeface="Times New Roman" panose="02020603050405020304" pitchFamily="18" charset="0"/>
                      </a:endParaRPr>
                    </a:p>
                  </a:txBody>
                  <a:tcPr marL="63599" marR="635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84778836"/>
                  </a:ext>
                </a:extLst>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srcRect/>
          <a:stretch>
            <a:fillRect/>
          </a:stretch>
        </p:blipFill>
        <p:spPr>
          <a:xfrm rot="6336397">
            <a:off x="-7836327" y="4436879"/>
            <a:ext cx="16230600" cy="4301109"/>
          </a:xfrm>
          <a:prstGeom prst="rect">
            <a:avLst/>
          </a:prstGeom>
        </p:spPr>
      </p:pic>
      <p:pic>
        <p:nvPicPr>
          <p:cNvPr id="4" name="Picture 4"/>
          <p:cNvPicPr>
            <a:picLocks noChangeAspect="1"/>
          </p:cNvPicPr>
          <p:nvPr/>
        </p:nvPicPr>
        <p:blipFill>
          <a:blip r:embed="rId4"/>
          <a:srcRect/>
          <a:stretch>
            <a:fillRect/>
          </a:stretch>
        </p:blipFill>
        <p:spPr>
          <a:xfrm rot="5400000">
            <a:off x="-12459840" y="10326400"/>
            <a:ext cx="25477626" cy="4824825"/>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948193">
            <a:off x="4872997" y="8224233"/>
            <a:ext cx="10805146" cy="7901263"/>
          </a:xfrm>
          <a:prstGeom prst="rect">
            <a:avLst/>
          </a:prstGeom>
        </p:spPr>
      </p:pic>
      <p:pic>
        <p:nvPicPr>
          <p:cNvPr id="6" name="Picture 6"/>
          <p:cNvPicPr>
            <a:picLocks noChangeAspect="1"/>
          </p:cNvPicPr>
          <p:nvPr/>
        </p:nvPicPr>
        <p:blipFill>
          <a:blip r:embed="rId7"/>
          <a:srcRect/>
          <a:stretch>
            <a:fillRect/>
          </a:stretch>
        </p:blipFill>
        <p:spPr>
          <a:xfrm rot="5400000">
            <a:off x="11204107" y="2688708"/>
            <a:ext cx="16230600" cy="7797451"/>
          </a:xfrm>
          <a:prstGeom prst="rect">
            <a:avLst/>
          </a:prstGeom>
        </p:spPr>
      </p:pic>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l="69526" b="65104"/>
          <a:stretch>
            <a:fillRect/>
          </a:stretch>
        </p:blipFill>
        <p:spPr>
          <a:xfrm rot="-1339076">
            <a:off x="2357134" y="7708424"/>
            <a:ext cx="668504" cy="521502"/>
          </a:xfrm>
          <a:prstGeom prst="rect">
            <a:avLst/>
          </a:prstGeom>
        </p:spPr>
      </p:pic>
      <p:pic>
        <p:nvPicPr>
          <p:cNvPr id="19" name="Picture 19"/>
          <p:cNvPicPr>
            <a:picLocks noChangeAspect="1"/>
          </p:cNvPicPr>
          <p:nvPr/>
        </p:nvPicPr>
        <p:blipFill>
          <a:blip r:embed="rId10"/>
          <a:srcRect/>
          <a:stretch>
            <a:fillRect/>
          </a:stretch>
        </p:blipFill>
        <p:spPr>
          <a:xfrm rot="1919838">
            <a:off x="15019537" y="6635274"/>
            <a:ext cx="5901823" cy="4898513"/>
          </a:xfrm>
          <a:prstGeom prst="rect">
            <a:avLst/>
          </a:prstGeom>
        </p:spPr>
      </p:pic>
      <p:pic>
        <p:nvPicPr>
          <p:cNvPr id="20" name="Picture 20"/>
          <p:cNvPicPr>
            <a:picLocks noChangeAspect="1"/>
          </p:cNvPicPr>
          <p:nvPr/>
        </p:nvPicPr>
        <p:blipFill>
          <a:blip r:embed="rId11"/>
          <a:srcRect/>
          <a:stretch>
            <a:fillRect/>
          </a:stretch>
        </p:blipFill>
        <p:spPr>
          <a:xfrm rot="-1443415">
            <a:off x="-2197832" y="2287330"/>
            <a:ext cx="4395664" cy="3648401"/>
          </a:xfrm>
          <a:prstGeom prst="rect">
            <a:avLst/>
          </a:prstGeom>
        </p:spPr>
      </p:pic>
      <p:sp>
        <p:nvSpPr>
          <p:cNvPr id="21" name="TextBox 21"/>
          <p:cNvSpPr txBox="1"/>
          <p:nvPr/>
        </p:nvSpPr>
        <p:spPr>
          <a:xfrm>
            <a:off x="5233774" y="740409"/>
            <a:ext cx="7828641" cy="1223540"/>
          </a:xfrm>
          <a:prstGeom prst="rect">
            <a:avLst/>
          </a:prstGeom>
        </p:spPr>
        <p:txBody>
          <a:bodyPr lIns="0" tIns="0" rIns="0" bIns="0" rtlCol="0" anchor="t">
            <a:spAutoFit/>
          </a:bodyPr>
          <a:lstStyle/>
          <a:p>
            <a:pPr algn="ctr">
              <a:lnSpc>
                <a:spcPts val="10399"/>
              </a:lnSpc>
            </a:pPr>
            <a:r>
              <a:rPr lang="en-US" sz="7428" b="1" dirty="0" err="1">
                <a:solidFill>
                  <a:srgbClr val="FFFFFF"/>
                </a:solidFill>
                <a:latin typeface="Times New Roman" panose="02020603050405020304" pitchFamily="18" charset="0"/>
                <a:cs typeface="Times New Roman" panose="02020603050405020304" pitchFamily="18" charset="0"/>
              </a:rPr>
              <a:t>Bài</a:t>
            </a:r>
            <a:r>
              <a:rPr lang="en-US" sz="7428" b="1" dirty="0">
                <a:solidFill>
                  <a:srgbClr val="FFFFFF"/>
                </a:solidFill>
                <a:latin typeface="Times New Roman" panose="02020603050405020304" pitchFamily="18" charset="0"/>
                <a:cs typeface="Times New Roman" panose="02020603050405020304" pitchFamily="18" charset="0"/>
              </a:rPr>
              <a:t> 3:</a:t>
            </a:r>
          </a:p>
        </p:txBody>
      </p:sp>
      <p:pic>
        <p:nvPicPr>
          <p:cNvPr id="22" name="Picture 22"/>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l="69526" b="65104"/>
          <a:stretch>
            <a:fillRect/>
          </a:stretch>
        </p:blipFill>
        <p:spPr>
          <a:xfrm rot="2477178">
            <a:off x="6542686" y="1194206"/>
            <a:ext cx="911775" cy="711278"/>
          </a:xfrm>
          <a:prstGeom prst="rect">
            <a:avLst/>
          </a:prstGeom>
        </p:spPr>
      </p:pic>
      <p:pic>
        <p:nvPicPr>
          <p:cNvPr id="23" name="Picture 2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948193">
            <a:off x="8767477" y="-6072550"/>
            <a:ext cx="10805146" cy="7901263"/>
          </a:xfrm>
          <a:prstGeom prst="rect">
            <a:avLst/>
          </a:prstGeom>
        </p:spPr>
      </p:pic>
      <p:graphicFrame>
        <p:nvGraphicFramePr>
          <p:cNvPr id="24" name="Table 23">
            <a:extLst>
              <a:ext uri="{FF2B5EF4-FFF2-40B4-BE49-F238E27FC236}">
                <a16:creationId xmlns:a16="http://schemas.microsoft.com/office/drawing/2014/main" id="{251AC8BF-4C60-8C54-2B98-9A9F2C75B368}"/>
              </a:ext>
            </a:extLst>
          </p:cNvPr>
          <p:cNvGraphicFramePr>
            <a:graphicFrameLocks noGrp="1"/>
          </p:cNvGraphicFramePr>
          <p:nvPr>
            <p:extLst>
              <p:ext uri="{D42A27DB-BD31-4B8C-83A1-F6EECF244321}">
                <p14:modId xmlns:p14="http://schemas.microsoft.com/office/powerpoint/2010/main" val="415412787"/>
              </p:ext>
            </p:extLst>
          </p:nvPr>
        </p:nvGraphicFramePr>
        <p:xfrm>
          <a:off x="2997834" y="3033935"/>
          <a:ext cx="12699364" cy="4712380"/>
        </p:xfrm>
        <a:graphic>
          <a:graphicData uri="http://schemas.openxmlformats.org/drawingml/2006/table">
            <a:tbl>
              <a:tblPr firstRow="1" firstCol="1" bandRow="1">
                <a:tableStyleId>{5C22544A-7EE6-4342-B048-85BDC9FD1C3A}</a:tableStyleId>
              </a:tblPr>
              <a:tblGrid>
                <a:gridCol w="2183766">
                  <a:extLst>
                    <a:ext uri="{9D8B030D-6E8A-4147-A177-3AD203B41FA5}">
                      <a16:colId xmlns:a16="http://schemas.microsoft.com/office/drawing/2014/main" val="349395075"/>
                    </a:ext>
                  </a:extLst>
                </a:gridCol>
                <a:gridCol w="8305800">
                  <a:extLst>
                    <a:ext uri="{9D8B030D-6E8A-4147-A177-3AD203B41FA5}">
                      <a16:colId xmlns:a16="http://schemas.microsoft.com/office/drawing/2014/main" val="2857725420"/>
                    </a:ext>
                  </a:extLst>
                </a:gridCol>
                <a:gridCol w="2209798">
                  <a:extLst>
                    <a:ext uri="{9D8B030D-6E8A-4147-A177-3AD203B41FA5}">
                      <a16:colId xmlns:a16="http://schemas.microsoft.com/office/drawing/2014/main" val="1195854187"/>
                    </a:ext>
                  </a:extLst>
                </a:gridCol>
              </a:tblGrid>
              <a:tr h="1423765">
                <a:tc rowSpan="3">
                  <a:txBody>
                    <a:bodyPr/>
                    <a:lstStyle/>
                    <a:p>
                      <a:pPr algn="ctr">
                        <a:lnSpc>
                          <a:spcPct val="115000"/>
                        </a:lnSpc>
                      </a:pPr>
                      <a:r>
                        <a:rPr lang="vi-VN" sz="4500">
                          <a:solidFill>
                            <a:schemeClr val="tx1"/>
                          </a:solidFill>
                          <a:effectLst/>
                        </a:rPr>
                        <a:t>1</a:t>
                      </a:r>
                      <a:endParaRPr lang="en-VN" sz="450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pPr>
                      <a:r>
                        <a:rPr lang="vi-VN" sz="4500" dirty="0">
                          <a:solidFill>
                            <a:schemeClr val="tx1"/>
                          </a:solidFill>
                          <a:effectLst/>
                        </a:rPr>
                        <a:t>2</a:t>
                      </a:r>
                      <a:endParaRPr lang="en-VN" sz="45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algn="ctr">
                        <a:lnSpc>
                          <a:spcPct val="115000"/>
                        </a:lnSpc>
                      </a:pPr>
                      <a:r>
                        <a:rPr lang="vi-VN" sz="4500">
                          <a:solidFill>
                            <a:schemeClr val="tx1"/>
                          </a:solidFill>
                          <a:effectLst/>
                        </a:rPr>
                        <a:t>3</a:t>
                      </a:r>
                      <a:endParaRPr lang="en-VN" sz="450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76684333"/>
                  </a:ext>
                </a:extLst>
              </a:tr>
              <a:tr h="2160929">
                <a:tc vMerge="1">
                  <a:txBody>
                    <a:bodyPr/>
                    <a:lstStyle/>
                    <a:p>
                      <a:endParaRPr lang="en-VN"/>
                    </a:p>
                  </a:txBody>
                  <a:tcPr/>
                </a:tc>
                <a:tc>
                  <a:txBody>
                    <a:bodyPr/>
                    <a:lstStyle/>
                    <a:p>
                      <a:pPr algn="ctr">
                        <a:lnSpc>
                          <a:spcPct val="115000"/>
                        </a:lnSpc>
                      </a:pPr>
                      <a:r>
                        <a:rPr lang="vi-VN" sz="4500" dirty="0">
                          <a:solidFill>
                            <a:schemeClr val="tx1"/>
                          </a:solidFill>
                          <a:effectLst/>
                        </a:rPr>
                        <a:t>Hình dung về loài bạch tuộc qua tổ hợp “số từ + DT” ở các từ in đậm</a:t>
                      </a:r>
                      <a:endParaRPr lang="en-VN" sz="45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VN"/>
                    </a:p>
                  </a:txBody>
                  <a:tcPr/>
                </a:tc>
                <a:extLst>
                  <a:ext uri="{0D108BD9-81ED-4DB2-BD59-A6C34878D82A}">
                    <a16:rowId xmlns:a16="http://schemas.microsoft.com/office/drawing/2014/main" val="922987012"/>
                  </a:ext>
                </a:extLst>
              </a:tr>
              <a:tr h="986613">
                <a:tc vMerge="1">
                  <a:txBody>
                    <a:bodyPr/>
                    <a:lstStyle/>
                    <a:p>
                      <a:endParaRPr lang="en-VN"/>
                    </a:p>
                  </a:txBody>
                  <a:tcPr/>
                </a:tc>
                <a:tc>
                  <a:txBody>
                    <a:bodyPr/>
                    <a:lstStyle/>
                    <a:p>
                      <a:pPr algn="ctr">
                        <a:lnSpc>
                          <a:spcPct val="115000"/>
                        </a:lnSpc>
                      </a:pPr>
                      <a:r>
                        <a:rPr lang="vi-VN" sz="4500" dirty="0">
                          <a:solidFill>
                            <a:schemeClr val="tx1"/>
                          </a:solidFill>
                          <a:effectLst/>
                        </a:rPr>
                        <a:t>4</a:t>
                      </a:r>
                      <a:endParaRPr lang="en-VN" sz="45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VN"/>
                    </a:p>
                  </a:txBody>
                  <a:tcPr/>
                </a:tc>
                <a:extLst>
                  <a:ext uri="{0D108BD9-81ED-4DB2-BD59-A6C34878D82A}">
                    <a16:rowId xmlns:a16="http://schemas.microsoft.com/office/drawing/2014/main" val="3615844456"/>
                  </a:ext>
                </a:extLst>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t="7786" b="7786"/>
          <a:stretch>
            <a:fillRect/>
          </a:stretch>
        </p:blipFill>
        <p:spPr>
          <a:xfrm>
            <a:off x="0" y="0"/>
            <a:ext cx="18288000" cy="10287000"/>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278389">
            <a:off x="3971199" y="-6456033"/>
            <a:ext cx="10805146" cy="7901263"/>
          </a:xfrm>
          <a:prstGeom prst="rect">
            <a:avLst/>
          </a:prstGeom>
        </p:spPr>
      </p:pic>
      <p:pic>
        <p:nvPicPr>
          <p:cNvPr id="4" name="Picture 4"/>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1278389">
            <a:off x="980106" y="8276299"/>
            <a:ext cx="10805146" cy="7901263"/>
          </a:xfrm>
          <a:prstGeom prst="rect">
            <a:avLst/>
          </a:prstGeom>
        </p:spPr>
      </p:pic>
      <p:pic>
        <p:nvPicPr>
          <p:cNvPr id="5" name="Picture 5"/>
          <p:cNvPicPr>
            <a:picLocks noChangeAspect="1"/>
          </p:cNvPicPr>
          <p:nvPr/>
        </p:nvPicPr>
        <p:blipFill>
          <a:blip r:embed="rId5"/>
          <a:srcRect/>
          <a:stretch>
            <a:fillRect/>
          </a:stretch>
        </p:blipFill>
        <p:spPr>
          <a:xfrm>
            <a:off x="6382679" y="2617169"/>
            <a:ext cx="5522643" cy="1496197"/>
          </a:xfrm>
          <a:prstGeom prst="rect">
            <a:avLst/>
          </a:prstGeom>
        </p:spPr>
      </p:pic>
      <p:pic>
        <p:nvPicPr>
          <p:cNvPr id="6" name="Picture 6"/>
          <p:cNvPicPr>
            <a:picLocks noChangeAspect="1"/>
          </p:cNvPicPr>
          <p:nvPr/>
        </p:nvPicPr>
        <p:blipFill>
          <a:blip r:embed="rId6"/>
          <a:srcRect/>
          <a:stretch>
            <a:fillRect/>
          </a:stretch>
        </p:blipFill>
        <p:spPr>
          <a:xfrm rot="7376132">
            <a:off x="10172700" y="5527459"/>
            <a:ext cx="16230600" cy="7797451"/>
          </a:xfrm>
          <a:prstGeom prst="rect">
            <a:avLst/>
          </a:prstGeom>
        </p:spPr>
      </p:pic>
      <p:pic>
        <p:nvPicPr>
          <p:cNvPr id="7" name="Picture 7"/>
          <p:cNvPicPr>
            <a:picLocks noChangeAspect="1"/>
          </p:cNvPicPr>
          <p:nvPr/>
        </p:nvPicPr>
        <p:blipFill>
          <a:blip r:embed="rId7"/>
          <a:srcRect/>
          <a:stretch>
            <a:fillRect/>
          </a:stretch>
        </p:blipFill>
        <p:spPr>
          <a:xfrm rot="8726901">
            <a:off x="-8490896" y="-413061"/>
            <a:ext cx="16981791" cy="4500175"/>
          </a:xfrm>
          <a:prstGeom prst="rect">
            <a:avLst/>
          </a:prstGeom>
        </p:spPr>
      </p:pic>
      <p:pic>
        <p:nvPicPr>
          <p:cNvPr id="8" name="Picture 8"/>
          <p:cNvPicPr>
            <a:picLocks noChangeAspect="1"/>
          </p:cNvPicPr>
          <p:nvPr/>
        </p:nvPicPr>
        <p:blipFill>
          <a:blip r:embed="rId8"/>
          <a:srcRect/>
          <a:stretch>
            <a:fillRect/>
          </a:stretch>
        </p:blipFill>
        <p:spPr>
          <a:xfrm rot="6015785">
            <a:off x="-13873610" y="8550559"/>
            <a:ext cx="25477626" cy="4824825"/>
          </a:xfrm>
          <a:prstGeom prst="rect">
            <a:avLst/>
          </a:prstGeom>
        </p:spPr>
      </p:pic>
      <p:pic>
        <p:nvPicPr>
          <p:cNvPr id="9" name="Picture 9"/>
          <p:cNvPicPr>
            <a:picLocks noChangeAspect="1"/>
          </p:cNvPicPr>
          <p:nvPr/>
        </p:nvPicPr>
        <p:blipFill>
          <a:blip r:embed="rId9"/>
          <a:srcRect/>
          <a:stretch>
            <a:fillRect/>
          </a:stretch>
        </p:blipFill>
        <p:spPr>
          <a:xfrm rot="-2881393">
            <a:off x="-2564828" y="6398903"/>
            <a:ext cx="6219721" cy="4213861"/>
          </a:xfrm>
          <a:prstGeom prst="rect">
            <a:avLst/>
          </a:prstGeom>
        </p:spPr>
      </p:pic>
      <p:pic>
        <p:nvPicPr>
          <p:cNvPr id="10" name="Picture 10"/>
          <p:cNvPicPr>
            <a:picLocks noChangeAspect="1"/>
          </p:cNvPicPr>
          <p:nvPr/>
        </p:nvPicPr>
        <p:blipFill>
          <a:blip r:embed="rId10"/>
          <a:srcRect/>
          <a:stretch>
            <a:fillRect/>
          </a:stretch>
        </p:blipFill>
        <p:spPr>
          <a:xfrm rot="2351768">
            <a:off x="15123861" y="1720415"/>
            <a:ext cx="5109078" cy="3461400"/>
          </a:xfrm>
          <a:prstGeom prst="rect">
            <a:avLst/>
          </a:prstGeom>
        </p:spPr>
      </p:pic>
      <p:sp>
        <p:nvSpPr>
          <p:cNvPr id="11" name="TextBox 11"/>
          <p:cNvSpPr txBox="1"/>
          <p:nvPr/>
        </p:nvSpPr>
        <p:spPr>
          <a:xfrm>
            <a:off x="1816988" y="4033135"/>
            <a:ext cx="14654025" cy="2271006"/>
          </a:xfrm>
          <a:prstGeom prst="rect">
            <a:avLst/>
          </a:prstGeom>
        </p:spPr>
        <p:txBody>
          <a:bodyPr lIns="0" tIns="0" rIns="0" bIns="0" rtlCol="0" anchor="t">
            <a:spAutoFit/>
          </a:bodyPr>
          <a:lstStyle/>
          <a:p>
            <a:pPr algn="ctr">
              <a:lnSpc>
                <a:spcPts val="19318"/>
              </a:lnSpc>
            </a:pPr>
            <a:r>
              <a:rPr lang="en-US" sz="13798" b="1" dirty="0">
                <a:solidFill>
                  <a:srgbClr val="FFFFFF"/>
                </a:solidFill>
                <a:latin typeface="Times New Roman" panose="02020603050405020304" pitchFamily="18" charset="0"/>
                <a:cs typeface="Times New Roman" panose="02020603050405020304" pitchFamily="18" charset="0"/>
              </a:rPr>
              <a:t>VẬN DỤNG</a:t>
            </a: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TotalTime>
  <Words>935</Words>
  <Application>Microsoft Macintosh PowerPoint</Application>
  <PresentationFormat>Custom</PresentationFormat>
  <Paragraphs>86</Paragraphs>
  <Slides>22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Times New Roman</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Beige and Green Minimalist Paper Texture Mother's Day Presentation</dc:title>
  <cp:lastModifiedBy>Bac Nguyen Xuan</cp:lastModifiedBy>
  <cp:revision>3</cp:revision>
  <dcterms:created xsi:type="dcterms:W3CDTF">2006-08-16T00:00:00Z</dcterms:created>
  <dcterms:modified xsi:type="dcterms:W3CDTF">2022-09-22T17:29:14Z</dcterms:modified>
  <dc:identifier>DAFM-NlIMqc</dc:identifier>
</cp:coreProperties>
</file>