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61" r:id="rId4"/>
    <p:sldId id="272" r:id="rId5"/>
    <p:sldId id="273" r:id="rId6"/>
    <p:sldId id="274" r:id="rId7"/>
    <p:sldId id="275" r:id="rId8"/>
    <p:sldId id="276" r:id="rId9"/>
    <p:sldId id="277" r:id="rId10"/>
    <p:sldId id="278" r:id="rId11"/>
    <p:sldId id="279" r:id="rId12"/>
    <p:sldId id="259" r:id="rId13"/>
    <p:sldId id="260" r:id="rId14"/>
    <p:sldId id="262" r:id="rId15"/>
    <p:sldId id="265" r:id="rId16"/>
    <p:sldId id="280" r:id="rId17"/>
    <p:sldId id="264" r:id="rId18"/>
    <p:sldId id="266" r:id="rId19"/>
    <p:sldId id="267" r:id="rId20"/>
    <p:sldId id="258" r:id="rId21"/>
    <p:sldId id="269" r:id="rId22"/>
    <p:sldId id="263" r:id="rId23"/>
    <p:sldId id="282" r:id="rId24"/>
    <p:sldId id="270" r:id="rId25"/>
    <p:sldId id="283" r:id="rId26"/>
    <p:sldId id="268" r:id="rId27"/>
    <p:sldId id="271" r:id="rId28"/>
  </p:sldIdLst>
  <p:sldSz cx="18288000" cy="10287000"/>
  <p:notesSz cx="6858000" cy="9144000"/>
  <p:embeddedFontLst>
    <p:embeddedFont>
      <p:font typeface="#9Slide04 Yeseva One" panose="020B0604020202020204" charset="0"/>
      <p:regular r:id="rId29"/>
    </p:embeddedFont>
    <p:embeddedFont>
      <p:font typeface="Mali Bold" panose="020B0604020202020204" charset="-34"/>
      <p:regular r:id="rId30"/>
      <p:bold r:id="rId31"/>
    </p:embeddedFont>
    <p:embeddedFont>
      <p:font typeface="Calibri" panose="020F0502020204030204" pitchFamily="34" charset="0"/>
      <p:regular r:id="rId32"/>
      <p:bold r:id="rId33"/>
      <p:italic r:id="rId34"/>
      <p:boldItalic r:id="rId35"/>
    </p:embeddedFont>
    <p:embeddedFont>
      <p:font typeface="Gochi Hand" panose="020B0604020202020204" charset="0"/>
      <p:regular r:id="rId3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3" autoAdjust="0"/>
    <p:restoredTop sz="94650" autoAdjust="0"/>
  </p:normalViewPr>
  <p:slideViewPr>
    <p:cSldViewPr>
      <p:cViewPr varScale="1">
        <p:scale>
          <a:sx n="45" d="100"/>
          <a:sy n="45" d="100"/>
        </p:scale>
        <p:origin x="948" y="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10/2/2022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10/2/2022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10/2/2022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10/2/2022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11" Type="http://schemas.openxmlformats.org/officeDocument/2006/relationships/image" Target="../media/image9.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21.svg"/><Relationship Id="rId18"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2.png"/><Relationship Id="rId12" Type="http://schemas.openxmlformats.org/officeDocument/2006/relationships/image" Target="../media/image15.png"/><Relationship Id="rId17" Type="http://schemas.openxmlformats.org/officeDocument/2006/relationships/image" Target="../media/image25.svg"/><Relationship Id="rId2" Type="http://schemas.openxmlformats.org/officeDocument/2006/relationships/image" Target="../media/image1.png"/><Relationship Id="rId16"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19.svg"/><Relationship Id="rId5" Type="http://schemas.openxmlformats.org/officeDocument/2006/relationships/image" Target="../media/image11.png"/><Relationship Id="rId15" Type="http://schemas.openxmlformats.org/officeDocument/2006/relationships/image" Target="../media/image17.png"/><Relationship Id="rId10" Type="http://schemas.openxmlformats.org/officeDocument/2006/relationships/image" Target="../media/image14.png"/><Relationship Id="rId19" Type="http://schemas.openxmlformats.org/officeDocument/2006/relationships/image" Target="../media/image27.svg"/><Relationship Id="rId4" Type="http://schemas.openxmlformats.org/officeDocument/2006/relationships/image" Target="../media/image12.svg"/><Relationship Id="rId9" Type="http://schemas.openxmlformats.org/officeDocument/2006/relationships/image" Target="../media/image13.png"/><Relationship Id="rId14"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png"/><Relationship Id="rId7"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9.png"/><Relationship Id="rId7" Type="http://schemas.openxmlformats.org/officeDocument/2006/relationships/image" Target="../media/image41.svg"/><Relationship Id="rId12" Type="http://schemas.openxmlformats.org/officeDocument/2006/relationships/image" Target="../media/image34.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1.png"/><Relationship Id="rId11" Type="http://schemas.openxmlformats.org/officeDocument/2006/relationships/image" Target="../media/image6.png"/><Relationship Id="rId5" Type="http://schemas.openxmlformats.org/officeDocument/2006/relationships/image" Target="../media/image39.svg"/><Relationship Id="rId10" Type="http://schemas.openxmlformats.org/officeDocument/2006/relationships/image" Target="../media/image8.png"/><Relationship Id="rId4" Type="http://schemas.openxmlformats.org/officeDocument/2006/relationships/image" Target="../media/image30.png"/><Relationship Id="rId9" Type="http://schemas.openxmlformats.org/officeDocument/2006/relationships/image" Target="../media/image33.png"/></Relationships>
</file>

<file path=ppt/slides/_rels/slide1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35.png"/><Relationship Id="rId7" Type="http://schemas.openxmlformats.org/officeDocument/2006/relationships/image" Target="../media/image3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36.png"/></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13.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38.png"/><Relationship Id="rId10" Type="http://schemas.openxmlformats.org/officeDocument/2006/relationships/image" Target="../media/image3.png"/><Relationship Id="rId4" Type="http://schemas.openxmlformats.org/officeDocument/2006/relationships/image" Target="../media/image8.png"/><Relationship Id="rId9" Type="http://schemas.openxmlformats.org/officeDocument/2006/relationships/image" Target="../media/image39.png"/></Relationships>
</file>

<file path=ppt/slides/_rels/slide16.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21.svg"/><Relationship Id="rId18"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2.png"/><Relationship Id="rId12" Type="http://schemas.openxmlformats.org/officeDocument/2006/relationships/image" Target="../media/image15.png"/><Relationship Id="rId17" Type="http://schemas.openxmlformats.org/officeDocument/2006/relationships/image" Target="../media/image25.svg"/><Relationship Id="rId2" Type="http://schemas.openxmlformats.org/officeDocument/2006/relationships/image" Target="../media/image1.png"/><Relationship Id="rId16"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19.svg"/><Relationship Id="rId5" Type="http://schemas.openxmlformats.org/officeDocument/2006/relationships/image" Target="../media/image11.png"/><Relationship Id="rId15" Type="http://schemas.openxmlformats.org/officeDocument/2006/relationships/image" Target="../media/image17.png"/><Relationship Id="rId10" Type="http://schemas.openxmlformats.org/officeDocument/2006/relationships/image" Target="../media/image14.png"/><Relationship Id="rId19" Type="http://schemas.openxmlformats.org/officeDocument/2006/relationships/image" Target="../media/image27.svg"/><Relationship Id="rId4" Type="http://schemas.openxmlformats.org/officeDocument/2006/relationships/image" Target="../media/image12.svg"/><Relationship Id="rId9" Type="http://schemas.openxmlformats.org/officeDocument/2006/relationships/image" Target="../media/image13.png"/><Relationship Id="rId1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7"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3.png"/></Relationships>
</file>

<file path=ppt/slides/_rels/slide1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3.png"/><Relationship Id="rId4" Type="http://schemas.openxmlformats.org/officeDocument/2006/relationships/image" Target="../media/image44.png"/><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21.svg"/><Relationship Id="rId18"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2.png"/><Relationship Id="rId12" Type="http://schemas.openxmlformats.org/officeDocument/2006/relationships/image" Target="../media/image15.png"/><Relationship Id="rId17" Type="http://schemas.openxmlformats.org/officeDocument/2006/relationships/image" Target="../media/image25.svg"/><Relationship Id="rId2" Type="http://schemas.openxmlformats.org/officeDocument/2006/relationships/image" Target="../media/image1.png"/><Relationship Id="rId16"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19.svg"/><Relationship Id="rId5" Type="http://schemas.openxmlformats.org/officeDocument/2006/relationships/image" Target="../media/image11.png"/><Relationship Id="rId15" Type="http://schemas.openxmlformats.org/officeDocument/2006/relationships/image" Target="../media/image17.png"/><Relationship Id="rId10" Type="http://schemas.openxmlformats.org/officeDocument/2006/relationships/image" Target="../media/image14.png"/><Relationship Id="rId19" Type="http://schemas.openxmlformats.org/officeDocument/2006/relationships/image" Target="../media/image27.svg"/><Relationship Id="rId4" Type="http://schemas.openxmlformats.org/officeDocument/2006/relationships/image" Target="../media/image12.svg"/><Relationship Id="rId9" Type="http://schemas.openxmlformats.org/officeDocument/2006/relationships/image" Target="../media/image13.png"/><Relationship Id="rId14" Type="http://schemas.openxmlformats.org/officeDocument/2006/relationships/image" Target="../media/image16.png"/></Relationships>
</file>

<file path=ppt/slides/_rels/slide20.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5.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57.svg"/><Relationship Id="rId10" Type="http://schemas.openxmlformats.org/officeDocument/2006/relationships/image" Target="../media/image48.png"/><Relationship Id="rId4" Type="http://schemas.openxmlformats.org/officeDocument/2006/relationships/image" Target="../media/image46.png"/><Relationship Id="rId9" Type="http://schemas.openxmlformats.org/officeDocument/2006/relationships/image" Target="../media/image59.svg"/></Relationships>
</file>

<file path=ppt/slides/_rels/slide2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24.png"/><Relationship Id="rId4" Type="http://schemas.openxmlformats.org/officeDocument/2006/relationships/image" Target="../media/image6.png"/></Relationships>
</file>

<file path=ppt/slides/_rels/slide22.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50.png"/><Relationship Id="rId7" Type="http://schemas.openxmlformats.org/officeDocument/2006/relationships/image" Target="../media/image5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png"/><Relationship Id="rId5" Type="http://schemas.openxmlformats.org/officeDocument/2006/relationships/image" Target="../media/image51.png"/><Relationship Id="rId10" Type="http://schemas.openxmlformats.org/officeDocument/2006/relationships/image" Target="../media/image54.png"/><Relationship Id="rId4" Type="http://schemas.openxmlformats.org/officeDocument/2006/relationships/image" Target="../media/image40.png"/><Relationship Id="rId9" Type="http://schemas.openxmlformats.org/officeDocument/2006/relationships/image" Target="../media/image66.svg"/></Relationships>
</file>

<file path=ppt/slides/_rels/slide23.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21.svg"/><Relationship Id="rId18"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2.png"/><Relationship Id="rId12" Type="http://schemas.openxmlformats.org/officeDocument/2006/relationships/image" Target="../media/image15.png"/><Relationship Id="rId17" Type="http://schemas.openxmlformats.org/officeDocument/2006/relationships/image" Target="../media/image25.svg"/><Relationship Id="rId2" Type="http://schemas.openxmlformats.org/officeDocument/2006/relationships/image" Target="../media/image1.png"/><Relationship Id="rId16"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19.svg"/><Relationship Id="rId5" Type="http://schemas.openxmlformats.org/officeDocument/2006/relationships/image" Target="../media/image11.png"/><Relationship Id="rId15" Type="http://schemas.openxmlformats.org/officeDocument/2006/relationships/image" Target="../media/image17.png"/><Relationship Id="rId10" Type="http://schemas.openxmlformats.org/officeDocument/2006/relationships/image" Target="../media/image14.png"/><Relationship Id="rId19" Type="http://schemas.openxmlformats.org/officeDocument/2006/relationships/image" Target="../media/image27.svg"/><Relationship Id="rId4" Type="http://schemas.openxmlformats.org/officeDocument/2006/relationships/image" Target="../media/image12.svg"/><Relationship Id="rId9" Type="http://schemas.openxmlformats.org/officeDocument/2006/relationships/image" Target="../media/image13.png"/><Relationship Id="rId14" Type="http://schemas.openxmlformats.org/officeDocument/2006/relationships/image" Target="../media/image16.png"/></Relationships>
</file>

<file path=ppt/slides/_rels/slide24.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5.png"/><Relationship Id="rId7" Type="http://schemas.openxmlformats.org/officeDocument/2006/relationships/image" Target="../media/image68.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52.png"/><Relationship Id="rId5" Type="http://schemas.openxmlformats.org/officeDocument/2006/relationships/image" Target="../media/image20.png"/><Relationship Id="rId10" Type="http://schemas.openxmlformats.org/officeDocument/2006/relationships/image" Target="../media/image3.png"/><Relationship Id="rId4" Type="http://schemas.openxmlformats.org/officeDocument/2006/relationships/image" Target="../media/image5.svg"/><Relationship Id="rId9" Type="http://schemas.openxmlformats.org/officeDocument/2006/relationships/image" Target="../media/image6.png"/></Relationships>
</file>

<file path=ppt/slides/_rels/slide25.xml.rels><?xml version="1.0" encoding="UTF-8" standalone="yes"?>
<Relationships xmlns="http://schemas.openxmlformats.org/package/2006/relationships"><Relationship Id="rId8" Type="http://schemas.openxmlformats.org/officeDocument/2006/relationships/image" Target="../media/image16.svg"/><Relationship Id="rId13" Type="http://schemas.openxmlformats.org/officeDocument/2006/relationships/image" Target="../media/image21.svg"/><Relationship Id="rId18"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2.png"/><Relationship Id="rId12" Type="http://schemas.openxmlformats.org/officeDocument/2006/relationships/image" Target="../media/image15.png"/><Relationship Id="rId17" Type="http://schemas.openxmlformats.org/officeDocument/2006/relationships/image" Target="../media/image25.svg"/><Relationship Id="rId2" Type="http://schemas.openxmlformats.org/officeDocument/2006/relationships/image" Target="../media/image1.png"/><Relationship Id="rId16"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4.svg"/><Relationship Id="rId11" Type="http://schemas.openxmlformats.org/officeDocument/2006/relationships/image" Target="../media/image19.svg"/><Relationship Id="rId5" Type="http://schemas.openxmlformats.org/officeDocument/2006/relationships/image" Target="../media/image11.png"/><Relationship Id="rId15" Type="http://schemas.openxmlformats.org/officeDocument/2006/relationships/image" Target="../media/image17.png"/><Relationship Id="rId10" Type="http://schemas.openxmlformats.org/officeDocument/2006/relationships/image" Target="../media/image14.png"/><Relationship Id="rId19" Type="http://schemas.openxmlformats.org/officeDocument/2006/relationships/image" Target="../media/image27.svg"/><Relationship Id="rId4" Type="http://schemas.openxmlformats.org/officeDocument/2006/relationships/image" Target="../media/image12.svg"/><Relationship Id="rId9" Type="http://schemas.openxmlformats.org/officeDocument/2006/relationships/image" Target="../media/image13.png"/><Relationship Id="rId14" Type="http://schemas.openxmlformats.org/officeDocument/2006/relationships/image" Target="../media/image16.png"/></Relationships>
</file>

<file path=ppt/slides/_rels/slide26.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19.svg"/><Relationship Id="rId3" Type="http://schemas.openxmlformats.org/officeDocument/2006/relationships/image" Target="../media/image45.png"/><Relationship Id="rId7" Type="http://schemas.openxmlformats.org/officeDocument/2006/relationships/image" Target="../media/image59.svg"/><Relationship Id="rId12" Type="http://schemas.openxmlformats.org/officeDocument/2006/relationships/image" Target="../media/image14.png"/><Relationship Id="rId17" Type="http://schemas.openxmlformats.org/officeDocument/2006/relationships/image" Target="../media/image27.svg"/><Relationship Id="rId2" Type="http://schemas.openxmlformats.org/officeDocument/2006/relationships/image" Target="../media/image1.png"/><Relationship Id="rId16"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16.svg"/><Relationship Id="rId5" Type="http://schemas.openxmlformats.org/officeDocument/2006/relationships/image" Target="../media/image57.svg"/><Relationship Id="rId15" Type="http://schemas.openxmlformats.org/officeDocument/2006/relationships/image" Target="../media/image25.svg"/><Relationship Id="rId10" Type="http://schemas.openxmlformats.org/officeDocument/2006/relationships/image" Target="../media/image12.png"/><Relationship Id="rId4" Type="http://schemas.openxmlformats.org/officeDocument/2006/relationships/image" Target="../media/image46.png"/><Relationship Id="rId9" Type="http://schemas.openxmlformats.org/officeDocument/2006/relationships/image" Target="../media/image71.svg"/><Relationship Id="rId14" Type="http://schemas.openxmlformats.org/officeDocument/2006/relationships/image" Target="../media/image59.png"/></Relationships>
</file>

<file path=ppt/slides/_rels/slide27.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50.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20.png"/><Relationship Id="rId4" Type="http://schemas.openxmlformats.org/officeDocument/2006/relationships/image" Target="../media/image60.png"/></Relationships>
</file>

<file path=ppt/slides/_rels/slide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6.png"/></Relationships>
</file>

<file path=ppt/slides/_rels/slide8.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6.png"/></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3.png"/><Relationship Id="rId7" Type="http://schemas.openxmlformats.org/officeDocument/2006/relationships/image" Target="../media/image22.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1.jpeg"/><Relationship Id="rId5" Type="http://schemas.openxmlformats.org/officeDocument/2006/relationships/image" Target="../media/image20.png"/><Relationship Id="rId10" Type="http://schemas.openxmlformats.org/officeDocument/2006/relationships/image" Target="../media/image24.png"/><Relationship Id="rId4" Type="http://schemas.openxmlformats.org/officeDocument/2006/relationships/image" Target="../media/image17.png"/><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b="34661"/>
          <a:stretch>
            <a:fillRect/>
          </a:stretch>
        </p:blipFill>
        <p:spPr>
          <a:xfrm>
            <a:off x="2091020" y="1110454"/>
            <a:ext cx="14105959" cy="9205121"/>
          </a:xfrm>
          <a:prstGeom prst="rect">
            <a:avLst/>
          </a:prstGeom>
        </p:spPr>
      </p:pic>
      <p:pic>
        <p:nvPicPr>
          <p:cNvPr id="4" name="Picture 4"/>
          <p:cNvPicPr>
            <a:picLocks noChangeAspect="1"/>
          </p:cNvPicPr>
          <p:nvPr/>
        </p:nvPicPr>
        <p:blipFill>
          <a:blip r:embed="rId4"/>
          <a:srcRect r="42788" b="9870"/>
          <a:stretch>
            <a:fillRect/>
          </a:stretch>
        </p:blipFill>
        <p:spPr>
          <a:xfrm>
            <a:off x="322763" y="352927"/>
            <a:ext cx="3271774" cy="3827078"/>
          </a:xfrm>
          <a:prstGeom prst="rect">
            <a:avLst/>
          </a:prstGeom>
        </p:spPr>
      </p:pic>
      <p:grpSp>
        <p:nvGrpSpPr>
          <p:cNvPr id="5" name="Group 5"/>
          <p:cNvGrpSpPr/>
          <p:nvPr/>
        </p:nvGrpSpPr>
        <p:grpSpPr>
          <a:xfrm>
            <a:off x="6123473" y="7987921"/>
            <a:ext cx="6041053" cy="938704"/>
            <a:chOff x="0" y="0"/>
            <a:chExt cx="6459895" cy="1003787"/>
          </a:xfrm>
        </p:grpSpPr>
        <p:sp>
          <p:nvSpPr>
            <p:cNvPr id="6" name="Freeform 6"/>
            <p:cNvSpPr/>
            <p:nvPr/>
          </p:nvSpPr>
          <p:spPr>
            <a:xfrm>
              <a:off x="0" y="0"/>
              <a:ext cx="6459894" cy="1003787"/>
            </a:xfrm>
            <a:custGeom>
              <a:avLst/>
              <a:gdLst/>
              <a:ahLst/>
              <a:cxnLst/>
              <a:rect l="l" t="t" r="r" b="b"/>
              <a:pathLst>
                <a:path w="6459894" h="1003787">
                  <a:moveTo>
                    <a:pt x="6335435" y="1003787"/>
                  </a:moveTo>
                  <a:lnTo>
                    <a:pt x="124460" y="1003787"/>
                  </a:lnTo>
                  <a:cubicBezTo>
                    <a:pt x="55880" y="1003787"/>
                    <a:pt x="0" y="947907"/>
                    <a:pt x="0" y="879327"/>
                  </a:cubicBezTo>
                  <a:lnTo>
                    <a:pt x="0" y="124460"/>
                  </a:lnTo>
                  <a:cubicBezTo>
                    <a:pt x="0" y="55880"/>
                    <a:pt x="55880" y="0"/>
                    <a:pt x="124460" y="0"/>
                  </a:cubicBezTo>
                  <a:lnTo>
                    <a:pt x="6335435" y="0"/>
                  </a:lnTo>
                  <a:cubicBezTo>
                    <a:pt x="6404015" y="0"/>
                    <a:pt x="6459894" y="55880"/>
                    <a:pt x="6459894" y="124460"/>
                  </a:cubicBezTo>
                  <a:lnTo>
                    <a:pt x="6459894" y="879327"/>
                  </a:lnTo>
                  <a:cubicBezTo>
                    <a:pt x="6459894" y="947907"/>
                    <a:pt x="6404015" y="1003787"/>
                    <a:pt x="6335435" y="1003787"/>
                  </a:cubicBezTo>
                  <a:close/>
                </a:path>
              </a:pathLst>
            </a:custGeom>
            <a:solidFill>
              <a:srgbClr val="FFCC00"/>
            </a:solidFill>
          </p:spPr>
        </p:sp>
      </p:grpSp>
      <p:sp>
        <p:nvSpPr>
          <p:cNvPr id="7" name="TextBox 7"/>
          <p:cNvSpPr txBox="1"/>
          <p:nvPr/>
        </p:nvSpPr>
        <p:spPr>
          <a:xfrm>
            <a:off x="1441880" y="3753999"/>
            <a:ext cx="15401051" cy="3693319"/>
          </a:xfrm>
          <a:prstGeom prst="rect">
            <a:avLst/>
          </a:prstGeom>
        </p:spPr>
        <p:txBody>
          <a:bodyPr wrap="square" lIns="0" tIns="0" rIns="0" bIns="0" rtlCol="0" anchor="t">
            <a:spAutoFit/>
          </a:bodyPr>
          <a:lstStyle/>
          <a:p>
            <a:pPr marL="0" lvl="0" indent="0" algn="ctr"/>
            <a:r>
              <a:rPr lang="en-US" sz="12000" spc="850" dirty="0">
                <a:solidFill>
                  <a:srgbClr val="E11D1D"/>
                </a:solidFill>
                <a:latin typeface="#9Slide04 Yeseva One" pitchFamily="2" charset="77"/>
              </a:rPr>
              <a:t>NHẬT TRÌNH</a:t>
            </a:r>
          </a:p>
          <a:p>
            <a:pPr marL="0" lvl="0" indent="0" algn="ctr"/>
            <a:r>
              <a:rPr lang="en-US" sz="12000" spc="850" dirty="0">
                <a:solidFill>
                  <a:srgbClr val="E11D1D"/>
                </a:solidFill>
                <a:latin typeface="#9Slide04 Yeseva One" pitchFamily="2" charset="77"/>
              </a:rPr>
              <a:t>SOL 6</a:t>
            </a:r>
          </a:p>
        </p:txBody>
      </p:sp>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19760" b="22553"/>
          <a:stretch>
            <a:fillRect/>
          </a:stretch>
        </p:blipFill>
        <p:spPr>
          <a:xfrm>
            <a:off x="-22239" y="7297350"/>
            <a:ext cx="3761890" cy="3018225"/>
          </a:xfrm>
          <a:prstGeom prst="rect">
            <a:avLst/>
          </a:prstGeom>
        </p:spPr>
      </p:pic>
      <p:pic>
        <p:nvPicPr>
          <p:cNvPr id="9" name="Picture 9"/>
          <p:cNvPicPr>
            <a:picLocks noChangeAspect="1"/>
          </p:cNvPicPr>
          <p:nvPr/>
        </p:nvPicPr>
        <p:blipFill>
          <a:blip r:embed="rId7"/>
          <a:srcRect/>
          <a:stretch>
            <a:fillRect/>
          </a:stretch>
        </p:blipFill>
        <p:spPr>
          <a:xfrm rot="-1385204">
            <a:off x="1840336" y="2155700"/>
            <a:ext cx="2760319" cy="2894174"/>
          </a:xfrm>
          <a:prstGeom prst="rect">
            <a:avLst/>
          </a:prstGeom>
        </p:spPr>
      </p:pic>
      <p:pic>
        <p:nvPicPr>
          <p:cNvPr id="10" name="Picture 10"/>
          <p:cNvPicPr>
            <a:picLocks noChangeAspect="1"/>
          </p:cNvPicPr>
          <p:nvPr/>
        </p:nvPicPr>
        <p:blipFill>
          <a:blip r:embed="rId8"/>
          <a:srcRect/>
          <a:stretch>
            <a:fillRect/>
          </a:stretch>
        </p:blipFill>
        <p:spPr>
          <a:xfrm>
            <a:off x="1868659" y="9104849"/>
            <a:ext cx="709464" cy="663349"/>
          </a:xfrm>
          <a:prstGeom prst="rect">
            <a:avLst/>
          </a:prstGeom>
        </p:spPr>
      </p:pic>
      <p:pic>
        <p:nvPicPr>
          <p:cNvPr id="11" name="Picture 11"/>
          <p:cNvPicPr>
            <a:picLocks noChangeAspect="1"/>
          </p:cNvPicPr>
          <p:nvPr/>
        </p:nvPicPr>
        <p:blipFill>
          <a:blip r:embed="rId9"/>
          <a:srcRect t="28740" r="15473"/>
          <a:stretch>
            <a:fillRect/>
          </a:stretch>
        </p:blipFill>
        <p:spPr>
          <a:xfrm>
            <a:off x="15622791" y="0"/>
            <a:ext cx="2665209" cy="2165435"/>
          </a:xfrm>
          <a:prstGeom prst="rect">
            <a:avLst/>
          </a:prstGeom>
        </p:spPr>
      </p:pic>
      <p:pic>
        <p:nvPicPr>
          <p:cNvPr id="12" name="Picture 12"/>
          <p:cNvPicPr>
            <a:picLocks noChangeAspect="1"/>
          </p:cNvPicPr>
          <p:nvPr/>
        </p:nvPicPr>
        <p:blipFill>
          <a:blip r:embed="rId8"/>
          <a:srcRect/>
          <a:stretch>
            <a:fillRect/>
          </a:stretch>
        </p:blipFill>
        <p:spPr>
          <a:xfrm>
            <a:off x="673968" y="5496471"/>
            <a:ext cx="709464" cy="663349"/>
          </a:xfrm>
          <a:prstGeom prst="rect">
            <a:avLst/>
          </a:prstGeom>
        </p:spPr>
      </p:pic>
      <p:pic>
        <p:nvPicPr>
          <p:cNvPr id="13" name="Picture 13"/>
          <p:cNvPicPr>
            <a:picLocks noChangeAspect="1"/>
          </p:cNvPicPr>
          <p:nvPr/>
        </p:nvPicPr>
        <p:blipFill>
          <a:blip r:embed="rId10"/>
          <a:srcRect/>
          <a:stretch>
            <a:fillRect/>
          </a:stretch>
        </p:blipFill>
        <p:spPr>
          <a:xfrm>
            <a:off x="15256896" y="2298028"/>
            <a:ext cx="940035" cy="916534"/>
          </a:xfrm>
          <a:prstGeom prst="rect">
            <a:avLst/>
          </a:prstGeom>
        </p:spPr>
      </p:pic>
      <p:pic>
        <p:nvPicPr>
          <p:cNvPr id="15" name="Picture 15"/>
          <p:cNvPicPr>
            <a:picLocks noChangeAspect="1"/>
          </p:cNvPicPr>
          <p:nvPr/>
        </p:nvPicPr>
        <p:blipFill>
          <a:blip r:embed="rId8"/>
          <a:srcRect/>
          <a:stretch>
            <a:fillRect/>
          </a:stretch>
        </p:blipFill>
        <p:spPr>
          <a:xfrm>
            <a:off x="16904568" y="4811826"/>
            <a:ext cx="709464" cy="663349"/>
          </a:xfrm>
          <a:prstGeom prst="rect">
            <a:avLst/>
          </a:prstGeom>
        </p:spPr>
      </p:pic>
      <p:pic>
        <p:nvPicPr>
          <p:cNvPr id="16" name="Picture 16"/>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l="19760" b="22553"/>
          <a:stretch>
            <a:fillRect/>
          </a:stretch>
        </p:blipFill>
        <p:spPr>
          <a:xfrm flipH="1">
            <a:off x="14545160" y="7297350"/>
            <a:ext cx="3761890" cy="3018225"/>
          </a:xfrm>
          <a:prstGeom prst="rect">
            <a:avLst/>
          </a:prstGeom>
        </p:spPr>
      </p:pic>
      <p:pic>
        <p:nvPicPr>
          <p:cNvPr id="17" name="Picture 17"/>
          <p:cNvPicPr>
            <a:picLocks noChangeAspect="1"/>
          </p:cNvPicPr>
          <p:nvPr/>
        </p:nvPicPr>
        <p:blipFill>
          <a:blip r:embed="rId11"/>
          <a:srcRect/>
          <a:stretch>
            <a:fillRect/>
          </a:stretch>
        </p:blipFill>
        <p:spPr>
          <a:xfrm>
            <a:off x="15051816" y="6580668"/>
            <a:ext cx="1852752" cy="3187530"/>
          </a:xfrm>
          <a:prstGeom prst="rect">
            <a:avLst/>
          </a:prstGeom>
        </p:spPr>
      </p:pic>
      <p:pic>
        <p:nvPicPr>
          <p:cNvPr id="18" name="Picture 18"/>
          <p:cNvPicPr>
            <a:picLocks noChangeAspect="1"/>
          </p:cNvPicPr>
          <p:nvPr/>
        </p:nvPicPr>
        <p:blipFill>
          <a:blip r:embed="rId8"/>
          <a:srcRect/>
          <a:stretch>
            <a:fillRect/>
          </a:stretch>
        </p:blipFill>
        <p:spPr>
          <a:xfrm>
            <a:off x="13322572" y="419369"/>
            <a:ext cx="651691" cy="60933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r="1984" b="58974"/>
          <a:stretch>
            <a:fillRect/>
          </a:stretch>
        </p:blipFill>
        <p:spPr>
          <a:xfrm>
            <a:off x="0" y="9214989"/>
            <a:ext cx="9134687" cy="1072958"/>
          </a:xfrm>
          <a:prstGeom prst="rect">
            <a:avLst/>
          </a:prstGeom>
        </p:spPr>
      </p:pic>
      <p:pic>
        <p:nvPicPr>
          <p:cNvPr id="4" name="Picture 4"/>
          <p:cNvPicPr>
            <a:picLocks noChangeAspect="1"/>
          </p:cNvPicPr>
          <p:nvPr/>
        </p:nvPicPr>
        <p:blipFill>
          <a:blip r:embed="rId4"/>
          <a:srcRect r="1564" b="58974"/>
          <a:stretch>
            <a:fillRect/>
          </a:stretch>
        </p:blipFill>
        <p:spPr>
          <a:xfrm>
            <a:off x="9114138" y="9214989"/>
            <a:ext cx="9173862" cy="1072958"/>
          </a:xfrm>
          <a:prstGeom prst="rect">
            <a:avLst/>
          </a:prstGeom>
        </p:spPr>
      </p:pic>
      <p:pic>
        <p:nvPicPr>
          <p:cNvPr id="5" name="Picture 5"/>
          <p:cNvPicPr>
            <a:picLocks noChangeAspect="1"/>
          </p:cNvPicPr>
          <p:nvPr/>
        </p:nvPicPr>
        <p:blipFill>
          <a:blip r:embed="rId5"/>
          <a:srcRect/>
          <a:stretch>
            <a:fillRect/>
          </a:stretch>
        </p:blipFill>
        <p:spPr>
          <a:xfrm>
            <a:off x="388915" y="1645065"/>
            <a:ext cx="7962299" cy="6996870"/>
          </a:xfrm>
          <a:prstGeom prst="rect">
            <a:avLst/>
          </a:prstGeom>
        </p:spPr>
      </p:pic>
      <p:grpSp>
        <p:nvGrpSpPr>
          <p:cNvPr id="6" name="Group 6"/>
          <p:cNvGrpSpPr>
            <a:grpSpLocks noChangeAspect="1"/>
          </p:cNvGrpSpPr>
          <p:nvPr/>
        </p:nvGrpSpPr>
        <p:grpSpPr>
          <a:xfrm>
            <a:off x="1183612" y="1777877"/>
            <a:ext cx="6691264" cy="6665126"/>
            <a:chOff x="0" y="0"/>
            <a:chExt cx="6502400" cy="6477000"/>
          </a:xfrm>
        </p:grpSpPr>
        <p:sp>
          <p:nvSpPr>
            <p:cNvPr id="7" name="Freeform 7"/>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6"/>
              <a:stretch>
                <a:fillRect l="-24665" r="-24665"/>
              </a:stretch>
            </a:blipFill>
          </p:spPr>
        </p:sp>
        <p:sp>
          <p:nvSpPr>
            <p:cNvPr id="8" name="Freeform 8"/>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85BBC5"/>
            </a:solidFill>
          </p:spPr>
        </p:sp>
      </p:grpSp>
      <p:pic>
        <p:nvPicPr>
          <p:cNvPr id="9" name="Picture 9"/>
          <p:cNvPicPr>
            <a:picLocks noChangeAspect="1"/>
          </p:cNvPicPr>
          <p:nvPr/>
        </p:nvPicPr>
        <p:blipFill>
          <a:blip r:embed="rId7"/>
          <a:srcRect/>
          <a:stretch>
            <a:fillRect/>
          </a:stretch>
        </p:blipFill>
        <p:spPr>
          <a:xfrm>
            <a:off x="2122833" y="6145107"/>
            <a:ext cx="4494463" cy="3831529"/>
          </a:xfrm>
          <a:prstGeom prst="rect">
            <a:avLst/>
          </a:prstGeom>
        </p:spPr>
      </p:pic>
      <p:pic>
        <p:nvPicPr>
          <p:cNvPr id="10" name="Picture 10"/>
          <p:cNvPicPr>
            <a:picLocks noChangeAspect="1"/>
          </p:cNvPicPr>
          <p:nvPr/>
        </p:nvPicPr>
        <p:blipFill>
          <a:blip r:embed="rId3"/>
          <a:srcRect r="1984" b="58974"/>
          <a:stretch>
            <a:fillRect/>
          </a:stretch>
        </p:blipFill>
        <p:spPr>
          <a:xfrm rot="-10800000">
            <a:off x="9144000" y="0"/>
            <a:ext cx="9134687" cy="1072958"/>
          </a:xfrm>
          <a:prstGeom prst="rect">
            <a:avLst/>
          </a:prstGeom>
        </p:spPr>
      </p:pic>
      <p:pic>
        <p:nvPicPr>
          <p:cNvPr id="11" name="Picture 11"/>
          <p:cNvPicPr>
            <a:picLocks noChangeAspect="1"/>
          </p:cNvPicPr>
          <p:nvPr/>
        </p:nvPicPr>
        <p:blipFill>
          <a:blip r:embed="rId4"/>
          <a:srcRect r="1564" b="58974"/>
          <a:stretch>
            <a:fillRect/>
          </a:stretch>
        </p:blipFill>
        <p:spPr>
          <a:xfrm rot="-10800000">
            <a:off x="-9313" y="0"/>
            <a:ext cx="9173862" cy="1072958"/>
          </a:xfrm>
          <a:prstGeom prst="rect">
            <a:avLst/>
          </a:prstGeom>
        </p:spPr>
      </p:pic>
      <p:pic>
        <p:nvPicPr>
          <p:cNvPr id="12" name="Picture 12"/>
          <p:cNvPicPr>
            <a:picLocks noChangeAspect="1"/>
          </p:cNvPicPr>
          <p:nvPr/>
        </p:nvPicPr>
        <p:blipFill>
          <a:blip r:embed="rId8"/>
          <a:srcRect/>
          <a:stretch>
            <a:fillRect/>
          </a:stretch>
        </p:blipFill>
        <p:spPr>
          <a:xfrm rot="-3003945">
            <a:off x="15058383" y="220280"/>
            <a:ext cx="2082630" cy="2359921"/>
          </a:xfrm>
          <a:prstGeom prst="rect">
            <a:avLst/>
          </a:prstGeom>
        </p:spPr>
      </p:pic>
      <p:pic>
        <p:nvPicPr>
          <p:cNvPr id="13" name="Picture 13"/>
          <p:cNvPicPr>
            <a:picLocks noChangeAspect="1"/>
          </p:cNvPicPr>
          <p:nvPr/>
        </p:nvPicPr>
        <p:blipFill>
          <a:blip r:embed="rId9"/>
          <a:srcRect/>
          <a:stretch>
            <a:fillRect/>
          </a:stretch>
        </p:blipFill>
        <p:spPr>
          <a:xfrm>
            <a:off x="14517598" y="8520112"/>
            <a:ext cx="1324101" cy="1238034"/>
          </a:xfrm>
          <a:prstGeom prst="rect">
            <a:avLst/>
          </a:prstGeom>
        </p:spPr>
      </p:pic>
      <p:pic>
        <p:nvPicPr>
          <p:cNvPr id="14" name="Picture 14"/>
          <p:cNvPicPr>
            <a:picLocks noChangeAspect="1"/>
          </p:cNvPicPr>
          <p:nvPr/>
        </p:nvPicPr>
        <p:blipFill>
          <a:blip r:embed="rId10"/>
          <a:srcRect/>
          <a:stretch>
            <a:fillRect/>
          </a:stretch>
        </p:blipFill>
        <p:spPr>
          <a:xfrm>
            <a:off x="145670" y="368212"/>
            <a:ext cx="1766060" cy="2064058"/>
          </a:xfrm>
          <a:prstGeom prst="rect">
            <a:avLst/>
          </a:prstGeom>
        </p:spPr>
      </p:pic>
      <p:sp>
        <p:nvSpPr>
          <p:cNvPr id="15" name="TextBox 15"/>
          <p:cNvSpPr txBox="1"/>
          <p:nvPr/>
        </p:nvSpPr>
        <p:spPr>
          <a:xfrm>
            <a:off x="7064348" y="7886539"/>
            <a:ext cx="8115300" cy="914289"/>
          </a:xfrm>
          <a:prstGeom prst="rect">
            <a:avLst/>
          </a:prstGeom>
        </p:spPr>
        <p:txBody>
          <a:bodyPr lIns="0" tIns="0" rIns="0" bIns="0" rtlCol="0" anchor="t">
            <a:spAutoFit/>
          </a:bodyPr>
          <a:lstStyle/>
          <a:p>
            <a:pPr marL="0" lvl="0" indent="0" algn="ctr">
              <a:lnSpc>
                <a:spcPct val="150000"/>
              </a:lnSpc>
              <a:spcBef>
                <a:spcPct val="0"/>
              </a:spcBef>
            </a:pPr>
            <a:r>
              <a:rPr lang="en-US" sz="4500" b="1" dirty="0" err="1">
                <a:solidFill>
                  <a:srgbClr val="FFFFFF"/>
                </a:solidFill>
                <a:latin typeface="Times New Roman" panose="02020603050405020304" pitchFamily="18" charset="0"/>
                <a:cs typeface="Times New Roman" panose="02020603050405020304" pitchFamily="18" charset="0"/>
              </a:rPr>
              <a:t>Đúng</a:t>
            </a:r>
            <a:endParaRPr lang="en-US" sz="4500" b="1" dirty="0">
              <a:solidFill>
                <a:srgbClr val="FFFFFF"/>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8756141" y="2414091"/>
            <a:ext cx="8558761" cy="5069336"/>
          </a:xfrm>
          <a:prstGeom prst="rect">
            <a:avLst/>
          </a:prstGeom>
        </p:spPr>
        <p:txBody>
          <a:bodyPr wrap="square" lIns="0" tIns="0" rIns="0" bIns="0" rtlCol="0" anchor="t">
            <a:spAutoFit/>
          </a:bodyPr>
          <a:lstStyle/>
          <a:p>
            <a:pPr marL="0" lvl="0" indent="0">
              <a:lnSpc>
                <a:spcPct val="150000"/>
              </a:lnSpc>
              <a:spcBef>
                <a:spcPct val="0"/>
              </a:spcBef>
            </a:pPr>
            <a:r>
              <a:rPr lang="en-US" sz="4500" b="1" u="none" spc="400" dirty="0" err="1">
                <a:solidFill>
                  <a:srgbClr val="FFCC00"/>
                </a:solidFill>
                <a:latin typeface="Times New Roman" panose="02020603050405020304" pitchFamily="18" charset="0"/>
                <a:cs typeface="Times New Roman" panose="02020603050405020304" pitchFamily="18" charset="0"/>
              </a:rPr>
              <a:t>Sự</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kiện</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nhân</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vật</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tôi</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suýt</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mất</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mạng</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và</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lạc</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đồng</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đội</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sau</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một</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trận</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bão</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cát</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ác</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liệt</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trên</a:t>
            </a:r>
            <a:r>
              <a:rPr lang="en-US" sz="4500" b="1" u="none" spc="400" dirty="0">
                <a:solidFill>
                  <a:srgbClr val="FFCC00"/>
                </a:solidFill>
                <a:latin typeface="Times New Roman" panose="02020603050405020304" pitchFamily="18" charset="0"/>
                <a:cs typeface="Times New Roman" panose="02020603050405020304" pitchFamily="18" charset="0"/>
              </a:rPr>
              <a:t> Sao </a:t>
            </a:r>
            <a:r>
              <a:rPr lang="en-US" sz="4500" b="1" u="none" spc="400" dirty="0" err="1">
                <a:solidFill>
                  <a:srgbClr val="FFCC00"/>
                </a:solidFill>
                <a:latin typeface="Times New Roman" panose="02020603050405020304" pitchFamily="18" charset="0"/>
                <a:cs typeface="Times New Roman" panose="02020603050405020304" pitchFamily="18" charset="0"/>
              </a:rPr>
              <a:t>Hoả</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là</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tình</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huống</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truyện</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Đúng</a:t>
            </a:r>
            <a:r>
              <a:rPr lang="en-US" sz="4500" b="1" u="none" spc="400" dirty="0">
                <a:solidFill>
                  <a:srgbClr val="FFCC00"/>
                </a:solidFill>
                <a:latin typeface="Times New Roman" panose="02020603050405020304" pitchFamily="18" charset="0"/>
                <a:cs typeface="Times New Roman" panose="02020603050405020304" pitchFamily="18" charset="0"/>
              </a:rPr>
              <a:t> hay </a:t>
            </a:r>
            <a:r>
              <a:rPr lang="en-US" sz="4500" b="1" u="none" spc="400" dirty="0" err="1">
                <a:solidFill>
                  <a:srgbClr val="FFCC00"/>
                </a:solidFill>
                <a:latin typeface="Times New Roman" panose="02020603050405020304" pitchFamily="18" charset="0"/>
                <a:cs typeface="Times New Roman" panose="02020603050405020304" pitchFamily="18" charset="0"/>
              </a:rPr>
              <a:t>sai</a:t>
            </a:r>
            <a:r>
              <a:rPr lang="en-US" sz="4500" b="1" u="none" spc="400" dirty="0">
                <a:solidFill>
                  <a:srgbClr val="FFCC00"/>
                </a:solidFill>
                <a:latin typeface="Times New Roman" panose="02020603050405020304" pitchFamily="18" charset="0"/>
                <a:cs typeface="Times New Roman" panose="02020603050405020304" pitchFamily="18" charset="0"/>
              </a:rPr>
              <a:t>?</a:t>
            </a:r>
          </a:p>
        </p:txBody>
      </p:sp>
      <p:pic>
        <p:nvPicPr>
          <p:cNvPr id="17" name="Picture 17"/>
          <p:cNvPicPr>
            <a:picLocks noChangeAspect="1"/>
          </p:cNvPicPr>
          <p:nvPr/>
        </p:nvPicPr>
        <p:blipFill>
          <a:blip r:embed="rId9"/>
          <a:srcRect/>
          <a:stretch>
            <a:fillRect/>
          </a:stretch>
        </p:blipFill>
        <p:spPr>
          <a:xfrm>
            <a:off x="2268449" y="536479"/>
            <a:ext cx="722583" cy="675615"/>
          </a:xfrm>
          <a:prstGeom prst="rect">
            <a:avLst/>
          </a:prstGeom>
        </p:spPr>
      </p:pic>
      <p:pic>
        <p:nvPicPr>
          <p:cNvPr id="18" name="Picture 18"/>
          <p:cNvPicPr>
            <a:picLocks noChangeAspect="1"/>
          </p:cNvPicPr>
          <p:nvPr/>
        </p:nvPicPr>
        <p:blipFill>
          <a:blip r:embed="rId9"/>
          <a:srcRect/>
          <a:stretch>
            <a:fillRect/>
          </a:stretch>
        </p:blipFill>
        <p:spPr>
          <a:xfrm>
            <a:off x="17259300" y="2720512"/>
            <a:ext cx="827198" cy="773430"/>
          </a:xfrm>
          <a:prstGeom prst="rect">
            <a:avLst/>
          </a:prstGeom>
        </p:spPr>
      </p:pic>
    </p:spTree>
    <p:extLst>
      <p:ext uri="{BB962C8B-B14F-4D97-AF65-F5344CB8AC3E}">
        <p14:creationId xmlns:p14="http://schemas.microsoft.com/office/powerpoint/2010/main" val="1761548290"/>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sp>
        <p:nvSpPr>
          <p:cNvPr id="3" name="TextBox 3"/>
          <p:cNvSpPr txBox="1"/>
          <p:nvPr/>
        </p:nvSpPr>
        <p:spPr>
          <a:xfrm>
            <a:off x="295957" y="2535117"/>
            <a:ext cx="17614886" cy="3077766"/>
          </a:xfrm>
          <a:prstGeom prst="rect">
            <a:avLst/>
          </a:prstGeom>
        </p:spPr>
        <p:txBody>
          <a:bodyPr wrap="square" lIns="0" tIns="0" rIns="0" bIns="0" rtlCol="0" anchor="t">
            <a:spAutoFit/>
          </a:bodyPr>
          <a:lstStyle/>
          <a:p>
            <a:pPr marL="1371600" lvl="0" indent="-1371600" algn="ctr">
              <a:spcBef>
                <a:spcPct val="0"/>
              </a:spcBef>
              <a:buAutoNum type="romanUcPeriod"/>
            </a:pPr>
            <a:r>
              <a:rPr lang="en-US" sz="10000" b="1" spc="719" dirty="0">
                <a:solidFill>
                  <a:srgbClr val="FFCC00"/>
                </a:solidFill>
                <a:latin typeface="Times New Roman" panose="02020603050405020304" pitchFamily="18" charset="0"/>
                <a:cs typeface="Times New Roman" panose="02020603050405020304" pitchFamily="18" charset="0"/>
              </a:rPr>
              <a:t>ĐỌC VÀ </a:t>
            </a:r>
          </a:p>
          <a:p>
            <a:pPr lvl="0" algn="ctr">
              <a:spcBef>
                <a:spcPct val="0"/>
              </a:spcBef>
            </a:pPr>
            <a:r>
              <a:rPr lang="en-US" sz="10000" b="1" u="none" spc="719" dirty="0">
                <a:solidFill>
                  <a:srgbClr val="FFCC00"/>
                </a:solidFill>
                <a:latin typeface="Times New Roman" panose="02020603050405020304" pitchFamily="18" charset="0"/>
                <a:cs typeface="Times New Roman" panose="02020603050405020304" pitchFamily="18" charset="0"/>
              </a:rPr>
              <a:t>TÌM HIỂU CHUNG</a:t>
            </a:r>
          </a:p>
        </p:txBody>
      </p:sp>
      <p:grpSp>
        <p:nvGrpSpPr>
          <p:cNvPr id="4" name="Group 4"/>
          <p:cNvGrpSpPr/>
          <p:nvPr/>
        </p:nvGrpSpPr>
        <p:grpSpPr>
          <a:xfrm>
            <a:off x="3762840" y="5919945"/>
            <a:ext cx="10689253" cy="938704"/>
            <a:chOff x="0" y="0"/>
            <a:chExt cx="11430366" cy="1003787"/>
          </a:xfrm>
        </p:grpSpPr>
        <p:sp>
          <p:nvSpPr>
            <p:cNvPr id="5" name="Freeform 5"/>
            <p:cNvSpPr/>
            <p:nvPr/>
          </p:nvSpPr>
          <p:spPr>
            <a:xfrm>
              <a:off x="0" y="0"/>
              <a:ext cx="11430366" cy="1003787"/>
            </a:xfrm>
            <a:custGeom>
              <a:avLst/>
              <a:gdLst/>
              <a:ahLst/>
              <a:cxnLst/>
              <a:rect l="l" t="t" r="r" b="b"/>
              <a:pathLst>
                <a:path w="11430366" h="1003787">
                  <a:moveTo>
                    <a:pt x="11305905" y="1003787"/>
                  </a:moveTo>
                  <a:lnTo>
                    <a:pt x="124460" y="1003787"/>
                  </a:lnTo>
                  <a:cubicBezTo>
                    <a:pt x="55880" y="1003787"/>
                    <a:pt x="0" y="947907"/>
                    <a:pt x="0" y="879327"/>
                  </a:cubicBezTo>
                  <a:lnTo>
                    <a:pt x="0" y="124460"/>
                  </a:lnTo>
                  <a:cubicBezTo>
                    <a:pt x="0" y="55880"/>
                    <a:pt x="55880" y="0"/>
                    <a:pt x="124460" y="0"/>
                  </a:cubicBezTo>
                  <a:lnTo>
                    <a:pt x="11305906" y="0"/>
                  </a:lnTo>
                  <a:cubicBezTo>
                    <a:pt x="11374486" y="0"/>
                    <a:pt x="11430366" y="55880"/>
                    <a:pt x="11430366" y="124460"/>
                  </a:cubicBezTo>
                  <a:lnTo>
                    <a:pt x="11430366" y="879327"/>
                  </a:lnTo>
                  <a:cubicBezTo>
                    <a:pt x="11430366" y="947907"/>
                    <a:pt x="11374486" y="1003787"/>
                    <a:pt x="11305906" y="1003787"/>
                  </a:cubicBezTo>
                  <a:close/>
                </a:path>
              </a:pathLst>
            </a:custGeom>
            <a:solidFill>
              <a:srgbClr val="FFCC00"/>
            </a:solidFill>
          </p:spPr>
        </p:sp>
      </p:grp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l="14105"/>
          <a:stretch>
            <a:fillRect/>
          </a:stretch>
        </p:blipFill>
        <p:spPr>
          <a:xfrm>
            <a:off x="0" y="0"/>
            <a:ext cx="2726179" cy="3412754"/>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5480620" y="0"/>
            <a:ext cx="2807380" cy="2705613"/>
          </a:xfrm>
          <a:prstGeom prst="rect">
            <a:avLst/>
          </a:prstGeom>
        </p:spPr>
      </p:pic>
      <p:pic>
        <p:nvPicPr>
          <p:cNvPr id="9" name="Picture 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767902" y="6167283"/>
            <a:ext cx="1082188" cy="3125454"/>
          </a:xfrm>
          <a:prstGeom prst="rect">
            <a:avLst/>
          </a:prstGeom>
        </p:spPr>
      </p:pic>
      <p:pic>
        <p:nvPicPr>
          <p:cNvPr id="10" name="Picture 10"/>
          <p:cNvPicPr>
            <a:picLocks noChangeAspect="1"/>
          </p:cNvPicPr>
          <p:nvPr/>
        </p:nvPicPr>
        <p:blipFill>
          <a:blip r:embed="rId9"/>
          <a:srcRect r="1984" b="58974"/>
          <a:stretch>
            <a:fillRect/>
          </a:stretch>
        </p:blipFill>
        <p:spPr>
          <a:xfrm>
            <a:off x="0" y="9214989"/>
            <a:ext cx="9134687" cy="1072958"/>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480620" y="6823350"/>
            <a:ext cx="1107675" cy="2840192"/>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b="11956"/>
          <a:stretch>
            <a:fillRect/>
          </a:stretch>
        </p:blipFill>
        <p:spPr>
          <a:xfrm>
            <a:off x="16257454" y="8053872"/>
            <a:ext cx="1020896" cy="2233128"/>
          </a:xfrm>
          <a:prstGeom prst="rect">
            <a:avLst/>
          </a:prstGeom>
        </p:spPr>
      </p:pic>
      <p:pic>
        <p:nvPicPr>
          <p:cNvPr id="13" name="Picture 13"/>
          <p:cNvPicPr>
            <a:picLocks noChangeAspect="1"/>
          </p:cNvPicPr>
          <p:nvPr/>
        </p:nvPicPr>
        <p:blipFill>
          <a:blip r:embed="rId14"/>
          <a:srcRect/>
          <a:stretch>
            <a:fillRect/>
          </a:stretch>
        </p:blipFill>
        <p:spPr>
          <a:xfrm rot="929577">
            <a:off x="11169713" y="110133"/>
            <a:ext cx="1078360" cy="1050502"/>
          </a:xfrm>
          <a:prstGeom prst="rect">
            <a:avLst/>
          </a:prstGeom>
        </p:spPr>
      </p:pic>
      <p:pic>
        <p:nvPicPr>
          <p:cNvPr id="14" name="Picture 14"/>
          <p:cNvPicPr>
            <a:picLocks noChangeAspect="1"/>
          </p:cNvPicPr>
          <p:nvPr/>
        </p:nvPicPr>
        <p:blipFill>
          <a:blip r:embed="rId15"/>
          <a:srcRect r="1564" b="58974"/>
          <a:stretch>
            <a:fillRect/>
          </a:stretch>
        </p:blipFill>
        <p:spPr>
          <a:xfrm>
            <a:off x="9114138" y="9214989"/>
            <a:ext cx="9173862" cy="1072958"/>
          </a:xfrm>
          <a:prstGeom prst="rect">
            <a:avLst/>
          </a:prstGeom>
        </p:spPr>
      </p:pic>
      <p:pic>
        <p:nvPicPr>
          <p:cNvPr id="15" name="Picture 15"/>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336557" y="6389297"/>
            <a:ext cx="1384287" cy="2681427"/>
          </a:xfrm>
          <a:prstGeom prst="rect">
            <a:avLst/>
          </a:prstGeom>
        </p:spPr>
      </p:pic>
      <p:pic>
        <p:nvPicPr>
          <p:cNvPr id="16" name="Picture 16"/>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1472540" y="7686969"/>
            <a:ext cx="1253639" cy="1943626"/>
          </a:xfrm>
          <a:prstGeom prst="rect">
            <a:avLst/>
          </a:prstGeom>
        </p:spPr>
      </p:pic>
    </p:spTree>
    <p:extLst>
      <p:ext uri="{BB962C8B-B14F-4D97-AF65-F5344CB8AC3E}">
        <p14:creationId xmlns:p14="http://schemas.microsoft.com/office/powerpoint/2010/main" val="2830970512"/>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l="45862" t="96" r="2411" b="24462"/>
          <a:stretch>
            <a:fillRect/>
          </a:stretch>
        </p:blipFill>
        <p:spPr>
          <a:xfrm>
            <a:off x="15018610" y="365351"/>
            <a:ext cx="3269390" cy="3540464"/>
          </a:xfrm>
          <a:prstGeom prst="rect">
            <a:avLst/>
          </a:prstGeom>
        </p:spPr>
      </p:pic>
      <p:sp>
        <p:nvSpPr>
          <p:cNvPr id="4" name="TextBox 4"/>
          <p:cNvSpPr txBox="1"/>
          <p:nvPr/>
        </p:nvSpPr>
        <p:spPr>
          <a:xfrm>
            <a:off x="2318176" y="495155"/>
            <a:ext cx="12530310" cy="1025922"/>
          </a:xfrm>
          <a:prstGeom prst="rect">
            <a:avLst/>
          </a:prstGeom>
        </p:spPr>
        <p:txBody>
          <a:bodyPr lIns="0" tIns="0" rIns="0" bIns="0" rtlCol="0" anchor="t">
            <a:spAutoFit/>
          </a:bodyPr>
          <a:lstStyle/>
          <a:p>
            <a:pPr marL="0" lvl="0" indent="0">
              <a:lnSpc>
                <a:spcPts val="8000"/>
              </a:lnSpc>
              <a:spcBef>
                <a:spcPct val="0"/>
              </a:spcBef>
            </a:pPr>
            <a:r>
              <a:rPr lang="en-US" sz="8000" u="none" spc="400" dirty="0" err="1">
                <a:solidFill>
                  <a:srgbClr val="FFCC00"/>
                </a:solidFill>
                <a:latin typeface="Times New Roman" panose="02020603050405020304" pitchFamily="18" charset="0"/>
                <a:cs typeface="Times New Roman" panose="02020603050405020304" pitchFamily="18" charset="0"/>
              </a:rPr>
              <a:t>Thảo</a:t>
            </a:r>
            <a:r>
              <a:rPr lang="en-US" sz="8000" u="none" spc="400" dirty="0">
                <a:solidFill>
                  <a:srgbClr val="FFCC00"/>
                </a:solidFill>
                <a:latin typeface="Times New Roman" panose="02020603050405020304" pitchFamily="18" charset="0"/>
                <a:cs typeface="Times New Roman" panose="02020603050405020304" pitchFamily="18" charset="0"/>
              </a:rPr>
              <a:t> </a:t>
            </a:r>
            <a:r>
              <a:rPr lang="en-US" sz="8000" u="none" spc="400" dirty="0" err="1">
                <a:solidFill>
                  <a:srgbClr val="FFCC00"/>
                </a:solidFill>
                <a:latin typeface="Times New Roman" panose="02020603050405020304" pitchFamily="18" charset="0"/>
                <a:cs typeface="Times New Roman" panose="02020603050405020304" pitchFamily="18" charset="0"/>
              </a:rPr>
              <a:t>luận</a:t>
            </a:r>
            <a:endParaRPr lang="en-US" sz="8000" u="none" spc="400" dirty="0">
              <a:solidFill>
                <a:srgbClr val="FFCC00"/>
              </a:solidFill>
              <a:latin typeface="Times New Roman" panose="02020603050405020304" pitchFamily="18" charset="0"/>
              <a:cs typeface="Times New Roman" panose="02020603050405020304" pitchFamily="18" charset="0"/>
            </a:endParaRPr>
          </a:p>
        </p:txBody>
      </p:sp>
      <p:pic>
        <p:nvPicPr>
          <p:cNvPr id="5" name="Picture 5"/>
          <p:cNvPicPr>
            <a:picLocks noChangeAspect="1"/>
          </p:cNvPicPr>
          <p:nvPr/>
        </p:nvPicPr>
        <p:blipFill>
          <a:blip r:embed="rId4"/>
          <a:srcRect l="22369" t="30571"/>
          <a:stretch>
            <a:fillRect/>
          </a:stretch>
        </p:blipFill>
        <p:spPr>
          <a:xfrm>
            <a:off x="0" y="0"/>
            <a:ext cx="2213366" cy="1979515"/>
          </a:xfrm>
          <a:prstGeom prst="rect">
            <a:avLst/>
          </a:prstGeom>
        </p:spPr>
      </p:pic>
      <p:pic>
        <p:nvPicPr>
          <p:cNvPr id="6" name="Picture 6"/>
          <p:cNvPicPr>
            <a:picLocks noChangeAspect="1"/>
          </p:cNvPicPr>
          <p:nvPr/>
        </p:nvPicPr>
        <p:blipFill>
          <a:blip r:embed="rId5"/>
          <a:srcRect l="28353" r="1591" b="21281"/>
          <a:stretch>
            <a:fillRect/>
          </a:stretch>
        </p:blipFill>
        <p:spPr>
          <a:xfrm>
            <a:off x="0" y="8521165"/>
            <a:ext cx="2213366" cy="1765835"/>
          </a:xfrm>
          <a:prstGeom prst="rect">
            <a:avLst/>
          </a:prstGeom>
        </p:spPr>
      </p:pic>
      <p:sp>
        <p:nvSpPr>
          <p:cNvPr id="7" name="AutoShape 7"/>
          <p:cNvSpPr/>
          <p:nvPr/>
        </p:nvSpPr>
        <p:spPr>
          <a:xfrm>
            <a:off x="1671963" y="6336607"/>
            <a:ext cx="14597783" cy="0"/>
          </a:xfrm>
          <a:prstGeom prst="line">
            <a:avLst/>
          </a:prstGeom>
          <a:ln w="19050" cap="rnd">
            <a:solidFill>
              <a:srgbClr val="FFFFFF"/>
            </a:solidFill>
            <a:prstDash val="sysDash"/>
            <a:headEnd type="none" w="sm" len="sm"/>
            <a:tailEnd type="none" w="sm" len="sm"/>
          </a:ln>
        </p:spPr>
      </p:sp>
      <p:pic>
        <p:nvPicPr>
          <p:cNvPr id="8" name="Picture 8"/>
          <p:cNvPicPr>
            <a:picLocks noChangeAspect="1"/>
          </p:cNvPicPr>
          <p:nvPr/>
        </p:nvPicPr>
        <p:blipFill>
          <a:blip r:embed="rId6"/>
          <a:srcRect r="22874" b="11565"/>
          <a:stretch>
            <a:fillRect/>
          </a:stretch>
        </p:blipFill>
        <p:spPr>
          <a:xfrm>
            <a:off x="12784886" y="6934779"/>
            <a:ext cx="5503114" cy="3352221"/>
          </a:xfrm>
          <a:prstGeom prst="rect">
            <a:avLst/>
          </a:prstGeom>
        </p:spPr>
      </p:pic>
      <p:sp>
        <p:nvSpPr>
          <p:cNvPr id="9" name="AutoShape 9"/>
          <p:cNvSpPr/>
          <p:nvPr/>
        </p:nvSpPr>
        <p:spPr>
          <a:xfrm>
            <a:off x="1671963" y="3898419"/>
            <a:ext cx="14597783" cy="0"/>
          </a:xfrm>
          <a:prstGeom prst="line">
            <a:avLst/>
          </a:prstGeom>
          <a:ln w="19050" cap="rnd">
            <a:solidFill>
              <a:srgbClr val="FFFFFF"/>
            </a:solidFill>
            <a:prstDash val="sysDash"/>
            <a:headEnd type="none" w="sm" len="sm"/>
            <a:tailEnd type="none" w="sm" len="sm"/>
          </a:ln>
        </p:spPr>
      </p:sp>
      <p:pic>
        <p:nvPicPr>
          <p:cNvPr id="10" name="Picture 10"/>
          <p:cNvPicPr>
            <a:picLocks noChangeAspect="1"/>
          </p:cNvPicPr>
          <p:nvPr/>
        </p:nvPicPr>
        <p:blipFill>
          <a:blip r:embed="rId7"/>
          <a:srcRect/>
          <a:stretch>
            <a:fillRect/>
          </a:stretch>
        </p:blipFill>
        <p:spPr>
          <a:xfrm>
            <a:off x="15536443" y="1028700"/>
            <a:ext cx="1620202" cy="9258300"/>
          </a:xfrm>
          <a:prstGeom prst="rect">
            <a:avLst/>
          </a:prstGeom>
        </p:spPr>
      </p:pic>
      <p:pic>
        <p:nvPicPr>
          <p:cNvPr id="11" name="Picture 11"/>
          <p:cNvPicPr>
            <a:picLocks noChangeAspect="1"/>
          </p:cNvPicPr>
          <p:nvPr/>
        </p:nvPicPr>
        <p:blipFill>
          <a:blip r:embed="rId8"/>
          <a:srcRect/>
          <a:stretch>
            <a:fillRect/>
          </a:stretch>
        </p:blipFill>
        <p:spPr>
          <a:xfrm>
            <a:off x="12784886" y="1028700"/>
            <a:ext cx="709464" cy="663349"/>
          </a:xfrm>
          <a:prstGeom prst="rect">
            <a:avLst/>
          </a:prstGeom>
        </p:spPr>
      </p:pic>
      <p:sp>
        <p:nvSpPr>
          <p:cNvPr id="12" name="TextBox 12"/>
          <p:cNvSpPr txBox="1"/>
          <p:nvPr/>
        </p:nvSpPr>
        <p:spPr>
          <a:xfrm>
            <a:off x="3381046" y="4492810"/>
            <a:ext cx="10300574" cy="1077218"/>
          </a:xfrm>
          <a:prstGeom prst="rect">
            <a:avLst/>
          </a:prstGeom>
        </p:spPr>
        <p:txBody>
          <a:bodyPr wrap="square" lIns="0" tIns="0" rIns="0" bIns="0" rtlCol="0" anchor="t">
            <a:spAutoFit/>
          </a:bodyPr>
          <a:lstStyle/>
          <a:p>
            <a:pPr algn="just"/>
            <a:r>
              <a:rPr lang="vi-VN"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Em đã đọc diễn cảm văn bản này như thế nào? Chọn một đoạn văn bản mà em thích nhất để đọc trước lớp.</a:t>
            </a:r>
            <a:endParaRPr lang="x-none"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3" name="TextBox 13"/>
          <p:cNvSpPr txBox="1"/>
          <p:nvPr/>
        </p:nvSpPr>
        <p:spPr>
          <a:xfrm>
            <a:off x="3381046" y="2054622"/>
            <a:ext cx="10300574" cy="1077218"/>
          </a:xfrm>
          <a:prstGeom prst="rect">
            <a:avLst/>
          </a:prstGeom>
        </p:spPr>
        <p:txBody>
          <a:bodyPr wrap="square" lIns="0" tIns="0" rIns="0" bIns="0" rtlCol="0" anchor="t">
            <a:spAutoFit/>
          </a:bodyPr>
          <a:lstStyle/>
          <a:p>
            <a:pPr marL="0" lvl="0" indent="0" algn="l">
              <a:spcBef>
                <a:spcPct val="0"/>
              </a:spcBef>
            </a:pPr>
            <a:r>
              <a:rPr lang="vi-VN"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Chia sẻ cách em đã vận dụng kĩ năng đọc hiểu truyện khoa học viễn tưởng để đọc văn bản “Nhật trình Sol 6”.</a:t>
            </a:r>
            <a:r>
              <a:rPr lang="x-none" sz="3500" dirty="0">
                <a:solidFill>
                  <a:schemeClr val="bg1"/>
                </a:solidFill>
                <a:effectLst/>
                <a:latin typeface="Times New Roman" panose="02020603050405020304" pitchFamily="18" charset="0"/>
                <a:cs typeface="Times New Roman" panose="02020603050405020304" pitchFamily="18" charset="0"/>
              </a:rPr>
              <a:t> </a:t>
            </a:r>
            <a:endParaRPr lang="en-US" sz="3500" dirty="0">
              <a:solidFill>
                <a:schemeClr val="bg1"/>
              </a:solidFill>
              <a:latin typeface="Times New Roman" panose="02020603050405020304" pitchFamily="18" charset="0"/>
              <a:cs typeface="Times New Roman" panose="02020603050405020304" pitchFamily="18" charset="0"/>
            </a:endParaRPr>
          </a:p>
        </p:txBody>
      </p:sp>
      <p:sp>
        <p:nvSpPr>
          <p:cNvPr id="14" name="TextBox 14"/>
          <p:cNvSpPr txBox="1"/>
          <p:nvPr/>
        </p:nvSpPr>
        <p:spPr>
          <a:xfrm>
            <a:off x="2033913" y="1482350"/>
            <a:ext cx="1460019" cy="1976503"/>
          </a:xfrm>
          <a:prstGeom prst="rect">
            <a:avLst/>
          </a:prstGeom>
        </p:spPr>
        <p:txBody>
          <a:bodyPr lIns="0" tIns="0" rIns="0" bIns="0" rtlCol="0" anchor="t">
            <a:spAutoFit/>
          </a:bodyPr>
          <a:lstStyle/>
          <a:p>
            <a:pPr marL="0" lvl="0" indent="0">
              <a:lnSpc>
                <a:spcPts val="16800"/>
              </a:lnSpc>
              <a:spcBef>
                <a:spcPct val="0"/>
              </a:spcBef>
            </a:pPr>
            <a:r>
              <a:rPr lang="en-US" sz="12000" dirty="0">
                <a:solidFill>
                  <a:srgbClr val="FFCC00"/>
                </a:solidFill>
                <a:latin typeface="Times New Roman" panose="02020603050405020304" pitchFamily="18" charset="0"/>
                <a:cs typeface="Times New Roman" panose="02020603050405020304" pitchFamily="18" charset="0"/>
              </a:rPr>
              <a:t>1</a:t>
            </a:r>
          </a:p>
        </p:txBody>
      </p:sp>
      <p:sp>
        <p:nvSpPr>
          <p:cNvPr id="15" name="TextBox 15"/>
          <p:cNvSpPr txBox="1"/>
          <p:nvPr/>
        </p:nvSpPr>
        <p:spPr>
          <a:xfrm>
            <a:off x="2033913" y="3939588"/>
            <a:ext cx="1460019" cy="1976503"/>
          </a:xfrm>
          <a:prstGeom prst="rect">
            <a:avLst/>
          </a:prstGeom>
        </p:spPr>
        <p:txBody>
          <a:bodyPr lIns="0" tIns="0" rIns="0" bIns="0" rtlCol="0" anchor="t">
            <a:spAutoFit/>
          </a:bodyPr>
          <a:lstStyle/>
          <a:p>
            <a:pPr marL="0" lvl="0" indent="0">
              <a:lnSpc>
                <a:spcPts val="16800"/>
              </a:lnSpc>
              <a:spcBef>
                <a:spcPct val="0"/>
              </a:spcBef>
            </a:pPr>
            <a:r>
              <a:rPr lang="en-US" sz="12000" dirty="0">
                <a:solidFill>
                  <a:srgbClr val="FFCC00"/>
                </a:solidFill>
                <a:latin typeface="Times New Roman" panose="02020603050405020304" pitchFamily="18" charset="0"/>
                <a:cs typeface="Times New Roman" panose="02020603050405020304" pitchFamily="18" charset="0"/>
              </a:rPr>
              <a:t>2</a:t>
            </a:r>
          </a:p>
        </p:txBody>
      </p:sp>
      <p:pic>
        <p:nvPicPr>
          <p:cNvPr id="16" name="Picture 16"/>
          <p:cNvPicPr>
            <a:picLocks noChangeAspect="1"/>
          </p:cNvPicPr>
          <p:nvPr/>
        </p:nvPicPr>
        <p:blipFill>
          <a:blip r:embed="rId8"/>
          <a:srcRect/>
          <a:stretch>
            <a:fillRect/>
          </a:stretch>
        </p:blipFill>
        <p:spPr>
          <a:xfrm>
            <a:off x="13227917" y="9044937"/>
            <a:ext cx="709464" cy="663349"/>
          </a:xfrm>
          <a:prstGeom prst="rect">
            <a:avLst/>
          </a:prstGeom>
        </p:spPr>
      </p:pic>
      <p:sp>
        <p:nvSpPr>
          <p:cNvPr id="17" name="AutoShape 7">
            <a:extLst>
              <a:ext uri="{FF2B5EF4-FFF2-40B4-BE49-F238E27FC236}">
                <a16:creationId xmlns:a16="http://schemas.microsoft.com/office/drawing/2014/main" xmlns="" id="{92D8DB73-1A63-6778-C864-2C3BD5FAFC68}"/>
              </a:ext>
            </a:extLst>
          </p:cNvPr>
          <p:cNvSpPr/>
          <p:nvPr/>
        </p:nvSpPr>
        <p:spPr>
          <a:xfrm>
            <a:off x="1671963" y="8818441"/>
            <a:ext cx="14597783" cy="0"/>
          </a:xfrm>
          <a:prstGeom prst="line">
            <a:avLst/>
          </a:prstGeom>
          <a:ln w="19050" cap="rnd">
            <a:solidFill>
              <a:srgbClr val="FFFFFF"/>
            </a:solidFill>
            <a:prstDash val="sysDash"/>
            <a:headEnd type="none" w="sm" len="sm"/>
            <a:tailEnd type="none" w="sm" len="sm"/>
          </a:ln>
        </p:spPr>
      </p:sp>
      <p:sp>
        <p:nvSpPr>
          <p:cNvPr id="18" name="TextBox 12">
            <a:extLst>
              <a:ext uri="{FF2B5EF4-FFF2-40B4-BE49-F238E27FC236}">
                <a16:creationId xmlns:a16="http://schemas.microsoft.com/office/drawing/2014/main" xmlns="" id="{D3455643-AF77-205A-4F83-84D08F4B9BFD}"/>
              </a:ext>
            </a:extLst>
          </p:cNvPr>
          <p:cNvSpPr txBox="1"/>
          <p:nvPr/>
        </p:nvSpPr>
        <p:spPr>
          <a:xfrm>
            <a:off x="3381046" y="6974644"/>
            <a:ext cx="10300574" cy="1077218"/>
          </a:xfrm>
          <a:prstGeom prst="rect">
            <a:avLst/>
          </a:prstGeom>
        </p:spPr>
        <p:txBody>
          <a:bodyPr wrap="square" lIns="0" tIns="0" rIns="0" bIns="0" rtlCol="0" anchor="t">
            <a:spAutoFit/>
          </a:bodyPr>
          <a:lstStyle/>
          <a:p>
            <a:pPr algn="just"/>
            <a:r>
              <a:rPr lang="vi-VN" sz="3500" dirty="0">
                <a:solidFill>
                  <a:schemeClr val="bg1"/>
                </a:solidFill>
                <a:effectLst/>
                <a:latin typeface="Times New Roman" panose="02020603050405020304" pitchFamily="18" charset="0"/>
                <a:ea typeface="Times New Roman" panose="02020603050405020304" pitchFamily="18" charset="0"/>
              </a:rPr>
              <a:t>Hãy tóm tắt nội dung chính của văn bản bằng 5-7 câu văn. </a:t>
            </a:r>
            <a:endParaRPr lang="x-none"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9" name="TextBox 15">
            <a:extLst>
              <a:ext uri="{FF2B5EF4-FFF2-40B4-BE49-F238E27FC236}">
                <a16:creationId xmlns:a16="http://schemas.microsoft.com/office/drawing/2014/main" xmlns="" id="{053C7731-6836-CB0C-E236-96F84FA4B8EA}"/>
              </a:ext>
            </a:extLst>
          </p:cNvPr>
          <p:cNvSpPr txBox="1"/>
          <p:nvPr/>
        </p:nvSpPr>
        <p:spPr>
          <a:xfrm>
            <a:off x="2033913" y="6421422"/>
            <a:ext cx="1460019" cy="1976503"/>
          </a:xfrm>
          <a:prstGeom prst="rect">
            <a:avLst/>
          </a:prstGeom>
        </p:spPr>
        <p:txBody>
          <a:bodyPr lIns="0" tIns="0" rIns="0" bIns="0" rtlCol="0" anchor="t">
            <a:spAutoFit/>
          </a:bodyPr>
          <a:lstStyle/>
          <a:p>
            <a:pPr marL="0" lvl="0" indent="0">
              <a:lnSpc>
                <a:spcPts val="16800"/>
              </a:lnSpc>
              <a:spcBef>
                <a:spcPct val="0"/>
              </a:spcBef>
            </a:pPr>
            <a:r>
              <a:rPr lang="en-US" sz="12000" dirty="0">
                <a:solidFill>
                  <a:srgbClr val="FFCC00"/>
                </a:solidFill>
                <a:latin typeface="Times New Roman" panose="02020603050405020304" pitchFamily="18" charset="0"/>
                <a:cs typeface="Times New Roman" panose="02020603050405020304" pitchFamily="18" charset="0"/>
              </a:rPr>
              <a:t>3</a:t>
            </a:r>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barn(inVertical)">
                                      <p:cBhvr>
                                        <p:cTn id="10" dur="500"/>
                                        <p:tgtEl>
                                          <p:spTgt spid="13"/>
                                        </p:tgtEl>
                                      </p:cBhvr>
                                    </p:animEffect>
                                  </p:childTnLst>
                                </p:cTn>
                              </p:par>
                              <p:par>
                                <p:cTn id="11" presetID="16" presetClass="entr" presetSubtype="21"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arn(inVertic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barn(inVertical)">
                                      <p:cBhvr>
                                        <p:cTn id="18" dur="500"/>
                                        <p:tgtEl>
                                          <p:spTgt spid="15"/>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barn(inVertical)">
                                      <p:cBhvr>
                                        <p:cTn id="21" dur="500"/>
                                        <p:tgtEl>
                                          <p:spTgt spid="12"/>
                                        </p:tgtEl>
                                      </p:cBhvr>
                                    </p:animEffect>
                                  </p:childTnLst>
                                </p:cTn>
                              </p:par>
                              <p:par>
                                <p:cTn id="22" presetID="16" presetClass="entr" presetSubtype="21" fill="hold"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arn(inVertic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barn(inVertical)">
                                      <p:cBhvr>
                                        <p:cTn id="29" dur="500"/>
                                        <p:tgtEl>
                                          <p:spTgt spid="18"/>
                                        </p:tgtEl>
                                      </p:cBhvr>
                                    </p:animEffect>
                                  </p:childTnLst>
                                </p:cTn>
                              </p:par>
                              <p:par>
                                <p:cTn id="30" presetID="16" presetClass="entr" presetSubtype="21"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barn(inVertical)">
                                      <p:cBhvr>
                                        <p:cTn id="32" dur="500"/>
                                        <p:tgtEl>
                                          <p:spTgt spid="19"/>
                                        </p:tgtEl>
                                      </p:cBhvr>
                                    </p:animEffect>
                                  </p:childTnLst>
                                </p:cTn>
                              </p:par>
                              <p:par>
                                <p:cTn id="33" presetID="16" presetClass="entr" presetSubtype="21"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barn(inVertical)">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sp>
        <p:nvSpPr>
          <p:cNvPr id="3" name="TextBox 3"/>
          <p:cNvSpPr txBox="1"/>
          <p:nvPr/>
        </p:nvSpPr>
        <p:spPr>
          <a:xfrm>
            <a:off x="2735263" y="2565846"/>
            <a:ext cx="7718907" cy="4714367"/>
          </a:xfrm>
          <a:prstGeom prst="rect">
            <a:avLst/>
          </a:prstGeom>
        </p:spPr>
        <p:txBody>
          <a:bodyPr lIns="0" tIns="0" rIns="0" bIns="0" rtlCol="0" anchor="t">
            <a:spAutoFit/>
          </a:bodyPr>
          <a:lstStyle/>
          <a:p>
            <a:pPr algn="just">
              <a:lnSpc>
                <a:spcPct val="115000"/>
              </a:lnSpc>
            </a:pPr>
            <a:r>
              <a:rPr lang="vi-VN" sz="4500" b="1" dirty="0">
                <a:solidFill>
                  <a:srgbClr val="FFC000"/>
                </a:solidFill>
                <a:effectLst/>
                <a:latin typeface="Times New Roman" panose="02020603050405020304" pitchFamily="18" charset="0"/>
                <a:ea typeface="Times New Roman" panose="02020603050405020304" pitchFamily="18" charset="0"/>
              </a:rPr>
              <a:t>Cách đọc:</a:t>
            </a:r>
            <a:r>
              <a:rPr lang="vi-VN" sz="4500" dirty="0">
                <a:solidFill>
                  <a:srgbClr val="FFC000"/>
                </a:solidFill>
                <a:effectLst/>
                <a:latin typeface="Times New Roman" panose="02020603050405020304" pitchFamily="18" charset="0"/>
                <a:ea typeface="Times New Roman" panose="02020603050405020304" pitchFamily="18" charset="0"/>
              </a:rPr>
              <a:t> giọng kể chuyện tự nhiên theo ngôi kể thứ nhất, có sự thay đổi theo diễn biến sự việc, đặc biệt chú ý các từ ngữ phiên âm tiếng nước ngoài và một số từ ngữ chuyên môn. </a:t>
            </a:r>
            <a:endParaRPr lang="x-none" sz="4500" dirty="0">
              <a:solidFill>
                <a:srgbClr val="FFC000"/>
              </a:solidFill>
              <a:effectLst/>
              <a:latin typeface="Times New Roman" panose="02020603050405020304" pitchFamily="18" charset="0"/>
              <a:ea typeface="Times New Roman" panose="02020603050405020304" pitchFamily="18" charset="0"/>
            </a:endParaRPr>
          </a:p>
        </p:txBody>
      </p:sp>
      <p:pic>
        <p:nvPicPr>
          <p:cNvPr id="4" name="Picture 4"/>
          <p:cNvPicPr>
            <a:picLocks noChangeAspect="1"/>
          </p:cNvPicPr>
          <p:nvPr/>
        </p:nvPicPr>
        <p:blipFill>
          <a:blip r:embed="rId3"/>
          <a:srcRect r="12296" b="19418"/>
          <a:stretch>
            <a:fillRect/>
          </a:stretch>
        </p:blipFill>
        <p:spPr>
          <a:xfrm>
            <a:off x="13020267" y="5580763"/>
            <a:ext cx="5267733" cy="4833945"/>
          </a:xfrm>
          <a:prstGeom prst="rect">
            <a:avLst/>
          </a:prstGeom>
        </p:spPr>
      </p:pic>
      <p:pic>
        <p:nvPicPr>
          <p:cNvPr id="5" name="Picture 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b="38616"/>
          <a:stretch>
            <a:fillRect/>
          </a:stretch>
        </p:blipFill>
        <p:spPr>
          <a:xfrm>
            <a:off x="-114331" y="8934069"/>
            <a:ext cx="6677173" cy="1480639"/>
          </a:xfrm>
          <a:prstGeom prst="rect">
            <a:avLst/>
          </a:prstGeom>
        </p:spPr>
      </p:pic>
      <p:pic>
        <p:nvPicPr>
          <p:cNvPr id="6" name="Picture 6"/>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b="43662"/>
          <a:stretch>
            <a:fillRect/>
          </a:stretch>
        </p:blipFill>
        <p:spPr>
          <a:xfrm>
            <a:off x="6168709" y="8934069"/>
            <a:ext cx="6313877" cy="1480639"/>
          </a:xfrm>
          <a:prstGeom prst="rect">
            <a:avLst/>
          </a:prstGeom>
        </p:spPr>
      </p:pic>
      <p:pic>
        <p:nvPicPr>
          <p:cNvPr id="7" name="Picture 7"/>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b="43662"/>
          <a:stretch>
            <a:fillRect/>
          </a:stretch>
        </p:blipFill>
        <p:spPr>
          <a:xfrm>
            <a:off x="12088453" y="8934069"/>
            <a:ext cx="6313877" cy="1480639"/>
          </a:xfrm>
          <a:prstGeom prst="rect">
            <a:avLst/>
          </a:prstGeom>
        </p:spPr>
      </p:pic>
      <p:pic>
        <p:nvPicPr>
          <p:cNvPr id="8" name="Picture 8"/>
          <p:cNvPicPr>
            <a:picLocks noChangeAspect="1"/>
          </p:cNvPicPr>
          <p:nvPr/>
        </p:nvPicPr>
        <p:blipFill>
          <a:blip r:embed="rId8"/>
          <a:srcRect l="46551"/>
          <a:stretch>
            <a:fillRect/>
          </a:stretch>
        </p:blipFill>
        <p:spPr>
          <a:xfrm>
            <a:off x="209550" y="247650"/>
            <a:ext cx="3014706" cy="2101052"/>
          </a:xfrm>
          <a:prstGeom prst="rect">
            <a:avLst/>
          </a:prstGeom>
        </p:spPr>
      </p:pic>
      <p:pic>
        <p:nvPicPr>
          <p:cNvPr id="9" name="Picture 9"/>
          <p:cNvPicPr>
            <a:picLocks noChangeAspect="1"/>
          </p:cNvPicPr>
          <p:nvPr/>
        </p:nvPicPr>
        <p:blipFill>
          <a:blip r:embed="rId9"/>
          <a:srcRect/>
          <a:stretch>
            <a:fillRect/>
          </a:stretch>
        </p:blipFill>
        <p:spPr>
          <a:xfrm rot="-570183">
            <a:off x="14009447" y="4178828"/>
            <a:ext cx="2903305" cy="2067395"/>
          </a:xfrm>
          <a:prstGeom prst="rect">
            <a:avLst/>
          </a:prstGeom>
        </p:spPr>
      </p:pic>
      <p:pic>
        <p:nvPicPr>
          <p:cNvPr id="10" name="Picture 10"/>
          <p:cNvPicPr>
            <a:picLocks noChangeAspect="1"/>
          </p:cNvPicPr>
          <p:nvPr/>
        </p:nvPicPr>
        <p:blipFill>
          <a:blip r:embed="rId10"/>
          <a:srcRect t="38101"/>
          <a:stretch>
            <a:fillRect/>
          </a:stretch>
        </p:blipFill>
        <p:spPr>
          <a:xfrm>
            <a:off x="10310664" y="0"/>
            <a:ext cx="4094630" cy="2471145"/>
          </a:xfrm>
          <a:prstGeom prst="rect">
            <a:avLst/>
          </a:prstGeom>
        </p:spPr>
      </p:pic>
      <p:pic>
        <p:nvPicPr>
          <p:cNvPr id="11" name="Picture 11"/>
          <p:cNvPicPr>
            <a:picLocks noChangeAspect="1"/>
          </p:cNvPicPr>
          <p:nvPr/>
        </p:nvPicPr>
        <p:blipFill>
          <a:blip r:embed="rId11"/>
          <a:srcRect/>
          <a:stretch>
            <a:fillRect/>
          </a:stretch>
        </p:blipFill>
        <p:spPr>
          <a:xfrm>
            <a:off x="1362171" y="8926626"/>
            <a:ext cx="709464" cy="663349"/>
          </a:xfrm>
          <a:prstGeom prst="rect">
            <a:avLst/>
          </a:prstGeom>
        </p:spPr>
      </p:pic>
      <p:pic>
        <p:nvPicPr>
          <p:cNvPr id="12" name="Picture 12"/>
          <p:cNvPicPr>
            <a:picLocks noChangeAspect="1"/>
          </p:cNvPicPr>
          <p:nvPr/>
        </p:nvPicPr>
        <p:blipFill>
          <a:blip r:embed="rId11"/>
          <a:srcRect/>
          <a:stretch>
            <a:fillRect/>
          </a:stretch>
        </p:blipFill>
        <p:spPr>
          <a:xfrm>
            <a:off x="9601200" y="7794232"/>
            <a:ext cx="709464" cy="663349"/>
          </a:xfrm>
          <a:prstGeom prst="rect">
            <a:avLst/>
          </a:prstGeom>
        </p:spPr>
      </p:pic>
      <p:pic>
        <p:nvPicPr>
          <p:cNvPr id="13" name="Picture 13"/>
          <p:cNvPicPr>
            <a:picLocks noChangeAspect="1"/>
          </p:cNvPicPr>
          <p:nvPr/>
        </p:nvPicPr>
        <p:blipFill>
          <a:blip r:embed="rId12"/>
          <a:srcRect/>
          <a:stretch>
            <a:fillRect/>
          </a:stretch>
        </p:blipFill>
        <p:spPr>
          <a:xfrm>
            <a:off x="12039692" y="1568056"/>
            <a:ext cx="636574" cy="2385290"/>
          </a:xfrm>
          <a:prstGeom prst="rect">
            <a:avLst/>
          </a:prstGeom>
        </p:spPr>
      </p:pic>
      <p:pic>
        <p:nvPicPr>
          <p:cNvPr id="14" name="Picture 14"/>
          <p:cNvPicPr>
            <a:picLocks noChangeAspect="1"/>
          </p:cNvPicPr>
          <p:nvPr/>
        </p:nvPicPr>
        <p:blipFill>
          <a:blip r:embed="rId11"/>
          <a:srcRect/>
          <a:stretch>
            <a:fillRect/>
          </a:stretch>
        </p:blipFill>
        <p:spPr>
          <a:xfrm>
            <a:off x="16549836" y="1298176"/>
            <a:ext cx="709464" cy="66334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grpSp>
        <p:nvGrpSpPr>
          <p:cNvPr id="4" name="Group 4"/>
          <p:cNvGrpSpPr/>
          <p:nvPr/>
        </p:nvGrpSpPr>
        <p:grpSpPr>
          <a:xfrm>
            <a:off x="1028701" y="1201464"/>
            <a:ext cx="5584276" cy="3812961"/>
            <a:chOff x="1" y="0"/>
            <a:chExt cx="4405677" cy="3008210"/>
          </a:xfrm>
        </p:grpSpPr>
        <p:sp>
          <p:nvSpPr>
            <p:cNvPr id="5" name="Freeform 5"/>
            <p:cNvSpPr/>
            <p:nvPr/>
          </p:nvSpPr>
          <p:spPr>
            <a:xfrm>
              <a:off x="1" y="0"/>
              <a:ext cx="4405677" cy="3008210"/>
            </a:xfrm>
            <a:custGeom>
              <a:avLst/>
              <a:gdLst/>
              <a:ahLst/>
              <a:cxnLst/>
              <a:rect l="l" t="t" r="r" b="b"/>
              <a:pathLst>
                <a:path w="6402512" h="3008210">
                  <a:moveTo>
                    <a:pt x="6278051" y="3008210"/>
                  </a:moveTo>
                  <a:lnTo>
                    <a:pt x="124460" y="3008210"/>
                  </a:lnTo>
                  <a:cubicBezTo>
                    <a:pt x="55880" y="3008210"/>
                    <a:pt x="0" y="2952330"/>
                    <a:pt x="0" y="2883750"/>
                  </a:cubicBezTo>
                  <a:lnTo>
                    <a:pt x="0" y="124460"/>
                  </a:lnTo>
                  <a:cubicBezTo>
                    <a:pt x="0" y="55880"/>
                    <a:pt x="55880" y="0"/>
                    <a:pt x="124460" y="0"/>
                  </a:cubicBezTo>
                  <a:lnTo>
                    <a:pt x="6278052" y="0"/>
                  </a:lnTo>
                  <a:cubicBezTo>
                    <a:pt x="6346632" y="0"/>
                    <a:pt x="6402512" y="55880"/>
                    <a:pt x="6402512" y="124460"/>
                  </a:cubicBezTo>
                  <a:lnTo>
                    <a:pt x="6402512" y="2883750"/>
                  </a:lnTo>
                  <a:cubicBezTo>
                    <a:pt x="6402512" y="2952330"/>
                    <a:pt x="6346632" y="3008210"/>
                    <a:pt x="6278052" y="3008210"/>
                  </a:cubicBezTo>
                  <a:close/>
                </a:path>
              </a:pathLst>
            </a:custGeom>
            <a:solidFill>
              <a:srgbClr val="FFFFFF"/>
            </a:solidFill>
          </p:spPr>
        </p:sp>
      </p:grpSp>
      <p:grpSp>
        <p:nvGrpSpPr>
          <p:cNvPr id="6" name="Group 6"/>
          <p:cNvGrpSpPr/>
          <p:nvPr/>
        </p:nvGrpSpPr>
        <p:grpSpPr>
          <a:xfrm>
            <a:off x="3559725" y="5618103"/>
            <a:ext cx="5584276" cy="3812961"/>
            <a:chOff x="1996835" y="0"/>
            <a:chExt cx="4405677" cy="3008210"/>
          </a:xfrm>
        </p:grpSpPr>
        <p:sp>
          <p:nvSpPr>
            <p:cNvPr id="7" name="Freeform 7"/>
            <p:cNvSpPr/>
            <p:nvPr/>
          </p:nvSpPr>
          <p:spPr>
            <a:xfrm>
              <a:off x="1996835" y="0"/>
              <a:ext cx="4405677" cy="3008210"/>
            </a:xfrm>
            <a:custGeom>
              <a:avLst/>
              <a:gdLst/>
              <a:ahLst/>
              <a:cxnLst/>
              <a:rect l="l" t="t" r="r" b="b"/>
              <a:pathLst>
                <a:path w="6402512" h="3008210">
                  <a:moveTo>
                    <a:pt x="6278051" y="3008210"/>
                  </a:moveTo>
                  <a:lnTo>
                    <a:pt x="124460" y="3008210"/>
                  </a:lnTo>
                  <a:cubicBezTo>
                    <a:pt x="55880" y="3008210"/>
                    <a:pt x="0" y="2952330"/>
                    <a:pt x="0" y="2883750"/>
                  </a:cubicBezTo>
                  <a:lnTo>
                    <a:pt x="0" y="124460"/>
                  </a:lnTo>
                  <a:cubicBezTo>
                    <a:pt x="0" y="55880"/>
                    <a:pt x="55880" y="0"/>
                    <a:pt x="124460" y="0"/>
                  </a:cubicBezTo>
                  <a:lnTo>
                    <a:pt x="6278052" y="0"/>
                  </a:lnTo>
                  <a:cubicBezTo>
                    <a:pt x="6346632" y="0"/>
                    <a:pt x="6402512" y="55880"/>
                    <a:pt x="6402512" y="124460"/>
                  </a:cubicBezTo>
                  <a:lnTo>
                    <a:pt x="6402512" y="2883750"/>
                  </a:lnTo>
                  <a:cubicBezTo>
                    <a:pt x="6402512" y="2952330"/>
                    <a:pt x="6346632" y="3008210"/>
                    <a:pt x="6278052" y="3008210"/>
                  </a:cubicBezTo>
                  <a:close/>
                </a:path>
              </a:pathLst>
            </a:custGeom>
            <a:solidFill>
              <a:srgbClr val="FFFFFF"/>
            </a:solidFill>
          </p:spPr>
        </p:sp>
      </p:grpSp>
      <p:grpSp>
        <p:nvGrpSpPr>
          <p:cNvPr id="8" name="Group 8"/>
          <p:cNvGrpSpPr/>
          <p:nvPr/>
        </p:nvGrpSpPr>
        <p:grpSpPr>
          <a:xfrm>
            <a:off x="1371685" y="855936"/>
            <a:ext cx="4478953" cy="938704"/>
            <a:chOff x="0" y="0"/>
            <a:chExt cx="5971938" cy="1251606"/>
          </a:xfrm>
        </p:grpSpPr>
        <p:grpSp>
          <p:nvGrpSpPr>
            <p:cNvPr id="9" name="Group 9"/>
            <p:cNvGrpSpPr/>
            <p:nvPr/>
          </p:nvGrpSpPr>
          <p:grpSpPr>
            <a:xfrm>
              <a:off x="0" y="0"/>
              <a:ext cx="5971938" cy="1251606"/>
              <a:chOff x="0" y="0"/>
              <a:chExt cx="4789490" cy="1003787"/>
            </a:xfrm>
          </p:grpSpPr>
          <p:sp>
            <p:nvSpPr>
              <p:cNvPr id="10" name="Freeform 10"/>
              <p:cNvSpPr/>
              <p:nvPr/>
            </p:nvSpPr>
            <p:spPr>
              <a:xfrm>
                <a:off x="0" y="0"/>
                <a:ext cx="4789491" cy="1003787"/>
              </a:xfrm>
              <a:custGeom>
                <a:avLst/>
                <a:gdLst/>
                <a:ahLst/>
                <a:cxnLst/>
                <a:rect l="l" t="t" r="r" b="b"/>
                <a:pathLst>
                  <a:path w="4789491" h="1003787">
                    <a:moveTo>
                      <a:pt x="4665030" y="1003787"/>
                    </a:moveTo>
                    <a:lnTo>
                      <a:pt x="124460" y="1003787"/>
                    </a:lnTo>
                    <a:cubicBezTo>
                      <a:pt x="55880" y="1003787"/>
                      <a:pt x="0" y="947907"/>
                      <a:pt x="0" y="879327"/>
                    </a:cubicBezTo>
                    <a:lnTo>
                      <a:pt x="0" y="124460"/>
                    </a:lnTo>
                    <a:cubicBezTo>
                      <a:pt x="0" y="55880"/>
                      <a:pt x="55880" y="0"/>
                      <a:pt x="124460" y="0"/>
                    </a:cubicBezTo>
                    <a:lnTo>
                      <a:pt x="4665030" y="0"/>
                    </a:lnTo>
                    <a:cubicBezTo>
                      <a:pt x="4733610" y="0"/>
                      <a:pt x="4789491" y="55880"/>
                      <a:pt x="4789491" y="124460"/>
                    </a:cubicBezTo>
                    <a:lnTo>
                      <a:pt x="4789491" y="879327"/>
                    </a:lnTo>
                    <a:cubicBezTo>
                      <a:pt x="4789491" y="947907"/>
                      <a:pt x="4733610" y="1003787"/>
                      <a:pt x="4665030" y="1003787"/>
                    </a:cubicBezTo>
                    <a:close/>
                  </a:path>
                </a:pathLst>
              </a:custGeom>
              <a:solidFill>
                <a:srgbClr val="FFCC00"/>
              </a:solidFill>
            </p:spPr>
          </p:sp>
        </p:grpSp>
        <p:sp>
          <p:nvSpPr>
            <p:cNvPr id="11" name="TextBox 11"/>
            <p:cNvSpPr txBox="1"/>
            <p:nvPr/>
          </p:nvSpPr>
          <p:spPr>
            <a:xfrm>
              <a:off x="1075852" y="196754"/>
              <a:ext cx="3750888" cy="791422"/>
            </a:xfrm>
            <a:prstGeom prst="rect">
              <a:avLst/>
            </a:prstGeom>
          </p:spPr>
          <p:txBody>
            <a:bodyPr lIns="0" tIns="0" rIns="0" bIns="0" rtlCol="0" anchor="t">
              <a:spAutoFit/>
            </a:bodyPr>
            <a:lstStyle/>
            <a:p>
              <a:pPr marL="0" lvl="0" indent="0" algn="ctr">
                <a:lnSpc>
                  <a:spcPts val="5040"/>
                </a:lnSpc>
                <a:spcBef>
                  <a:spcPct val="0"/>
                </a:spcBef>
              </a:pPr>
              <a:r>
                <a:rPr lang="en-US" sz="3600" u="none" dirty="0">
                  <a:solidFill>
                    <a:srgbClr val="1C5189"/>
                  </a:solidFill>
                  <a:latin typeface="Mali Bold"/>
                </a:rPr>
                <a:t>Oxi</a:t>
              </a:r>
            </a:p>
          </p:txBody>
        </p:sp>
      </p:grpSp>
      <p:grpSp>
        <p:nvGrpSpPr>
          <p:cNvPr id="12" name="Group 12"/>
          <p:cNvGrpSpPr/>
          <p:nvPr/>
        </p:nvGrpSpPr>
        <p:grpSpPr>
          <a:xfrm>
            <a:off x="4322062" y="5303121"/>
            <a:ext cx="4478953" cy="938704"/>
            <a:chOff x="0" y="0"/>
            <a:chExt cx="5971938" cy="1251606"/>
          </a:xfrm>
        </p:grpSpPr>
        <p:grpSp>
          <p:nvGrpSpPr>
            <p:cNvPr id="13" name="Group 13"/>
            <p:cNvGrpSpPr/>
            <p:nvPr/>
          </p:nvGrpSpPr>
          <p:grpSpPr>
            <a:xfrm>
              <a:off x="0" y="0"/>
              <a:ext cx="5971938" cy="1251606"/>
              <a:chOff x="0" y="0"/>
              <a:chExt cx="4789490" cy="1003787"/>
            </a:xfrm>
          </p:grpSpPr>
          <p:sp>
            <p:nvSpPr>
              <p:cNvPr id="14" name="Freeform 14"/>
              <p:cNvSpPr/>
              <p:nvPr/>
            </p:nvSpPr>
            <p:spPr>
              <a:xfrm>
                <a:off x="0" y="0"/>
                <a:ext cx="4789491" cy="1003787"/>
              </a:xfrm>
              <a:custGeom>
                <a:avLst/>
                <a:gdLst/>
                <a:ahLst/>
                <a:cxnLst/>
                <a:rect l="l" t="t" r="r" b="b"/>
                <a:pathLst>
                  <a:path w="4789491" h="1003787">
                    <a:moveTo>
                      <a:pt x="4665030" y="1003787"/>
                    </a:moveTo>
                    <a:lnTo>
                      <a:pt x="124460" y="1003787"/>
                    </a:lnTo>
                    <a:cubicBezTo>
                      <a:pt x="55880" y="1003787"/>
                      <a:pt x="0" y="947907"/>
                      <a:pt x="0" y="879327"/>
                    </a:cubicBezTo>
                    <a:lnTo>
                      <a:pt x="0" y="124460"/>
                    </a:lnTo>
                    <a:cubicBezTo>
                      <a:pt x="0" y="55880"/>
                      <a:pt x="55880" y="0"/>
                      <a:pt x="124460" y="0"/>
                    </a:cubicBezTo>
                    <a:lnTo>
                      <a:pt x="4665030" y="0"/>
                    </a:lnTo>
                    <a:cubicBezTo>
                      <a:pt x="4733610" y="0"/>
                      <a:pt x="4789491" y="55880"/>
                      <a:pt x="4789491" y="124460"/>
                    </a:cubicBezTo>
                    <a:lnTo>
                      <a:pt x="4789491" y="879327"/>
                    </a:lnTo>
                    <a:cubicBezTo>
                      <a:pt x="4789491" y="947907"/>
                      <a:pt x="4733610" y="1003787"/>
                      <a:pt x="4665030" y="1003787"/>
                    </a:cubicBezTo>
                    <a:close/>
                  </a:path>
                </a:pathLst>
              </a:custGeom>
              <a:solidFill>
                <a:srgbClr val="FFCC00"/>
              </a:solidFill>
            </p:spPr>
          </p:sp>
        </p:grpSp>
        <p:sp>
          <p:nvSpPr>
            <p:cNvPr id="15" name="TextBox 15"/>
            <p:cNvSpPr txBox="1"/>
            <p:nvPr/>
          </p:nvSpPr>
          <p:spPr>
            <a:xfrm>
              <a:off x="1075852" y="196754"/>
              <a:ext cx="3750888" cy="791422"/>
            </a:xfrm>
            <a:prstGeom prst="rect">
              <a:avLst/>
            </a:prstGeom>
          </p:spPr>
          <p:txBody>
            <a:bodyPr lIns="0" tIns="0" rIns="0" bIns="0" rtlCol="0" anchor="t">
              <a:spAutoFit/>
            </a:bodyPr>
            <a:lstStyle/>
            <a:p>
              <a:pPr marL="0" lvl="0" indent="0" algn="ctr">
                <a:lnSpc>
                  <a:spcPts val="5040"/>
                </a:lnSpc>
                <a:spcBef>
                  <a:spcPct val="0"/>
                </a:spcBef>
              </a:pPr>
              <a:r>
                <a:rPr lang="en-US" sz="3600" u="none" dirty="0" err="1">
                  <a:solidFill>
                    <a:srgbClr val="1C5189"/>
                  </a:solidFill>
                  <a:latin typeface="Mali Bold"/>
                </a:rPr>
                <a:t>Áp</a:t>
              </a:r>
              <a:r>
                <a:rPr lang="en-US" sz="3600" u="none" dirty="0">
                  <a:solidFill>
                    <a:srgbClr val="1C5189"/>
                  </a:solidFill>
                  <a:latin typeface="Mali Bold"/>
                </a:rPr>
                <a:t> </a:t>
              </a:r>
              <a:r>
                <a:rPr lang="en-US" sz="3600" u="none" dirty="0" err="1">
                  <a:solidFill>
                    <a:srgbClr val="1C5189"/>
                  </a:solidFill>
                  <a:latin typeface="Mali Bold"/>
                </a:rPr>
                <a:t>suất</a:t>
              </a:r>
              <a:endParaRPr lang="en-US" sz="3600" u="none" dirty="0">
                <a:solidFill>
                  <a:srgbClr val="1C5189"/>
                </a:solidFill>
                <a:latin typeface="Mali Bold"/>
              </a:endParaRPr>
            </a:p>
          </p:txBody>
        </p:sp>
      </p:grpSp>
      <p:pic>
        <p:nvPicPr>
          <p:cNvPr id="16" name="Picture 16"/>
          <p:cNvPicPr>
            <a:picLocks noChangeAspect="1"/>
          </p:cNvPicPr>
          <p:nvPr/>
        </p:nvPicPr>
        <p:blipFill>
          <a:blip r:embed="rId3"/>
          <a:srcRect r="4220" b="9340"/>
          <a:stretch>
            <a:fillRect/>
          </a:stretch>
        </p:blipFill>
        <p:spPr>
          <a:xfrm>
            <a:off x="12703724" y="5014425"/>
            <a:ext cx="5584276" cy="5272575"/>
          </a:xfrm>
          <a:prstGeom prst="rect">
            <a:avLst/>
          </a:prstGeom>
        </p:spPr>
      </p:pic>
      <p:pic>
        <p:nvPicPr>
          <p:cNvPr id="17" name="Picture 17"/>
          <p:cNvPicPr>
            <a:picLocks noChangeAspect="1"/>
          </p:cNvPicPr>
          <p:nvPr/>
        </p:nvPicPr>
        <p:blipFill>
          <a:blip r:embed="rId4"/>
          <a:srcRect l="47428"/>
          <a:stretch>
            <a:fillRect/>
          </a:stretch>
        </p:blipFill>
        <p:spPr>
          <a:xfrm>
            <a:off x="0" y="3716557"/>
            <a:ext cx="1515599" cy="2853887"/>
          </a:xfrm>
          <a:prstGeom prst="rect">
            <a:avLst/>
          </a:prstGeom>
        </p:spPr>
      </p:pic>
      <p:pic>
        <p:nvPicPr>
          <p:cNvPr id="18" name="Picture 18"/>
          <p:cNvPicPr>
            <a:picLocks noChangeAspect="1"/>
          </p:cNvPicPr>
          <p:nvPr/>
        </p:nvPicPr>
        <p:blipFill>
          <a:blip r:embed="rId5"/>
          <a:srcRect/>
          <a:stretch>
            <a:fillRect/>
          </a:stretch>
        </p:blipFill>
        <p:spPr>
          <a:xfrm>
            <a:off x="12082707" y="7234257"/>
            <a:ext cx="621017" cy="580651"/>
          </a:xfrm>
          <a:prstGeom prst="rect">
            <a:avLst/>
          </a:prstGeom>
        </p:spPr>
      </p:pic>
      <p:pic>
        <p:nvPicPr>
          <p:cNvPr id="19" name="Picture 19"/>
          <p:cNvPicPr>
            <a:picLocks noChangeAspect="1"/>
          </p:cNvPicPr>
          <p:nvPr/>
        </p:nvPicPr>
        <p:blipFill>
          <a:blip r:embed="rId6"/>
          <a:srcRect b="52615"/>
          <a:stretch>
            <a:fillRect/>
          </a:stretch>
        </p:blipFill>
        <p:spPr>
          <a:xfrm rot="-10800000">
            <a:off x="15681453" y="-132654"/>
            <a:ext cx="3155695" cy="1457942"/>
          </a:xfrm>
          <a:prstGeom prst="rect">
            <a:avLst/>
          </a:prstGeom>
        </p:spPr>
      </p:pic>
      <p:pic>
        <p:nvPicPr>
          <p:cNvPr id="20" name="Picture 20"/>
          <p:cNvPicPr>
            <a:picLocks noChangeAspect="1"/>
          </p:cNvPicPr>
          <p:nvPr/>
        </p:nvPicPr>
        <p:blipFill>
          <a:blip r:embed="rId7"/>
          <a:srcRect r="16225"/>
          <a:stretch>
            <a:fillRect/>
          </a:stretch>
        </p:blipFill>
        <p:spPr>
          <a:xfrm rot="-577115">
            <a:off x="7725100" y="8475736"/>
            <a:ext cx="3628803" cy="1518774"/>
          </a:xfrm>
          <a:prstGeom prst="rect">
            <a:avLst/>
          </a:prstGeom>
        </p:spPr>
      </p:pic>
      <p:pic>
        <p:nvPicPr>
          <p:cNvPr id="21" name="Picture 21"/>
          <p:cNvPicPr>
            <a:picLocks noChangeAspect="1"/>
          </p:cNvPicPr>
          <p:nvPr/>
        </p:nvPicPr>
        <p:blipFill>
          <a:blip r:embed="rId8"/>
          <a:srcRect l="23760" t="96" r="3960" b="66892"/>
          <a:stretch>
            <a:fillRect/>
          </a:stretch>
        </p:blipFill>
        <p:spPr>
          <a:xfrm rot="-10800000">
            <a:off x="11849099" y="-321223"/>
            <a:ext cx="4490164" cy="1522687"/>
          </a:xfrm>
          <a:prstGeom prst="rect">
            <a:avLst/>
          </a:prstGeom>
        </p:spPr>
      </p:pic>
      <p:sp>
        <p:nvSpPr>
          <p:cNvPr id="23" name="TextBox 22">
            <a:extLst>
              <a:ext uri="{FF2B5EF4-FFF2-40B4-BE49-F238E27FC236}">
                <a16:creationId xmlns:a16="http://schemas.microsoft.com/office/drawing/2014/main" xmlns="" id="{BDB9EF6A-9FF8-C359-B406-759134D84774}"/>
              </a:ext>
            </a:extLst>
          </p:cNvPr>
          <p:cNvSpPr txBox="1"/>
          <p:nvPr/>
        </p:nvSpPr>
        <p:spPr>
          <a:xfrm>
            <a:off x="1360799" y="2051751"/>
            <a:ext cx="4811401" cy="2878480"/>
          </a:xfrm>
          <a:prstGeom prst="rect">
            <a:avLst/>
          </a:prstGeom>
          <a:noFill/>
        </p:spPr>
        <p:txBody>
          <a:bodyPr wrap="square">
            <a:spAutoFit/>
          </a:bodyPr>
          <a:lstStyle/>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khí không màu, không mùi, chiếm 1/5 thể tích của không khí, hoá hợp được nhiều chất khác, cần cho sự hô hấp, sự cháy.</a:t>
            </a:r>
            <a:endParaRPr lang="x-none" sz="3200" dirty="0">
              <a:effectLst/>
              <a:latin typeface="Times New Roman" panose="02020603050405020304" pitchFamily="18" charset="0"/>
              <a:ea typeface="Times New Roman" panose="02020603050405020304" pitchFamily="18" charset="0"/>
            </a:endParaRPr>
          </a:p>
        </p:txBody>
      </p:sp>
      <p:sp>
        <p:nvSpPr>
          <p:cNvPr id="25" name="TextBox 24">
            <a:extLst>
              <a:ext uri="{FF2B5EF4-FFF2-40B4-BE49-F238E27FC236}">
                <a16:creationId xmlns:a16="http://schemas.microsoft.com/office/drawing/2014/main" xmlns="" id="{4CB5C32A-F0D9-CA66-E6BC-02E823B66DD6}"/>
              </a:ext>
            </a:extLst>
          </p:cNvPr>
          <p:cNvSpPr txBox="1"/>
          <p:nvPr/>
        </p:nvSpPr>
        <p:spPr>
          <a:xfrm>
            <a:off x="3951396" y="6615995"/>
            <a:ext cx="5094069" cy="1708160"/>
          </a:xfrm>
          <a:prstGeom prst="rect">
            <a:avLst/>
          </a:prstGeom>
          <a:noFill/>
        </p:spPr>
        <p:txBody>
          <a:bodyPr wrap="square">
            <a:spAutoFit/>
          </a:bodyPr>
          <a:lstStyle/>
          <a:p>
            <a:r>
              <a:rPr lang="vi-VN" sz="3500" dirty="0">
                <a:solidFill>
                  <a:srgbClr val="000000"/>
                </a:solidFill>
                <a:effectLst/>
                <a:latin typeface="Times New Roman" panose="02020603050405020304" pitchFamily="18" charset="0"/>
                <a:ea typeface="Times New Roman" panose="02020603050405020304" pitchFamily="18" charset="0"/>
              </a:rPr>
              <a:t>đại lượng vật lý có trị số bằng áp lực trên một đơn vị diện tích</a:t>
            </a:r>
            <a:r>
              <a:rPr lang="x-none" sz="3500" dirty="0">
                <a:effectLst/>
              </a:rPr>
              <a:t> </a:t>
            </a:r>
            <a:endParaRPr lang="x-none" sz="3500" dirty="0"/>
          </a:p>
        </p:txBody>
      </p:sp>
      <p:grpSp>
        <p:nvGrpSpPr>
          <p:cNvPr id="26" name="Group 6">
            <a:extLst>
              <a:ext uri="{FF2B5EF4-FFF2-40B4-BE49-F238E27FC236}">
                <a16:creationId xmlns:a16="http://schemas.microsoft.com/office/drawing/2014/main" xmlns="" id="{E7AD72F4-289C-7281-F6B6-94130C1C21C5}"/>
              </a:ext>
            </a:extLst>
          </p:cNvPr>
          <p:cNvGrpSpPr/>
          <p:nvPr/>
        </p:nvGrpSpPr>
        <p:grpSpPr>
          <a:xfrm>
            <a:off x="9950890" y="1949010"/>
            <a:ext cx="5584276" cy="3812961"/>
            <a:chOff x="1996835" y="0"/>
            <a:chExt cx="4405677" cy="3008210"/>
          </a:xfrm>
        </p:grpSpPr>
        <p:sp>
          <p:nvSpPr>
            <p:cNvPr id="27" name="Freeform 7">
              <a:extLst>
                <a:ext uri="{FF2B5EF4-FFF2-40B4-BE49-F238E27FC236}">
                  <a16:creationId xmlns:a16="http://schemas.microsoft.com/office/drawing/2014/main" xmlns="" id="{BD3EFB5F-9755-97D8-E17D-9BDD4BAB2461}"/>
                </a:ext>
              </a:extLst>
            </p:cNvPr>
            <p:cNvSpPr/>
            <p:nvPr/>
          </p:nvSpPr>
          <p:spPr>
            <a:xfrm>
              <a:off x="1996835" y="0"/>
              <a:ext cx="4405677" cy="3008210"/>
            </a:xfrm>
            <a:custGeom>
              <a:avLst/>
              <a:gdLst/>
              <a:ahLst/>
              <a:cxnLst/>
              <a:rect l="l" t="t" r="r" b="b"/>
              <a:pathLst>
                <a:path w="6402512" h="3008210">
                  <a:moveTo>
                    <a:pt x="6278051" y="3008210"/>
                  </a:moveTo>
                  <a:lnTo>
                    <a:pt x="124460" y="3008210"/>
                  </a:lnTo>
                  <a:cubicBezTo>
                    <a:pt x="55880" y="3008210"/>
                    <a:pt x="0" y="2952330"/>
                    <a:pt x="0" y="2883750"/>
                  </a:cubicBezTo>
                  <a:lnTo>
                    <a:pt x="0" y="124460"/>
                  </a:lnTo>
                  <a:cubicBezTo>
                    <a:pt x="0" y="55880"/>
                    <a:pt x="55880" y="0"/>
                    <a:pt x="124460" y="0"/>
                  </a:cubicBezTo>
                  <a:lnTo>
                    <a:pt x="6278052" y="0"/>
                  </a:lnTo>
                  <a:cubicBezTo>
                    <a:pt x="6346632" y="0"/>
                    <a:pt x="6402512" y="55880"/>
                    <a:pt x="6402512" y="124460"/>
                  </a:cubicBezTo>
                  <a:lnTo>
                    <a:pt x="6402512" y="2883750"/>
                  </a:lnTo>
                  <a:cubicBezTo>
                    <a:pt x="6402512" y="2952330"/>
                    <a:pt x="6346632" y="3008210"/>
                    <a:pt x="6278052" y="3008210"/>
                  </a:cubicBezTo>
                  <a:close/>
                </a:path>
              </a:pathLst>
            </a:custGeom>
            <a:solidFill>
              <a:srgbClr val="FFFFFF"/>
            </a:solidFill>
          </p:spPr>
        </p:sp>
      </p:grpSp>
      <p:grpSp>
        <p:nvGrpSpPr>
          <p:cNvPr id="28" name="Group 12">
            <a:extLst>
              <a:ext uri="{FF2B5EF4-FFF2-40B4-BE49-F238E27FC236}">
                <a16:creationId xmlns:a16="http://schemas.microsoft.com/office/drawing/2014/main" xmlns="" id="{D51B72F2-F992-99F7-C1AD-12BE50E4AE71}"/>
              </a:ext>
            </a:extLst>
          </p:cNvPr>
          <p:cNvGrpSpPr/>
          <p:nvPr/>
        </p:nvGrpSpPr>
        <p:grpSpPr>
          <a:xfrm>
            <a:off x="10713227" y="1634028"/>
            <a:ext cx="4478953" cy="938704"/>
            <a:chOff x="0" y="0"/>
            <a:chExt cx="5971938" cy="1251606"/>
          </a:xfrm>
        </p:grpSpPr>
        <p:grpSp>
          <p:nvGrpSpPr>
            <p:cNvPr id="29" name="Group 13">
              <a:extLst>
                <a:ext uri="{FF2B5EF4-FFF2-40B4-BE49-F238E27FC236}">
                  <a16:creationId xmlns:a16="http://schemas.microsoft.com/office/drawing/2014/main" xmlns="" id="{FB85FDFB-63F8-BCAC-1799-E2C71685DC95}"/>
                </a:ext>
              </a:extLst>
            </p:cNvPr>
            <p:cNvGrpSpPr/>
            <p:nvPr/>
          </p:nvGrpSpPr>
          <p:grpSpPr>
            <a:xfrm>
              <a:off x="0" y="0"/>
              <a:ext cx="5971938" cy="1251606"/>
              <a:chOff x="0" y="0"/>
              <a:chExt cx="4789490" cy="1003787"/>
            </a:xfrm>
          </p:grpSpPr>
          <p:sp>
            <p:nvSpPr>
              <p:cNvPr id="31" name="Freeform 14">
                <a:extLst>
                  <a:ext uri="{FF2B5EF4-FFF2-40B4-BE49-F238E27FC236}">
                    <a16:creationId xmlns:a16="http://schemas.microsoft.com/office/drawing/2014/main" xmlns="" id="{D12EB56E-CC62-D691-7D6D-CD230507E320}"/>
                  </a:ext>
                </a:extLst>
              </p:cNvPr>
              <p:cNvSpPr/>
              <p:nvPr/>
            </p:nvSpPr>
            <p:spPr>
              <a:xfrm>
                <a:off x="0" y="0"/>
                <a:ext cx="4789491" cy="1003787"/>
              </a:xfrm>
              <a:custGeom>
                <a:avLst/>
                <a:gdLst/>
                <a:ahLst/>
                <a:cxnLst/>
                <a:rect l="l" t="t" r="r" b="b"/>
                <a:pathLst>
                  <a:path w="4789491" h="1003787">
                    <a:moveTo>
                      <a:pt x="4665030" y="1003787"/>
                    </a:moveTo>
                    <a:lnTo>
                      <a:pt x="124460" y="1003787"/>
                    </a:lnTo>
                    <a:cubicBezTo>
                      <a:pt x="55880" y="1003787"/>
                      <a:pt x="0" y="947907"/>
                      <a:pt x="0" y="879327"/>
                    </a:cubicBezTo>
                    <a:lnTo>
                      <a:pt x="0" y="124460"/>
                    </a:lnTo>
                    <a:cubicBezTo>
                      <a:pt x="0" y="55880"/>
                      <a:pt x="55880" y="0"/>
                      <a:pt x="124460" y="0"/>
                    </a:cubicBezTo>
                    <a:lnTo>
                      <a:pt x="4665030" y="0"/>
                    </a:lnTo>
                    <a:cubicBezTo>
                      <a:pt x="4733610" y="0"/>
                      <a:pt x="4789491" y="55880"/>
                      <a:pt x="4789491" y="124460"/>
                    </a:cubicBezTo>
                    <a:lnTo>
                      <a:pt x="4789491" y="879327"/>
                    </a:lnTo>
                    <a:cubicBezTo>
                      <a:pt x="4789491" y="947907"/>
                      <a:pt x="4733610" y="1003787"/>
                      <a:pt x="4665030" y="1003787"/>
                    </a:cubicBezTo>
                    <a:close/>
                  </a:path>
                </a:pathLst>
              </a:custGeom>
              <a:solidFill>
                <a:srgbClr val="FFCC00"/>
              </a:solidFill>
            </p:spPr>
          </p:sp>
        </p:grpSp>
        <p:sp>
          <p:nvSpPr>
            <p:cNvPr id="30" name="TextBox 15">
              <a:extLst>
                <a:ext uri="{FF2B5EF4-FFF2-40B4-BE49-F238E27FC236}">
                  <a16:creationId xmlns:a16="http://schemas.microsoft.com/office/drawing/2014/main" xmlns="" id="{426F19C2-D1BE-0C79-47C2-2C05633202F2}"/>
                </a:ext>
              </a:extLst>
            </p:cNvPr>
            <p:cNvSpPr txBox="1"/>
            <p:nvPr/>
          </p:nvSpPr>
          <p:spPr>
            <a:xfrm>
              <a:off x="1075852" y="196754"/>
              <a:ext cx="3750888" cy="791422"/>
            </a:xfrm>
            <a:prstGeom prst="rect">
              <a:avLst/>
            </a:prstGeom>
          </p:spPr>
          <p:txBody>
            <a:bodyPr lIns="0" tIns="0" rIns="0" bIns="0" rtlCol="0" anchor="t">
              <a:spAutoFit/>
            </a:bodyPr>
            <a:lstStyle/>
            <a:p>
              <a:pPr marL="0" lvl="0" indent="0" algn="ctr">
                <a:lnSpc>
                  <a:spcPts val="5040"/>
                </a:lnSpc>
                <a:spcBef>
                  <a:spcPct val="0"/>
                </a:spcBef>
              </a:pPr>
              <a:r>
                <a:rPr lang="en-US" sz="3600" u="none" dirty="0" err="1">
                  <a:solidFill>
                    <a:srgbClr val="1C5189"/>
                  </a:solidFill>
                  <a:latin typeface="Mali Bold"/>
                </a:rPr>
                <a:t>Khí</a:t>
              </a:r>
              <a:r>
                <a:rPr lang="en-US" sz="3600" u="none" dirty="0">
                  <a:solidFill>
                    <a:srgbClr val="1C5189"/>
                  </a:solidFill>
                  <a:latin typeface="Mali Bold"/>
                </a:rPr>
                <a:t> </a:t>
              </a:r>
              <a:r>
                <a:rPr lang="en-US" sz="3600" u="none" dirty="0" err="1">
                  <a:solidFill>
                    <a:srgbClr val="1C5189"/>
                  </a:solidFill>
                  <a:latin typeface="Mali Bold"/>
                </a:rPr>
                <a:t>quyển</a:t>
              </a:r>
              <a:endParaRPr lang="en-US" sz="3600" u="none" dirty="0">
                <a:solidFill>
                  <a:srgbClr val="1C5189"/>
                </a:solidFill>
                <a:latin typeface="Mali Bold"/>
              </a:endParaRPr>
            </a:p>
          </p:txBody>
        </p:sp>
      </p:grpSp>
      <p:sp>
        <p:nvSpPr>
          <p:cNvPr id="33" name="TextBox 32">
            <a:extLst>
              <a:ext uri="{FF2B5EF4-FFF2-40B4-BE49-F238E27FC236}">
                <a16:creationId xmlns:a16="http://schemas.microsoft.com/office/drawing/2014/main" xmlns="" id="{DB1F2A60-EA8F-69D0-0E10-021B37BA2425}"/>
              </a:ext>
            </a:extLst>
          </p:cNvPr>
          <p:cNvSpPr txBox="1"/>
          <p:nvPr/>
        </p:nvSpPr>
        <p:spPr>
          <a:xfrm>
            <a:off x="10819578" y="2997419"/>
            <a:ext cx="4214241" cy="1900905"/>
          </a:xfrm>
          <a:prstGeom prst="rect">
            <a:avLst/>
          </a:prstGeom>
          <a:noFill/>
        </p:spPr>
        <p:txBody>
          <a:bodyPr wrap="square">
            <a:spAutoFit/>
          </a:bodyPr>
          <a:lstStyle/>
          <a:p>
            <a:pPr algn="just">
              <a:lnSpc>
                <a:spcPct val="115000"/>
              </a:lnSpc>
            </a:pPr>
            <a:r>
              <a:rPr lang="vi-VN" sz="3500" dirty="0">
                <a:solidFill>
                  <a:srgbClr val="000000"/>
                </a:solidFill>
                <a:effectLst/>
                <a:latin typeface="Times New Roman" panose="02020603050405020304" pitchFamily="18" charset="0"/>
                <a:ea typeface="Times New Roman" panose="02020603050405020304" pitchFamily="18" charset="0"/>
              </a:rPr>
              <a:t>lớp không khí bao quanh trái đất hoặc một thiên thể.</a:t>
            </a:r>
            <a:endParaRPr lang="x-none" sz="3500" dirty="0">
              <a:effectLst/>
              <a:latin typeface="Times New Roman" panose="02020603050405020304" pitchFamily="18" charset="0"/>
              <a:ea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r="1984" b="62347"/>
          <a:stretch>
            <a:fillRect/>
          </a:stretch>
        </p:blipFill>
        <p:spPr>
          <a:xfrm>
            <a:off x="0" y="9129694"/>
            <a:ext cx="10735411" cy="1157306"/>
          </a:xfrm>
          <a:prstGeom prst="rect">
            <a:avLst/>
          </a:prstGeom>
        </p:spPr>
      </p:pic>
      <p:pic>
        <p:nvPicPr>
          <p:cNvPr id="4" name="Picture 4"/>
          <p:cNvPicPr>
            <a:picLocks noChangeAspect="1"/>
          </p:cNvPicPr>
          <p:nvPr/>
        </p:nvPicPr>
        <p:blipFill>
          <a:blip r:embed="rId4"/>
          <a:srcRect l="3170" r="15768" b="61943"/>
          <a:stretch>
            <a:fillRect/>
          </a:stretch>
        </p:blipFill>
        <p:spPr>
          <a:xfrm>
            <a:off x="10027085" y="6505596"/>
            <a:ext cx="8260915" cy="3781404"/>
          </a:xfrm>
          <a:prstGeom prst="rect">
            <a:avLst/>
          </a:prstGeom>
        </p:spPr>
      </p:pic>
      <p:pic>
        <p:nvPicPr>
          <p:cNvPr id="5" name="Picture 5"/>
          <p:cNvPicPr>
            <a:picLocks noChangeAspect="1"/>
          </p:cNvPicPr>
          <p:nvPr/>
        </p:nvPicPr>
        <p:blipFill>
          <a:blip r:embed="rId5"/>
          <a:srcRect r="10805" b="28017"/>
          <a:stretch>
            <a:fillRect/>
          </a:stretch>
        </p:blipFill>
        <p:spPr>
          <a:xfrm>
            <a:off x="13014707" y="4780603"/>
            <a:ext cx="4221795" cy="5506397"/>
          </a:xfrm>
          <a:prstGeom prst="rect">
            <a:avLst/>
          </a:prstGeom>
        </p:spPr>
      </p:pic>
      <p:pic>
        <p:nvPicPr>
          <p:cNvPr id="6" name="Picture 6"/>
          <p:cNvPicPr>
            <a:picLocks noChangeAspect="1"/>
          </p:cNvPicPr>
          <p:nvPr/>
        </p:nvPicPr>
        <p:blipFill>
          <a:blip r:embed="rId6"/>
          <a:srcRect/>
          <a:stretch>
            <a:fillRect/>
          </a:stretch>
        </p:blipFill>
        <p:spPr>
          <a:xfrm>
            <a:off x="675657" y="6505596"/>
            <a:ext cx="971377" cy="3639818"/>
          </a:xfrm>
          <a:prstGeom prst="rect">
            <a:avLst/>
          </a:prstGeom>
        </p:spPr>
      </p:pic>
      <p:pic>
        <p:nvPicPr>
          <p:cNvPr id="9" name="Picture 9"/>
          <p:cNvPicPr>
            <a:picLocks noChangeAspect="1"/>
          </p:cNvPicPr>
          <p:nvPr/>
        </p:nvPicPr>
        <p:blipFill>
          <a:blip r:embed="rId7"/>
          <a:srcRect/>
          <a:stretch>
            <a:fillRect/>
          </a:stretch>
        </p:blipFill>
        <p:spPr>
          <a:xfrm>
            <a:off x="6169126" y="7926838"/>
            <a:ext cx="645059" cy="603130"/>
          </a:xfrm>
          <a:prstGeom prst="rect">
            <a:avLst/>
          </a:prstGeom>
        </p:spPr>
      </p:pic>
      <p:pic>
        <p:nvPicPr>
          <p:cNvPr id="10" name="Picture 10"/>
          <p:cNvPicPr>
            <a:picLocks noChangeAspect="1"/>
          </p:cNvPicPr>
          <p:nvPr/>
        </p:nvPicPr>
        <p:blipFill>
          <a:blip r:embed="rId8"/>
          <a:srcRect l="29653" t="1579" b="1579"/>
          <a:stretch>
            <a:fillRect/>
          </a:stretch>
        </p:blipFill>
        <p:spPr>
          <a:xfrm>
            <a:off x="37395" y="871662"/>
            <a:ext cx="1517042" cy="1109461"/>
          </a:xfrm>
          <a:prstGeom prst="rect">
            <a:avLst/>
          </a:prstGeom>
        </p:spPr>
      </p:pic>
      <p:pic>
        <p:nvPicPr>
          <p:cNvPr id="11" name="Picture 11"/>
          <p:cNvPicPr>
            <a:picLocks noChangeAspect="1"/>
          </p:cNvPicPr>
          <p:nvPr/>
        </p:nvPicPr>
        <p:blipFill>
          <a:blip r:embed="rId9"/>
          <a:srcRect/>
          <a:stretch>
            <a:fillRect/>
          </a:stretch>
        </p:blipFill>
        <p:spPr>
          <a:xfrm>
            <a:off x="675657" y="120646"/>
            <a:ext cx="1461715" cy="2218923"/>
          </a:xfrm>
          <a:prstGeom prst="rect">
            <a:avLst/>
          </a:prstGeom>
        </p:spPr>
      </p:pic>
      <p:pic>
        <p:nvPicPr>
          <p:cNvPr id="12" name="Picture 12"/>
          <p:cNvPicPr>
            <a:picLocks noChangeAspect="1"/>
          </p:cNvPicPr>
          <p:nvPr/>
        </p:nvPicPr>
        <p:blipFill>
          <a:blip r:embed="rId8"/>
          <a:srcRect l="502" t="1579" r="15577" b="1579"/>
          <a:stretch>
            <a:fillRect/>
          </a:stretch>
        </p:blipFill>
        <p:spPr>
          <a:xfrm>
            <a:off x="16478250" y="1572682"/>
            <a:ext cx="1809750" cy="1109461"/>
          </a:xfrm>
          <a:prstGeom prst="rect">
            <a:avLst/>
          </a:prstGeom>
        </p:spPr>
      </p:pic>
      <p:pic>
        <p:nvPicPr>
          <p:cNvPr id="13" name="Picture 13"/>
          <p:cNvPicPr>
            <a:picLocks noChangeAspect="1"/>
          </p:cNvPicPr>
          <p:nvPr/>
        </p:nvPicPr>
        <p:blipFill>
          <a:blip r:embed="rId7"/>
          <a:srcRect/>
          <a:stretch>
            <a:fillRect/>
          </a:stretch>
        </p:blipFill>
        <p:spPr>
          <a:xfrm>
            <a:off x="17259300" y="3502931"/>
            <a:ext cx="645059" cy="603130"/>
          </a:xfrm>
          <a:prstGeom prst="rect">
            <a:avLst/>
          </a:prstGeom>
        </p:spPr>
      </p:pic>
      <p:pic>
        <p:nvPicPr>
          <p:cNvPr id="14" name="Picture 14"/>
          <p:cNvPicPr>
            <a:picLocks noChangeAspect="1"/>
          </p:cNvPicPr>
          <p:nvPr/>
        </p:nvPicPr>
        <p:blipFill>
          <a:blip r:embed="rId10"/>
          <a:srcRect l="23760" t="96" r="3960" b="69507"/>
          <a:stretch>
            <a:fillRect/>
          </a:stretch>
        </p:blipFill>
        <p:spPr>
          <a:xfrm rot="-10800000">
            <a:off x="12746338" y="170642"/>
            <a:ext cx="4490164" cy="1402041"/>
          </a:xfrm>
          <a:prstGeom prst="rect">
            <a:avLst/>
          </a:prstGeom>
        </p:spPr>
      </p:pic>
      <p:pic>
        <p:nvPicPr>
          <p:cNvPr id="15" name="Picture 15"/>
          <p:cNvPicPr>
            <a:picLocks noChangeAspect="1"/>
          </p:cNvPicPr>
          <p:nvPr/>
        </p:nvPicPr>
        <p:blipFill>
          <a:blip r:embed="rId7"/>
          <a:srcRect/>
          <a:stretch>
            <a:fillRect/>
          </a:stretch>
        </p:blipFill>
        <p:spPr>
          <a:xfrm>
            <a:off x="3048001" y="425570"/>
            <a:ext cx="645059" cy="603130"/>
          </a:xfrm>
          <a:prstGeom prst="rect">
            <a:avLst/>
          </a:prstGeom>
        </p:spPr>
      </p:pic>
      <p:sp>
        <p:nvSpPr>
          <p:cNvPr id="17" name="TextBox 16">
            <a:extLst>
              <a:ext uri="{FF2B5EF4-FFF2-40B4-BE49-F238E27FC236}">
                <a16:creationId xmlns:a16="http://schemas.microsoft.com/office/drawing/2014/main" xmlns="" id="{DB803B5D-0149-289A-590A-CEC96DD5C468}"/>
              </a:ext>
            </a:extLst>
          </p:cNvPr>
          <p:cNvSpPr txBox="1"/>
          <p:nvPr/>
        </p:nvSpPr>
        <p:spPr>
          <a:xfrm>
            <a:off x="1681848" y="1038925"/>
            <a:ext cx="12248436" cy="6798208"/>
          </a:xfrm>
          <a:prstGeom prst="rect">
            <a:avLst/>
          </a:prstGeom>
          <a:noFill/>
        </p:spPr>
        <p:txBody>
          <a:bodyPr wrap="square">
            <a:spAutoFit/>
          </a:bodyPr>
          <a:lstStyle/>
          <a:p>
            <a:pPr algn="ctr">
              <a:lnSpc>
                <a:spcPct val="114000"/>
              </a:lnSpc>
            </a:pPr>
            <a:r>
              <a:rPr lang="vi-VN" sz="3500" b="1"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Tóm tắt văn bản: </a:t>
            </a:r>
          </a:p>
          <a:p>
            <a:pPr algn="just">
              <a:lnSpc>
                <a:spcPct val="114000"/>
              </a:lnSpc>
            </a:pPr>
            <a:r>
              <a:rPr lang="vi-VN"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Nhân vật “tôi” (Mác Oát-ni) bị lạc đồng đội bởi một cơn bão cát ác liệt trên Sao Hoả. Anh ngất đi vì bị thương do một chiếc ăng-ten đâm vào người. Sau đó anh tỉnh lại và tự tìm mọi cách sửa lại bộ đồ du hành để tiếp tục di chuyển. Khi trở về căn nhà trên Sao Hoả, anh rất thất vọng khi phát hiện ra phương tiện để trở về Trái Đất đã biến mất. Anh bước vào nhà và tìm dụng cụ y tế để tự khâu vết thương, tự khởi động lại các thiết bị liên lạc. Nhưng anh </a:t>
            </a:r>
          </a:p>
          <a:p>
            <a:pPr algn="just">
              <a:lnSpc>
                <a:spcPct val="114000"/>
              </a:lnSpc>
            </a:pPr>
            <a:r>
              <a:rPr lang="vi-VN"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đã không có cách nào để liên lạc với đồng đội, anh đã mắc kẹt </a:t>
            </a:r>
          </a:p>
          <a:p>
            <a:pPr algn="just">
              <a:lnSpc>
                <a:spcPct val="114000"/>
              </a:lnSpc>
            </a:pPr>
            <a:r>
              <a:rPr lang="vi-VN"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trên Sao Hoả và tưởng tượng ra các tình huống xảy ra với bản </a:t>
            </a:r>
          </a:p>
          <a:p>
            <a:pPr algn="just">
              <a:lnSpc>
                <a:spcPct val="114000"/>
              </a:lnSpc>
            </a:pPr>
            <a:r>
              <a:rPr lang="vi-VN"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thân mình.</a:t>
            </a:r>
            <a:r>
              <a:rPr lang="x-none" sz="3500" dirty="0">
                <a:solidFill>
                  <a:schemeClr val="bg1"/>
                </a:solidFill>
                <a:effectLst/>
                <a:latin typeface="Times New Roman" panose="02020603050405020304" pitchFamily="18" charset="0"/>
                <a:cs typeface="Times New Roman" panose="02020603050405020304" pitchFamily="18" charset="0"/>
              </a:rPr>
              <a:t> </a:t>
            </a:r>
            <a:endParaRPr lang="x-none" sz="3500" dirty="0">
              <a:solidFill>
                <a:schemeClr val="bg1"/>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sp>
        <p:nvSpPr>
          <p:cNvPr id="3" name="TextBox 3"/>
          <p:cNvSpPr txBox="1"/>
          <p:nvPr/>
        </p:nvSpPr>
        <p:spPr>
          <a:xfrm>
            <a:off x="295957" y="2535117"/>
            <a:ext cx="17614886" cy="3077766"/>
          </a:xfrm>
          <a:prstGeom prst="rect">
            <a:avLst/>
          </a:prstGeom>
        </p:spPr>
        <p:txBody>
          <a:bodyPr wrap="square" lIns="0" tIns="0" rIns="0" bIns="0" rtlCol="0" anchor="t">
            <a:spAutoFit/>
          </a:bodyPr>
          <a:lstStyle/>
          <a:p>
            <a:pPr marL="0" lvl="0" indent="0" algn="ctr">
              <a:spcBef>
                <a:spcPct val="0"/>
              </a:spcBef>
            </a:pPr>
            <a:r>
              <a:rPr lang="en-US" sz="10000" b="1" u="none" spc="719" dirty="0">
                <a:solidFill>
                  <a:srgbClr val="FFCC00"/>
                </a:solidFill>
                <a:latin typeface="Times New Roman" panose="02020603050405020304" pitchFamily="18" charset="0"/>
                <a:cs typeface="Times New Roman" panose="02020603050405020304" pitchFamily="18" charset="0"/>
              </a:rPr>
              <a:t>II. THỰC HÀNH</a:t>
            </a:r>
          </a:p>
          <a:p>
            <a:pPr marL="0" lvl="0" indent="0" algn="ctr">
              <a:spcBef>
                <a:spcPct val="0"/>
              </a:spcBef>
            </a:pPr>
            <a:r>
              <a:rPr lang="en-US" sz="10000" b="1" spc="719" dirty="0">
                <a:solidFill>
                  <a:srgbClr val="FFCC00"/>
                </a:solidFill>
                <a:latin typeface="Times New Roman" panose="02020603050405020304" pitchFamily="18" charset="0"/>
                <a:cs typeface="Times New Roman" panose="02020603050405020304" pitchFamily="18" charset="0"/>
              </a:rPr>
              <a:t>ĐỌC HIỂU</a:t>
            </a:r>
            <a:endParaRPr lang="en-US" sz="10000" b="1" u="none" spc="719" dirty="0">
              <a:solidFill>
                <a:srgbClr val="FFCC00"/>
              </a:solidFill>
              <a:latin typeface="Times New Roman" panose="02020603050405020304" pitchFamily="18" charset="0"/>
              <a:cs typeface="Times New Roman" panose="02020603050405020304" pitchFamily="18" charset="0"/>
            </a:endParaRPr>
          </a:p>
        </p:txBody>
      </p:sp>
      <p:grpSp>
        <p:nvGrpSpPr>
          <p:cNvPr id="4" name="Group 4"/>
          <p:cNvGrpSpPr/>
          <p:nvPr/>
        </p:nvGrpSpPr>
        <p:grpSpPr>
          <a:xfrm>
            <a:off x="3762840" y="5919945"/>
            <a:ext cx="10689253" cy="938704"/>
            <a:chOff x="0" y="0"/>
            <a:chExt cx="11430366" cy="1003787"/>
          </a:xfrm>
        </p:grpSpPr>
        <p:sp>
          <p:nvSpPr>
            <p:cNvPr id="5" name="Freeform 5"/>
            <p:cNvSpPr/>
            <p:nvPr/>
          </p:nvSpPr>
          <p:spPr>
            <a:xfrm>
              <a:off x="0" y="0"/>
              <a:ext cx="11430366" cy="1003787"/>
            </a:xfrm>
            <a:custGeom>
              <a:avLst/>
              <a:gdLst/>
              <a:ahLst/>
              <a:cxnLst/>
              <a:rect l="l" t="t" r="r" b="b"/>
              <a:pathLst>
                <a:path w="11430366" h="1003787">
                  <a:moveTo>
                    <a:pt x="11305905" y="1003787"/>
                  </a:moveTo>
                  <a:lnTo>
                    <a:pt x="124460" y="1003787"/>
                  </a:lnTo>
                  <a:cubicBezTo>
                    <a:pt x="55880" y="1003787"/>
                    <a:pt x="0" y="947907"/>
                    <a:pt x="0" y="879327"/>
                  </a:cubicBezTo>
                  <a:lnTo>
                    <a:pt x="0" y="124460"/>
                  </a:lnTo>
                  <a:cubicBezTo>
                    <a:pt x="0" y="55880"/>
                    <a:pt x="55880" y="0"/>
                    <a:pt x="124460" y="0"/>
                  </a:cubicBezTo>
                  <a:lnTo>
                    <a:pt x="11305906" y="0"/>
                  </a:lnTo>
                  <a:cubicBezTo>
                    <a:pt x="11374486" y="0"/>
                    <a:pt x="11430366" y="55880"/>
                    <a:pt x="11430366" y="124460"/>
                  </a:cubicBezTo>
                  <a:lnTo>
                    <a:pt x="11430366" y="879327"/>
                  </a:lnTo>
                  <a:cubicBezTo>
                    <a:pt x="11430366" y="947907"/>
                    <a:pt x="11374486" y="1003787"/>
                    <a:pt x="11305906" y="1003787"/>
                  </a:cubicBezTo>
                  <a:close/>
                </a:path>
              </a:pathLst>
            </a:custGeom>
            <a:solidFill>
              <a:srgbClr val="FFCC00"/>
            </a:solidFill>
          </p:spPr>
        </p:sp>
      </p:grp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l="14105"/>
          <a:stretch>
            <a:fillRect/>
          </a:stretch>
        </p:blipFill>
        <p:spPr>
          <a:xfrm>
            <a:off x="0" y="0"/>
            <a:ext cx="2726179" cy="3412754"/>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5480620" y="0"/>
            <a:ext cx="2807380" cy="2705613"/>
          </a:xfrm>
          <a:prstGeom prst="rect">
            <a:avLst/>
          </a:prstGeom>
        </p:spPr>
      </p:pic>
      <p:pic>
        <p:nvPicPr>
          <p:cNvPr id="9" name="Picture 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767902" y="6167283"/>
            <a:ext cx="1082188" cy="3125454"/>
          </a:xfrm>
          <a:prstGeom prst="rect">
            <a:avLst/>
          </a:prstGeom>
        </p:spPr>
      </p:pic>
      <p:pic>
        <p:nvPicPr>
          <p:cNvPr id="10" name="Picture 10"/>
          <p:cNvPicPr>
            <a:picLocks noChangeAspect="1"/>
          </p:cNvPicPr>
          <p:nvPr/>
        </p:nvPicPr>
        <p:blipFill>
          <a:blip r:embed="rId9"/>
          <a:srcRect r="1984" b="58974"/>
          <a:stretch>
            <a:fillRect/>
          </a:stretch>
        </p:blipFill>
        <p:spPr>
          <a:xfrm>
            <a:off x="0" y="9214989"/>
            <a:ext cx="9134687" cy="1072958"/>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480620" y="6823350"/>
            <a:ext cx="1107675" cy="2840192"/>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b="11956"/>
          <a:stretch>
            <a:fillRect/>
          </a:stretch>
        </p:blipFill>
        <p:spPr>
          <a:xfrm>
            <a:off x="16257454" y="8053872"/>
            <a:ext cx="1020896" cy="2233128"/>
          </a:xfrm>
          <a:prstGeom prst="rect">
            <a:avLst/>
          </a:prstGeom>
        </p:spPr>
      </p:pic>
      <p:pic>
        <p:nvPicPr>
          <p:cNvPr id="13" name="Picture 13"/>
          <p:cNvPicPr>
            <a:picLocks noChangeAspect="1"/>
          </p:cNvPicPr>
          <p:nvPr/>
        </p:nvPicPr>
        <p:blipFill>
          <a:blip r:embed="rId14"/>
          <a:srcRect/>
          <a:stretch>
            <a:fillRect/>
          </a:stretch>
        </p:blipFill>
        <p:spPr>
          <a:xfrm rot="929577">
            <a:off x="11169713" y="110133"/>
            <a:ext cx="1078360" cy="1050502"/>
          </a:xfrm>
          <a:prstGeom prst="rect">
            <a:avLst/>
          </a:prstGeom>
        </p:spPr>
      </p:pic>
      <p:pic>
        <p:nvPicPr>
          <p:cNvPr id="14" name="Picture 14"/>
          <p:cNvPicPr>
            <a:picLocks noChangeAspect="1"/>
          </p:cNvPicPr>
          <p:nvPr/>
        </p:nvPicPr>
        <p:blipFill>
          <a:blip r:embed="rId15"/>
          <a:srcRect r="1564" b="58974"/>
          <a:stretch>
            <a:fillRect/>
          </a:stretch>
        </p:blipFill>
        <p:spPr>
          <a:xfrm>
            <a:off x="9114138" y="9214989"/>
            <a:ext cx="9173862" cy="1072958"/>
          </a:xfrm>
          <a:prstGeom prst="rect">
            <a:avLst/>
          </a:prstGeom>
        </p:spPr>
      </p:pic>
      <p:pic>
        <p:nvPicPr>
          <p:cNvPr id="15" name="Picture 15"/>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336557" y="6389297"/>
            <a:ext cx="1384287" cy="2681427"/>
          </a:xfrm>
          <a:prstGeom prst="rect">
            <a:avLst/>
          </a:prstGeom>
        </p:spPr>
      </p:pic>
      <p:pic>
        <p:nvPicPr>
          <p:cNvPr id="16" name="Picture 16"/>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1472540" y="7686969"/>
            <a:ext cx="1253639" cy="1943626"/>
          </a:xfrm>
          <a:prstGeom prst="rect">
            <a:avLst/>
          </a:prstGeom>
        </p:spPr>
      </p:pic>
    </p:spTree>
    <p:extLst>
      <p:ext uri="{BB962C8B-B14F-4D97-AF65-F5344CB8AC3E}">
        <p14:creationId xmlns:p14="http://schemas.microsoft.com/office/powerpoint/2010/main" val="4208174624"/>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19" name="Picture 19"/>
          <p:cNvPicPr>
            <a:picLocks noChangeAspect="1"/>
          </p:cNvPicPr>
          <p:nvPr/>
        </p:nvPicPr>
        <p:blipFill>
          <a:blip r:embed="rId3"/>
          <a:srcRect l="24474" t="27143"/>
          <a:stretch>
            <a:fillRect/>
          </a:stretch>
        </p:blipFill>
        <p:spPr>
          <a:xfrm>
            <a:off x="0" y="0"/>
            <a:ext cx="2963472" cy="2755136"/>
          </a:xfrm>
          <a:prstGeom prst="rect">
            <a:avLst/>
          </a:prstGeom>
        </p:spPr>
      </p:pic>
      <p:pic>
        <p:nvPicPr>
          <p:cNvPr id="20" name="Picture 20"/>
          <p:cNvPicPr>
            <a:picLocks noChangeAspect="1"/>
          </p:cNvPicPr>
          <p:nvPr/>
        </p:nvPicPr>
        <p:blipFill>
          <a:blip r:embed="rId4"/>
          <a:srcRect t="27143" r="22797"/>
          <a:stretch>
            <a:fillRect/>
          </a:stretch>
        </p:blipFill>
        <p:spPr>
          <a:xfrm>
            <a:off x="15368514" y="0"/>
            <a:ext cx="2919486" cy="2755136"/>
          </a:xfrm>
          <a:prstGeom prst="rect">
            <a:avLst/>
          </a:prstGeom>
        </p:spPr>
      </p:pic>
      <p:pic>
        <p:nvPicPr>
          <p:cNvPr id="24" name="Picture 23">
            <a:extLst>
              <a:ext uri="{FF2B5EF4-FFF2-40B4-BE49-F238E27FC236}">
                <a16:creationId xmlns:a16="http://schemas.microsoft.com/office/drawing/2014/main" xmlns="" id="{3E19D2FC-3ABA-A4E5-E8E2-38312EC2F22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22830" y="5443"/>
            <a:ext cx="6934200" cy="10295467"/>
          </a:xfrm>
          <a:prstGeom prst="rect">
            <a:avLst/>
          </a:prstGeom>
        </p:spPr>
      </p:pic>
      <p:pic>
        <p:nvPicPr>
          <p:cNvPr id="26" name="Picture 25">
            <a:extLst>
              <a:ext uri="{FF2B5EF4-FFF2-40B4-BE49-F238E27FC236}">
                <a16:creationId xmlns:a16="http://schemas.microsoft.com/office/drawing/2014/main" xmlns="" id="{D898FF09-FD8B-81AC-5A8B-C9BE7B146A7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96729" y="5443"/>
            <a:ext cx="6934200" cy="1029546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sp>
        <p:nvSpPr>
          <p:cNvPr id="3" name="TextBox 3"/>
          <p:cNvSpPr txBox="1"/>
          <p:nvPr/>
        </p:nvSpPr>
        <p:spPr>
          <a:xfrm>
            <a:off x="1823617" y="328016"/>
            <a:ext cx="8529968" cy="1025922"/>
          </a:xfrm>
          <a:prstGeom prst="rect">
            <a:avLst/>
          </a:prstGeom>
        </p:spPr>
        <p:txBody>
          <a:bodyPr lIns="0" tIns="0" rIns="0" bIns="0" rtlCol="0" anchor="t">
            <a:spAutoFit/>
          </a:bodyPr>
          <a:lstStyle/>
          <a:p>
            <a:pPr marL="0" lvl="0" indent="0">
              <a:lnSpc>
                <a:spcPts val="8000"/>
              </a:lnSpc>
              <a:spcBef>
                <a:spcPct val="0"/>
              </a:spcBef>
            </a:pPr>
            <a:r>
              <a:rPr lang="en-US" sz="8000" b="1" u="none" spc="400" dirty="0" err="1">
                <a:solidFill>
                  <a:srgbClr val="FFCC00"/>
                </a:solidFill>
                <a:latin typeface="Times New Roman" panose="02020603050405020304" pitchFamily="18" charset="0"/>
                <a:cs typeface="Times New Roman" panose="02020603050405020304" pitchFamily="18" charset="0"/>
              </a:rPr>
              <a:t>Câu</a:t>
            </a:r>
            <a:r>
              <a:rPr lang="en-US" sz="8000" b="1" u="none" spc="400" dirty="0">
                <a:solidFill>
                  <a:srgbClr val="FFCC00"/>
                </a:solidFill>
                <a:latin typeface="Times New Roman" panose="02020603050405020304" pitchFamily="18" charset="0"/>
                <a:cs typeface="Times New Roman" panose="02020603050405020304" pitchFamily="18" charset="0"/>
              </a:rPr>
              <a:t> 1:</a:t>
            </a:r>
          </a:p>
        </p:txBody>
      </p:sp>
      <p:pic>
        <p:nvPicPr>
          <p:cNvPr id="4" name="Picture 4"/>
          <p:cNvPicPr>
            <a:picLocks noChangeAspect="1"/>
          </p:cNvPicPr>
          <p:nvPr/>
        </p:nvPicPr>
        <p:blipFill>
          <a:blip r:embed="rId3"/>
          <a:srcRect r="14685" b="24302"/>
          <a:stretch>
            <a:fillRect/>
          </a:stretch>
        </p:blipFill>
        <p:spPr>
          <a:xfrm>
            <a:off x="10386242" y="3275999"/>
            <a:ext cx="7901758" cy="7011001"/>
          </a:xfrm>
          <a:prstGeom prst="rect">
            <a:avLst/>
          </a:prstGeom>
        </p:spPr>
      </p:pic>
      <p:pic>
        <p:nvPicPr>
          <p:cNvPr id="7" name="Picture 7"/>
          <p:cNvPicPr>
            <a:picLocks noChangeAspect="1"/>
          </p:cNvPicPr>
          <p:nvPr/>
        </p:nvPicPr>
        <p:blipFill>
          <a:blip r:embed="rId4"/>
          <a:srcRect l="18431" b="17622"/>
          <a:stretch>
            <a:fillRect/>
          </a:stretch>
        </p:blipFill>
        <p:spPr>
          <a:xfrm>
            <a:off x="0" y="7669709"/>
            <a:ext cx="2658024" cy="2617291"/>
          </a:xfrm>
          <a:prstGeom prst="rect">
            <a:avLst/>
          </a:prstGeom>
        </p:spPr>
      </p:pic>
      <p:pic>
        <p:nvPicPr>
          <p:cNvPr id="9" name="Picture 9"/>
          <p:cNvPicPr>
            <a:picLocks noChangeAspect="1"/>
          </p:cNvPicPr>
          <p:nvPr/>
        </p:nvPicPr>
        <p:blipFill>
          <a:blip r:embed="rId5"/>
          <a:srcRect/>
          <a:stretch>
            <a:fillRect/>
          </a:stretch>
        </p:blipFill>
        <p:spPr>
          <a:xfrm>
            <a:off x="13703146" y="1028700"/>
            <a:ext cx="3556154" cy="3728602"/>
          </a:xfrm>
          <a:prstGeom prst="rect">
            <a:avLst/>
          </a:prstGeom>
        </p:spPr>
      </p:pic>
      <p:pic>
        <p:nvPicPr>
          <p:cNvPr id="10" name="Picture 10"/>
          <p:cNvPicPr>
            <a:picLocks noChangeAspect="1"/>
          </p:cNvPicPr>
          <p:nvPr/>
        </p:nvPicPr>
        <p:blipFill>
          <a:blip r:embed="rId6"/>
          <a:srcRect/>
          <a:stretch>
            <a:fillRect/>
          </a:stretch>
        </p:blipFill>
        <p:spPr>
          <a:xfrm>
            <a:off x="16090147" y="1288018"/>
            <a:ext cx="645059" cy="603130"/>
          </a:xfrm>
          <a:prstGeom prst="rect">
            <a:avLst/>
          </a:prstGeom>
        </p:spPr>
      </p:pic>
      <p:pic>
        <p:nvPicPr>
          <p:cNvPr id="11" name="Picture 11"/>
          <p:cNvPicPr>
            <a:picLocks noChangeAspect="1"/>
          </p:cNvPicPr>
          <p:nvPr/>
        </p:nvPicPr>
        <p:blipFill>
          <a:blip r:embed="rId7"/>
          <a:srcRect l="50000" t="3750" b="3750"/>
          <a:stretch>
            <a:fillRect/>
          </a:stretch>
        </p:blipFill>
        <p:spPr>
          <a:xfrm>
            <a:off x="0" y="253728"/>
            <a:ext cx="1195043" cy="1174498"/>
          </a:xfrm>
          <a:prstGeom prst="rect">
            <a:avLst/>
          </a:prstGeom>
        </p:spPr>
      </p:pic>
      <p:pic>
        <p:nvPicPr>
          <p:cNvPr id="12" name="Picture 12"/>
          <p:cNvPicPr>
            <a:picLocks noChangeAspect="1"/>
          </p:cNvPicPr>
          <p:nvPr/>
        </p:nvPicPr>
        <p:blipFill>
          <a:blip r:embed="rId6"/>
          <a:srcRect/>
          <a:stretch>
            <a:fillRect/>
          </a:stretch>
        </p:blipFill>
        <p:spPr>
          <a:xfrm>
            <a:off x="578472" y="4154171"/>
            <a:ext cx="696934" cy="651633"/>
          </a:xfrm>
          <a:prstGeom prst="rect">
            <a:avLst/>
          </a:prstGeom>
        </p:spPr>
      </p:pic>
      <p:pic>
        <p:nvPicPr>
          <p:cNvPr id="13" name="Picture 13"/>
          <p:cNvPicPr>
            <a:picLocks noChangeAspect="1"/>
          </p:cNvPicPr>
          <p:nvPr/>
        </p:nvPicPr>
        <p:blipFill>
          <a:blip r:embed="rId6"/>
          <a:srcRect/>
          <a:stretch>
            <a:fillRect/>
          </a:stretch>
        </p:blipFill>
        <p:spPr>
          <a:xfrm>
            <a:off x="11057994" y="1300723"/>
            <a:ext cx="793244" cy="741683"/>
          </a:xfrm>
          <a:prstGeom prst="rect">
            <a:avLst/>
          </a:prstGeom>
        </p:spPr>
      </p:pic>
      <p:pic>
        <p:nvPicPr>
          <p:cNvPr id="14" name="Picture 14"/>
          <p:cNvPicPr>
            <a:picLocks noChangeAspect="1"/>
          </p:cNvPicPr>
          <p:nvPr/>
        </p:nvPicPr>
        <p:blipFill>
          <a:blip r:embed="rId6"/>
          <a:srcRect/>
          <a:stretch>
            <a:fillRect/>
          </a:stretch>
        </p:blipFill>
        <p:spPr>
          <a:xfrm>
            <a:off x="6299453" y="9258300"/>
            <a:ext cx="696934" cy="651633"/>
          </a:xfrm>
          <a:prstGeom prst="rect">
            <a:avLst/>
          </a:prstGeom>
        </p:spPr>
      </p:pic>
      <p:sp>
        <p:nvSpPr>
          <p:cNvPr id="16" name="TextBox 15">
            <a:extLst>
              <a:ext uri="{FF2B5EF4-FFF2-40B4-BE49-F238E27FC236}">
                <a16:creationId xmlns:a16="http://schemas.microsoft.com/office/drawing/2014/main" xmlns="" id="{0421EBBE-76E1-11AD-83FD-2AA022108E44}"/>
              </a:ext>
            </a:extLst>
          </p:cNvPr>
          <p:cNvSpPr txBox="1"/>
          <p:nvPr/>
        </p:nvSpPr>
        <p:spPr>
          <a:xfrm>
            <a:off x="1727453" y="2013437"/>
            <a:ext cx="9144000" cy="4843057"/>
          </a:xfrm>
          <a:prstGeom prst="rect">
            <a:avLst/>
          </a:prstGeom>
          <a:noFill/>
        </p:spPr>
        <p:txBody>
          <a:bodyPr wrap="square">
            <a:spAutoFit/>
          </a:bodyPr>
          <a:lstStyle/>
          <a:p>
            <a:pPr algn="just">
              <a:lnSpc>
                <a:spcPct val="150000"/>
              </a:lnSpc>
            </a:pPr>
            <a:r>
              <a:rPr lang="vi-VN" sz="3500" dirty="0">
                <a:solidFill>
                  <a:schemeClr val="bg1"/>
                </a:solidFill>
                <a:effectLst/>
                <a:latin typeface="Times New Roman" panose="02020603050405020304" pitchFamily="18" charset="0"/>
                <a:ea typeface="Times New Roman" panose="02020603050405020304" pitchFamily="18" charset="0"/>
              </a:rPr>
              <a:t>- Sức gió tận 150km/h, một cơn gió với vận tốc 175km/h, sau 1h30 chịu trận, bộ áo hiện đã có 85% là khí oxi, so với tỉ lệ khí quyển trái đất khoảng 21%...</a:t>
            </a:r>
            <a:endParaRPr lang="x-none" sz="3500" dirty="0">
              <a:solidFill>
                <a:schemeClr val="bg1"/>
              </a:solidFill>
              <a:effectLst/>
              <a:latin typeface="Times New Roman" panose="02020603050405020304" pitchFamily="18" charset="0"/>
              <a:ea typeface="Times New Roman" panose="02020603050405020304" pitchFamily="18" charset="0"/>
            </a:endParaRPr>
          </a:p>
          <a:p>
            <a:pPr algn="just">
              <a:lnSpc>
                <a:spcPct val="150000"/>
              </a:lnSpc>
            </a:pPr>
            <a:r>
              <a:rPr lang="vi-VN" sz="3500" dirty="0">
                <a:solidFill>
                  <a:schemeClr val="bg1"/>
                </a:solidFill>
                <a:effectLst/>
                <a:latin typeface="Times New Roman" panose="02020603050405020304" pitchFamily="18" charset="0"/>
                <a:ea typeface="Times New Roman" panose="02020603050405020304" pitchFamily="18" charset="0"/>
                <a:sym typeface="Symbol" pitchFamily="2" charset="2"/>
              </a:rPr>
              <a:t></a:t>
            </a:r>
            <a:r>
              <a:rPr lang="vi-VN" sz="3500" dirty="0">
                <a:solidFill>
                  <a:schemeClr val="bg1"/>
                </a:solidFill>
                <a:effectLst/>
                <a:latin typeface="Times New Roman" panose="02020603050405020304" pitchFamily="18" charset="0"/>
                <a:ea typeface="Times New Roman" panose="02020603050405020304" pitchFamily="18" charset="0"/>
              </a:rPr>
              <a:t> sử dụng nhiều số từ làm tăng tính chất khoa học, tính chính xác của sự kiện.</a:t>
            </a:r>
            <a:endParaRPr lang="x-none" sz="3500" dirty="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circle(in)">
                                      <p:cBhvr>
                                        <p:cTn id="7" dur="20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circle(in)">
                                      <p:cBhvr>
                                        <p:cTn id="12" dur="2000"/>
                                        <p:tgtEl>
                                          <p:spTgt spid="1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sp>
        <p:nvSpPr>
          <p:cNvPr id="3" name="TextBox 3"/>
          <p:cNvSpPr txBox="1"/>
          <p:nvPr/>
        </p:nvSpPr>
        <p:spPr>
          <a:xfrm>
            <a:off x="1613937" y="1673629"/>
            <a:ext cx="8313169" cy="1025922"/>
          </a:xfrm>
          <a:prstGeom prst="rect">
            <a:avLst/>
          </a:prstGeom>
        </p:spPr>
        <p:txBody>
          <a:bodyPr lIns="0" tIns="0" rIns="0" bIns="0" rtlCol="0" anchor="t">
            <a:spAutoFit/>
          </a:bodyPr>
          <a:lstStyle/>
          <a:p>
            <a:pPr marL="0" lvl="0" indent="0" algn="l">
              <a:lnSpc>
                <a:spcPts val="8000"/>
              </a:lnSpc>
              <a:spcBef>
                <a:spcPct val="0"/>
              </a:spcBef>
            </a:pPr>
            <a:r>
              <a:rPr lang="en-US" sz="8000" b="1" u="none" spc="400" dirty="0" err="1">
                <a:solidFill>
                  <a:srgbClr val="FFCC00"/>
                </a:solidFill>
                <a:latin typeface="Times New Roman" panose="02020603050405020304" pitchFamily="18" charset="0"/>
                <a:cs typeface="Times New Roman" panose="02020603050405020304" pitchFamily="18" charset="0"/>
              </a:rPr>
              <a:t>Câu</a:t>
            </a:r>
            <a:r>
              <a:rPr lang="en-US" sz="8000" b="1" u="none" spc="400" dirty="0">
                <a:solidFill>
                  <a:srgbClr val="FFCC00"/>
                </a:solidFill>
                <a:latin typeface="Times New Roman" panose="02020603050405020304" pitchFamily="18" charset="0"/>
                <a:cs typeface="Times New Roman" panose="02020603050405020304" pitchFamily="18" charset="0"/>
              </a:rPr>
              <a:t> 2:</a:t>
            </a:r>
          </a:p>
        </p:txBody>
      </p:sp>
      <p:pic>
        <p:nvPicPr>
          <p:cNvPr id="4" name="Picture 4"/>
          <p:cNvPicPr>
            <a:picLocks noChangeAspect="1"/>
          </p:cNvPicPr>
          <p:nvPr/>
        </p:nvPicPr>
        <p:blipFill>
          <a:blip r:embed="rId3"/>
          <a:srcRect/>
          <a:stretch>
            <a:fillRect/>
          </a:stretch>
        </p:blipFill>
        <p:spPr>
          <a:xfrm>
            <a:off x="15583546" y="117021"/>
            <a:ext cx="2351286" cy="2066192"/>
          </a:xfrm>
          <a:prstGeom prst="rect">
            <a:avLst/>
          </a:prstGeom>
        </p:spPr>
      </p:pic>
      <p:pic>
        <p:nvPicPr>
          <p:cNvPr id="8" name="Picture 8"/>
          <p:cNvPicPr>
            <a:picLocks noChangeAspect="1"/>
          </p:cNvPicPr>
          <p:nvPr/>
        </p:nvPicPr>
        <p:blipFill>
          <a:blip r:embed="rId4"/>
          <a:srcRect l="17732" b="52978"/>
          <a:stretch>
            <a:fillRect/>
          </a:stretch>
        </p:blipFill>
        <p:spPr>
          <a:xfrm>
            <a:off x="0" y="4375573"/>
            <a:ext cx="10355437" cy="5911427"/>
          </a:xfrm>
          <a:prstGeom prst="rect">
            <a:avLst/>
          </a:prstGeom>
        </p:spPr>
      </p:pic>
      <p:pic>
        <p:nvPicPr>
          <p:cNvPr id="9" name="Picture 9"/>
          <p:cNvPicPr>
            <a:picLocks noChangeAspect="1"/>
          </p:cNvPicPr>
          <p:nvPr/>
        </p:nvPicPr>
        <p:blipFill>
          <a:blip r:embed="rId5"/>
          <a:srcRect r="1984" b="58974"/>
          <a:stretch>
            <a:fillRect/>
          </a:stretch>
        </p:blipFill>
        <p:spPr>
          <a:xfrm>
            <a:off x="0" y="9214989"/>
            <a:ext cx="9134687" cy="1072958"/>
          </a:xfrm>
          <a:prstGeom prst="rect">
            <a:avLst/>
          </a:prstGeom>
        </p:spPr>
      </p:pic>
      <p:pic>
        <p:nvPicPr>
          <p:cNvPr id="10" name="Picture 10"/>
          <p:cNvPicPr>
            <a:picLocks noChangeAspect="1"/>
          </p:cNvPicPr>
          <p:nvPr/>
        </p:nvPicPr>
        <p:blipFill>
          <a:blip r:embed="rId6"/>
          <a:srcRect r="1564" b="58974"/>
          <a:stretch>
            <a:fillRect/>
          </a:stretch>
        </p:blipFill>
        <p:spPr>
          <a:xfrm>
            <a:off x="9114138" y="9214989"/>
            <a:ext cx="9173862" cy="1072958"/>
          </a:xfrm>
          <a:prstGeom prst="rect">
            <a:avLst/>
          </a:prstGeom>
        </p:spPr>
      </p:pic>
      <p:pic>
        <p:nvPicPr>
          <p:cNvPr id="11" name="Picture 11"/>
          <p:cNvPicPr>
            <a:picLocks noChangeAspect="1"/>
          </p:cNvPicPr>
          <p:nvPr/>
        </p:nvPicPr>
        <p:blipFill>
          <a:blip r:embed="rId7"/>
          <a:srcRect/>
          <a:stretch>
            <a:fillRect/>
          </a:stretch>
        </p:blipFill>
        <p:spPr>
          <a:xfrm>
            <a:off x="9927106" y="9068847"/>
            <a:ext cx="856663" cy="800980"/>
          </a:xfrm>
          <a:prstGeom prst="rect">
            <a:avLst/>
          </a:prstGeom>
        </p:spPr>
      </p:pic>
      <p:sp>
        <p:nvSpPr>
          <p:cNvPr id="12" name="TextBox 12"/>
          <p:cNvSpPr txBox="1"/>
          <p:nvPr/>
        </p:nvSpPr>
        <p:spPr>
          <a:xfrm>
            <a:off x="1613937" y="6576907"/>
            <a:ext cx="6051689" cy="1470660"/>
          </a:xfrm>
          <a:prstGeom prst="rect">
            <a:avLst/>
          </a:prstGeom>
        </p:spPr>
        <p:txBody>
          <a:bodyPr lIns="0" tIns="0" rIns="0" bIns="0" rtlCol="0" anchor="t">
            <a:spAutoFit/>
          </a:bodyPr>
          <a:lstStyle/>
          <a:p>
            <a:pPr marL="0" lvl="0" indent="0" algn="l">
              <a:lnSpc>
                <a:spcPts val="2940"/>
              </a:lnSpc>
              <a:spcBef>
                <a:spcPct val="0"/>
              </a:spcBef>
            </a:pPr>
            <a:r>
              <a:rPr lang="en-US" sz="2100">
                <a:solidFill>
                  <a:srgbClr val="1C5189"/>
                </a:solidFill>
                <a:latin typeface="Mali Bold"/>
              </a:rPr>
              <a:t>Presentations are communication tools that can be used as lectures, speeches, reports, and more. It is mostly presented before an audience. It serves a variety of purposes.</a:t>
            </a:r>
          </a:p>
        </p:txBody>
      </p:sp>
      <p:pic>
        <p:nvPicPr>
          <p:cNvPr id="13" name="Picture 13"/>
          <p:cNvPicPr>
            <a:picLocks noChangeAspect="1"/>
          </p:cNvPicPr>
          <p:nvPr/>
        </p:nvPicPr>
        <p:blipFill>
          <a:blip r:embed="rId8"/>
          <a:srcRect/>
          <a:stretch>
            <a:fillRect/>
          </a:stretch>
        </p:blipFill>
        <p:spPr>
          <a:xfrm rot="2700000">
            <a:off x="-297003" y="46819"/>
            <a:ext cx="1369825" cy="1552210"/>
          </a:xfrm>
          <a:prstGeom prst="rect">
            <a:avLst/>
          </a:prstGeom>
        </p:spPr>
      </p:pic>
      <p:pic>
        <p:nvPicPr>
          <p:cNvPr id="14" name="Picture 14"/>
          <p:cNvPicPr>
            <a:picLocks noChangeAspect="1"/>
          </p:cNvPicPr>
          <p:nvPr/>
        </p:nvPicPr>
        <p:blipFill>
          <a:blip r:embed="rId7"/>
          <a:srcRect/>
          <a:stretch>
            <a:fillRect/>
          </a:stretch>
        </p:blipFill>
        <p:spPr>
          <a:xfrm>
            <a:off x="7011586" y="4136699"/>
            <a:ext cx="654040" cy="611527"/>
          </a:xfrm>
          <a:prstGeom prst="rect">
            <a:avLst/>
          </a:prstGeom>
        </p:spPr>
      </p:pic>
      <p:pic>
        <p:nvPicPr>
          <p:cNvPr id="15" name="Picture 15"/>
          <p:cNvPicPr>
            <a:picLocks noChangeAspect="1"/>
          </p:cNvPicPr>
          <p:nvPr/>
        </p:nvPicPr>
        <p:blipFill>
          <a:blip r:embed="rId7"/>
          <a:srcRect/>
          <a:stretch>
            <a:fillRect/>
          </a:stretch>
        </p:blipFill>
        <p:spPr>
          <a:xfrm>
            <a:off x="492130" y="9258300"/>
            <a:ext cx="654040" cy="611527"/>
          </a:xfrm>
          <a:prstGeom prst="rect">
            <a:avLst/>
          </a:prstGeom>
        </p:spPr>
      </p:pic>
      <p:pic>
        <p:nvPicPr>
          <p:cNvPr id="16" name="Picture 16"/>
          <p:cNvPicPr>
            <a:picLocks noChangeAspect="1"/>
          </p:cNvPicPr>
          <p:nvPr/>
        </p:nvPicPr>
        <p:blipFill>
          <a:blip r:embed="rId9"/>
          <a:srcRect/>
          <a:stretch>
            <a:fillRect/>
          </a:stretch>
        </p:blipFill>
        <p:spPr>
          <a:xfrm>
            <a:off x="15583546" y="6375282"/>
            <a:ext cx="1675754" cy="2883018"/>
          </a:xfrm>
          <a:prstGeom prst="rect">
            <a:avLst/>
          </a:prstGeom>
        </p:spPr>
      </p:pic>
      <p:sp>
        <p:nvSpPr>
          <p:cNvPr id="18" name="TextBox 17">
            <a:extLst>
              <a:ext uri="{FF2B5EF4-FFF2-40B4-BE49-F238E27FC236}">
                <a16:creationId xmlns:a16="http://schemas.microsoft.com/office/drawing/2014/main" xmlns="" id="{72E1D2DF-94B1-AF7A-3CE2-3A66001D7642}"/>
              </a:ext>
            </a:extLst>
          </p:cNvPr>
          <p:cNvSpPr txBox="1"/>
          <p:nvPr/>
        </p:nvSpPr>
        <p:spPr>
          <a:xfrm>
            <a:off x="5620152" y="1583454"/>
            <a:ext cx="9470570" cy="1611403"/>
          </a:xfrm>
          <a:prstGeom prst="rect">
            <a:avLst/>
          </a:prstGeom>
          <a:noFill/>
        </p:spPr>
        <p:txBody>
          <a:bodyPr wrap="square">
            <a:spAutoFit/>
          </a:bodyPr>
          <a:lstStyle/>
          <a:p>
            <a:pPr algn="just">
              <a:lnSpc>
                <a:spcPct val="150000"/>
              </a:lnSpc>
            </a:pPr>
            <a:r>
              <a:rPr lang="vi-VN" sz="3500" dirty="0">
                <a:solidFill>
                  <a:schemeClr val="bg1"/>
                </a:solidFill>
                <a:effectLst/>
                <a:latin typeface="Times New Roman" panose="02020603050405020304" pitchFamily="18" charset="0"/>
                <a:ea typeface="Times New Roman" panose="02020603050405020304" pitchFamily="18" charset="0"/>
              </a:rPr>
              <a:t>- Câu chuyện ngày thứ sáu trên Sao Hoả của nhân vật “tôi” (Mác Oát-ni)</a:t>
            </a:r>
            <a:endParaRPr lang="x-none" sz="3500" dirty="0">
              <a:solidFill>
                <a:schemeClr val="bg1"/>
              </a:solidFill>
              <a:effectLst/>
              <a:latin typeface="Times New Roman" panose="02020603050405020304" pitchFamily="18" charset="0"/>
              <a:ea typeface="Times New Roman" panose="02020603050405020304" pitchFamily="18" charset="0"/>
            </a:endParaRPr>
          </a:p>
        </p:txBody>
      </p:sp>
      <p:sp>
        <p:nvSpPr>
          <p:cNvPr id="20" name="TextBox 19">
            <a:extLst>
              <a:ext uri="{FF2B5EF4-FFF2-40B4-BE49-F238E27FC236}">
                <a16:creationId xmlns:a16="http://schemas.microsoft.com/office/drawing/2014/main" xmlns="" id="{4817B30D-FC55-58FC-232B-2A318DD26BCD}"/>
              </a:ext>
            </a:extLst>
          </p:cNvPr>
          <p:cNvSpPr txBox="1"/>
          <p:nvPr/>
        </p:nvSpPr>
        <p:spPr>
          <a:xfrm>
            <a:off x="8048427" y="3249677"/>
            <a:ext cx="9470570" cy="1621791"/>
          </a:xfrm>
          <a:prstGeom prst="rect">
            <a:avLst/>
          </a:prstGeom>
          <a:noFill/>
        </p:spPr>
        <p:txBody>
          <a:bodyPr wrap="square">
            <a:spAutoFit/>
          </a:bodyPr>
          <a:lstStyle/>
          <a:p>
            <a:pPr algn="just">
              <a:lnSpc>
                <a:spcPct val="150000"/>
              </a:lnSpc>
            </a:pPr>
            <a:r>
              <a:rPr lang="vi-VN" sz="3500" dirty="0">
                <a:solidFill>
                  <a:schemeClr val="bg1"/>
                </a:solidFill>
                <a:effectLst/>
                <a:latin typeface="Times New Roman" panose="02020603050405020304" pitchFamily="18" charset="0"/>
                <a:ea typeface="Times New Roman" panose="02020603050405020304" pitchFamily="18" charset="0"/>
              </a:rPr>
              <a:t>- Cho đến nay, con người vẫn chưa thể đặt chân lên Sao Hoả - ngôi sao cách Trái Đất 225 triệu km.</a:t>
            </a:r>
            <a:endParaRPr lang="x-none" sz="3500" dirty="0"/>
          </a:p>
        </p:txBody>
      </p:sp>
      <p:sp>
        <p:nvSpPr>
          <p:cNvPr id="21" name="TextBox 20">
            <a:extLst>
              <a:ext uri="{FF2B5EF4-FFF2-40B4-BE49-F238E27FC236}">
                <a16:creationId xmlns:a16="http://schemas.microsoft.com/office/drawing/2014/main" xmlns="" id="{5CCE1DCF-3D90-DD4F-D575-679EEF890F19}"/>
              </a:ext>
            </a:extLst>
          </p:cNvPr>
          <p:cNvSpPr txBox="1"/>
          <p:nvPr/>
        </p:nvSpPr>
        <p:spPr>
          <a:xfrm>
            <a:off x="9172202" y="5216307"/>
            <a:ext cx="6157428" cy="1621791"/>
          </a:xfrm>
          <a:prstGeom prst="rect">
            <a:avLst/>
          </a:prstGeom>
          <a:noFill/>
        </p:spPr>
        <p:txBody>
          <a:bodyPr wrap="square">
            <a:spAutoFit/>
          </a:bodyPr>
          <a:lstStyle/>
          <a:p>
            <a:pPr algn="just">
              <a:lnSpc>
                <a:spcPct val="150000"/>
              </a:lnSpc>
            </a:pPr>
            <a:r>
              <a:rPr lang="vi-VN" sz="3500" dirty="0">
                <a:solidFill>
                  <a:schemeClr val="bg1"/>
                </a:solidFill>
                <a:effectLst/>
                <a:latin typeface="Times New Roman" panose="02020603050405020304" pitchFamily="18" charset="0"/>
                <a:ea typeface="Times New Roman" panose="02020603050405020304" pitchFamily="18" charset="0"/>
                <a:sym typeface="Symbol" pitchFamily="2" charset="2"/>
              </a:rPr>
              <a:t></a:t>
            </a:r>
            <a:r>
              <a:rPr lang="vi-VN" sz="3500" dirty="0">
                <a:solidFill>
                  <a:schemeClr val="bg1"/>
                </a:solidFill>
                <a:effectLst/>
                <a:latin typeface="Times New Roman" panose="02020603050405020304" pitchFamily="18" charset="0"/>
                <a:ea typeface="Times New Roman" panose="02020603050405020304" pitchFamily="18" charset="0"/>
              </a:rPr>
              <a:t> Đây chính là chi tiết tính chất viễn tưởng trong văn bản.</a:t>
            </a:r>
            <a:endParaRPr lang="x-none" sz="3500" dirty="0"/>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0" grpId="0"/>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sp>
        <p:nvSpPr>
          <p:cNvPr id="3" name="TextBox 3"/>
          <p:cNvSpPr txBox="1"/>
          <p:nvPr/>
        </p:nvSpPr>
        <p:spPr>
          <a:xfrm>
            <a:off x="3684795" y="3679454"/>
            <a:ext cx="10918410" cy="1846659"/>
          </a:xfrm>
          <a:prstGeom prst="rect">
            <a:avLst/>
          </a:prstGeom>
        </p:spPr>
        <p:txBody>
          <a:bodyPr lIns="0" tIns="0" rIns="0" bIns="0" rtlCol="0" anchor="t">
            <a:spAutoFit/>
          </a:bodyPr>
          <a:lstStyle/>
          <a:p>
            <a:pPr marL="0" lvl="0" indent="0" algn="ctr">
              <a:lnSpc>
                <a:spcPts val="14400"/>
              </a:lnSpc>
              <a:spcBef>
                <a:spcPct val="0"/>
              </a:spcBef>
            </a:pPr>
            <a:r>
              <a:rPr lang="en-US" sz="12000" b="1" u="none" spc="719" dirty="0">
                <a:solidFill>
                  <a:srgbClr val="FFCC00"/>
                </a:solidFill>
                <a:latin typeface="Times New Roman" panose="02020603050405020304" pitchFamily="18" charset="0"/>
                <a:cs typeface="Times New Roman" panose="02020603050405020304" pitchFamily="18" charset="0"/>
              </a:rPr>
              <a:t>KHỞI ĐỘNG</a:t>
            </a:r>
          </a:p>
        </p:txBody>
      </p:sp>
      <p:grpSp>
        <p:nvGrpSpPr>
          <p:cNvPr id="4" name="Group 4"/>
          <p:cNvGrpSpPr/>
          <p:nvPr/>
        </p:nvGrpSpPr>
        <p:grpSpPr>
          <a:xfrm>
            <a:off x="3762840" y="5919945"/>
            <a:ext cx="10689253" cy="938704"/>
            <a:chOff x="0" y="0"/>
            <a:chExt cx="11430366" cy="1003787"/>
          </a:xfrm>
        </p:grpSpPr>
        <p:sp>
          <p:nvSpPr>
            <p:cNvPr id="5" name="Freeform 5"/>
            <p:cNvSpPr/>
            <p:nvPr/>
          </p:nvSpPr>
          <p:spPr>
            <a:xfrm>
              <a:off x="0" y="0"/>
              <a:ext cx="11430366" cy="1003787"/>
            </a:xfrm>
            <a:custGeom>
              <a:avLst/>
              <a:gdLst/>
              <a:ahLst/>
              <a:cxnLst/>
              <a:rect l="l" t="t" r="r" b="b"/>
              <a:pathLst>
                <a:path w="11430366" h="1003787">
                  <a:moveTo>
                    <a:pt x="11305905" y="1003787"/>
                  </a:moveTo>
                  <a:lnTo>
                    <a:pt x="124460" y="1003787"/>
                  </a:lnTo>
                  <a:cubicBezTo>
                    <a:pt x="55880" y="1003787"/>
                    <a:pt x="0" y="947907"/>
                    <a:pt x="0" y="879327"/>
                  </a:cubicBezTo>
                  <a:lnTo>
                    <a:pt x="0" y="124460"/>
                  </a:lnTo>
                  <a:cubicBezTo>
                    <a:pt x="0" y="55880"/>
                    <a:pt x="55880" y="0"/>
                    <a:pt x="124460" y="0"/>
                  </a:cubicBezTo>
                  <a:lnTo>
                    <a:pt x="11305906" y="0"/>
                  </a:lnTo>
                  <a:cubicBezTo>
                    <a:pt x="11374486" y="0"/>
                    <a:pt x="11430366" y="55880"/>
                    <a:pt x="11430366" y="124460"/>
                  </a:cubicBezTo>
                  <a:lnTo>
                    <a:pt x="11430366" y="879327"/>
                  </a:lnTo>
                  <a:cubicBezTo>
                    <a:pt x="11430366" y="947907"/>
                    <a:pt x="11374486" y="1003787"/>
                    <a:pt x="11305906" y="1003787"/>
                  </a:cubicBezTo>
                  <a:close/>
                </a:path>
              </a:pathLst>
            </a:custGeom>
            <a:solidFill>
              <a:srgbClr val="FFCC00"/>
            </a:solidFill>
          </p:spPr>
        </p:sp>
      </p:grp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l="14105"/>
          <a:stretch>
            <a:fillRect/>
          </a:stretch>
        </p:blipFill>
        <p:spPr>
          <a:xfrm>
            <a:off x="0" y="0"/>
            <a:ext cx="2726179" cy="3412754"/>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5480620" y="0"/>
            <a:ext cx="2807380" cy="2705613"/>
          </a:xfrm>
          <a:prstGeom prst="rect">
            <a:avLst/>
          </a:prstGeom>
        </p:spPr>
      </p:pic>
      <p:pic>
        <p:nvPicPr>
          <p:cNvPr id="9" name="Picture 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767902" y="6167283"/>
            <a:ext cx="1082188" cy="3125454"/>
          </a:xfrm>
          <a:prstGeom prst="rect">
            <a:avLst/>
          </a:prstGeom>
        </p:spPr>
      </p:pic>
      <p:pic>
        <p:nvPicPr>
          <p:cNvPr id="10" name="Picture 10"/>
          <p:cNvPicPr>
            <a:picLocks noChangeAspect="1"/>
          </p:cNvPicPr>
          <p:nvPr/>
        </p:nvPicPr>
        <p:blipFill>
          <a:blip r:embed="rId9"/>
          <a:srcRect r="1984" b="58974"/>
          <a:stretch>
            <a:fillRect/>
          </a:stretch>
        </p:blipFill>
        <p:spPr>
          <a:xfrm>
            <a:off x="0" y="9214989"/>
            <a:ext cx="9134687" cy="1072958"/>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480620" y="6823350"/>
            <a:ext cx="1107675" cy="2840192"/>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b="11956"/>
          <a:stretch>
            <a:fillRect/>
          </a:stretch>
        </p:blipFill>
        <p:spPr>
          <a:xfrm>
            <a:off x="16257454" y="8053872"/>
            <a:ext cx="1020896" cy="2233128"/>
          </a:xfrm>
          <a:prstGeom prst="rect">
            <a:avLst/>
          </a:prstGeom>
        </p:spPr>
      </p:pic>
      <p:pic>
        <p:nvPicPr>
          <p:cNvPr id="13" name="Picture 13"/>
          <p:cNvPicPr>
            <a:picLocks noChangeAspect="1"/>
          </p:cNvPicPr>
          <p:nvPr/>
        </p:nvPicPr>
        <p:blipFill>
          <a:blip r:embed="rId14"/>
          <a:srcRect/>
          <a:stretch>
            <a:fillRect/>
          </a:stretch>
        </p:blipFill>
        <p:spPr>
          <a:xfrm rot="929577">
            <a:off x="8604820" y="1477746"/>
            <a:ext cx="1078360" cy="1050502"/>
          </a:xfrm>
          <a:prstGeom prst="rect">
            <a:avLst/>
          </a:prstGeom>
        </p:spPr>
      </p:pic>
      <p:pic>
        <p:nvPicPr>
          <p:cNvPr id="14" name="Picture 14"/>
          <p:cNvPicPr>
            <a:picLocks noChangeAspect="1"/>
          </p:cNvPicPr>
          <p:nvPr/>
        </p:nvPicPr>
        <p:blipFill>
          <a:blip r:embed="rId15"/>
          <a:srcRect r="1564" b="58974"/>
          <a:stretch>
            <a:fillRect/>
          </a:stretch>
        </p:blipFill>
        <p:spPr>
          <a:xfrm>
            <a:off x="9114138" y="9214989"/>
            <a:ext cx="9173862" cy="1072958"/>
          </a:xfrm>
          <a:prstGeom prst="rect">
            <a:avLst/>
          </a:prstGeom>
        </p:spPr>
      </p:pic>
      <p:pic>
        <p:nvPicPr>
          <p:cNvPr id="15" name="Picture 15"/>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336557" y="6389297"/>
            <a:ext cx="1384287" cy="2681427"/>
          </a:xfrm>
          <a:prstGeom prst="rect">
            <a:avLst/>
          </a:prstGeom>
        </p:spPr>
      </p:pic>
      <p:pic>
        <p:nvPicPr>
          <p:cNvPr id="16" name="Picture 16"/>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1472540" y="7686969"/>
            <a:ext cx="1253639" cy="194362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14" name="Picture 14"/>
          <p:cNvPicPr>
            <a:picLocks noChangeAspect="1"/>
          </p:cNvPicPr>
          <p:nvPr/>
        </p:nvPicPr>
        <p:blipFill>
          <a:blip r:embed="rId3"/>
          <a:srcRect/>
          <a:stretch>
            <a:fillRect/>
          </a:stretch>
        </p:blipFill>
        <p:spPr>
          <a:xfrm>
            <a:off x="2022338" y="544082"/>
            <a:ext cx="1345224" cy="687746"/>
          </a:xfrm>
          <a:prstGeom prst="rect">
            <a:avLst/>
          </a:prstGeom>
        </p:spPr>
      </p:pic>
      <p:pic>
        <p:nvPicPr>
          <p:cNvPr id="15" name="Picture 15"/>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r="18639"/>
          <a:stretch>
            <a:fillRect/>
          </a:stretch>
        </p:blipFill>
        <p:spPr>
          <a:xfrm rot="-1439319">
            <a:off x="-339919" y="1512606"/>
            <a:ext cx="2692508" cy="1468524"/>
          </a:xfrm>
          <a:prstGeom prst="rect">
            <a:avLst/>
          </a:prstGeom>
        </p:spPr>
      </p:pic>
      <p:pic>
        <p:nvPicPr>
          <p:cNvPr id="16" name="Picture 16"/>
          <p:cNvPicPr>
            <a:picLocks noChangeAspect="1"/>
          </p:cNvPicPr>
          <p:nvPr/>
        </p:nvPicPr>
        <p:blipFill>
          <a:blip r:embed="rId6"/>
          <a:srcRect r="20037"/>
          <a:stretch>
            <a:fillRect/>
          </a:stretch>
        </p:blipFill>
        <p:spPr>
          <a:xfrm rot="-577115">
            <a:off x="15939385" y="1090035"/>
            <a:ext cx="2511491" cy="1101261"/>
          </a:xfrm>
          <a:prstGeom prst="rect">
            <a:avLst/>
          </a:prstGeom>
        </p:spPr>
      </p:pic>
      <p:pic>
        <p:nvPicPr>
          <p:cNvPr id="17" name="Picture 17"/>
          <p:cNvPicPr>
            <a:picLocks noChangeAspect="1"/>
          </p:cNvPicPr>
          <p:nvPr/>
        </p:nvPicPr>
        <p:blipFill>
          <a:blip r:embed="rId7"/>
          <a:srcRect/>
          <a:stretch>
            <a:fillRect/>
          </a:stretch>
        </p:blipFill>
        <p:spPr>
          <a:xfrm>
            <a:off x="512004" y="1028700"/>
            <a:ext cx="516696" cy="483111"/>
          </a:xfrm>
          <a:prstGeom prst="rect">
            <a:avLst/>
          </a:prstGeom>
        </p:spPr>
      </p:pic>
      <p:pic>
        <p:nvPicPr>
          <p:cNvPr id="18" name="Picture 18"/>
          <p:cNvPicPr>
            <a:picLocks noChangeAspect="1"/>
          </p:cNvPicPr>
          <p:nvPr/>
        </p:nvPicPr>
        <p:blipFill>
          <a:blip r:embed="rId7"/>
          <a:srcRect/>
          <a:stretch>
            <a:fillRect/>
          </a:stretch>
        </p:blipFill>
        <p:spPr>
          <a:xfrm>
            <a:off x="16988691" y="5663945"/>
            <a:ext cx="516696" cy="483111"/>
          </a:xfrm>
          <a:prstGeom prst="rect">
            <a:avLst/>
          </a:prstGeom>
        </p:spPr>
      </p:pic>
      <p:pic>
        <p:nvPicPr>
          <p:cNvPr id="19" name="Picture 19"/>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rot="2700000">
            <a:off x="16377077" y="7383933"/>
            <a:ext cx="1706859" cy="3641298"/>
          </a:xfrm>
          <a:prstGeom prst="rect">
            <a:avLst/>
          </a:prstGeom>
        </p:spPr>
      </p:pic>
      <p:pic>
        <p:nvPicPr>
          <p:cNvPr id="21" name="Picture 21"/>
          <p:cNvPicPr>
            <a:picLocks noChangeAspect="1"/>
          </p:cNvPicPr>
          <p:nvPr/>
        </p:nvPicPr>
        <p:blipFill>
          <a:blip r:embed="rId10"/>
          <a:srcRect b="13248"/>
          <a:stretch>
            <a:fillRect/>
          </a:stretch>
        </p:blipFill>
        <p:spPr>
          <a:xfrm>
            <a:off x="262695" y="8575243"/>
            <a:ext cx="1487281" cy="1711757"/>
          </a:xfrm>
          <a:prstGeom prst="rect">
            <a:avLst/>
          </a:prstGeom>
        </p:spPr>
      </p:pic>
      <p:pic>
        <p:nvPicPr>
          <p:cNvPr id="22" name="Picture 22"/>
          <p:cNvPicPr>
            <a:picLocks noChangeAspect="1"/>
          </p:cNvPicPr>
          <p:nvPr/>
        </p:nvPicPr>
        <p:blipFill>
          <a:blip r:embed="rId7"/>
          <a:srcRect/>
          <a:stretch>
            <a:fillRect/>
          </a:stretch>
        </p:blipFill>
        <p:spPr>
          <a:xfrm>
            <a:off x="2431695" y="9564472"/>
            <a:ext cx="526508" cy="492285"/>
          </a:xfrm>
          <a:prstGeom prst="rect">
            <a:avLst/>
          </a:prstGeom>
        </p:spPr>
      </p:pic>
      <p:pic>
        <p:nvPicPr>
          <p:cNvPr id="23" name="Picture 23"/>
          <p:cNvPicPr>
            <a:picLocks noChangeAspect="1"/>
          </p:cNvPicPr>
          <p:nvPr/>
        </p:nvPicPr>
        <p:blipFill>
          <a:blip r:embed="rId7"/>
          <a:srcRect/>
          <a:stretch>
            <a:fillRect/>
          </a:stretch>
        </p:blipFill>
        <p:spPr>
          <a:xfrm>
            <a:off x="15453161" y="536415"/>
            <a:ext cx="526508" cy="492285"/>
          </a:xfrm>
          <a:prstGeom prst="rect">
            <a:avLst/>
          </a:prstGeom>
        </p:spPr>
      </p:pic>
      <p:sp>
        <p:nvSpPr>
          <p:cNvPr id="24" name="TextBox 23">
            <a:extLst>
              <a:ext uri="{FF2B5EF4-FFF2-40B4-BE49-F238E27FC236}">
                <a16:creationId xmlns:a16="http://schemas.microsoft.com/office/drawing/2014/main" xmlns="" id="{D2A96085-6217-E5A4-24DE-2173CE4616C5}"/>
              </a:ext>
            </a:extLst>
          </p:cNvPr>
          <p:cNvSpPr txBox="1"/>
          <p:nvPr/>
        </p:nvSpPr>
        <p:spPr>
          <a:xfrm>
            <a:off x="2193542" y="1591678"/>
            <a:ext cx="13991006" cy="7412222"/>
          </a:xfrm>
          <a:prstGeom prst="rect">
            <a:avLst/>
          </a:prstGeom>
          <a:noFill/>
        </p:spPr>
        <p:txBody>
          <a:bodyPr wrap="square">
            <a:spAutoFit/>
          </a:bodyPr>
          <a:lstStyle/>
          <a:p>
            <a:pPr algn="just">
              <a:lnSpc>
                <a:spcPct val="114000"/>
              </a:lnSpc>
            </a:pPr>
            <a:r>
              <a:rPr lang="vi-VN"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Tôi nằm sấp, gần như bị chôn vùi trong cát. Khi tôi chuếnh choáng đứng lên, tự hỏi vì sao chưa chết…</a:t>
            </a:r>
            <a:endParaRPr lang="x-none"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4000"/>
              </a:lnSpc>
            </a:pPr>
            <a:r>
              <a:rPr lang="vi-VN"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Cẩn thận xem lại bên hông mũ áo, tôi lấy bộ đồ nghề sửa lỗ thủng.</a:t>
            </a:r>
            <a:endParaRPr lang="x-none"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4000"/>
              </a:lnSpc>
            </a:pPr>
            <a:r>
              <a:rPr lang="vi-VN"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Ngay lúc đó tôi biết mình đã tàn đời, nhưng tôi không muốn chết ngay trên bề mặt này.</a:t>
            </a:r>
            <a:endParaRPr lang="x-none"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4000"/>
              </a:lnSpc>
            </a:pPr>
            <a:r>
              <a:rPr lang="vi-VN"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Một mũi tiêm nhanh để gây tê, lau chùi sạch sẽ chín mũi khâu thế là xong.</a:t>
            </a:r>
            <a:endParaRPr lang="x-none"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4000"/>
              </a:lnSpc>
            </a:pPr>
            <a:r>
              <a:rPr lang="vi-VN"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Tôi biết đó là vô vọng, nhưng tôi vẫn cố khởi động thiết bị liên lạc.</a:t>
            </a:r>
            <a:endParaRPr lang="x-none"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algn="just">
              <a:lnSpc>
                <a:spcPct val="114000"/>
              </a:lnSpc>
            </a:pPr>
            <a:r>
              <a:rPr lang="vi-VN"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 Tình hình là vậy đó, tôi mắc kẹt trên Sao Hoả.</a:t>
            </a:r>
            <a:endParaRPr lang="x-none"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endParaRPr>
          </a:p>
          <a:p>
            <a:pPr marL="457200" indent="-457200" algn="just">
              <a:lnSpc>
                <a:spcPct val="114000"/>
              </a:lnSpc>
              <a:buFontTx/>
              <a:buChar char="-"/>
            </a:pPr>
            <a:r>
              <a:rPr lang="vi-VN" sz="3500" dirty="0">
                <a:solidFill>
                  <a:schemeClr val="bg1"/>
                </a:solidFill>
                <a:effectLst/>
                <a:latin typeface="Times New Roman" panose="02020603050405020304" pitchFamily="18" charset="0"/>
                <a:ea typeface="Times New Roman" panose="02020603050405020304" pitchFamily="18" charset="0"/>
                <a:cs typeface="Times New Roman" panose="02020603050405020304" pitchFamily="18" charset="0"/>
              </a:rPr>
              <a:t>Nếu máy tạo oxi bị hỏng tôi sẽ chết ngộp… Vâng thế đấy. Chết tôi rùi.</a:t>
            </a:r>
          </a:p>
          <a:p>
            <a:pPr algn="just">
              <a:lnSpc>
                <a:spcPct val="114000"/>
              </a:lnSpc>
            </a:pPr>
            <a:r>
              <a:rPr lang="vi-VN" sz="3500" dirty="0">
                <a:solidFill>
                  <a:schemeClr val="bg1"/>
                </a:solidFill>
                <a:latin typeface="Times New Roman" panose="02020603050405020304" pitchFamily="18" charset="0"/>
                <a:cs typeface="Times New Roman" panose="02020603050405020304" pitchFamily="18" charset="0"/>
                <a:sym typeface="Symbol" pitchFamily="2" charset="2"/>
              </a:rPr>
              <a:t></a:t>
            </a:r>
            <a:r>
              <a:rPr lang="vi-VN" sz="3500" dirty="0">
                <a:solidFill>
                  <a:schemeClr val="bg1"/>
                </a:solidFill>
                <a:latin typeface="Times New Roman" panose="02020603050405020304" pitchFamily="18" charset="0"/>
                <a:cs typeface="Times New Roman" panose="02020603050405020304" pitchFamily="18" charset="0"/>
              </a:rPr>
              <a:t> Là người có kiến thức khoa học và kĩ năng sinh tồn rất tốt. Không những thế anh còn là người biết phán đoán tình hình, giàu kinh nghiệm xử lí tình huống. Đặc biệt anh cũng là người rất bản lĩnh, giàu óc sáng tạo và hài hước.</a:t>
            </a:r>
            <a:endParaRPr lang="x-none" sz="3500" dirty="0">
              <a:solidFill>
                <a:schemeClr val="bg1"/>
              </a:solidFill>
              <a:latin typeface="Times New Roman" panose="02020603050405020304" pitchFamily="18" charset="0"/>
              <a:cs typeface="Times New Roman" panose="02020603050405020304" pitchFamily="18" charset="0"/>
            </a:endParaRPr>
          </a:p>
        </p:txBody>
      </p:sp>
      <p:sp>
        <p:nvSpPr>
          <p:cNvPr id="25" name="TextBox 3">
            <a:extLst>
              <a:ext uri="{FF2B5EF4-FFF2-40B4-BE49-F238E27FC236}">
                <a16:creationId xmlns:a16="http://schemas.microsoft.com/office/drawing/2014/main" xmlns="" id="{51C9B7CD-B9AC-F2E3-AE5D-7F007D8CB2BF}"/>
              </a:ext>
            </a:extLst>
          </p:cNvPr>
          <p:cNvSpPr txBox="1"/>
          <p:nvPr/>
        </p:nvSpPr>
        <p:spPr>
          <a:xfrm>
            <a:off x="3528465" y="284267"/>
            <a:ext cx="6955574" cy="1025922"/>
          </a:xfrm>
          <a:prstGeom prst="rect">
            <a:avLst/>
          </a:prstGeom>
        </p:spPr>
        <p:txBody>
          <a:bodyPr lIns="0" tIns="0" rIns="0" bIns="0" rtlCol="0" anchor="t">
            <a:spAutoFit/>
          </a:bodyPr>
          <a:lstStyle/>
          <a:p>
            <a:pPr marL="0" lvl="0" indent="0" algn="r">
              <a:lnSpc>
                <a:spcPts val="8000"/>
              </a:lnSpc>
              <a:spcBef>
                <a:spcPct val="0"/>
              </a:spcBef>
            </a:pPr>
            <a:r>
              <a:rPr lang="en-US" sz="8000" b="1" u="none" spc="400" dirty="0" err="1">
                <a:solidFill>
                  <a:srgbClr val="FFCC00"/>
                </a:solidFill>
                <a:latin typeface="Times New Roman" panose="02020603050405020304" pitchFamily="18" charset="0"/>
                <a:cs typeface="Times New Roman" panose="02020603050405020304" pitchFamily="18" charset="0"/>
              </a:rPr>
              <a:t>Câu</a:t>
            </a:r>
            <a:r>
              <a:rPr lang="en-US" sz="8000" b="1" u="none" spc="400" dirty="0">
                <a:solidFill>
                  <a:srgbClr val="FFCC00"/>
                </a:solidFill>
                <a:latin typeface="Times New Roman" panose="02020603050405020304" pitchFamily="18" charset="0"/>
                <a:cs typeface="Times New Roman" panose="02020603050405020304" pitchFamily="18" charset="0"/>
              </a:rPr>
              <a:t> 3:</a:t>
            </a:r>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arn(inVertical)">
                                      <p:cBhvr>
                                        <p:cTn id="7" dur="500"/>
                                        <p:tgtEl>
                                          <p:spTgt spid="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4">
                                            <p:txEl>
                                              <p:pRg st="1" end="1"/>
                                            </p:txEl>
                                          </p:spTgt>
                                        </p:tgtEl>
                                        <p:attrNameLst>
                                          <p:attrName>style.visibility</p:attrName>
                                        </p:attrNameLst>
                                      </p:cBhvr>
                                      <p:to>
                                        <p:strVal val="visible"/>
                                      </p:to>
                                    </p:set>
                                    <p:animEffect transition="in" filter="barn(inVertical)">
                                      <p:cBhvr>
                                        <p:cTn id="12" dur="500"/>
                                        <p:tgtEl>
                                          <p:spTgt spid="2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4">
                                            <p:txEl>
                                              <p:pRg st="2" end="2"/>
                                            </p:txEl>
                                          </p:spTgt>
                                        </p:tgtEl>
                                        <p:attrNameLst>
                                          <p:attrName>style.visibility</p:attrName>
                                        </p:attrNameLst>
                                      </p:cBhvr>
                                      <p:to>
                                        <p:strVal val="visible"/>
                                      </p:to>
                                    </p:set>
                                    <p:animEffect transition="in" filter="barn(inVertical)">
                                      <p:cBhvr>
                                        <p:cTn id="17" dur="500"/>
                                        <p:tgtEl>
                                          <p:spTgt spid="2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4">
                                            <p:txEl>
                                              <p:pRg st="3" end="3"/>
                                            </p:txEl>
                                          </p:spTgt>
                                        </p:tgtEl>
                                        <p:attrNameLst>
                                          <p:attrName>style.visibility</p:attrName>
                                        </p:attrNameLst>
                                      </p:cBhvr>
                                      <p:to>
                                        <p:strVal val="visible"/>
                                      </p:to>
                                    </p:set>
                                    <p:animEffect transition="in" filter="barn(inVertical)">
                                      <p:cBhvr>
                                        <p:cTn id="22" dur="500"/>
                                        <p:tgtEl>
                                          <p:spTgt spid="2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4">
                                            <p:txEl>
                                              <p:pRg st="4" end="4"/>
                                            </p:txEl>
                                          </p:spTgt>
                                        </p:tgtEl>
                                        <p:attrNameLst>
                                          <p:attrName>style.visibility</p:attrName>
                                        </p:attrNameLst>
                                      </p:cBhvr>
                                      <p:to>
                                        <p:strVal val="visible"/>
                                      </p:to>
                                    </p:set>
                                    <p:animEffect transition="in" filter="barn(inVertical)">
                                      <p:cBhvr>
                                        <p:cTn id="27" dur="500"/>
                                        <p:tgtEl>
                                          <p:spTgt spid="2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4">
                                            <p:txEl>
                                              <p:pRg st="5" end="5"/>
                                            </p:txEl>
                                          </p:spTgt>
                                        </p:tgtEl>
                                        <p:attrNameLst>
                                          <p:attrName>style.visibility</p:attrName>
                                        </p:attrNameLst>
                                      </p:cBhvr>
                                      <p:to>
                                        <p:strVal val="visible"/>
                                      </p:to>
                                    </p:set>
                                    <p:animEffect transition="in" filter="barn(inVertical)">
                                      <p:cBhvr>
                                        <p:cTn id="32" dur="500"/>
                                        <p:tgtEl>
                                          <p:spTgt spid="2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24">
                                            <p:txEl>
                                              <p:pRg st="6" end="6"/>
                                            </p:txEl>
                                          </p:spTgt>
                                        </p:tgtEl>
                                        <p:attrNameLst>
                                          <p:attrName>style.visibility</p:attrName>
                                        </p:attrNameLst>
                                      </p:cBhvr>
                                      <p:to>
                                        <p:strVal val="visible"/>
                                      </p:to>
                                    </p:set>
                                    <p:animEffect transition="in" filter="barn(inVertical)">
                                      <p:cBhvr>
                                        <p:cTn id="37" dur="500"/>
                                        <p:tgtEl>
                                          <p:spTgt spid="2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24">
                                            <p:txEl>
                                              <p:pRg st="7" end="7"/>
                                            </p:txEl>
                                          </p:spTgt>
                                        </p:tgtEl>
                                        <p:attrNameLst>
                                          <p:attrName>style.visibility</p:attrName>
                                        </p:attrNameLst>
                                      </p:cBhvr>
                                      <p:to>
                                        <p:strVal val="visible"/>
                                      </p:to>
                                    </p:set>
                                    <p:animEffect transition="in" filter="barn(inVertical)">
                                      <p:cBhvr>
                                        <p:cTn id="42" dur="500"/>
                                        <p:tgtEl>
                                          <p:spTgt spid="2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sp>
        <p:nvSpPr>
          <p:cNvPr id="3" name="TextBox 3"/>
          <p:cNvSpPr txBox="1"/>
          <p:nvPr/>
        </p:nvSpPr>
        <p:spPr>
          <a:xfrm>
            <a:off x="9971657" y="1369269"/>
            <a:ext cx="6955574" cy="1025922"/>
          </a:xfrm>
          <a:prstGeom prst="rect">
            <a:avLst/>
          </a:prstGeom>
        </p:spPr>
        <p:txBody>
          <a:bodyPr lIns="0" tIns="0" rIns="0" bIns="0" rtlCol="0" anchor="t">
            <a:spAutoFit/>
          </a:bodyPr>
          <a:lstStyle/>
          <a:p>
            <a:pPr marL="0" lvl="0" indent="0" algn="ctr">
              <a:lnSpc>
                <a:spcPts val="8000"/>
              </a:lnSpc>
              <a:spcBef>
                <a:spcPct val="0"/>
              </a:spcBef>
            </a:pPr>
            <a:r>
              <a:rPr lang="en-US" sz="8000" b="1" u="none" spc="400" dirty="0" err="1">
                <a:solidFill>
                  <a:srgbClr val="FFCC00"/>
                </a:solidFill>
                <a:latin typeface="Times New Roman" panose="02020603050405020304" pitchFamily="18" charset="0"/>
                <a:cs typeface="Times New Roman" panose="02020603050405020304" pitchFamily="18" charset="0"/>
              </a:rPr>
              <a:t>Câu</a:t>
            </a:r>
            <a:r>
              <a:rPr lang="en-US" sz="8000" b="1" u="none" spc="400" dirty="0">
                <a:solidFill>
                  <a:srgbClr val="FFCC00"/>
                </a:solidFill>
                <a:latin typeface="Times New Roman" panose="02020603050405020304" pitchFamily="18" charset="0"/>
                <a:cs typeface="Times New Roman" panose="02020603050405020304" pitchFamily="18" charset="0"/>
              </a:rPr>
              <a:t> 4:</a:t>
            </a:r>
          </a:p>
        </p:txBody>
      </p:sp>
      <p:pic>
        <p:nvPicPr>
          <p:cNvPr id="16" name="Picture 16"/>
          <p:cNvPicPr>
            <a:picLocks noChangeAspect="1"/>
          </p:cNvPicPr>
          <p:nvPr/>
        </p:nvPicPr>
        <p:blipFill>
          <a:blip r:embed="rId3"/>
          <a:srcRect/>
          <a:stretch>
            <a:fillRect/>
          </a:stretch>
        </p:blipFill>
        <p:spPr>
          <a:xfrm>
            <a:off x="11350765" y="4254851"/>
            <a:ext cx="5176457" cy="5295609"/>
          </a:xfrm>
          <a:prstGeom prst="rect">
            <a:avLst/>
          </a:prstGeom>
        </p:spPr>
      </p:pic>
      <p:pic>
        <p:nvPicPr>
          <p:cNvPr id="17" name="Picture 17"/>
          <p:cNvPicPr>
            <a:picLocks noChangeAspect="1"/>
          </p:cNvPicPr>
          <p:nvPr/>
        </p:nvPicPr>
        <p:blipFill>
          <a:blip r:embed="rId4"/>
          <a:srcRect/>
          <a:stretch>
            <a:fillRect/>
          </a:stretch>
        </p:blipFill>
        <p:spPr>
          <a:xfrm>
            <a:off x="15710766" y="8170466"/>
            <a:ext cx="473556" cy="442775"/>
          </a:xfrm>
          <a:prstGeom prst="rect">
            <a:avLst/>
          </a:prstGeom>
        </p:spPr>
      </p:pic>
      <p:pic>
        <p:nvPicPr>
          <p:cNvPr id="18" name="Picture 18"/>
          <p:cNvPicPr>
            <a:picLocks noChangeAspect="1"/>
          </p:cNvPicPr>
          <p:nvPr/>
        </p:nvPicPr>
        <p:blipFill>
          <a:blip r:embed="rId4"/>
          <a:srcRect/>
          <a:stretch>
            <a:fillRect/>
          </a:stretch>
        </p:blipFill>
        <p:spPr>
          <a:xfrm>
            <a:off x="13098651" y="4537384"/>
            <a:ext cx="473556" cy="442775"/>
          </a:xfrm>
          <a:prstGeom prst="rect">
            <a:avLst/>
          </a:prstGeom>
        </p:spPr>
      </p:pic>
      <p:pic>
        <p:nvPicPr>
          <p:cNvPr id="19" name="Picture 19"/>
          <p:cNvPicPr>
            <a:picLocks noChangeAspect="1"/>
          </p:cNvPicPr>
          <p:nvPr/>
        </p:nvPicPr>
        <p:blipFill>
          <a:blip r:embed="rId4"/>
          <a:srcRect/>
          <a:stretch>
            <a:fillRect/>
          </a:stretch>
        </p:blipFill>
        <p:spPr>
          <a:xfrm>
            <a:off x="11756593" y="4980158"/>
            <a:ext cx="717090" cy="670479"/>
          </a:xfrm>
          <a:prstGeom prst="rect">
            <a:avLst/>
          </a:prstGeom>
        </p:spPr>
      </p:pic>
      <p:pic>
        <p:nvPicPr>
          <p:cNvPr id="20" name="Picture 20"/>
          <p:cNvPicPr>
            <a:picLocks noChangeAspect="1"/>
          </p:cNvPicPr>
          <p:nvPr/>
        </p:nvPicPr>
        <p:blipFill>
          <a:blip r:embed="rId4"/>
          <a:srcRect/>
          <a:stretch>
            <a:fillRect/>
          </a:stretch>
        </p:blipFill>
        <p:spPr>
          <a:xfrm>
            <a:off x="17022522" y="4758771"/>
            <a:ext cx="473556" cy="442775"/>
          </a:xfrm>
          <a:prstGeom prst="rect">
            <a:avLst/>
          </a:prstGeom>
        </p:spPr>
      </p:pic>
      <p:pic>
        <p:nvPicPr>
          <p:cNvPr id="21" name="Picture 21"/>
          <p:cNvPicPr>
            <a:picLocks noChangeAspect="1"/>
          </p:cNvPicPr>
          <p:nvPr/>
        </p:nvPicPr>
        <p:blipFill>
          <a:blip r:embed="rId5"/>
          <a:srcRect/>
          <a:stretch>
            <a:fillRect/>
          </a:stretch>
        </p:blipFill>
        <p:spPr>
          <a:xfrm>
            <a:off x="16785744" y="8613241"/>
            <a:ext cx="1103858" cy="1290119"/>
          </a:xfrm>
          <a:prstGeom prst="rect">
            <a:avLst/>
          </a:prstGeom>
        </p:spPr>
      </p:pic>
      <p:pic>
        <p:nvPicPr>
          <p:cNvPr id="24" name="Picture 7">
            <a:extLst>
              <a:ext uri="{FF2B5EF4-FFF2-40B4-BE49-F238E27FC236}">
                <a16:creationId xmlns:a16="http://schemas.microsoft.com/office/drawing/2014/main" xmlns="" id="{C67026B9-AC6F-7EE5-2841-CDC3770B5DF3}"/>
              </a:ext>
            </a:extLst>
          </p:cNvPr>
          <p:cNvPicPr>
            <a:picLocks noChangeAspect="1"/>
          </p:cNvPicPr>
          <p:nvPr/>
        </p:nvPicPr>
        <p:blipFill>
          <a:blip r:embed="rId6"/>
          <a:srcRect b="32159"/>
          <a:stretch>
            <a:fillRect/>
          </a:stretch>
        </p:blipFill>
        <p:spPr>
          <a:xfrm rot="10800000">
            <a:off x="457200" y="0"/>
            <a:ext cx="2169821" cy="1293543"/>
          </a:xfrm>
          <a:prstGeom prst="rect">
            <a:avLst/>
          </a:prstGeom>
        </p:spPr>
      </p:pic>
      <p:sp>
        <p:nvSpPr>
          <p:cNvPr id="26" name="TextBox 25">
            <a:extLst>
              <a:ext uri="{FF2B5EF4-FFF2-40B4-BE49-F238E27FC236}">
                <a16:creationId xmlns:a16="http://schemas.microsoft.com/office/drawing/2014/main" xmlns="" id="{A937218D-D755-DF0F-8B0B-CA911AA31120}"/>
              </a:ext>
            </a:extLst>
          </p:cNvPr>
          <p:cNvSpPr txBox="1"/>
          <p:nvPr/>
        </p:nvSpPr>
        <p:spPr>
          <a:xfrm>
            <a:off x="1031119" y="2440591"/>
            <a:ext cx="9144000" cy="6236707"/>
          </a:xfrm>
          <a:prstGeom prst="rect">
            <a:avLst/>
          </a:prstGeom>
          <a:noFill/>
        </p:spPr>
        <p:txBody>
          <a:bodyPr wrap="square">
            <a:spAutoFit/>
          </a:bodyPr>
          <a:lstStyle/>
          <a:p>
            <a:pPr algn="just">
              <a:lnSpc>
                <a:spcPct val="115000"/>
              </a:lnSpc>
            </a:pPr>
            <a:r>
              <a:rPr lang="vi-VN" sz="3500" dirty="0">
                <a:solidFill>
                  <a:schemeClr val="bg1"/>
                </a:solidFill>
                <a:effectLst/>
                <a:latin typeface="Times New Roman" panose="02020603050405020304" pitchFamily="18" charset="0"/>
                <a:ea typeface="Times New Roman" panose="02020603050405020304" pitchFamily="18" charset="0"/>
              </a:rPr>
              <a:t>- Chiếc MAV, Nasa, căn Hap</a:t>
            </a:r>
            <a:endParaRPr lang="x-none" sz="3500"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3500" dirty="0">
                <a:solidFill>
                  <a:schemeClr val="bg1"/>
                </a:solidFill>
                <a:effectLst/>
                <a:latin typeface="Times New Roman" panose="02020603050405020304" pitchFamily="18" charset="0"/>
                <a:ea typeface="Times New Roman" panose="02020603050405020304" pitchFamily="18" charset="0"/>
              </a:rPr>
              <a:t>- Bộ đồ du hành hoàn thành xuất sắc nhiệm vụ của nó. Khi áp suất bị giảm, nó liên tục tự làm đầy bằng khí lấy từ bình nitơ của tôi để cân bằng.</a:t>
            </a:r>
            <a:endParaRPr lang="x-none" sz="3500"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3500" dirty="0">
                <a:solidFill>
                  <a:schemeClr val="bg1"/>
                </a:solidFill>
                <a:effectLst/>
                <a:latin typeface="Times New Roman" panose="02020603050405020304" pitchFamily="18" charset="0"/>
                <a:ea typeface="Times New Roman" panose="02020603050405020304" pitchFamily="18" charset="0"/>
              </a:rPr>
              <a:t>- Một khi lỗ ri có thể tự cầm cự được, nó chỉ phải chầm chậm nhỏ giọt trong không khí mới để bù vào lượng khí đã mất.</a:t>
            </a:r>
            <a:endParaRPr lang="x-none" sz="3500"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3500" dirty="0">
                <a:solidFill>
                  <a:schemeClr val="bg1"/>
                </a:solidFill>
                <a:effectLst/>
                <a:latin typeface="Times New Roman" panose="02020603050405020304" pitchFamily="18" charset="0"/>
                <a:ea typeface="Times New Roman" panose="02020603050405020304" pitchFamily="18" charset="0"/>
              </a:rPr>
              <a:t>- Máu chảy ra ngoài nhanh chóng bị bốc hơi do dòng khí lưu thông và áp suất thấp để lại một đống cặn.</a:t>
            </a:r>
            <a:endParaRPr lang="x-none" sz="3500" dirty="0">
              <a:solidFill>
                <a:schemeClr val="bg1"/>
              </a:solidFill>
              <a:effectLst/>
              <a:latin typeface="Times New Roman" panose="02020603050405020304" pitchFamily="18" charset="0"/>
              <a:ea typeface="Times New Roman" panose="02020603050405020304" pitchFamily="18" charset="0"/>
            </a:endParaRPr>
          </a:p>
        </p:txBody>
      </p:sp>
      <p:pic>
        <p:nvPicPr>
          <p:cNvPr id="27" name="Picture 17">
            <a:extLst>
              <a:ext uri="{FF2B5EF4-FFF2-40B4-BE49-F238E27FC236}">
                <a16:creationId xmlns:a16="http://schemas.microsoft.com/office/drawing/2014/main" xmlns="" id="{C3575A82-658B-304F-F448-95418C684B0D}"/>
              </a:ext>
            </a:extLst>
          </p:cNvPr>
          <p:cNvPicPr>
            <a:picLocks noChangeAspect="1"/>
          </p:cNvPicPr>
          <p:nvPr/>
        </p:nvPicPr>
        <p:blipFill>
          <a:blip r:embed="rId4"/>
          <a:srcRect/>
          <a:stretch>
            <a:fillRect/>
          </a:stretch>
        </p:blipFill>
        <p:spPr>
          <a:xfrm>
            <a:off x="2847443" y="1212469"/>
            <a:ext cx="473556" cy="44277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arn(inVertic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barn(inVertical)">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6">
                                            <p:txEl>
                                              <p:pRg st="2" end="2"/>
                                            </p:txEl>
                                          </p:spTgt>
                                        </p:tgtEl>
                                        <p:attrNameLst>
                                          <p:attrName>style.visibility</p:attrName>
                                        </p:attrNameLst>
                                      </p:cBhvr>
                                      <p:to>
                                        <p:strVal val="visible"/>
                                      </p:to>
                                    </p:set>
                                    <p:animEffect transition="in" filter="barn(inVertical)">
                                      <p:cBhvr>
                                        <p:cTn id="17" dur="500"/>
                                        <p:tgtEl>
                                          <p:spTgt spid="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6">
                                            <p:txEl>
                                              <p:pRg st="3" end="3"/>
                                            </p:txEl>
                                          </p:spTgt>
                                        </p:tgtEl>
                                        <p:attrNameLst>
                                          <p:attrName>style.visibility</p:attrName>
                                        </p:attrNameLst>
                                      </p:cBhvr>
                                      <p:to>
                                        <p:strVal val="visible"/>
                                      </p:to>
                                    </p:set>
                                    <p:animEffect transition="in" filter="barn(inVertical)">
                                      <p:cBhvr>
                                        <p:cTn id="22" dur="500"/>
                                        <p:tgtEl>
                                          <p:spTgt spid="2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grpSp>
        <p:nvGrpSpPr>
          <p:cNvPr id="4" name="Group 4"/>
          <p:cNvGrpSpPr/>
          <p:nvPr/>
        </p:nvGrpSpPr>
        <p:grpSpPr>
          <a:xfrm>
            <a:off x="1575395" y="3871834"/>
            <a:ext cx="6022003" cy="5149755"/>
            <a:chOff x="0" y="0"/>
            <a:chExt cx="4751019" cy="2887975"/>
          </a:xfrm>
        </p:grpSpPr>
        <p:sp>
          <p:nvSpPr>
            <p:cNvPr id="5" name="Freeform 5"/>
            <p:cNvSpPr/>
            <p:nvPr/>
          </p:nvSpPr>
          <p:spPr>
            <a:xfrm>
              <a:off x="0" y="0"/>
              <a:ext cx="4751019" cy="2887975"/>
            </a:xfrm>
            <a:custGeom>
              <a:avLst/>
              <a:gdLst/>
              <a:ahLst/>
              <a:cxnLst/>
              <a:rect l="l" t="t" r="r" b="b"/>
              <a:pathLst>
                <a:path w="4751019" h="2887975">
                  <a:moveTo>
                    <a:pt x="4626559" y="2887975"/>
                  </a:moveTo>
                  <a:lnTo>
                    <a:pt x="124460" y="2887975"/>
                  </a:lnTo>
                  <a:cubicBezTo>
                    <a:pt x="55880" y="2887975"/>
                    <a:pt x="0" y="2832095"/>
                    <a:pt x="0" y="2763515"/>
                  </a:cubicBezTo>
                  <a:lnTo>
                    <a:pt x="0" y="124460"/>
                  </a:lnTo>
                  <a:cubicBezTo>
                    <a:pt x="0" y="55880"/>
                    <a:pt x="55880" y="0"/>
                    <a:pt x="124460" y="0"/>
                  </a:cubicBezTo>
                  <a:lnTo>
                    <a:pt x="4626559" y="0"/>
                  </a:lnTo>
                  <a:cubicBezTo>
                    <a:pt x="4695139" y="0"/>
                    <a:pt x="4751019" y="55880"/>
                    <a:pt x="4751019" y="124460"/>
                  </a:cubicBezTo>
                  <a:lnTo>
                    <a:pt x="4751019" y="2763515"/>
                  </a:lnTo>
                  <a:cubicBezTo>
                    <a:pt x="4751019" y="2832095"/>
                    <a:pt x="4695139" y="2887975"/>
                    <a:pt x="4626559" y="2887975"/>
                  </a:cubicBezTo>
                  <a:close/>
                </a:path>
              </a:pathLst>
            </a:custGeom>
            <a:solidFill>
              <a:srgbClr val="FFFFFF"/>
            </a:solidFill>
          </p:spPr>
        </p:sp>
      </p:grpSp>
      <p:grpSp>
        <p:nvGrpSpPr>
          <p:cNvPr id="6" name="Group 6"/>
          <p:cNvGrpSpPr/>
          <p:nvPr/>
        </p:nvGrpSpPr>
        <p:grpSpPr>
          <a:xfrm>
            <a:off x="1575395" y="2478891"/>
            <a:ext cx="6022003" cy="938704"/>
            <a:chOff x="0" y="0"/>
            <a:chExt cx="6439524" cy="1003787"/>
          </a:xfrm>
        </p:grpSpPr>
        <p:sp>
          <p:nvSpPr>
            <p:cNvPr id="7" name="Freeform 7"/>
            <p:cNvSpPr/>
            <p:nvPr/>
          </p:nvSpPr>
          <p:spPr>
            <a:xfrm>
              <a:off x="0" y="0"/>
              <a:ext cx="6439524" cy="1003787"/>
            </a:xfrm>
            <a:custGeom>
              <a:avLst/>
              <a:gdLst/>
              <a:ahLst/>
              <a:cxnLst/>
              <a:rect l="l" t="t" r="r" b="b"/>
              <a:pathLst>
                <a:path w="6439524" h="1003787">
                  <a:moveTo>
                    <a:pt x="6315064" y="1003787"/>
                  </a:moveTo>
                  <a:lnTo>
                    <a:pt x="124460" y="1003787"/>
                  </a:lnTo>
                  <a:cubicBezTo>
                    <a:pt x="55880" y="1003787"/>
                    <a:pt x="0" y="947907"/>
                    <a:pt x="0" y="879327"/>
                  </a:cubicBezTo>
                  <a:lnTo>
                    <a:pt x="0" y="124460"/>
                  </a:lnTo>
                  <a:cubicBezTo>
                    <a:pt x="0" y="55880"/>
                    <a:pt x="55880" y="0"/>
                    <a:pt x="124460" y="0"/>
                  </a:cubicBezTo>
                  <a:lnTo>
                    <a:pt x="6315064" y="0"/>
                  </a:lnTo>
                  <a:cubicBezTo>
                    <a:pt x="6383644" y="0"/>
                    <a:pt x="6439524" y="55880"/>
                    <a:pt x="6439524" y="124460"/>
                  </a:cubicBezTo>
                  <a:lnTo>
                    <a:pt x="6439524" y="879327"/>
                  </a:lnTo>
                  <a:cubicBezTo>
                    <a:pt x="6439524" y="947907"/>
                    <a:pt x="6383644" y="1003787"/>
                    <a:pt x="6315064" y="1003787"/>
                  </a:cubicBezTo>
                  <a:close/>
                </a:path>
              </a:pathLst>
            </a:custGeom>
            <a:solidFill>
              <a:srgbClr val="FFCC00"/>
            </a:solidFill>
          </p:spPr>
        </p:sp>
      </p:grpSp>
      <p:grpSp>
        <p:nvGrpSpPr>
          <p:cNvPr id="10" name="Group 10"/>
          <p:cNvGrpSpPr/>
          <p:nvPr/>
        </p:nvGrpSpPr>
        <p:grpSpPr>
          <a:xfrm>
            <a:off x="10635959" y="3879945"/>
            <a:ext cx="6022003" cy="5149755"/>
            <a:chOff x="0" y="0"/>
            <a:chExt cx="4751019" cy="2887975"/>
          </a:xfrm>
        </p:grpSpPr>
        <p:sp>
          <p:nvSpPr>
            <p:cNvPr id="11" name="Freeform 11"/>
            <p:cNvSpPr/>
            <p:nvPr/>
          </p:nvSpPr>
          <p:spPr>
            <a:xfrm>
              <a:off x="0" y="0"/>
              <a:ext cx="4751019" cy="2887975"/>
            </a:xfrm>
            <a:custGeom>
              <a:avLst/>
              <a:gdLst/>
              <a:ahLst/>
              <a:cxnLst/>
              <a:rect l="l" t="t" r="r" b="b"/>
              <a:pathLst>
                <a:path w="4751019" h="2887975">
                  <a:moveTo>
                    <a:pt x="4626559" y="2887975"/>
                  </a:moveTo>
                  <a:lnTo>
                    <a:pt x="124460" y="2887975"/>
                  </a:lnTo>
                  <a:cubicBezTo>
                    <a:pt x="55880" y="2887975"/>
                    <a:pt x="0" y="2832095"/>
                    <a:pt x="0" y="2763515"/>
                  </a:cubicBezTo>
                  <a:lnTo>
                    <a:pt x="0" y="124460"/>
                  </a:lnTo>
                  <a:cubicBezTo>
                    <a:pt x="0" y="55880"/>
                    <a:pt x="55880" y="0"/>
                    <a:pt x="124460" y="0"/>
                  </a:cubicBezTo>
                  <a:lnTo>
                    <a:pt x="4626559" y="0"/>
                  </a:lnTo>
                  <a:cubicBezTo>
                    <a:pt x="4695139" y="0"/>
                    <a:pt x="4751019" y="55880"/>
                    <a:pt x="4751019" y="124460"/>
                  </a:cubicBezTo>
                  <a:lnTo>
                    <a:pt x="4751019" y="2763515"/>
                  </a:lnTo>
                  <a:cubicBezTo>
                    <a:pt x="4751019" y="2832095"/>
                    <a:pt x="4695139" y="2887975"/>
                    <a:pt x="4626559" y="2887975"/>
                  </a:cubicBezTo>
                  <a:close/>
                </a:path>
              </a:pathLst>
            </a:custGeom>
            <a:solidFill>
              <a:srgbClr val="FFFFFF"/>
            </a:solidFill>
          </p:spPr>
        </p:sp>
      </p:grpSp>
      <p:grpSp>
        <p:nvGrpSpPr>
          <p:cNvPr id="12" name="Group 12"/>
          <p:cNvGrpSpPr/>
          <p:nvPr/>
        </p:nvGrpSpPr>
        <p:grpSpPr>
          <a:xfrm>
            <a:off x="10635959" y="2487002"/>
            <a:ext cx="6022003" cy="938704"/>
            <a:chOff x="0" y="0"/>
            <a:chExt cx="6439524" cy="1003787"/>
          </a:xfrm>
        </p:grpSpPr>
        <p:sp>
          <p:nvSpPr>
            <p:cNvPr id="13" name="Freeform 13"/>
            <p:cNvSpPr/>
            <p:nvPr/>
          </p:nvSpPr>
          <p:spPr>
            <a:xfrm>
              <a:off x="0" y="0"/>
              <a:ext cx="6439524" cy="1003787"/>
            </a:xfrm>
            <a:custGeom>
              <a:avLst/>
              <a:gdLst/>
              <a:ahLst/>
              <a:cxnLst/>
              <a:rect l="l" t="t" r="r" b="b"/>
              <a:pathLst>
                <a:path w="6439524" h="1003787">
                  <a:moveTo>
                    <a:pt x="6315064" y="1003787"/>
                  </a:moveTo>
                  <a:lnTo>
                    <a:pt x="124460" y="1003787"/>
                  </a:lnTo>
                  <a:cubicBezTo>
                    <a:pt x="55880" y="1003787"/>
                    <a:pt x="0" y="947907"/>
                    <a:pt x="0" y="879327"/>
                  </a:cubicBezTo>
                  <a:lnTo>
                    <a:pt x="0" y="124460"/>
                  </a:lnTo>
                  <a:cubicBezTo>
                    <a:pt x="0" y="55880"/>
                    <a:pt x="55880" y="0"/>
                    <a:pt x="124460" y="0"/>
                  </a:cubicBezTo>
                  <a:lnTo>
                    <a:pt x="6315064" y="0"/>
                  </a:lnTo>
                  <a:cubicBezTo>
                    <a:pt x="6383644" y="0"/>
                    <a:pt x="6439524" y="55880"/>
                    <a:pt x="6439524" y="124460"/>
                  </a:cubicBezTo>
                  <a:lnTo>
                    <a:pt x="6439524" y="879327"/>
                  </a:lnTo>
                  <a:cubicBezTo>
                    <a:pt x="6439524" y="947907"/>
                    <a:pt x="6383644" y="1003787"/>
                    <a:pt x="6315064" y="1003787"/>
                  </a:cubicBezTo>
                  <a:close/>
                </a:path>
              </a:pathLst>
            </a:custGeom>
            <a:solidFill>
              <a:srgbClr val="FFCC00"/>
            </a:solidFill>
          </p:spPr>
        </p:sp>
      </p:grpSp>
      <p:sp>
        <p:nvSpPr>
          <p:cNvPr id="14" name="TextBox 14"/>
          <p:cNvSpPr txBox="1"/>
          <p:nvPr/>
        </p:nvSpPr>
        <p:spPr>
          <a:xfrm>
            <a:off x="10794604" y="2579301"/>
            <a:ext cx="5704714" cy="610235"/>
          </a:xfrm>
          <a:prstGeom prst="rect">
            <a:avLst/>
          </a:prstGeom>
        </p:spPr>
        <p:txBody>
          <a:bodyPr lIns="0" tIns="0" rIns="0" bIns="0" rtlCol="0" anchor="t">
            <a:spAutoFit/>
          </a:bodyPr>
          <a:lstStyle/>
          <a:p>
            <a:pPr marL="0" lvl="0" indent="0" algn="ctr">
              <a:lnSpc>
                <a:spcPts val="5040"/>
              </a:lnSpc>
              <a:spcBef>
                <a:spcPct val="0"/>
              </a:spcBef>
            </a:pPr>
            <a:r>
              <a:rPr lang="en-US" sz="3600" u="none" dirty="0" err="1">
                <a:solidFill>
                  <a:srgbClr val="1C5189"/>
                </a:solidFill>
                <a:latin typeface="Mali Bold"/>
              </a:rPr>
              <a:t>Câu</a:t>
            </a:r>
            <a:r>
              <a:rPr lang="en-US" sz="3600" u="none" dirty="0">
                <a:solidFill>
                  <a:srgbClr val="1C5189"/>
                </a:solidFill>
                <a:latin typeface="Mali Bold"/>
              </a:rPr>
              <a:t> 6</a:t>
            </a:r>
          </a:p>
        </p:txBody>
      </p:sp>
      <p:pic>
        <p:nvPicPr>
          <p:cNvPr id="15" name="Picture 15"/>
          <p:cNvPicPr>
            <a:picLocks noChangeAspect="1"/>
          </p:cNvPicPr>
          <p:nvPr/>
        </p:nvPicPr>
        <p:blipFill>
          <a:blip r:embed="rId3"/>
          <a:srcRect b="40451"/>
          <a:stretch>
            <a:fillRect/>
          </a:stretch>
        </p:blipFill>
        <p:spPr>
          <a:xfrm>
            <a:off x="12496303" y="1105159"/>
            <a:ext cx="2301316" cy="1381842"/>
          </a:xfrm>
          <a:prstGeom prst="rect">
            <a:avLst/>
          </a:prstGeom>
        </p:spPr>
      </p:pic>
      <p:sp>
        <p:nvSpPr>
          <p:cNvPr id="16" name="TextBox 16"/>
          <p:cNvSpPr txBox="1"/>
          <p:nvPr/>
        </p:nvSpPr>
        <p:spPr>
          <a:xfrm>
            <a:off x="1734039" y="2579301"/>
            <a:ext cx="5704714" cy="610235"/>
          </a:xfrm>
          <a:prstGeom prst="rect">
            <a:avLst/>
          </a:prstGeom>
        </p:spPr>
        <p:txBody>
          <a:bodyPr lIns="0" tIns="0" rIns="0" bIns="0" rtlCol="0" anchor="t">
            <a:spAutoFit/>
          </a:bodyPr>
          <a:lstStyle/>
          <a:p>
            <a:pPr marL="0" lvl="0" indent="0" algn="ctr">
              <a:lnSpc>
                <a:spcPts val="5040"/>
              </a:lnSpc>
              <a:spcBef>
                <a:spcPct val="0"/>
              </a:spcBef>
            </a:pPr>
            <a:r>
              <a:rPr lang="en-US" sz="3600" u="none" dirty="0" err="1">
                <a:solidFill>
                  <a:srgbClr val="1C5189"/>
                </a:solidFill>
                <a:latin typeface="Mali Bold"/>
              </a:rPr>
              <a:t>Câu</a:t>
            </a:r>
            <a:r>
              <a:rPr lang="en-US" sz="3600" u="none" dirty="0">
                <a:solidFill>
                  <a:srgbClr val="1C5189"/>
                </a:solidFill>
                <a:latin typeface="Mali Bold"/>
              </a:rPr>
              <a:t> 5</a:t>
            </a:r>
          </a:p>
        </p:txBody>
      </p:sp>
      <p:pic>
        <p:nvPicPr>
          <p:cNvPr id="17" name="Picture 17"/>
          <p:cNvPicPr>
            <a:picLocks noChangeAspect="1"/>
          </p:cNvPicPr>
          <p:nvPr/>
        </p:nvPicPr>
        <p:blipFill>
          <a:blip r:embed="rId4"/>
          <a:srcRect b="40451"/>
          <a:stretch>
            <a:fillRect/>
          </a:stretch>
        </p:blipFill>
        <p:spPr>
          <a:xfrm>
            <a:off x="3426123" y="1105159"/>
            <a:ext cx="2320547" cy="1381842"/>
          </a:xfrm>
          <a:prstGeom prst="rect">
            <a:avLst/>
          </a:prstGeom>
        </p:spPr>
      </p:pic>
      <p:sp>
        <p:nvSpPr>
          <p:cNvPr id="18" name="AutoShape 18"/>
          <p:cNvSpPr/>
          <p:nvPr/>
        </p:nvSpPr>
        <p:spPr>
          <a:xfrm rot="5400000">
            <a:off x="5725402" y="6913423"/>
            <a:ext cx="6818146" cy="0"/>
          </a:xfrm>
          <a:prstGeom prst="line">
            <a:avLst/>
          </a:prstGeom>
          <a:ln w="19050" cap="rnd">
            <a:solidFill>
              <a:srgbClr val="FFFFFF"/>
            </a:solidFill>
            <a:prstDash val="sysDash"/>
            <a:headEnd type="none" w="sm" len="sm"/>
            <a:tailEnd type="none" w="sm" len="sm"/>
          </a:ln>
        </p:spPr>
      </p:sp>
      <p:pic>
        <p:nvPicPr>
          <p:cNvPr id="19" name="Picture 19"/>
          <p:cNvPicPr>
            <a:picLocks noChangeAspect="1"/>
          </p:cNvPicPr>
          <p:nvPr/>
        </p:nvPicPr>
        <p:blipFill>
          <a:blip r:embed="rId5"/>
          <a:srcRect b="8377"/>
          <a:stretch>
            <a:fillRect/>
          </a:stretch>
        </p:blipFill>
        <p:spPr>
          <a:xfrm>
            <a:off x="8168443" y="7684264"/>
            <a:ext cx="2129360" cy="2602736"/>
          </a:xfrm>
          <a:prstGeom prst="rect">
            <a:avLst/>
          </a:prstGeom>
        </p:spPr>
      </p:pic>
      <p:pic>
        <p:nvPicPr>
          <p:cNvPr id="21" name="Picture 21"/>
          <p:cNvPicPr>
            <a:picLocks noChangeAspect="1"/>
          </p:cNvPicPr>
          <p:nvPr/>
        </p:nvPicPr>
        <p:blipFill>
          <a:blip r:embed="rId6"/>
          <a:srcRect l="45862" t="96" r="2411" b="24462"/>
          <a:stretch>
            <a:fillRect/>
          </a:stretch>
        </p:blipFill>
        <p:spPr>
          <a:xfrm>
            <a:off x="15018610" y="161015"/>
            <a:ext cx="3269390" cy="3540464"/>
          </a:xfrm>
          <a:prstGeom prst="rect">
            <a:avLst/>
          </a:prstGeom>
        </p:spPr>
      </p:pic>
      <p:pic>
        <p:nvPicPr>
          <p:cNvPr id="22" name="Picture 22"/>
          <p:cNvPicPr>
            <a:picLocks noChangeAspect="1"/>
          </p:cNvPicPr>
          <p:nvPr/>
        </p:nvPicPr>
        <p:blipFill>
          <a:blip r:embed="rId7"/>
          <a:srcRect l="45862" t="96" r="2411" b="24462"/>
          <a:stretch>
            <a:fillRect/>
          </a:stretch>
        </p:blipFill>
        <p:spPr>
          <a:xfrm>
            <a:off x="131429" y="161015"/>
            <a:ext cx="3269390" cy="3540464"/>
          </a:xfrm>
          <a:prstGeom prst="rect">
            <a:avLst/>
          </a:prstGeom>
        </p:spPr>
      </p:pic>
      <p:pic>
        <p:nvPicPr>
          <p:cNvPr id="23" name="Picture 23"/>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t="25061" r="49588"/>
          <a:stretch>
            <a:fillRect/>
          </a:stretch>
        </p:blipFill>
        <p:spPr>
          <a:xfrm rot="-10800000">
            <a:off x="-19049" y="7684264"/>
            <a:ext cx="2090617" cy="2602736"/>
          </a:xfrm>
          <a:prstGeom prst="rect">
            <a:avLst/>
          </a:prstGeom>
        </p:spPr>
      </p:pic>
      <p:pic>
        <p:nvPicPr>
          <p:cNvPr id="24" name="Picture 2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t="34082" r="36791"/>
          <a:stretch>
            <a:fillRect/>
          </a:stretch>
        </p:blipFill>
        <p:spPr>
          <a:xfrm rot="5400000">
            <a:off x="15906982" y="7951002"/>
            <a:ext cx="2541924" cy="2220112"/>
          </a:xfrm>
          <a:prstGeom prst="rect">
            <a:avLst/>
          </a:prstGeom>
        </p:spPr>
      </p:pic>
      <p:sp>
        <p:nvSpPr>
          <p:cNvPr id="26" name="TextBox 25">
            <a:extLst>
              <a:ext uri="{FF2B5EF4-FFF2-40B4-BE49-F238E27FC236}">
                <a16:creationId xmlns:a16="http://schemas.microsoft.com/office/drawing/2014/main" xmlns="" id="{74F94261-3C4C-21C8-71F0-D70E6C3132D2}"/>
              </a:ext>
            </a:extLst>
          </p:cNvPr>
          <p:cNvSpPr txBox="1"/>
          <p:nvPr/>
        </p:nvSpPr>
        <p:spPr>
          <a:xfrm>
            <a:off x="1673468" y="4029337"/>
            <a:ext cx="5765285" cy="4378506"/>
          </a:xfrm>
          <a:prstGeom prst="rect">
            <a:avLst/>
          </a:prstGeom>
          <a:noFill/>
        </p:spPr>
        <p:txBody>
          <a:bodyPr wrap="square">
            <a:spAutoFit/>
          </a:bodyPr>
          <a:lstStyle/>
          <a:p>
            <a:pPr algn="just">
              <a:lnSpc>
                <a:spcPct val="115000"/>
              </a:lnSpc>
            </a:pPr>
            <a:r>
              <a:rPr lang="vi-VN" sz="3500" dirty="0">
                <a:solidFill>
                  <a:srgbClr val="000000"/>
                </a:solidFill>
                <a:effectLst/>
                <a:latin typeface="Times New Roman" panose="02020603050405020304" pitchFamily="18" charset="0"/>
                <a:ea typeface="Times New Roman" panose="02020603050405020304" pitchFamily="18" charset="0"/>
              </a:rPr>
              <a:t>- Kể chuyện theo ngôi thứ nhất rất chân thật, sinh động.</a:t>
            </a:r>
            <a:endParaRPr lang="x-none" sz="3500" dirty="0">
              <a:effectLst/>
              <a:latin typeface="Times New Roman" panose="02020603050405020304" pitchFamily="18" charset="0"/>
              <a:ea typeface="Times New Roman" panose="02020603050405020304" pitchFamily="18" charset="0"/>
            </a:endParaRPr>
          </a:p>
          <a:p>
            <a:pPr algn="just">
              <a:lnSpc>
                <a:spcPct val="115000"/>
              </a:lnSpc>
            </a:pPr>
            <a:r>
              <a:rPr lang="vi-VN" sz="3500" dirty="0">
                <a:solidFill>
                  <a:srgbClr val="000000"/>
                </a:solidFill>
                <a:effectLst/>
                <a:latin typeface="Times New Roman" panose="02020603050405020304" pitchFamily="18" charset="0"/>
                <a:ea typeface="Times New Roman" panose="02020603050405020304" pitchFamily="18" charset="0"/>
              </a:rPr>
              <a:t>- Các chi tiết chuyên ngành khoa học được kể tạo sự hấp dẫn, tin cậy.</a:t>
            </a:r>
            <a:endParaRPr lang="x-none" sz="3500" dirty="0">
              <a:effectLst/>
              <a:latin typeface="Times New Roman" panose="02020603050405020304" pitchFamily="18" charset="0"/>
              <a:ea typeface="Times New Roman" panose="02020603050405020304" pitchFamily="18" charset="0"/>
            </a:endParaRPr>
          </a:p>
          <a:p>
            <a:pPr algn="just">
              <a:lnSpc>
                <a:spcPct val="115000"/>
              </a:lnSpc>
            </a:pPr>
            <a:r>
              <a:rPr lang="vi-VN" sz="3500" dirty="0">
                <a:solidFill>
                  <a:srgbClr val="000000"/>
                </a:solidFill>
                <a:effectLst/>
                <a:latin typeface="Times New Roman" panose="02020603050405020304" pitchFamily="18" charset="0"/>
                <a:ea typeface="Times New Roman" panose="02020603050405020304" pitchFamily="18" charset="0"/>
              </a:rPr>
              <a:t>- Giọng kể tự nhiên, pha chút hài hước, dí dỏm.</a:t>
            </a:r>
            <a:endParaRPr lang="x-none" sz="3500" dirty="0">
              <a:effectLst/>
              <a:latin typeface="Times New Roman" panose="02020603050405020304" pitchFamily="18" charset="0"/>
              <a:ea typeface="Times New Roman" panose="02020603050405020304" pitchFamily="18" charset="0"/>
            </a:endParaRPr>
          </a:p>
        </p:txBody>
      </p:sp>
      <p:sp>
        <p:nvSpPr>
          <p:cNvPr id="28" name="TextBox 27">
            <a:extLst>
              <a:ext uri="{FF2B5EF4-FFF2-40B4-BE49-F238E27FC236}">
                <a16:creationId xmlns:a16="http://schemas.microsoft.com/office/drawing/2014/main" xmlns="" id="{32756DDB-F39A-3497-B7C0-D70666D3D7C5}"/>
              </a:ext>
            </a:extLst>
          </p:cNvPr>
          <p:cNvSpPr txBox="1"/>
          <p:nvPr/>
        </p:nvSpPr>
        <p:spPr>
          <a:xfrm>
            <a:off x="10671553" y="3865263"/>
            <a:ext cx="5827764" cy="5143716"/>
          </a:xfrm>
          <a:prstGeom prst="rect">
            <a:avLst/>
          </a:prstGeom>
          <a:noFill/>
        </p:spPr>
        <p:txBody>
          <a:bodyPr wrap="square">
            <a:spAutoFit/>
          </a:bodyPr>
          <a:lstStyle/>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 Cần có hiểu biết, kiến thức về các lĩnh vực mà bản thân muốn khám phá.</a:t>
            </a:r>
            <a:endParaRPr lang="x-none" sz="3200" dirty="0">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 Cần rèn kĩ năng ứng phó và xử lí tình huống khó khăn hoặc phát sinh ngoài mong muốn.</a:t>
            </a:r>
            <a:endParaRPr lang="x-none" sz="3200" dirty="0">
              <a:effectLst/>
              <a:latin typeface="Times New Roman" panose="02020603050405020304" pitchFamily="18" charset="0"/>
              <a:ea typeface="Times New Roman" panose="02020603050405020304" pitchFamily="18" charset="0"/>
            </a:endParaRPr>
          </a:p>
          <a:p>
            <a:pPr algn="just">
              <a:lnSpc>
                <a:spcPct val="115000"/>
              </a:lnSpc>
            </a:pPr>
            <a:r>
              <a:rPr lang="vi-VN" sz="3200" dirty="0">
                <a:solidFill>
                  <a:srgbClr val="000000"/>
                </a:solidFill>
                <a:effectLst/>
                <a:latin typeface="Times New Roman" panose="02020603050405020304" pitchFamily="18" charset="0"/>
                <a:ea typeface="Times New Roman" panose="02020603050405020304" pitchFamily="18" charset="0"/>
              </a:rPr>
              <a:t>- Cần có tinh thần, ý chí và bản lĩnh ngay cả trong tình huống hiểm nghèo. </a:t>
            </a:r>
            <a:endParaRPr lang="x-none" sz="3200" dirty="0">
              <a:effectLst/>
              <a:latin typeface="Times New Roman" panose="02020603050405020304" pitchFamily="18" charset="0"/>
              <a:ea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6">
                                            <p:txEl>
                                              <p:pRg st="0" end="0"/>
                                            </p:txEl>
                                          </p:spTgt>
                                        </p:tgtEl>
                                        <p:attrNameLst>
                                          <p:attrName>style.visibility</p:attrName>
                                        </p:attrNameLst>
                                      </p:cBhvr>
                                      <p:to>
                                        <p:strVal val="visible"/>
                                      </p:to>
                                    </p:set>
                                    <p:animEffect transition="in" filter="blinds(horizontal)">
                                      <p:cBhvr>
                                        <p:cTn id="7" dur="500"/>
                                        <p:tgtEl>
                                          <p:spTgt spid="2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6">
                                            <p:txEl>
                                              <p:pRg st="1" end="1"/>
                                            </p:txEl>
                                          </p:spTgt>
                                        </p:tgtEl>
                                        <p:attrNameLst>
                                          <p:attrName>style.visibility</p:attrName>
                                        </p:attrNameLst>
                                      </p:cBhvr>
                                      <p:to>
                                        <p:strVal val="visible"/>
                                      </p:to>
                                    </p:set>
                                    <p:animEffect transition="in" filter="blinds(horizontal)">
                                      <p:cBhvr>
                                        <p:cTn id="12" dur="500"/>
                                        <p:tgtEl>
                                          <p:spTgt spid="2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6">
                                            <p:txEl>
                                              <p:pRg st="2" end="2"/>
                                            </p:txEl>
                                          </p:spTgt>
                                        </p:tgtEl>
                                        <p:attrNameLst>
                                          <p:attrName>style.visibility</p:attrName>
                                        </p:attrNameLst>
                                      </p:cBhvr>
                                      <p:to>
                                        <p:strVal val="visible"/>
                                      </p:to>
                                    </p:set>
                                    <p:animEffect transition="in" filter="blinds(horizontal)">
                                      <p:cBhvr>
                                        <p:cTn id="17" dur="500"/>
                                        <p:tgtEl>
                                          <p:spTgt spid="2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8">
                                            <p:txEl>
                                              <p:pRg st="0" end="0"/>
                                            </p:txEl>
                                          </p:spTgt>
                                        </p:tgtEl>
                                        <p:attrNameLst>
                                          <p:attrName>style.visibility</p:attrName>
                                        </p:attrNameLst>
                                      </p:cBhvr>
                                      <p:to>
                                        <p:strVal val="visible"/>
                                      </p:to>
                                    </p:set>
                                    <p:animEffect transition="in" filter="blinds(horizontal)">
                                      <p:cBhvr>
                                        <p:cTn id="22" dur="500"/>
                                        <p:tgtEl>
                                          <p:spTgt spid="28">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28">
                                            <p:txEl>
                                              <p:pRg st="1" end="1"/>
                                            </p:txEl>
                                          </p:spTgt>
                                        </p:tgtEl>
                                        <p:attrNameLst>
                                          <p:attrName>style.visibility</p:attrName>
                                        </p:attrNameLst>
                                      </p:cBhvr>
                                      <p:to>
                                        <p:strVal val="visible"/>
                                      </p:to>
                                    </p:set>
                                    <p:animEffect transition="in" filter="blinds(horizontal)">
                                      <p:cBhvr>
                                        <p:cTn id="27" dur="500"/>
                                        <p:tgtEl>
                                          <p:spTgt spid="28">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28">
                                            <p:txEl>
                                              <p:pRg st="2" end="2"/>
                                            </p:txEl>
                                          </p:spTgt>
                                        </p:tgtEl>
                                        <p:attrNameLst>
                                          <p:attrName>style.visibility</p:attrName>
                                        </p:attrNameLst>
                                      </p:cBhvr>
                                      <p:to>
                                        <p:strVal val="visible"/>
                                      </p:to>
                                    </p:set>
                                    <p:animEffect transition="in" filter="blinds(horizontal)">
                                      <p:cBhvr>
                                        <p:cTn id="32" dur="500"/>
                                        <p:tgtEl>
                                          <p:spTgt spid="2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sp>
        <p:nvSpPr>
          <p:cNvPr id="3" name="TextBox 3"/>
          <p:cNvSpPr txBox="1"/>
          <p:nvPr/>
        </p:nvSpPr>
        <p:spPr>
          <a:xfrm>
            <a:off x="295957" y="2888610"/>
            <a:ext cx="17614886" cy="2462213"/>
          </a:xfrm>
          <a:prstGeom prst="rect">
            <a:avLst/>
          </a:prstGeom>
        </p:spPr>
        <p:txBody>
          <a:bodyPr wrap="square" lIns="0" tIns="0" rIns="0" bIns="0" rtlCol="0" anchor="t">
            <a:spAutoFit/>
          </a:bodyPr>
          <a:lstStyle/>
          <a:p>
            <a:pPr marL="0" lvl="0" indent="0" algn="ctr">
              <a:spcBef>
                <a:spcPct val="0"/>
              </a:spcBef>
            </a:pPr>
            <a:r>
              <a:rPr lang="en-US" sz="8000" b="1" u="none" spc="719" dirty="0">
                <a:solidFill>
                  <a:srgbClr val="FFCC00"/>
                </a:solidFill>
                <a:latin typeface="Times New Roman" panose="02020603050405020304" pitchFamily="18" charset="0"/>
                <a:cs typeface="Times New Roman" panose="02020603050405020304" pitchFamily="18" charset="0"/>
              </a:rPr>
              <a:t>III. </a:t>
            </a:r>
            <a:r>
              <a:rPr lang="en-US" sz="8000" b="1" u="none" spc="719" dirty="0" err="1">
                <a:solidFill>
                  <a:srgbClr val="FFCC00"/>
                </a:solidFill>
                <a:latin typeface="Times New Roman" panose="02020603050405020304" pitchFamily="18" charset="0"/>
                <a:cs typeface="Times New Roman" panose="02020603050405020304" pitchFamily="18" charset="0"/>
              </a:rPr>
              <a:t>Chiến</a:t>
            </a:r>
            <a:r>
              <a:rPr lang="en-US" sz="8000" b="1" u="none" spc="719" dirty="0">
                <a:solidFill>
                  <a:srgbClr val="FFCC00"/>
                </a:solidFill>
                <a:latin typeface="Times New Roman" panose="02020603050405020304" pitchFamily="18" charset="0"/>
                <a:cs typeface="Times New Roman" panose="02020603050405020304" pitchFamily="18" charset="0"/>
              </a:rPr>
              <a:t> </a:t>
            </a:r>
            <a:r>
              <a:rPr lang="en-US" sz="8000" b="1" u="none" spc="719" dirty="0" err="1">
                <a:solidFill>
                  <a:srgbClr val="FFCC00"/>
                </a:solidFill>
                <a:latin typeface="Times New Roman" panose="02020603050405020304" pitchFamily="18" charset="0"/>
                <a:cs typeface="Times New Roman" panose="02020603050405020304" pitchFamily="18" charset="0"/>
              </a:rPr>
              <a:t>lược</a:t>
            </a:r>
            <a:r>
              <a:rPr lang="en-US" sz="8000" b="1" u="none" spc="719" dirty="0">
                <a:solidFill>
                  <a:srgbClr val="FFCC00"/>
                </a:solidFill>
                <a:latin typeface="Times New Roman" panose="02020603050405020304" pitchFamily="18" charset="0"/>
                <a:cs typeface="Times New Roman" panose="02020603050405020304" pitchFamily="18" charset="0"/>
              </a:rPr>
              <a:t> </a:t>
            </a:r>
            <a:r>
              <a:rPr lang="en-US" sz="8000" b="1" u="none" spc="719" dirty="0" err="1">
                <a:solidFill>
                  <a:srgbClr val="FFCC00"/>
                </a:solidFill>
                <a:latin typeface="Times New Roman" panose="02020603050405020304" pitchFamily="18" charset="0"/>
                <a:cs typeface="Times New Roman" panose="02020603050405020304" pitchFamily="18" charset="0"/>
              </a:rPr>
              <a:t>đọc</a:t>
            </a:r>
            <a:r>
              <a:rPr lang="en-US" sz="8000" b="1" u="none" spc="719" dirty="0">
                <a:solidFill>
                  <a:srgbClr val="FFCC00"/>
                </a:solidFill>
                <a:latin typeface="Times New Roman" panose="02020603050405020304" pitchFamily="18" charset="0"/>
                <a:cs typeface="Times New Roman" panose="02020603050405020304" pitchFamily="18" charset="0"/>
              </a:rPr>
              <a:t> </a:t>
            </a:r>
            <a:r>
              <a:rPr lang="en-US" sz="8000" b="1" u="none" spc="719" dirty="0" err="1">
                <a:solidFill>
                  <a:srgbClr val="FFCC00"/>
                </a:solidFill>
                <a:latin typeface="Times New Roman" panose="02020603050405020304" pitchFamily="18" charset="0"/>
                <a:cs typeface="Times New Roman" panose="02020603050405020304" pitchFamily="18" charset="0"/>
              </a:rPr>
              <a:t>hiểu</a:t>
            </a:r>
            <a:endParaRPr lang="en-US" sz="8000" b="1" u="none" spc="719" dirty="0">
              <a:solidFill>
                <a:srgbClr val="FFCC00"/>
              </a:solidFill>
              <a:latin typeface="Times New Roman" panose="02020603050405020304" pitchFamily="18" charset="0"/>
              <a:cs typeface="Times New Roman" panose="02020603050405020304" pitchFamily="18" charset="0"/>
            </a:endParaRPr>
          </a:p>
          <a:p>
            <a:pPr marL="0" lvl="0" indent="0" algn="ctr">
              <a:spcBef>
                <a:spcPct val="0"/>
              </a:spcBef>
            </a:pPr>
            <a:r>
              <a:rPr lang="en-US" sz="8000" b="1" spc="719" dirty="0" err="1">
                <a:solidFill>
                  <a:srgbClr val="FFCC00"/>
                </a:solidFill>
                <a:latin typeface="Times New Roman" panose="02020603050405020304" pitchFamily="18" charset="0"/>
                <a:cs typeface="Times New Roman" panose="02020603050405020304" pitchFamily="18" charset="0"/>
              </a:rPr>
              <a:t>truyện</a:t>
            </a:r>
            <a:r>
              <a:rPr lang="en-US" sz="8000" b="1" spc="719" dirty="0">
                <a:solidFill>
                  <a:srgbClr val="FFCC00"/>
                </a:solidFill>
                <a:latin typeface="Times New Roman" panose="02020603050405020304" pitchFamily="18" charset="0"/>
                <a:cs typeface="Times New Roman" panose="02020603050405020304" pitchFamily="18" charset="0"/>
              </a:rPr>
              <a:t> khoa </a:t>
            </a:r>
            <a:r>
              <a:rPr lang="en-US" sz="8000" b="1" spc="719" dirty="0" err="1">
                <a:solidFill>
                  <a:srgbClr val="FFCC00"/>
                </a:solidFill>
                <a:latin typeface="Times New Roman" panose="02020603050405020304" pitchFamily="18" charset="0"/>
                <a:cs typeface="Times New Roman" panose="02020603050405020304" pitchFamily="18" charset="0"/>
              </a:rPr>
              <a:t>học</a:t>
            </a:r>
            <a:r>
              <a:rPr lang="en-US" sz="8000" b="1" spc="719" dirty="0">
                <a:solidFill>
                  <a:srgbClr val="FFCC00"/>
                </a:solidFill>
                <a:latin typeface="Times New Roman" panose="02020603050405020304" pitchFamily="18" charset="0"/>
                <a:cs typeface="Times New Roman" panose="02020603050405020304" pitchFamily="18" charset="0"/>
              </a:rPr>
              <a:t> </a:t>
            </a:r>
            <a:r>
              <a:rPr lang="en-US" sz="8000" b="1" spc="719" dirty="0" err="1">
                <a:solidFill>
                  <a:srgbClr val="FFCC00"/>
                </a:solidFill>
                <a:latin typeface="Times New Roman" panose="02020603050405020304" pitchFamily="18" charset="0"/>
                <a:cs typeface="Times New Roman" panose="02020603050405020304" pitchFamily="18" charset="0"/>
              </a:rPr>
              <a:t>viễn</a:t>
            </a:r>
            <a:r>
              <a:rPr lang="en-US" sz="8000" b="1" spc="719" dirty="0">
                <a:solidFill>
                  <a:srgbClr val="FFCC00"/>
                </a:solidFill>
                <a:latin typeface="Times New Roman" panose="02020603050405020304" pitchFamily="18" charset="0"/>
                <a:cs typeface="Times New Roman" panose="02020603050405020304" pitchFamily="18" charset="0"/>
              </a:rPr>
              <a:t> </a:t>
            </a:r>
            <a:r>
              <a:rPr lang="en-US" sz="8000" b="1" spc="719" dirty="0" err="1">
                <a:solidFill>
                  <a:srgbClr val="FFCC00"/>
                </a:solidFill>
                <a:latin typeface="Times New Roman" panose="02020603050405020304" pitchFamily="18" charset="0"/>
                <a:cs typeface="Times New Roman" panose="02020603050405020304" pitchFamily="18" charset="0"/>
              </a:rPr>
              <a:t>tưởng</a:t>
            </a:r>
            <a:endParaRPr lang="en-US" sz="8000" b="1" u="none" spc="719" dirty="0">
              <a:solidFill>
                <a:srgbClr val="FFCC00"/>
              </a:solidFill>
              <a:latin typeface="Times New Roman" panose="02020603050405020304" pitchFamily="18" charset="0"/>
              <a:cs typeface="Times New Roman" panose="02020603050405020304" pitchFamily="18" charset="0"/>
            </a:endParaRPr>
          </a:p>
        </p:txBody>
      </p:sp>
      <p:grpSp>
        <p:nvGrpSpPr>
          <p:cNvPr id="4" name="Group 4"/>
          <p:cNvGrpSpPr/>
          <p:nvPr/>
        </p:nvGrpSpPr>
        <p:grpSpPr>
          <a:xfrm>
            <a:off x="3762840" y="5919945"/>
            <a:ext cx="10689253" cy="938704"/>
            <a:chOff x="0" y="0"/>
            <a:chExt cx="11430366" cy="1003787"/>
          </a:xfrm>
        </p:grpSpPr>
        <p:sp>
          <p:nvSpPr>
            <p:cNvPr id="5" name="Freeform 5"/>
            <p:cNvSpPr/>
            <p:nvPr/>
          </p:nvSpPr>
          <p:spPr>
            <a:xfrm>
              <a:off x="0" y="0"/>
              <a:ext cx="11430366" cy="1003787"/>
            </a:xfrm>
            <a:custGeom>
              <a:avLst/>
              <a:gdLst/>
              <a:ahLst/>
              <a:cxnLst/>
              <a:rect l="l" t="t" r="r" b="b"/>
              <a:pathLst>
                <a:path w="11430366" h="1003787">
                  <a:moveTo>
                    <a:pt x="11305905" y="1003787"/>
                  </a:moveTo>
                  <a:lnTo>
                    <a:pt x="124460" y="1003787"/>
                  </a:lnTo>
                  <a:cubicBezTo>
                    <a:pt x="55880" y="1003787"/>
                    <a:pt x="0" y="947907"/>
                    <a:pt x="0" y="879327"/>
                  </a:cubicBezTo>
                  <a:lnTo>
                    <a:pt x="0" y="124460"/>
                  </a:lnTo>
                  <a:cubicBezTo>
                    <a:pt x="0" y="55880"/>
                    <a:pt x="55880" y="0"/>
                    <a:pt x="124460" y="0"/>
                  </a:cubicBezTo>
                  <a:lnTo>
                    <a:pt x="11305906" y="0"/>
                  </a:lnTo>
                  <a:cubicBezTo>
                    <a:pt x="11374486" y="0"/>
                    <a:pt x="11430366" y="55880"/>
                    <a:pt x="11430366" y="124460"/>
                  </a:cubicBezTo>
                  <a:lnTo>
                    <a:pt x="11430366" y="879327"/>
                  </a:lnTo>
                  <a:cubicBezTo>
                    <a:pt x="11430366" y="947907"/>
                    <a:pt x="11374486" y="1003787"/>
                    <a:pt x="11305906" y="1003787"/>
                  </a:cubicBezTo>
                  <a:close/>
                </a:path>
              </a:pathLst>
            </a:custGeom>
            <a:solidFill>
              <a:srgbClr val="FFCC00"/>
            </a:solidFill>
          </p:spPr>
        </p:sp>
      </p:grp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l="14105"/>
          <a:stretch>
            <a:fillRect/>
          </a:stretch>
        </p:blipFill>
        <p:spPr>
          <a:xfrm>
            <a:off x="0" y="0"/>
            <a:ext cx="2726179" cy="3412754"/>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5480620" y="0"/>
            <a:ext cx="2807380" cy="2705613"/>
          </a:xfrm>
          <a:prstGeom prst="rect">
            <a:avLst/>
          </a:prstGeom>
        </p:spPr>
      </p:pic>
      <p:pic>
        <p:nvPicPr>
          <p:cNvPr id="9" name="Picture 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767902" y="6167283"/>
            <a:ext cx="1082188" cy="3125454"/>
          </a:xfrm>
          <a:prstGeom prst="rect">
            <a:avLst/>
          </a:prstGeom>
        </p:spPr>
      </p:pic>
      <p:pic>
        <p:nvPicPr>
          <p:cNvPr id="10" name="Picture 10"/>
          <p:cNvPicPr>
            <a:picLocks noChangeAspect="1"/>
          </p:cNvPicPr>
          <p:nvPr/>
        </p:nvPicPr>
        <p:blipFill>
          <a:blip r:embed="rId9"/>
          <a:srcRect r="1984" b="58974"/>
          <a:stretch>
            <a:fillRect/>
          </a:stretch>
        </p:blipFill>
        <p:spPr>
          <a:xfrm>
            <a:off x="0" y="9214989"/>
            <a:ext cx="9134687" cy="1072958"/>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480620" y="6823350"/>
            <a:ext cx="1107675" cy="2840192"/>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b="11956"/>
          <a:stretch>
            <a:fillRect/>
          </a:stretch>
        </p:blipFill>
        <p:spPr>
          <a:xfrm>
            <a:off x="16257454" y="8053872"/>
            <a:ext cx="1020896" cy="2233128"/>
          </a:xfrm>
          <a:prstGeom prst="rect">
            <a:avLst/>
          </a:prstGeom>
        </p:spPr>
      </p:pic>
      <p:pic>
        <p:nvPicPr>
          <p:cNvPr id="13" name="Picture 13"/>
          <p:cNvPicPr>
            <a:picLocks noChangeAspect="1"/>
          </p:cNvPicPr>
          <p:nvPr/>
        </p:nvPicPr>
        <p:blipFill>
          <a:blip r:embed="rId14"/>
          <a:srcRect/>
          <a:stretch>
            <a:fillRect/>
          </a:stretch>
        </p:blipFill>
        <p:spPr>
          <a:xfrm rot="929577">
            <a:off x="11169713" y="110133"/>
            <a:ext cx="1078360" cy="1050502"/>
          </a:xfrm>
          <a:prstGeom prst="rect">
            <a:avLst/>
          </a:prstGeom>
        </p:spPr>
      </p:pic>
      <p:pic>
        <p:nvPicPr>
          <p:cNvPr id="14" name="Picture 14"/>
          <p:cNvPicPr>
            <a:picLocks noChangeAspect="1"/>
          </p:cNvPicPr>
          <p:nvPr/>
        </p:nvPicPr>
        <p:blipFill>
          <a:blip r:embed="rId15"/>
          <a:srcRect r="1564" b="58974"/>
          <a:stretch>
            <a:fillRect/>
          </a:stretch>
        </p:blipFill>
        <p:spPr>
          <a:xfrm>
            <a:off x="9114138" y="9214989"/>
            <a:ext cx="9173862" cy="1072958"/>
          </a:xfrm>
          <a:prstGeom prst="rect">
            <a:avLst/>
          </a:prstGeom>
        </p:spPr>
      </p:pic>
      <p:pic>
        <p:nvPicPr>
          <p:cNvPr id="15" name="Picture 15"/>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336557" y="6389297"/>
            <a:ext cx="1384287" cy="2681427"/>
          </a:xfrm>
          <a:prstGeom prst="rect">
            <a:avLst/>
          </a:prstGeom>
        </p:spPr>
      </p:pic>
      <p:pic>
        <p:nvPicPr>
          <p:cNvPr id="16" name="Picture 16"/>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1472540" y="7686969"/>
            <a:ext cx="1253639" cy="1943626"/>
          </a:xfrm>
          <a:prstGeom prst="rect">
            <a:avLst/>
          </a:prstGeom>
        </p:spPr>
      </p:pic>
    </p:spTree>
    <p:extLst>
      <p:ext uri="{BB962C8B-B14F-4D97-AF65-F5344CB8AC3E}">
        <p14:creationId xmlns:p14="http://schemas.microsoft.com/office/powerpoint/2010/main" val="3261308697"/>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19" name="Picture 19"/>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l="33728" b="22553"/>
          <a:stretch>
            <a:fillRect/>
          </a:stretch>
        </p:blipFill>
        <p:spPr>
          <a:xfrm flipH="1">
            <a:off x="15198695" y="7285990"/>
            <a:ext cx="3089305" cy="3001010"/>
          </a:xfrm>
          <a:prstGeom prst="rect">
            <a:avLst/>
          </a:prstGeom>
        </p:spPr>
      </p:pic>
      <p:pic>
        <p:nvPicPr>
          <p:cNvPr id="20" name="Picture 20"/>
          <p:cNvPicPr>
            <a:picLocks noChangeAspect="1"/>
          </p:cNvPicPr>
          <p:nvPr/>
        </p:nvPicPr>
        <p:blipFill>
          <a:blip r:embed="rId5"/>
          <a:srcRect b="21887"/>
          <a:stretch>
            <a:fillRect/>
          </a:stretch>
        </p:blipFill>
        <p:spPr>
          <a:xfrm>
            <a:off x="14197963" y="8953286"/>
            <a:ext cx="1943019" cy="1333714"/>
          </a:xfrm>
          <a:prstGeom prst="rect">
            <a:avLst/>
          </a:prstGeom>
        </p:spPr>
      </p:pic>
      <p:pic>
        <p:nvPicPr>
          <p:cNvPr id="21" name="Picture 21"/>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b="36537"/>
          <a:stretch>
            <a:fillRect/>
          </a:stretch>
        </p:blipFill>
        <p:spPr>
          <a:xfrm>
            <a:off x="1169755" y="9081472"/>
            <a:ext cx="3706517" cy="1205528"/>
          </a:xfrm>
          <a:prstGeom prst="rect">
            <a:avLst/>
          </a:prstGeom>
        </p:spPr>
      </p:pic>
      <p:pic>
        <p:nvPicPr>
          <p:cNvPr id="22" name="Picture 22"/>
          <p:cNvPicPr>
            <a:picLocks noChangeAspect="1"/>
          </p:cNvPicPr>
          <p:nvPr/>
        </p:nvPicPr>
        <p:blipFill>
          <a:blip r:embed="rId8"/>
          <a:srcRect l="19418" b="20061"/>
          <a:stretch>
            <a:fillRect/>
          </a:stretch>
        </p:blipFill>
        <p:spPr>
          <a:xfrm>
            <a:off x="0" y="7346056"/>
            <a:ext cx="2905005" cy="2940944"/>
          </a:xfrm>
          <a:prstGeom prst="rect">
            <a:avLst/>
          </a:prstGeom>
        </p:spPr>
      </p:pic>
      <p:pic>
        <p:nvPicPr>
          <p:cNvPr id="23" name="Picture 23"/>
          <p:cNvPicPr>
            <a:picLocks noChangeAspect="1"/>
          </p:cNvPicPr>
          <p:nvPr/>
        </p:nvPicPr>
        <p:blipFill>
          <a:blip r:embed="rId9"/>
          <a:srcRect/>
          <a:stretch>
            <a:fillRect/>
          </a:stretch>
        </p:blipFill>
        <p:spPr>
          <a:xfrm>
            <a:off x="3374629" y="8117183"/>
            <a:ext cx="747962" cy="699345"/>
          </a:xfrm>
          <a:prstGeom prst="rect">
            <a:avLst/>
          </a:prstGeom>
        </p:spPr>
      </p:pic>
      <p:pic>
        <p:nvPicPr>
          <p:cNvPr id="24" name="Picture 24"/>
          <p:cNvPicPr>
            <a:picLocks noChangeAspect="1"/>
          </p:cNvPicPr>
          <p:nvPr/>
        </p:nvPicPr>
        <p:blipFill>
          <a:blip r:embed="rId9"/>
          <a:srcRect/>
          <a:stretch>
            <a:fillRect/>
          </a:stretch>
        </p:blipFill>
        <p:spPr>
          <a:xfrm>
            <a:off x="15169472" y="7504762"/>
            <a:ext cx="654996" cy="612421"/>
          </a:xfrm>
          <a:prstGeom prst="rect">
            <a:avLst/>
          </a:prstGeom>
        </p:spPr>
      </p:pic>
      <p:pic>
        <p:nvPicPr>
          <p:cNvPr id="25" name="Picture 25"/>
          <p:cNvPicPr>
            <a:picLocks noChangeAspect="1"/>
          </p:cNvPicPr>
          <p:nvPr/>
        </p:nvPicPr>
        <p:blipFill>
          <a:blip r:embed="rId10"/>
          <a:srcRect l="40190" t="96" b="70663"/>
          <a:stretch>
            <a:fillRect/>
          </a:stretch>
        </p:blipFill>
        <p:spPr>
          <a:xfrm>
            <a:off x="0" y="584422"/>
            <a:ext cx="3602331" cy="1307656"/>
          </a:xfrm>
          <a:prstGeom prst="rect">
            <a:avLst/>
          </a:prstGeom>
        </p:spPr>
      </p:pic>
      <p:pic>
        <p:nvPicPr>
          <p:cNvPr id="26" name="Picture 26"/>
          <p:cNvPicPr>
            <a:picLocks noChangeAspect="1"/>
          </p:cNvPicPr>
          <p:nvPr/>
        </p:nvPicPr>
        <p:blipFill>
          <a:blip r:embed="rId11"/>
          <a:srcRect l="40190" t="96" b="70663"/>
          <a:stretch>
            <a:fillRect/>
          </a:stretch>
        </p:blipFill>
        <p:spPr>
          <a:xfrm>
            <a:off x="14685669" y="749744"/>
            <a:ext cx="3602331" cy="1307656"/>
          </a:xfrm>
          <a:prstGeom prst="rect">
            <a:avLst/>
          </a:prstGeom>
        </p:spPr>
      </p:pic>
      <p:sp>
        <p:nvSpPr>
          <p:cNvPr id="28" name="TextBox 27">
            <a:extLst>
              <a:ext uri="{FF2B5EF4-FFF2-40B4-BE49-F238E27FC236}">
                <a16:creationId xmlns:a16="http://schemas.microsoft.com/office/drawing/2014/main" xmlns="" id="{B88CC1E4-5459-5878-25EB-E0FBA1F02DB2}"/>
              </a:ext>
            </a:extLst>
          </p:cNvPr>
          <p:cNvSpPr txBox="1"/>
          <p:nvPr/>
        </p:nvSpPr>
        <p:spPr>
          <a:xfrm>
            <a:off x="1477526" y="1925233"/>
            <a:ext cx="15332949" cy="5586145"/>
          </a:xfrm>
          <a:prstGeom prst="rect">
            <a:avLst/>
          </a:prstGeom>
          <a:noFill/>
        </p:spPr>
        <p:txBody>
          <a:bodyPr wrap="square">
            <a:spAutoFit/>
          </a:bodyPr>
          <a:lstStyle/>
          <a:p>
            <a:pPr algn="just">
              <a:lnSpc>
                <a:spcPct val="115000"/>
              </a:lnSpc>
            </a:pPr>
            <a:r>
              <a:rPr lang="vi-VN" sz="3500" dirty="0">
                <a:solidFill>
                  <a:schemeClr val="bg1"/>
                </a:solidFill>
                <a:effectLst/>
                <a:latin typeface="Times New Roman" panose="02020603050405020304" pitchFamily="18" charset="0"/>
                <a:ea typeface="Times New Roman" panose="02020603050405020304" pitchFamily="18" charset="0"/>
              </a:rPr>
              <a:t>- Tóm tắt được cốt truyện, qua đó thấy được sự ly kỳ cuốn hút của tác phẩm. </a:t>
            </a:r>
            <a:endParaRPr lang="x-none" sz="3500"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3500" dirty="0">
                <a:solidFill>
                  <a:schemeClr val="bg1"/>
                </a:solidFill>
                <a:effectLst/>
                <a:latin typeface="Times New Roman" panose="02020603050405020304" pitchFamily="18" charset="0"/>
                <a:ea typeface="Times New Roman" panose="02020603050405020304" pitchFamily="18" charset="0"/>
              </a:rPr>
              <a:t>- Phân tích được nhân vật, đặc biệt là nhân vật chính của tác phẩm.</a:t>
            </a:r>
            <a:endParaRPr lang="x-none" sz="3500"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3500" dirty="0">
                <a:solidFill>
                  <a:schemeClr val="bg1"/>
                </a:solidFill>
                <a:effectLst/>
                <a:latin typeface="Times New Roman" panose="02020603050405020304" pitchFamily="18" charset="0"/>
                <a:ea typeface="Times New Roman" panose="02020603050405020304" pitchFamily="18" charset="0"/>
              </a:rPr>
              <a:t>- Tìm hiểu sự kiện tại thời điểm nhà văn viết tác phẩm đã có hay chưa? Sự kiện đó có khả năng đúng với hiện thực sau này hay không?</a:t>
            </a:r>
            <a:endParaRPr lang="x-none" sz="3500"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3500" dirty="0">
                <a:solidFill>
                  <a:schemeClr val="bg1"/>
                </a:solidFill>
                <a:effectLst/>
                <a:latin typeface="Times New Roman" panose="02020603050405020304" pitchFamily="18" charset="0"/>
                <a:ea typeface="Times New Roman" panose="02020603050405020304" pitchFamily="18" charset="0"/>
              </a:rPr>
              <a:t>- Hiểu được các chi tiết được nhà văn sử dụng để mô tả nhân vật hay sự kiện kỳ lạ trong tác phẩm.</a:t>
            </a:r>
            <a:endParaRPr lang="x-none" sz="3500"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3500" dirty="0">
                <a:solidFill>
                  <a:schemeClr val="bg1"/>
                </a:solidFill>
                <a:effectLst/>
                <a:latin typeface="Times New Roman" panose="02020603050405020304" pitchFamily="18" charset="0"/>
                <a:ea typeface="Times New Roman" panose="02020603050405020304" pitchFamily="18" charset="0"/>
              </a:rPr>
              <a:t>- Chỉ ra được sự hài hoà giữa yếu tố khoa học và nghệ thuật trong truyện khoa học viễn tưởng.</a:t>
            </a:r>
            <a:endParaRPr lang="x-none" sz="3500" dirty="0">
              <a:solidFill>
                <a:schemeClr val="bg1"/>
              </a:solidFill>
              <a:effectLst/>
              <a:latin typeface="Times New Roman" panose="02020603050405020304" pitchFamily="18" charset="0"/>
              <a:ea typeface="Times New Roman" panose="02020603050405020304" pitchFamily="18" charset="0"/>
            </a:endParaRPr>
          </a:p>
          <a:p>
            <a:r>
              <a:rPr lang="vi-VN" sz="3500" dirty="0">
                <a:solidFill>
                  <a:schemeClr val="bg1"/>
                </a:solidFill>
                <a:effectLst/>
                <a:latin typeface="Times New Roman" panose="02020603050405020304" pitchFamily="18" charset="0"/>
                <a:ea typeface="Times New Roman" panose="02020603050405020304" pitchFamily="18" charset="0"/>
              </a:rPr>
              <a:t>- Đánh giá những giá trị mà truyện khoa học viễn tưởng đó mang lại cho người đọc. </a:t>
            </a:r>
            <a:endParaRPr lang="x-none" sz="3500" dirty="0">
              <a:solidFill>
                <a:schemeClr val="bg1"/>
              </a:solidFill>
            </a:endParaRPr>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arn(inVertical)">
                                      <p:cBhvr>
                                        <p:cTn id="7" dur="500"/>
                                        <p:tgtEl>
                                          <p:spTgt spid="2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8">
                                            <p:txEl>
                                              <p:pRg st="1" end="1"/>
                                            </p:txEl>
                                          </p:spTgt>
                                        </p:tgtEl>
                                        <p:attrNameLst>
                                          <p:attrName>style.visibility</p:attrName>
                                        </p:attrNameLst>
                                      </p:cBhvr>
                                      <p:to>
                                        <p:strVal val="visible"/>
                                      </p:to>
                                    </p:set>
                                    <p:animEffect transition="in" filter="barn(inVertical)">
                                      <p:cBhvr>
                                        <p:cTn id="12" dur="500"/>
                                        <p:tgtEl>
                                          <p:spTgt spid="2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8">
                                            <p:txEl>
                                              <p:pRg st="2" end="2"/>
                                            </p:txEl>
                                          </p:spTgt>
                                        </p:tgtEl>
                                        <p:attrNameLst>
                                          <p:attrName>style.visibility</p:attrName>
                                        </p:attrNameLst>
                                      </p:cBhvr>
                                      <p:to>
                                        <p:strVal val="visible"/>
                                      </p:to>
                                    </p:set>
                                    <p:animEffect transition="in" filter="barn(inVertical)">
                                      <p:cBhvr>
                                        <p:cTn id="17" dur="500"/>
                                        <p:tgtEl>
                                          <p:spTgt spid="2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28">
                                            <p:txEl>
                                              <p:pRg st="3" end="3"/>
                                            </p:txEl>
                                          </p:spTgt>
                                        </p:tgtEl>
                                        <p:attrNameLst>
                                          <p:attrName>style.visibility</p:attrName>
                                        </p:attrNameLst>
                                      </p:cBhvr>
                                      <p:to>
                                        <p:strVal val="visible"/>
                                      </p:to>
                                    </p:set>
                                    <p:animEffect transition="in" filter="barn(inVertical)">
                                      <p:cBhvr>
                                        <p:cTn id="22" dur="500"/>
                                        <p:tgtEl>
                                          <p:spTgt spid="2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8">
                                            <p:txEl>
                                              <p:pRg st="4" end="4"/>
                                            </p:txEl>
                                          </p:spTgt>
                                        </p:tgtEl>
                                        <p:attrNameLst>
                                          <p:attrName>style.visibility</p:attrName>
                                        </p:attrNameLst>
                                      </p:cBhvr>
                                      <p:to>
                                        <p:strVal val="visible"/>
                                      </p:to>
                                    </p:set>
                                    <p:animEffect transition="in" filter="barn(inVertical)">
                                      <p:cBhvr>
                                        <p:cTn id="27" dur="500"/>
                                        <p:tgtEl>
                                          <p:spTgt spid="2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28">
                                            <p:txEl>
                                              <p:pRg st="5" end="5"/>
                                            </p:txEl>
                                          </p:spTgt>
                                        </p:tgtEl>
                                        <p:attrNameLst>
                                          <p:attrName>style.visibility</p:attrName>
                                        </p:attrNameLst>
                                      </p:cBhvr>
                                      <p:to>
                                        <p:strVal val="visible"/>
                                      </p:to>
                                    </p:set>
                                    <p:animEffect transition="in" filter="barn(inVertical)">
                                      <p:cBhvr>
                                        <p:cTn id="32" dur="500"/>
                                        <p:tgtEl>
                                          <p:spTgt spid="28">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sp>
        <p:nvSpPr>
          <p:cNvPr id="3" name="TextBox 3"/>
          <p:cNvSpPr txBox="1"/>
          <p:nvPr/>
        </p:nvSpPr>
        <p:spPr>
          <a:xfrm>
            <a:off x="300023" y="3800503"/>
            <a:ext cx="17614886" cy="1538883"/>
          </a:xfrm>
          <a:prstGeom prst="rect">
            <a:avLst/>
          </a:prstGeom>
        </p:spPr>
        <p:txBody>
          <a:bodyPr wrap="square" lIns="0" tIns="0" rIns="0" bIns="0" rtlCol="0" anchor="t">
            <a:spAutoFit/>
          </a:bodyPr>
          <a:lstStyle/>
          <a:p>
            <a:pPr marL="0" lvl="0" indent="0" algn="ctr">
              <a:spcBef>
                <a:spcPct val="0"/>
              </a:spcBef>
            </a:pPr>
            <a:r>
              <a:rPr lang="en-US" sz="10000" b="1" u="none" spc="719" dirty="0">
                <a:solidFill>
                  <a:srgbClr val="FFCC00"/>
                </a:solidFill>
                <a:latin typeface="Times New Roman" panose="02020603050405020304" pitchFamily="18" charset="0"/>
                <a:cs typeface="Times New Roman" panose="02020603050405020304" pitchFamily="18" charset="0"/>
              </a:rPr>
              <a:t>VẬN DỤNG</a:t>
            </a:r>
          </a:p>
        </p:txBody>
      </p:sp>
      <p:grpSp>
        <p:nvGrpSpPr>
          <p:cNvPr id="4" name="Group 4"/>
          <p:cNvGrpSpPr/>
          <p:nvPr/>
        </p:nvGrpSpPr>
        <p:grpSpPr>
          <a:xfrm>
            <a:off x="3762840" y="5919945"/>
            <a:ext cx="10689253" cy="938704"/>
            <a:chOff x="0" y="0"/>
            <a:chExt cx="11430366" cy="1003787"/>
          </a:xfrm>
        </p:grpSpPr>
        <p:sp>
          <p:nvSpPr>
            <p:cNvPr id="5" name="Freeform 5"/>
            <p:cNvSpPr/>
            <p:nvPr/>
          </p:nvSpPr>
          <p:spPr>
            <a:xfrm>
              <a:off x="0" y="0"/>
              <a:ext cx="11430366" cy="1003787"/>
            </a:xfrm>
            <a:custGeom>
              <a:avLst/>
              <a:gdLst/>
              <a:ahLst/>
              <a:cxnLst/>
              <a:rect l="l" t="t" r="r" b="b"/>
              <a:pathLst>
                <a:path w="11430366" h="1003787">
                  <a:moveTo>
                    <a:pt x="11305905" y="1003787"/>
                  </a:moveTo>
                  <a:lnTo>
                    <a:pt x="124460" y="1003787"/>
                  </a:lnTo>
                  <a:cubicBezTo>
                    <a:pt x="55880" y="1003787"/>
                    <a:pt x="0" y="947907"/>
                    <a:pt x="0" y="879327"/>
                  </a:cubicBezTo>
                  <a:lnTo>
                    <a:pt x="0" y="124460"/>
                  </a:lnTo>
                  <a:cubicBezTo>
                    <a:pt x="0" y="55880"/>
                    <a:pt x="55880" y="0"/>
                    <a:pt x="124460" y="0"/>
                  </a:cubicBezTo>
                  <a:lnTo>
                    <a:pt x="11305906" y="0"/>
                  </a:lnTo>
                  <a:cubicBezTo>
                    <a:pt x="11374486" y="0"/>
                    <a:pt x="11430366" y="55880"/>
                    <a:pt x="11430366" y="124460"/>
                  </a:cubicBezTo>
                  <a:lnTo>
                    <a:pt x="11430366" y="879327"/>
                  </a:lnTo>
                  <a:cubicBezTo>
                    <a:pt x="11430366" y="947907"/>
                    <a:pt x="11374486" y="1003787"/>
                    <a:pt x="11305906" y="1003787"/>
                  </a:cubicBezTo>
                  <a:close/>
                </a:path>
              </a:pathLst>
            </a:custGeom>
            <a:solidFill>
              <a:srgbClr val="FFCC00"/>
            </a:solidFill>
          </p:spPr>
        </p:sp>
      </p:grpSp>
      <p:pic>
        <p:nvPicPr>
          <p:cNvPr id="7" name="Picture 7"/>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xmlns="" r:embed="rId4"/>
              </a:ext>
            </a:extLst>
          </a:blip>
          <a:srcRect l="14105"/>
          <a:stretch>
            <a:fillRect/>
          </a:stretch>
        </p:blipFill>
        <p:spPr>
          <a:xfrm>
            <a:off x="0" y="0"/>
            <a:ext cx="2726179" cy="3412754"/>
          </a:xfrm>
          <a:prstGeom prst="rect">
            <a:avLst/>
          </a:prstGeom>
        </p:spPr>
      </p:pic>
      <p:pic>
        <p:nvPicPr>
          <p:cNvPr id="8" name="Picture 8"/>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rcRect/>
          <a:stretch>
            <a:fillRect/>
          </a:stretch>
        </p:blipFill>
        <p:spPr>
          <a:xfrm>
            <a:off x="15480620" y="0"/>
            <a:ext cx="2807380" cy="2705613"/>
          </a:xfrm>
          <a:prstGeom prst="rect">
            <a:avLst/>
          </a:prstGeom>
        </p:spPr>
      </p:pic>
      <p:pic>
        <p:nvPicPr>
          <p:cNvPr id="9" name="Picture 9"/>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rcRect/>
          <a:stretch>
            <a:fillRect/>
          </a:stretch>
        </p:blipFill>
        <p:spPr>
          <a:xfrm>
            <a:off x="16767902" y="6167283"/>
            <a:ext cx="1082188" cy="3125454"/>
          </a:xfrm>
          <a:prstGeom prst="rect">
            <a:avLst/>
          </a:prstGeom>
        </p:spPr>
      </p:pic>
      <p:pic>
        <p:nvPicPr>
          <p:cNvPr id="10" name="Picture 10"/>
          <p:cNvPicPr>
            <a:picLocks noChangeAspect="1"/>
          </p:cNvPicPr>
          <p:nvPr/>
        </p:nvPicPr>
        <p:blipFill>
          <a:blip r:embed="rId9"/>
          <a:srcRect r="1984" b="58974"/>
          <a:stretch>
            <a:fillRect/>
          </a:stretch>
        </p:blipFill>
        <p:spPr>
          <a:xfrm>
            <a:off x="0" y="9214989"/>
            <a:ext cx="9134687" cy="1072958"/>
          </a:xfrm>
          <a:prstGeom prst="rect">
            <a:avLst/>
          </a:prstGeom>
        </p:spPr>
      </p:pic>
      <p:pic>
        <p:nvPicPr>
          <p:cNvPr id="11" name="Picture 11"/>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5480620" y="6823350"/>
            <a:ext cx="1107675" cy="2840192"/>
          </a:xfrm>
          <a:prstGeom prst="rect">
            <a:avLst/>
          </a:prstGeom>
        </p:spPr>
      </p:pic>
      <p:pic>
        <p:nvPicPr>
          <p:cNvPr id="12" name="Picture 12"/>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b="11956"/>
          <a:stretch>
            <a:fillRect/>
          </a:stretch>
        </p:blipFill>
        <p:spPr>
          <a:xfrm>
            <a:off x="16257454" y="8053872"/>
            <a:ext cx="1020896" cy="2233128"/>
          </a:xfrm>
          <a:prstGeom prst="rect">
            <a:avLst/>
          </a:prstGeom>
        </p:spPr>
      </p:pic>
      <p:pic>
        <p:nvPicPr>
          <p:cNvPr id="13" name="Picture 13"/>
          <p:cNvPicPr>
            <a:picLocks noChangeAspect="1"/>
          </p:cNvPicPr>
          <p:nvPr/>
        </p:nvPicPr>
        <p:blipFill>
          <a:blip r:embed="rId14"/>
          <a:srcRect/>
          <a:stretch>
            <a:fillRect/>
          </a:stretch>
        </p:blipFill>
        <p:spPr>
          <a:xfrm rot="929577">
            <a:off x="11169713" y="110133"/>
            <a:ext cx="1078360" cy="1050502"/>
          </a:xfrm>
          <a:prstGeom prst="rect">
            <a:avLst/>
          </a:prstGeom>
        </p:spPr>
      </p:pic>
      <p:pic>
        <p:nvPicPr>
          <p:cNvPr id="14" name="Picture 14"/>
          <p:cNvPicPr>
            <a:picLocks noChangeAspect="1"/>
          </p:cNvPicPr>
          <p:nvPr/>
        </p:nvPicPr>
        <p:blipFill>
          <a:blip r:embed="rId15"/>
          <a:srcRect r="1564" b="58974"/>
          <a:stretch>
            <a:fillRect/>
          </a:stretch>
        </p:blipFill>
        <p:spPr>
          <a:xfrm>
            <a:off x="9114138" y="9214989"/>
            <a:ext cx="9173862" cy="1072958"/>
          </a:xfrm>
          <a:prstGeom prst="rect">
            <a:avLst/>
          </a:prstGeom>
        </p:spPr>
      </p:pic>
      <p:pic>
        <p:nvPicPr>
          <p:cNvPr id="15" name="Picture 15"/>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336557" y="6389297"/>
            <a:ext cx="1384287" cy="2681427"/>
          </a:xfrm>
          <a:prstGeom prst="rect">
            <a:avLst/>
          </a:prstGeom>
        </p:spPr>
      </p:pic>
      <p:pic>
        <p:nvPicPr>
          <p:cNvPr id="16" name="Picture 16"/>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xmlns="" r:embed="rId19"/>
              </a:ext>
            </a:extLst>
          </a:blip>
          <a:srcRect/>
          <a:stretch>
            <a:fillRect/>
          </a:stretch>
        </p:blipFill>
        <p:spPr>
          <a:xfrm>
            <a:off x="1472540" y="7686969"/>
            <a:ext cx="1253639" cy="1943626"/>
          </a:xfrm>
          <a:prstGeom prst="rect">
            <a:avLst/>
          </a:prstGeom>
        </p:spPr>
      </p:pic>
    </p:spTree>
    <p:extLst>
      <p:ext uri="{BB962C8B-B14F-4D97-AF65-F5344CB8AC3E}">
        <p14:creationId xmlns:p14="http://schemas.microsoft.com/office/powerpoint/2010/main" val="3473566503"/>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10" name="Picture 10"/>
          <p:cNvPicPr>
            <a:picLocks noChangeAspect="1"/>
          </p:cNvPicPr>
          <p:nvPr/>
        </p:nvPicPr>
        <p:blipFill>
          <a:blip r:embed="rId3"/>
          <a:srcRect/>
          <a:stretch>
            <a:fillRect/>
          </a:stretch>
        </p:blipFill>
        <p:spPr>
          <a:xfrm>
            <a:off x="2534826" y="352156"/>
            <a:ext cx="1033753" cy="528506"/>
          </a:xfrm>
          <a:prstGeom prst="rect">
            <a:avLst/>
          </a:prstGeom>
        </p:spPr>
      </p:pic>
      <p:pic>
        <p:nvPicPr>
          <p:cNvPr id="11" name="Picture 11"/>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xmlns="" r:embed="rId5"/>
              </a:ext>
            </a:extLst>
          </a:blip>
          <a:srcRect r="18639"/>
          <a:stretch>
            <a:fillRect/>
          </a:stretch>
        </p:blipFill>
        <p:spPr>
          <a:xfrm rot="-1439319">
            <a:off x="-389038" y="1281408"/>
            <a:ext cx="3011343" cy="1642421"/>
          </a:xfrm>
          <a:prstGeom prst="rect">
            <a:avLst/>
          </a:prstGeom>
        </p:spPr>
      </p:pic>
      <p:pic>
        <p:nvPicPr>
          <p:cNvPr id="12" name="Picture 12"/>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xmlns="" r:embed="rId7"/>
              </a:ext>
            </a:extLst>
          </a:blip>
          <a:srcRect/>
          <a:stretch>
            <a:fillRect/>
          </a:stretch>
        </p:blipFill>
        <p:spPr>
          <a:xfrm rot="2700000">
            <a:off x="16377077" y="7383933"/>
            <a:ext cx="1706859" cy="3641298"/>
          </a:xfrm>
          <a:prstGeom prst="rect">
            <a:avLst/>
          </a:prstGeom>
        </p:spPr>
      </p:pic>
      <p:pic>
        <p:nvPicPr>
          <p:cNvPr id="13" name="Picture 13"/>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xmlns="" r:embed="rId9"/>
              </a:ext>
            </a:extLst>
          </a:blip>
          <a:srcRect/>
          <a:stretch>
            <a:fillRect/>
          </a:stretch>
        </p:blipFill>
        <p:spPr>
          <a:xfrm>
            <a:off x="6352184" y="-98994"/>
            <a:ext cx="5583631" cy="1430806"/>
          </a:xfrm>
          <a:prstGeom prst="rect">
            <a:avLst/>
          </a:prstGeom>
        </p:spPr>
      </p:pic>
      <p:pic>
        <p:nvPicPr>
          <p:cNvPr id="14" name="Picture 14"/>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xmlns="" r:embed="rId11"/>
              </a:ext>
            </a:extLst>
          </a:blip>
          <a:srcRect/>
          <a:stretch>
            <a:fillRect/>
          </a:stretch>
        </p:blipFill>
        <p:spPr>
          <a:xfrm>
            <a:off x="16697437" y="4188269"/>
            <a:ext cx="1082188" cy="3125454"/>
          </a:xfrm>
          <a:prstGeom prst="rect">
            <a:avLst/>
          </a:prstGeom>
        </p:spPr>
      </p:pic>
      <p:pic>
        <p:nvPicPr>
          <p:cNvPr id="15" name="Picture 15"/>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xmlns="" r:embed="rId13"/>
              </a:ext>
            </a:extLst>
          </a:blip>
          <a:srcRect/>
          <a:stretch>
            <a:fillRect/>
          </a:stretch>
        </p:blipFill>
        <p:spPr>
          <a:xfrm>
            <a:off x="16684694" y="616409"/>
            <a:ext cx="1107675" cy="2840192"/>
          </a:xfrm>
          <a:prstGeom prst="rect">
            <a:avLst/>
          </a:prstGeom>
        </p:spPr>
      </p:pic>
      <p:pic>
        <p:nvPicPr>
          <p:cNvPr id="16" name="Picture 16"/>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xmlns="" r:embed="rId15"/>
              </a:ext>
            </a:extLst>
          </a:blip>
          <a:srcRect/>
          <a:stretch>
            <a:fillRect/>
          </a:stretch>
        </p:blipFill>
        <p:spPr>
          <a:xfrm>
            <a:off x="380172" y="4188269"/>
            <a:ext cx="1231732" cy="2385922"/>
          </a:xfrm>
          <a:prstGeom prst="rect">
            <a:avLst/>
          </a:prstGeom>
        </p:spPr>
      </p:pic>
      <p:pic>
        <p:nvPicPr>
          <p:cNvPr id="17" name="Picture 17"/>
          <p:cNvPicPr>
            <a:picLocks noChangeAspect="1"/>
          </p:cNvPicPr>
          <p:nvPr/>
        </p:nvPicPr>
        <p:blipFill>
          <a:blip r:embed="rId16" cstate="print">
            <a:extLst>
              <a:ext uri="{28A0092B-C50C-407E-A947-70E740481C1C}">
                <a14:useLocalDpi xmlns:a14="http://schemas.microsoft.com/office/drawing/2010/main" val="0"/>
              </a:ext>
              <a:ext uri="{96DAC541-7B7A-43D3-8B79-37D633B846F1}">
                <asvg:svgBlip xmlns:asvg="http://schemas.microsoft.com/office/drawing/2016/SVG/main" xmlns="" r:embed="rId17"/>
              </a:ext>
            </a:extLst>
          </a:blip>
          <a:srcRect/>
          <a:stretch>
            <a:fillRect/>
          </a:stretch>
        </p:blipFill>
        <p:spPr>
          <a:xfrm>
            <a:off x="369219" y="8459196"/>
            <a:ext cx="1253639" cy="1943626"/>
          </a:xfrm>
          <a:prstGeom prst="rect">
            <a:avLst/>
          </a:prstGeom>
        </p:spPr>
      </p:pic>
      <p:sp>
        <p:nvSpPr>
          <p:cNvPr id="22" name="TextBox 21">
            <a:extLst>
              <a:ext uri="{FF2B5EF4-FFF2-40B4-BE49-F238E27FC236}">
                <a16:creationId xmlns:a16="http://schemas.microsoft.com/office/drawing/2014/main" xmlns="" id="{A64C51EF-B168-A325-EEE0-CDD953B9EA76}"/>
              </a:ext>
            </a:extLst>
          </p:cNvPr>
          <p:cNvSpPr txBox="1"/>
          <p:nvPr/>
        </p:nvSpPr>
        <p:spPr>
          <a:xfrm>
            <a:off x="3692575" y="2740150"/>
            <a:ext cx="10898706" cy="4806700"/>
          </a:xfrm>
          <a:prstGeom prst="rect">
            <a:avLst/>
          </a:prstGeom>
          <a:noFill/>
        </p:spPr>
        <p:txBody>
          <a:bodyPr wrap="square">
            <a:spAutoFit/>
          </a:bodyPr>
          <a:lstStyle/>
          <a:p>
            <a:pPr algn="just">
              <a:lnSpc>
                <a:spcPct val="115000"/>
              </a:lnSpc>
            </a:pPr>
            <a:r>
              <a:rPr lang="vi-VN" sz="4500" dirty="0">
                <a:solidFill>
                  <a:schemeClr val="bg1"/>
                </a:solidFill>
                <a:effectLst/>
                <a:latin typeface="Times New Roman" panose="02020603050405020304" pitchFamily="18" charset="0"/>
                <a:ea typeface="Times New Roman" panose="02020603050405020304" pitchFamily="18" charset="0"/>
              </a:rPr>
              <a:t>1. Giả sử em bị lạc trong một khu rừng rậm và không có cách nào để liên lạc với mọi người, em sẽ làm gì trong hoàn cảnh đó?</a:t>
            </a:r>
            <a:endParaRPr lang="x-none" sz="4500" dirty="0">
              <a:solidFill>
                <a:schemeClr val="bg1"/>
              </a:solidFill>
              <a:effectLst/>
              <a:latin typeface="Times New Roman" panose="02020603050405020304" pitchFamily="18" charset="0"/>
              <a:ea typeface="Times New Roman" panose="02020603050405020304" pitchFamily="18" charset="0"/>
            </a:endParaRPr>
          </a:p>
          <a:p>
            <a:pPr algn="just">
              <a:lnSpc>
                <a:spcPct val="115000"/>
              </a:lnSpc>
            </a:pPr>
            <a:r>
              <a:rPr lang="vi-VN" sz="4500" dirty="0">
                <a:solidFill>
                  <a:schemeClr val="bg1"/>
                </a:solidFill>
                <a:effectLst/>
                <a:latin typeface="Times New Roman" panose="02020603050405020304" pitchFamily="18" charset="0"/>
                <a:ea typeface="Times New Roman" panose="02020603050405020304" pitchFamily="18" charset="0"/>
              </a:rPr>
              <a:t>2. Tìm hiểu những thành công của loài người trong việc nghiên cứu, khám phá hành tinh Sao Hoả (BT về nhà).</a:t>
            </a:r>
            <a:endParaRPr lang="x-none" sz="4500" dirty="0">
              <a:solidFill>
                <a:schemeClr val="bg1"/>
              </a:solidFill>
              <a:effectLst/>
              <a:latin typeface="Times New Roman" panose="02020603050405020304" pitchFamily="18" charset="0"/>
              <a:ea typeface="Times New Roman" panose="020206030504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sp>
        <p:nvSpPr>
          <p:cNvPr id="3" name="TextBox 3"/>
          <p:cNvSpPr txBox="1"/>
          <p:nvPr/>
        </p:nvSpPr>
        <p:spPr>
          <a:xfrm>
            <a:off x="1885578" y="3319675"/>
            <a:ext cx="14516845" cy="3143250"/>
          </a:xfrm>
          <a:prstGeom prst="rect">
            <a:avLst/>
          </a:prstGeom>
        </p:spPr>
        <p:txBody>
          <a:bodyPr lIns="0" tIns="0" rIns="0" bIns="0" rtlCol="0" anchor="t">
            <a:spAutoFit/>
          </a:bodyPr>
          <a:lstStyle/>
          <a:p>
            <a:pPr marL="0" lvl="0" indent="0" algn="ctr">
              <a:lnSpc>
                <a:spcPts val="12000"/>
              </a:lnSpc>
              <a:spcBef>
                <a:spcPct val="0"/>
              </a:spcBef>
            </a:pPr>
            <a:r>
              <a:rPr lang="en-US" sz="12000" u="none" spc="600" dirty="0">
                <a:solidFill>
                  <a:srgbClr val="FFCC00"/>
                </a:solidFill>
                <a:latin typeface="Gochi Hand"/>
              </a:rPr>
              <a:t>THANK YOU</a:t>
            </a:r>
          </a:p>
          <a:p>
            <a:pPr marL="0" lvl="0" indent="0" algn="ctr">
              <a:lnSpc>
                <a:spcPts val="12000"/>
              </a:lnSpc>
              <a:spcBef>
                <a:spcPct val="0"/>
              </a:spcBef>
            </a:pPr>
            <a:r>
              <a:rPr lang="en-US" sz="12000" u="none" spc="600" dirty="0">
                <a:solidFill>
                  <a:srgbClr val="FFCC00"/>
                </a:solidFill>
                <a:latin typeface="Gochi Hand"/>
              </a:rPr>
              <a:t>FOR ATTENDING!</a:t>
            </a:r>
          </a:p>
        </p:txBody>
      </p:sp>
      <p:pic>
        <p:nvPicPr>
          <p:cNvPr id="5" name="Picture 5"/>
          <p:cNvPicPr>
            <a:picLocks noChangeAspect="1"/>
          </p:cNvPicPr>
          <p:nvPr/>
        </p:nvPicPr>
        <p:blipFill>
          <a:blip r:embed="rId3"/>
          <a:srcRect t="34388" r="18765"/>
          <a:stretch>
            <a:fillRect/>
          </a:stretch>
        </p:blipFill>
        <p:spPr>
          <a:xfrm>
            <a:off x="15561806" y="0"/>
            <a:ext cx="2726194" cy="2220271"/>
          </a:xfrm>
          <a:prstGeom prst="rect">
            <a:avLst/>
          </a:prstGeom>
        </p:spPr>
      </p:pic>
      <p:pic>
        <p:nvPicPr>
          <p:cNvPr id="6" name="Picture 6"/>
          <p:cNvPicPr>
            <a:picLocks noChangeAspect="1"/>
          </p:cNvPicPr>
          <p:nvPr/>
        </p:nvPicPr>
        <p:blipFill>
          <a:blip r:embed="rId4"/>
          <a:srcRect l="57882"/>
          <a:stretch>
            <a:fillRect/>
          </a:stretch>
        </p:blipFill>
        <p:spPr>
          <a:xfrm>
            <a:off x="0" y="3380693"/>
            <a:ext cx="1485528" cy="3525615"/>
          </a:xfrm>
          <a:prstGeom prst="rect">
            <a:avLst/>
          </a:prstGeom>
        </p:spPr>
      </p:pic>
      <p:pic>
        <p:nvPicPr>
          <p:cNvPr id="7" name="Picture 7"/>
          <p:cNvPicPr>
            <a:picLocks noChangeAspect="1"/>
          </p:cNvPicPr>
          <p:nvPr/>
        </p:nvPicPr>
        <p:blipFill>
          <a:blip r:embed="rId5"/>
          <a:srcRect b="32159"/>
          <a:stretch>
            <a:fillRect/>
          </a:stretch>
        </p:blipFill>
        <p:spPr>
          <a:xfrm>
            <a:off x="8059090" y="8993457"/>
            <a:ext cx="2169821" cy="1293543"/>
          </a:xfrm>
          <a:prstGeom prst="rect">
            <a:avLst/>
          </a:prstGeom>
        </p:spPr>
      </p:pic>
      <p:pic>
        <p:nvPicPr>
          <p:cNvPr id="8" name="Picture 8"/>
          <p:cNvPicPr>
            <a:picLocks noChangeAspect="1"/>
          </p:cNvPicPr>
          <p:nvPr/>
        </p:nvPicPr>
        <p:blipFill>
          <a:blip r:embed="rId6"/>
          <a:srcRect r="50000"/>
          <a:stretch>
            <a:fillRect/>
          </a:stretch>
        </p:blipFill>
        <p:spPr>
          <a:xfrm>
            <a:off x="16492115" y="6699720"/>
            <a:ext cx="1795885" cy="3587280"/>
          </a:xfrm>
          <a:prstGeom prst="rect">
            <a:avLst/>
          </a:prstGeom>
        </p:spPr>
      </p:pic>
      <p:pic>
        <p:nvPicPr>
          <p:cNvPr id="9" name="Picture 9"/>
          <p:cNvPicPr>
            <a:picLocks noChangeAspect="1"/>
          </p:cNvPicPr>
          <p:nvPr/>
        </p:nvPicPr>
        <p:blipFill>
          <a:blip r:embed="rId7"/>
          <a:srcRect/>
          <a:stretch>
            <a:fillRect/>
          </a:stretch>
        </p:blipFill>
        <p:spPr>
          <a:xfrm>
            <a:off x="3839722" y="1360345"/>
            <a:ext cx="455589" cy="425976"/>
          </a:xfrm>
          <a:prstGeom prst="rect">
            <a:avLst/>
          </a:prstGeom>
        </p:spPr>
      </p:pic>
      <p:pic>
        <p:nvPicPr>
          <p:cNvPr id="10" name="Picture 10"/>
          <p:cNvPicPr>
            <a:picLocks noChangeAspect="1"/>
          </p:cNvPicPr>
          <p:nvPr/>
        </p:nvPicPr>
        <p:blipFill>
          <a:blip r:embed="rId7"/>
          <a:srcRect/>
          <a:stretch>
            <a:fillRect/>
          </a:stretch>
        </p:blipFill>
        <p:spPr>
          <a:xfrm>
            <a:off x="12724371" y="591351"/>
            <a:ext cx="457165" cy="427449"/>
          </a:xfrm>
          <a:prstGeom prst="rect">
            <a:avLst/>
          </a:prstGeom>
        </p:spPr>
      </p:pic>
      <p:pic>
        <p:nvPicPr>
          <p:cNvPr id="11" name="Picture 11"/>
          <p:cNvPicPr>
            <a:picLocks noChangeAspect="1"/>
          </p:cNvPicPr>
          <p:nvPr/>
        </p:nvPicPr>
        <p:blipFill>
          <a:blip r:embed="rId7"/>
          <a:srcRect/>
          <a:stretch>
            <a:fillRect/>
          </a:stretch>
        </p:blipFill>
        <p:spPr>
          <a:xfrm>
            <a:off x="1885578" y="8750604"/>
            <a:ext cx="519471" cy="485705"/>
          </a:xfrm>
          <a:prstGeom prst="rect">
            <a:avLst/>
          </a:prstGeom>
        </p:spPr>
      </p:pic>
      <p:pic>
        <p:nvPicPr>
          <p:cNvPr id="12" name="Picture 12"/>
          <p:cNvPicPr>
            <a:picLocks noChangeAspect="1"/>
          </p:cNvPicPr>
          <p:nvPr/>
        </p:nvPicPr>
        <p:blipFill>
          <a:blip r:embed="rId7"/>
          <a:srcRect/>
          <a:stretch>
            <a:fillRect/>
          </a:stretch>
        </p:blipFill>
        <p:spPr>
          <a:xfrm>
            <a:off x="17390057" y="4572801"/>
            <a:ext cx="457165" cy="427449"/>
          </a:xfrm>
          <a:prstGeom prst="rect">
            <a:avLst/>
          </a:prstGeom>
        </p:spPr>
      </p:pic>
      <p:pic>
        <p:nvPicPr>
          <p:cNvPr id="13" name="Picture 13"/>
          <p:cNvPicPr>
            <a:picLocks noChangeAspect="1"/>
          </p:cNvPicPr>
          <p:nvPr/>
        </p:nvPicPr>
        <p:blipFill>
          <a:blip r:embed="rId8"/>
          <a:srcRect/>
          <a:stretch>
            <a:fillRect/>
          </a:stretch>
        </p:blipFill>
        <p:spPr>
          <a:xfrm>
            <a:off x="8135290" y="500420"/>
            <a:ext cx="2017421" cy="1719851"/>
          </a:xfrm>
          <a:prstGeom prst="rect">
            <a:avLst/>
          </a:prstGeom>
        </p:spPr>
      </p:pic>
      <p:pic>
        <p:nvPicPr>
          <p:cNvPr id="14" name="Picture 14"/>
          <p:cNvPicPr>
            <a:picLocks noChangeAspect="1"/>
          </p:cNvPicPr>
          <p:nvPr/>
        </p:nvPicPr>
        <p:blipFill>
          <a:blip r:embed="rId7"/>
          <a:srcRect/>
          <a:stretch>
            <a:fillRect/>
          </a:stretch>
        </p:blipFill>
        <p:spPr>
          <a:xfrm>
            <a:off x="13638771" y="9258300"/>
            <a:ext cx="457165" cy="427449"/>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r="1984" b="58974"/>
          <a:stretch>
            <a:fillRect/>
          </a:stretch>
        </p:blipFill>
        <p:spPr>
          <a:xfrm>
            <a:off x="0" y="9214989"/>
            <a:ext cx="9134687" cy="1072958"/>
          </a:xfrm>
          <a:prstGeom prst="rect">
            <a:avLst/>
          </a:prstGeom>
        </p:spPr>
      </p:pic>
      <p:pic>
        <p:nvPicPr>
          <p:cNvPr id="4" name="Picture 4"/>
          <p:cNvPicPr>
            <a:picLocks noChangeAspect="1"/>
          </p:cNvPicPr>
          <p:nvPr/>
        </p:nvPicPr>
        <p:blipFill>
          <a:blip r:embed="rId4"/>
          <a:srcRect r="1564" b="58974"/>
          <a:stretch>
            <a:fillRect/>
          </a:stretch>
        </p:blipFill>
        <p:spPr>
          <a:xfrm>
            <a:off x="9114138" y="9214989"/>
            <a:ext cx="9173862" cy="1072958"/>
          </a:xfrm>
          <a:prstGeom prst="rect">
            <a:avLst/>
          </a:prstGeom>
        </p:spPr>
      </p:pic>
      <p:pic>
        <p:nvPicPr>
          <p:cNvPr id="5" name="Picture 5"/>
          <p:cNvPicPr>
            <a:picLocks noChangeAspect="1"/>
          </p:cNvPicPr>
          <p:nvPr/>
        </p:nvPicPr>
        <p:blipFill>
          <a:blip r:embed="rId5"/>
          <a:srcRect/>
          <a:stretch>
            <a:fillRect/>
          </a:stretch>
        </p:blipFill>
        <p:spPr>
          <a:xfrm>
            <a:off x="388915" y="1645065"/>
            <a:ext cx="7962299" cy="6996870"/>
          </a:xfrm>
          <a:prstGeom prst="rect">
            <a:avLst/>
          </a:prstGeom>
        </p:spPr>
      </p:pic>
      <p:grpSp>
        <p:nvGrpSpPr>
          <p:cNvPr id="6" name="Group 6"/>
          <p:cNvGrpSpPr>
            <a:grpSpLocks noChangeAspect="1"/>
          </p:cNvGrpSpPr>
          <p:nvPr/>
        </p:nvGrpSpPr>
        <p:grpSpPr>
          <a:xfrm>
            <a:off x="1183612" y="1777877"/>
            <a:ext cx="6691264" cy="6665126"/>
            <a:chOff x="0" y="0"/>
            <a:chExt cx="6502400" cy="6477000"/>
          </a:xfrm>
        </p:grpSpPr>
        <p:sp>
          <p:nvSpPr>
            <p:cNvPr id="7" name="Freeform 7"/>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6"/>
              <a:stretch>
                <a:fillRect l="-24665" r="-24665"/>
              </a:stretch>
            </a:blipFill>
          </p:spPr>
        </p:sp>
        <p:sp>
          <p:nvSpPr>
            <p:cNvPr id="8" name="Freeform 8"/>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85BBC5"/>
            </a:solidFill>
          </p:spPr>
        </p:sp>
      </p:grpSp>
      <p:pic>
        <p:nvPicPr>
          <p:cNvPr id="9" name="Picture 9"/>
          <p:cNvPicPr>
            <a:picLocks noChangeAspect="1"/>
          </p:cNvPicPr>
          <p:nvPr/>
        </p:nvPicPr>
        <p:blipFill>
          <a:blip r:embed="rId7"/>
          <a:srcRect/>
          <a:stretch>
            <a:fillRect/>
          </a:stretch>
        </p:blipFill>
        <p:spPr>
          <a:xfrm>
            <a:off x="2122833" y="6145107"/>
            <a:ext cx="4494463" cy="3831529"/>
          </a:xfrm>
          <a:prstGeom prst="rect">
            <a:avLst/>
          </a:prstGeom>
        </p:spPr>
      </p:pic>
      <p:pic>
        <p:nvPicPr>
          <p:cNvPr id="10" name="Picture 10"/>
          <p:cNvPicPr>
            <a:picLocks noChangeAspect="1"/>
          </p:cNvPicPr>
          <p:nvPr/>
        </p:nvPicPr>
        <p:blipFill>
          <a:blip r:embed="rId3"/>
          <a:srcRect r="1984" b="58974"/>
          <a:stretch>
            <a:fillRect/>
          </a:stretch>
        </p:blipFill>
        <p:spPr>
          <a:xfrm rot="-10800000">
            <a:off x="9144000" y="0"/>
            <a:ext cx="9134687" cy="1072958"/>
          </a:xfrm>
          <a:prstGeom prst="rect">
            <a:avLst/>
          </a:prstGeom>
        </p:spPr>
      </p:pic>
      <p:pic>
        <p:nvPicPr>
          <p:cNvPr id="11" name="Picture 11"/>
          <p:cNvPicPr>
            <a:picLocks noChangeAspect="1"/>
          </p:cNvPicPr>
          <p:nvPr/>
        </p:nvPicPr>
        <p:blipFill>
          <a:blip r:embed="rId4"/>
          <a:srcRect r="1564" b="58974"/>
          <a:stretch>
            <a:fillRect/>
          </a:stretch>
        </p:blipFill>
        <p:spPr>
          <a:xfrm rot="-10800000">
            <a:off x="-9313" y="0"/>
            <a:ext cx="9173862" cy="1072958"/>
          </a:xfrm>
          <a:prstGeom prst="rect">
            <a:avLst/>
          </a:prstGeom>
        </p:spPr>
      </p:pic>
      <p:pic>
        <p:nvPicPr>
          <p:cNvPr id="12" name="Picture 12"/>
          <p:cNvPicPr>
            <a:picLocks noChangeAspect="1"/>
          </p:cNvPicPr>
          <p:nvPr/>
        </p:nvPicPr>
        <p:blipFill>
          <a:blip r:embed="rId8"/>
          <a:srcRect/>
          <a:stretch>
            <a:fillRect/>
          </a:stretch>
        </p:blipFill>
        <p:spPr>
          <a:xfrm rot="-3003945">
            <a:off x="15058383" y="220280"/>
            <a:ext cx="2082630" cy="2359921"/>
          </a:xfrm>
          <a:prstGeom prst="rect">
            <a:avLst/>
          </a:prstGeom>
        </p:spPr>
      </p:pic>
      <p:pic>
        <p:nvPicPr>
          <p:cNvPr id="13" name="Picture 13"/>
          <p:cNvPicPr>
            <a:picLocks noChangeAspect="1"/>
          </p:cNvPicPr>
          <p:nvPr/>
        </p:nvPicPr>
        <p:blipFill>
          <a:blip r:embed="rId9"/>
          <a:srcRect/>
          <a:stretch>
            <a:fillRect/>
          </a:stretch>
        </p:blipFill>
        <p:spPr>
          <a:xfrm>
            <a:off x="14517598" y="8520112"/>
            <a:ext cx="1324101" cy="1238034"/>
          </a:xfrm>
          <a:prstGeom prst="rect">
            <a:avLst/>
          </a:prstGeom>
        </p:spPr>
      </p:pic>
      <p:pic>
        <p:nvPicPr>
          <p:cNvPr id="14" name="Picture 14"/>
          <p:cNvPicPr>
            <a:picLocks noChangeAspect="1"/>
          </p:cNvPicPr>
          <p:nvPr/>
        </p:nvPicPr>
        <p:blipFill>
          <a:blip r:embed="rId10"/>
          <a:srcRect/>
          <a:stretch>
            <a:fillRect/>
          </a:stretch>
        </p:blipFill>
        <p:spPr>
          <a:xfrm>
            <a:off x="145670" y="368212"/>
            <a:ext cx="1766060" cy="2064058"/>
          </a:xfrm>
          <a:prstGeom prst="rect">
            <a:avLst/>
          </a:prstGeom>
        </p:spPr>
      </p:pic>
      <p:sp>
        <p:nvSpPr>
          <p:cNvPr id="15" name="TextBox 15"/>
          <p:cNvSpPr txBox="1"/>
          <p:nvPr/>
        </p:nvSpPr>
        <p:spPr>
          <a:xfrm>
            <a:off x="8657271" y="6458715"/>
            <a:ext cx="8115300" cy="914289"/>
          </a:xfrm>
          <a:prstGeom prst="rect">
            <a:avLst/>
          </a:prstGeom>
        </p:spPr>
        <p:txBody>
          <a:bodyPr lIns="0" tIns="0" rIns="0" bIns="0" rtlCol="0" anchor="t">
            <a:spAutoFit/>
          </a:bodyPr>
          <a:lstStyle/>
          <a:p>
            <a:pPr marL="0" lvl="0" indent="0" algn="ctr">
              <a:lnSpc>
                <a:spcPct val="150000"/>
              </a:lnSpc>
              <a:spcBef>
                <a:spcPct val="0"/>
              </a:spcBef>
            </a:pPr>
            <a:r>
              <a:rPr lang="en-US" sz="4500" b="1" dirty="0" err="1">
                <a:solidFill>
                  <a:srgbClr val="FFFFFF"/>
                </a:solidFill>
                <a:latin typeface="Times New Roman" panose="02020603050405020304" pitchFamily="18" charset="0"/>
                <a:cs typeface="Times New Roman" panose="02020603050405020304" pitchFamily="18" charset="0"/>
              </a:rPr>
              <a:t>Người</a:t>
            </a:r>
            <a:r>
              <a:rPr lang="en-US" sz="4500" b="1" dirty="0">
                <a:solidFill>
                  <a:srgbClr val="FFFFFF"/>
                </a:solidFill>
                <a:latin typeface="Times New Roman" panose="02020603050405020304" pitchFamily="18" charset="0"/>
                <a:cs typeface="Times New Roman" panose="02020603050405020304" pitchFamily="18" charset="0"/>
              </a:rPr>
              <a:t> </a:t>
            </a:r>
            <a:r>
              <a:rPr lang="en-US" sz="4500" b="1" dirty="0" err="1">
                <a:solidFill>
                  <a:srgbClr val="FFFFFF"/>
                </a:solidFill>
                <a:latin typeface="Times New Roman" panose="02020603050405020304" pitchFamily="18" charset="0"/>
                <a:cs typeface="Times New Roman" panose="02020603050405020304" pitchFamily="18" charset="0"/>
              </a:rPr>
              <a:t>về</a:t>
            </a:r>
            <a:r>
              <a:rPr lang="en-US" sz="4500" b="1" dirty="0">
                <a:solidFill>
                  <a:srgbClr val="FFFFFF"/>
                </a:solidFill>
                <a:latin typeface="Times New Roman" panose="02020603050405020304" pitchFamily="18" charset="0"/>
                <a:cs typeface="Times New Roman" panose="02020603050405020304" pitchFamily="18" charset="0"/>
              </a:rPr>
              <a:t> </a:t>
            </a:r>
            <a:r>
              <a:rPr lang="en-US" sz="4500" b="1" dirty="0" err="1">
                <a:solidFill>
                  <a:srgbClr val="FFFFFF"/>
                </a:solidFill>
                <a:latin typeface="Times New Roman" panose="02020603050405020304" pitchFamily="18" charset="0"/>
                <a:cs typeface="Times New Roman" panose="02020603050405020304" pitchFamily="18" charset="0"/>
              </a:rPr>
              <a:t>từ</a:t>
            </a:r>
            <a:r>
              <a:rPr lang="en-US" sz="4500" b="1" dirty="0">
                <a:solidFill>
                  <a:srgbClr val="FFFFFF"/>
                </a:solidFill>
                <a:latin typeface="Times New Roman" panose="02020603050405020304" pitchFamily="18" charset="0"/>
                <a:cs typeface="Times New Roman" panose="02020603050405020304" pitchFamily="18" charset="0"/>
              </a:rPr>
              <a:t> </a:t>
            </a:r>
            <a:r>
              <a:rPr lang="en-US" sz="4500" b="1" dirty="0" err="1">
                <a:solidFill>
                  <a:srgbClr val="FFFFFF"/>
                </a:solidFill>
                <a:latin typeface="Times New Roman" panose="02020603050405020304" pitchFamily="18" charset="0"/>
                <a:cs typeface="Times New Roman" panose="02020603050405020304" pitchFamily="18" charset="0"/>
              </a:rPr>
              <a:t>sao</a:t>
            </a:r>
            <a:r>
              <a:rPr lang="en-US" sz="4500" b="1" dirty="0">
                <a:solidFill>
                  <a:srgbClr val="FFFFFF"/>
                </a:solidFill>
                <a:latin typeface="Times New Roman" panose="02020603050405020304" pitchFamily="18" charset="0"/>
                <a:cs typeface="Times New Roman" panose="02020603050405020304" pitchFamily="18" charset="0"/>
              </a:rPr>
              <a:t> </a:t>
            </a:r>
            <a:r>
              <a:rPr lang="en-US" sz="4500" b="1" dirty="0" err="1">
                <a:solidFill>
                  <a:srgbClr val="FFFFFF"/>
                </a:solidFill>
                <a:latin typeface="Times New Roman" panose="02020603050405020304" pitchFamily="18" charset="0"/>
                <a:cs typeface="Times New Roman" panose="02020603050405020304" pitchFamily="18" charset="0"/>
              </a:rPr>
              <a:t>Hoả</a:t>
            </a:r>
            <a:endParaRPr lang="en-US" sz="4500" b="1" dirty="0">
              <a:solidFill>
                <a:srgbClr val="FFFFFF"/>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9114137" y="3089478"/>
            <a:ext cx="8558761" cy="1953099"/>
          </a:xfrm>
          <a:prstGeom prst="rect">
            <a:avLst/>
          </a:prstGeom>
        </p:spPr>
        <p:txBody>
          <a:bodyPr wrap="square" lIns="0" tIns="0" rIns="0" bIns="0" rtlCol="0" anchor="t">
            <a:spAutoFit/>
          </a:bodyPr>
          <a:lstStyle/>
          <a:p>
            <a:pPr marL="0" lvl="0" indent="0">
              <a:lnSpc>
                <a:spcPct val="150000"/>
              </a:lnSpc>
              <a:spcBef>
                <a:spcPct val="0"/>
              </a:spcBef>
            </a:pPr>
            <a:r>
              <a:rPr lang="en-US" sz="4500" b="1" u="none" spc="400" dirty="0" err="1">
                <a:solidFill>
                  <a:srgbClr val="FFCC00"/>
                </a:solidFill>
                <a:latin typeface="Times New Roman" panose="02020603050405020304" pitchFamily="18" charset="0"/>
                <a:cs typeface="Times New Roman" panose="02020603050405020304" pitchFamily="18" charset="0"/>
              </a:rPr>
              <a:t>Đoạn</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trích</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Nhật</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trình</a:t>
            </a:r>
            <a:r>
              <a:rPr lang="en-US" sz="4500" b="1" u="none" spc="400" dirty="0">
                <a:solidFill>
                  <a:srgbClr val="FFCC00"/>
                </a:solidFill>
                <a:latin typeface="Times New Roman" panose="02020603050405020304" pitchFamily="18" charset="0"/>
                <a:cs typeface="Times New Roman" panose="02020603050405020304" pitchFamily="18" charset="0"/>
              </a:rPr>
              <a:t> Sol 6” </a:t>
            </a:r>
            <a:r>
              <a:rPr lang="en-US" sz="4500" b="1" u="none" spc="400" dirty="0" err="1">
                <a:solidFill>
                  <a:srgbClr val="FFCC00"/>
                </a:solidFill>
                <a:latin typeface="Times New Roman" panose="02020603050405020304" pitchFamily="18" charset="0"/>
                <a:cs typeface="Times New Roman" panose="02020603050405020304" pitchFamily="18" charset="0"/>
              </a:rPr>
              <a:t>trích</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từ</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tác</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phẩm</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nào</a:t>
            </a:r>
            <a:r>
              <a:rPr lang="en-US" sz="4500" b="1" u="none" spc="400" dirty="0">
                <a:solidFill>
                  <a:srgbClr val="FFCC00"/>
                </a:solidFill>
                <a:latin typeface="Times New Roman" panose="02020603050405020304" pitchFamily="18" charset="0"/>
                <a:cs typeface="Times New Roman" panose="02020603050405020304" pitchFamily="18" charset="0"/>
              </a:rPr>
              <a:t>? </a:t>
            </a:r>
          </a:p>
        </p:txBody>
      </p:sp>
      <p:pic>
        <p:nvPicPr>
          <p:cNvPr id="17" name="Picture 17"/>
          <p:cNvPicPr>
            <a:picLocks noChangeAspect="1"/>
          </p:cNvPicPr>
          <p:nvPr/>
        </p:nvPicPr>
        <p:blipFill>
          <a:blip r:embed="rId9"/>
          <a:srcRect/>
          <a:stretch>
            <a:fillRect/>
          </a:stretch>
        </p:blipFill>
        <p:spPr>
          <a:xfrm>
            <a:off x="2268449" y="536479"/>
            <a:ext cx="722583" cy="675615"/>
          </a:xfrm>
          <a:prstGeom prst="rect">
            <a:avLst/>
          </a:prstGeom>
        </p:spPr>
      </p:pic>
      <p:pic>
        <p:nvPicPr>
          <p:cNvPr id="18" name="Picture 18"/>
          <p:cNvPicPr>
            <a:picLocks noChangeAspect="1"/>
          </p:cNvPicPr>
          <p:nvPr/>
        </p:nvPicPr>
        <p:blipFill>
          <a:blip r:embed="rId9"/>
          <a:srcRect/>
          <a:stretch>
            <a:fillRect/>
          </a:stretch>
        </p:blipFill>
        <p:spPr>
          <a:xfrm>
            <a:off x="17259300" y="2720512"/>
            <a:ext cx="827198" cy="77343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r="1984" b="58974"/>
          <a:stretch>
            <a:fillRect/>
          </a:stretch>
        </p:blipFill>
        <p:spPr>
          <a:xfrm>
            <a:off x="0" y="9214989"/>
            <a:ext cx="9134687" cy="1072958"/>
          </a:xfrm>
          <a:prstGeom prst="rect">
            <a:avLst/>
          </a:prstGeom>
        </p:spPr>
      </p:pic>
      <p:pic>
        <p:nvPicPr>
          <p:cNvPr id="4" name="Picture 4"/>
          <p:cNvPicPr>
            <a:picLocks noChangeAspect="1"/>
          </p:cNvPicPr>
          <p:nvPr/>
        </p:nvPicPr>
        <p:blipFill>
          <a:blip r:embed="rId4"/>
          <a:srcRect r="1564" b="58974"/>
          <a:stretch>
            <a:fillRect/>
          </a:stretch>
        </p:blipFill>
        <p:spPr>
          <a:xfrm>
            <a:off x="9114138" y="9214989"/>
            <a:ext cx="9173862" cy="1072958"/>
          </a:xfrm>
          <a:prstGeom prst="rect">
            <a:avLst/>
          </a:prstGeom>
        </p:spPr>
      </p:pic>
      <p:pic>
        <p:nvPicPr>
          <p:cNvPr id="5" name="Picture 5"/>
          <p:cNvPicPr>
            <a:picLocks noChangeAspect="1"/>
          </p:cNvPicPr>
          <p:nvPr/>
        </p:nvPicPr>
        <p:blipFill>
          <a:blip r:embed="rId5"/>
          <a:srcRect/>
          <a:stretch>
            <a:fillRect/>
          </a:stretch>
        </p:blipFill>
        <p:spPr>
          <a:xfrm>
            <a:off x="388915" y="1645065"/>
            <a:ext cx="7962299" cy="6996870"/>
          </a:xfrm>
          <a:prstGeom prst="rect">
            <a:avLst/>
          </a:prstGeom>
        </p:spPr>
      </p:pic>
      <p:grpSp>
        <p:nvGrpSpPr>
          <p:cNvPr id="6" name="Group 6"/>
          <p:cNvGrpSpPr>
            <a:grpSpLocks noChangeAspect="1"/>
          </p:cNvGrpSpPr>
          <p:nvPr/>
        </p:nvGrpSpPr>
        <p:grpSpPr>
          <a:xfrm>
            <a:off x="1183612" y="1777877"/>
            <a:ext cx="6691264" cy="6665126"/>
            <a:chOff x="0" y="0"/>
            <a:chExt cx="6502400" cy="6477000"/>
          </a:xfrm>
        </p:grpSpPr>
        <p:sp>
          <p:nvSpPr>
            <p:cNvPr id="7" name="Freeform 7"/>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6"/>
              <a:stretch>
                <a:fillRect l="-24665" r="-24665"/>
              </a:stretch>
            </a:blipFill>
          </p:spPr>
        </p:sp>
        <p:sp>
          <p:nvSpPr>
            <p:cNvPr id="8" name="Freeform 8"/>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85BBC5"/>
            </a:solidFill>
          </p:spPr>
        </p:sp>
      </p:grpSp>
      <p:pic>
        <p:nvPicPr>
          <p:cNvPr id="9" name="Picture 9"/>
          <p:cNvPicPr>
            <a:picLocks noChangeAspect="1"/>
          </p:cNvPicPr>
          <p:nvPr/>
        </p:nvPicPr>
        <p:blipFill>
          <a:blip r:embed="rId7"/>
          <a:srcRect/>
          <a:stretch>
            <a:fillRect/>
          </a:stretch>
        </p:blipFill>
        <p:spPr>
          <a:xfrm>
            <a:off x="2122833" y="6145107"/>
            <a:ext cx="4494463" cy="3831529"/>
          </a:xfrm>
          <a:prstGeom prst="rect">
            <a:avLst/>
          </a:prstGeom>
        </p:spPr>
      </p:pic>
      <p:pic>
        <p:nvPicPr>
          <p:cNvPr id="10" name="Picture 10"/>
          <p:cNvPicPr>
            <a:picLocks noChangeAspect="1"/>
          </p:cNvPicPr>
          <p:nvPr/>
        </p:nvPicPr>
        <p:blipFill>
          <a:blip r:embed="rId3"/>
          <a:srcRect r="1984" b="58974"/>
          <a:stretch>
            <a:fillRect/>
          </a:stretch>
        </p:blipFill>
        <p:spPr>
          <a:xfrm rot="-10800000">
            <a:off x="9144000" y="0"/>
            <a:ext cx="9134687" cy="1072958"/>
          </a:xfrm>
          <a:prstGeom prst="rect">
            <a:avLst/>
          </a:prstGeom>
        </p:spPr>
      </p:pic>
      <p:pic>
        <p:nvPicPr>
          <p:cNvPr id="11" name="Picture 11"/>
          <p:cNvPicPr>
            <a:picLocks noChangeAspect="1"/>
          </p:cNvPicPr>
          <p:nvPr/>
        </p:nvPicPr>
        <p:blipFill>
          <a:blip r:embed="rId4"/>
          <a:srcRect r="1564" b="58974"/>
          <a:stretch>
            <a:fillRect/>
          </a:stretch>
        </p:blipFill>
        <p:spPr>
          <a:xfrm rot="-10800000">
            <a:off x="-9313" y="0"/>
            <a:ext cx="9173862" cy="1072958"/>
          </a:xfrm>
          <a:prstGeom prst="rect">
            <a:avLst/>
          </a:prstGeom>
        </p:spPr>
      </p:pic>
      <p:pic>
        <p:nvPicPr>
          <p:cNvPr id="12" name="Picture 12"/>
          <p:cNvPicPr>
            <a:picLocks noChangeAspect="1"/>
          </p:cNvPicPr>
          <p:nvPr/>
        </p:nvPicPr>
        <p:blipFill>
          <a:blip r:embed="rId8"/>
          <a:srcRect/>
          <a:stretch>
            <a:fillRect/>
          </a:stretch>
        </p:blipFill>
        <p:spPr>
          <a:xfrm rot="-3003945">
            <a:off x="15058383" y="220280"/>
            <a:ext cx="2082630" cy="2359921"/>
          </a:xfrm>
          <a:prstGeom prst="rect">
            <a:avLst/>
          </a:prstGeom>
        </p:spPr>
      </p:pic>
      <p:pic>
        <p:nvPicPr>
          <p:cNvPr id="13" name="Picture 13"/>
          <p:cNvPicPr>
            <a:picLocks noChangeAspect="1"/>
          </p:cNvPicPr>
          <p:nvPr/>
        </p:nvPicPr>
        <p:blipFill>
          <a:blip r:embed="rId9"/>
          <a:srcRect/>
          <a:stretch>
            <a:fillRect/>
          </a:stretch>
        </p:blipFill>
        <p:spPr>
          <a:xfrm>
            <a:off x="14517598" y="8520112"/>
            <a:ext cx="1324101" cy="1238034"/>
          </a:xfrm>
          <a:prstGeom prst="rect">
            <a:avLst/>
          </a:prstGeom>
        </p:spPr>
      </p:pic>
      <p:pic>
        <p:nvPicPr>
          <p:cNvPr id="14" name="Picture 14"/>
          <p:cNvPicPr>
            <a:picLocks noChangeAspect="1"/>
          </p:cNvPicPr>
          <p:nvPr/>
        </p:nvPicPr>
        <p:blipFill>
          <a:blip r:embed="rId10"/>
          <a:srcRect/>
          <a:stretch>
            <a:fillRect/>
          </a:stretch>
        </p:blipFill>
        <p:spPr>
          <a:xfrm>
            <a:off x="145670" y="368212"/>
            <a:ext cx="1766060" cy="2064058"/>
          </a:xfrm>
          <a:prstGeom prst="rect">
            <a:avLst/>
          </a:prstGeom>
        </p:spPr>
      </p:pic>
      <p:sp>
        <p:nvSpPr>
          <p:cNvPr id="15" name="TextBox 15"/>
          <p:cNvSpPr txBox="1"/>
          <p:nvPr/>
        </p:nvSpPr>
        <p:spPr>
          <a:xfrm>
            <a:off x="8657271" y="6458715"/>
            <a:ext cx="8115300" cy="914289"/>
          </a:xfrm>
          <a:prstGeom prst="rect">
            <a:avLst/>
          </a:prstGeom>
        </p:spPr>
        <p:txBody>
          <a:bodyPr lIns="0" tIns="0" rIns="0" bIns="0" rtlCol="0" anchor="t">
            <a:spAutoFit/>
          </a:bodyPr>
          <a:lstStyle/>
          <a:p>
            <a:pPr marL="0" lvl="0" indent="0" algn="ctr">
              <a:lnSpc>
                <a:spcPct val="150000"/>
              </a:lnSpc>
              <a:spcBef>
                <a:spcPct val="0"/>
              </a:spcBef>
            </a:pPr>
            <a:r>
              <a:rPr lang="en-US" sz="4500" b="1" dirty="0" err="1">
                <a:solidFill>
                  <a:srgbClr val="FFFFFF"/>
                </a:solidFill>
                <a:latin typeface="Times New Roman" panose="02020603050405020304" pitchFamily="18" charset="0"/>
                <a:cs typeface="Times New Roman" panose="02020603050405020304" pitchFamily="18" charset="0"/>
              </a:rPr>
              <a:t>Tiểu</a:t>
            </a:r>
            <a:r>
              <a:rPr lang="en-US" sz="4500" b="1" dirty="0">
                <a:solidFill>
                  <a:srgbClr val="FFFFFF"/>
                </a:solidFill>
                <a:latin typeface="Times New Roman" panose="02020603050405020304" pitchFamily="18" charset="0"/>
                <a:cs typeface="Times New Roman" panose="02020603050405020304" pitchFamily="18" charset="0"/>
              </a:rPr>
              <a:t> </a:t>
            </a:r>
            <a:r>
              <a:rPr lang="en-US" sz="4500" b="1" dirty="0" err="1">
                <a:solidFill>
                  <a:srgbClr val="FFFFFF"/>
                </a:solidFill>
                <a:latin typeface="Times New Roman" panose="02020603050405020304" pitchFamily="18" charset="0"/>
                <a:cs typeface="Times New Roman" panose="02020603050405020304" pitchFamily="18" charset="0"/>
              </a:rPr>
              <a:t>thuyết</a:t>
            </a:r>
            <a:endParaRPr lang="en-US" sz="4500" b="1" dirty="0">
              <a:solidFill>
                <a:srgbClr val="FFFFFF"/>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9114137" y="3089478"/>
            <a:ext cx="8558761" cy="1953099"/>
          </a:xfrm>
          <a:prstGeom prst="rect">
            <a:avLst/>
          </a:prstGeom>
        </p:spPr>
        <p:txBody>
          <a:bodyPr wrap="square" lIns="0" tIns="0" rIns="0" bIns="0" rtlCol="0" anchor="t">
            <a:spAutoFit/>
          </a:bodyPr>
          <a:lstStyle/>
          <a:p>
            <a:pPr marL="0" lvl="0" indent="0">
              <a:lnSpc>
                <a:spcPct val="150000"/>
              </a:lnSpc>
              <a:spcBef>
                <a:spcPct val="0"/>
              </a:spcBef>
            </a:pPr>
            <a:r>
              <a:rPr lang="en-US" sz="4500" b="1" u="none" spc="400" dirty="0" err="1">
                <a:solidFill>
                  <a:srgbClr val="FFCC00"/>
                </a:solidFill>
                <a:latin typeface="Times New Roman" panose="02020603050405020304" pitchFamily="18" charset="0"/>
                <a:cs typeface="Times New Roman" panose="02020603050405020304" pitchFamily="18" charset="0"/>
              </a:rPr>
              <a:t>Tác</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phẩm</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Người</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về</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từ</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sao</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Hoả</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thuộc</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thể</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loại</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gì</a:t>
            </a:r>
            <a:r>
              <a:rPr lang="en-US" sz="4500" b="1" u="none" spc="400" dirty="0">
                <a:solidFill>
                  <a:srgbClr val="FFCC00"/>
                </a:solidFill>
                <a:latin typeface="Times New Roman" panose="02020603050405020304" pitchFamily="18" charset="0"/>
                <a:cs typeface="Times New Roman" panose="02020603050405020304" pitchFamily="18" charset="0"/>
              </a:rPr>
              <a:t>?</a:t>
            </a:r>
          </a:p>
        </p:txBody>
      </p:sp>
      <p:pic>
        <p:nvPicPr>
          <p:cNvPr id="17" name="Picture 17"/>
          <p:cNvPicPr>
            <a:picLocks noChangeAspect="1"/>
          </p:cNvPicPr>
          <p:nvPr/>
        </p:nvPicPr>
        <p:blipFill>
          <a:blip r:embed="rId9"/>
          <a:srcRect/>
          <a:stretch>
            <a:fillRect/>
          </a:stretch>
        </p:blipFill>
        <p:spPr>
          <a:xfrm>
            <a:off x="2268449" y="536479"/>
            <a:ext cx="722583" cy="675615"/>
          </a:xfrm>
          <a:prstGeom prst="rect">
            <a:avLst/>
          </a:prstGeom>
        </p:spPr>
      </p:pic>
      <p:pic>
        <p:nvPicPr>
          <p:cNvPr id="18" name="Picture 18"/>
          <p:cNvPicPr>
            <a:picLocks noChangeAspect="1"/>
          </p:cNvPicPr>
          <p:nvPr/>
        </p:nvPicPr>
        <p:blipFill>
          <a:blip r:embed="rId9"/>
          <a:srcRect/>
          <a:stretch>
            <a:fillRect/>
          </a:stretch>
        </p:blipFill>
        <p:spPr>
          <a:xfrm>
            <a:off x="17259300" y="2720512"/>
            <a:ext cx="827198" cy="773430"/>
          </a:xfrm>
          <a:prstGeom prst="rect">
            <a:avLst/>
          </a:prstGeom>
        </p:spPr>
      </p:pic>
    </p:spTree>
    <p:extLst>
      <p:ext uri="{BB962C8B-B14F-4D97-AF65-F5344CB8AC3E}">
        <p14:creationId xmlns:p14="http://schemas.microsoft.com/office/powerpoint/2010/main" val="872111166"/>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r="1984" b="58974"/>
          <a:stretch>
            <a:fillRect/>
          </a:stretch>
        </p:blipFill>
        <p:spPr>
          <a:xfrm>
            <a:off x="0" y="9214989"/>
            <a:ext cx="9134687" cy="1072958"/>
          </a:xfrm>
          <a:prstGeom prst="rect">
            <a:avLst/>
          </a:prstGeom>
        </p:spPr>
      </p:pic>
      <p:pic>
        <p:nvPicPr>
          <p:cNvPr id="4" name="Picture 4"/>
          <p:cNvPicPr>
            <a:picLocks noChangeAspect="1"/>
          </p:cNvPicPr>
          <p:nvPr/>
        </p:nvPicPr>
        <p:blipFill>
          <a:blip r:embed="rId4"/>
          <a:srcRect r="1564" b="58974"/>
          <a:stretch>
            <a:fillRect/>
          </a:stretch>
        </p:blipFill>
        <p:spPr>
          <a:xfrm>
            <a:off x="9114138" y="9214989"/>
            <a:ext cx="9173862" cy="1072958"/>
          </a:xfrm>
          <a:prstGeom prst="rect">
            <a:avLst/>
          </a:prstGeom>
        </p:spPr>
      </p:pic>
      <p:pic>
        <p:nvPicPr>
          <p:cNvPr id="5" name="Picture 5"/>
          <p:cNvPicPr>
            <a:picLocks noChangeAspect="1"/>
          </p:cNvPicPr>
          <p:nvPr/>
        </p:nvPicPr>
        <p:blipFill>
          <a:blip r:embed="rId5"/>
          <a:srcRect/>
          <a:stretch>
            <a:fillRect/>
          </a:stretch>
        </p:blipFill>
        <p:spPr>
          <a:xfrm>
            <a:off x="388915" y="1645065"/>
            <a:ext cx="7962299" cy="6996870"/>
          </a:xfrm>
          <a:prstGeom prst="rect">
            <a:avLst/>
          </a:prstGeom>
        </p:spPr>
      </p:pic>
      <p:grpSp>
        <p:nvGrpSpPr>
          <p:cNvPr id="6" name="Group 6"/>
          <p:cNvGrpSpPr>
            <a:grpSpLocks noChangeAspect="1"/>
          </p:cNvGrpSpPr>
          <p:nvPr/>
        </p:nvGrpSpPr>
        <p:grpSpPr>
          <a:xfrm>
            <a:off x="1183612" y="1777877"/>
            <a:ext cx="6691264" cy="6665126"/>
            <a:chOff x="0" y="0"/>
            <a:chExt cx="6502400" cy="6477000"/>
          </a:xfrm>
        </p:grpSpPr>
        <p:sp>
          <p:nvSpPr>
            <p:cNvPr id="7" name="Freeform 7"/>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6"/>
              <a:stretch>
                <a:fillRect l="-24665" r="-24665"/>
              </a:stretch>
            </a:blipFill>
          </p:spPr>
        </p:sp>
        <p:sp>
          <p:nvSpPr>
            <p:cNvPr id="8" name="Freeform 8"/>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85BBC5"/>
            </a:solidFill>
          </p:spPr>
        </p:sp>
      </p:grpSp>
      <p:pic>
        <p:nvPicPr>
          <p:cNvPr id="9" name="Picture 9"/>
          <p:cNvPicPr>
            <a:picLocks noChangeAspect="1"/>
          </p:cNvPicPr>
          <p:nvPr/>
        </p:nvPicPr>
        <p:blipFill>
          <a:blip r:embed="rId7"/>
          <a:srcRect/>
          <a:stretch>
            <a:fillRect/>
          </a:stretch>
        </p:blipFill>
        <p:spPr>
          <a:xfrm>
            <a:off x="2122833" y="6145107"/>
            <a:ext cx="4494463" cy="3831529"/>
          </a:xfrm>
          <a:prstGeom prst="rect">
            <a:avLst/>
          </a:prstGeom>
        </p:spPr>
      </p:pic>
      <p:pic>
        <p:nvPicPr>
          <p:cNvPr id="10" name="Picture 10"/>
          <p:cNvPicPr>
            <a:picLocks noChangeAspect="1"/>
          </p:cNvPicPr>
          <p:nvPr/>
        </p:nvPicPr>
        <p:blipFill>
          <a:blip r:embed="rId3"/>
          <a:srcRect r="1984" b="58974"/>
          <a:stretch>
            <a:fillRect/>
          </a:stretch>
        </p:blipFill>
        <p:spPr>
          <a:xfrm rot="-10800000">
            <a:off x="9144000" y="0"/>
            <a:ext cx="9134687" cy="1072958"/>
          </a:xfrm>
          <a:prstGeom prst="rect">
            <a:avLst/>
          </a:prstGeom>
        </p:spPr>
      </p:pic>
      <p:pic>
        <p:nvPicPr>
          <p:cNvPr id="11" name="Picture 11"/>
          <p:cNvPicPr>
            <a:picLocks noChangeAspect="1"/>
          </p:cNvPicPr>
          <p:nvPr/>
        </p:nvPicPr>
        <p:blipFill>
          <a:blip r:embed="rId4"/>
          <a:srcRect r="1564" b="58974"/>
          <a:stretch>
            <a:fillRect/>
          </a:stretch>
        </p:blipFill>
        <p:spPr>
          <a:xfrm rot="-10800000">
            <a:off x="-9313" y="0"/>
            <a:ext cx="9173862" cy="1072958"/>
          </a:xfrm>
          <a:prstGeom prst="rect">
            <a:avLst/>
          </a:prstGeom>
        </p:spPr>
      </p:pic>
      <p:pic>
        <p:nvPicPr>
          <p:cNvPr id="12" name="Picture 12"/>
          <p:cNvPicPr>
            <a:picLocks noChangeAspect="1"/>
          </p:cNvPicPr>
          <p:nvPr/>
        </p:nvPicPr>
        <p:blipFill>
          <a:blip r:embed="rId8"/>
          <a:srcRect/>
          <a:stretch>
            <a:fillRect/>
          </a:stretch>
        </p:blipFill>
        <p:spPr>
          <a:xfrm rot="-3003945">
            <a:off x="15058383" y="220280"/>
            <a:ext cx="2082630" cy="2359921"/>
          </a:xfrm>
          <a:prstGeom prst="rect">
            <a:avLst/>
          </a:prstGeom>
        </p:spPr>
      </p:pic>
      <p:pic>
        <p:nvPicPr>
          <p:cNvPr id="13" name="Picture 13"/>
          <p:cNvPicPr>
            <a:picLocks noChangeAspect="1"/>
          </p:cNvPicPr>
          <p:nvPr/>
        </p:nvPicPr>
        <p:blipFill>
          <a:blip r:embed="rId9"/>
          <a:srcRect/>
          <a:stretch>
            <a:fillRect/>
          </a:stretch>
        </p:blipFill>
        <p:spPr>
          <a:xfrm>
            <a:off x="14517598" y="8520112"/>
            <a:ext cx="1324101" cy="1238034"/>
          </a:xfrm>
          <a:prstGeom prst="rect">
            <a:avLst/>
          </a:prstGeom>
        </p:spPr>
      </p:pic>
      <p:pic>
        <p:nvPicPr>
          <p:cNvPr id="14" name="Picture 14"/>
          <p:cNvPicPr>
            <a:picLocks noChangeAspect="1"/>
          </p:cNvPicPr>
          <p:nvPr/>
        </p:nvPicPr>
        <p:blipFill>
          <a:blip r:embed="rId10"/>
          <a:srcRect/>
          <a:stretch>
            <a:fillRect/>
          </a:stretch>
        </p:blipFill>
        <p:spPr>
          <a:xfrm>
            <a:off x="145670" y="368212"/>
            <a:ext cx="1766060" cy="2064058"/>
          </a:xfrm>
          <a:prstGeom prst="rect">
            <a:avLst/>
          </a:prstGeom>
        </p:spPr>
      </p:pic>
      <p:sp>
        <p:nvSpPr>
          <p:cNvPr id="15" name="TextBox 15"/>
          <p:cNvSpPr txBox="1"/>
          <p:nvPr/>
        </p:nvSpPr>
        <p:spPr>
          <a:xfrm>
            <a:off x="7973512" y="7146582"/>
            <a:ext cx="8115300" cy="914289"/>
          </a:xfrm>
          <a:prstGeom prst="rect">
            <a:avLst/>
          </a:prstGeom>
        </p:spPr>
        <p:txBody>
          <a:bodyPr lIns="0" tIns="0" rIns="0" bIns="0" rtlCol="0" anchor="t">
            <a:spAutoFit/>
          </a:bodyPr>
          <a:lstStyle/>
          <a:p>
            <a:pPr marL="0" lvl="0" indent="0" algn="ctr">
              <a:lnSpc>
                <a:spcPct val="150000"/>
              </a:lnSpc>
              <a:spcBef>
                <a:spcPct val="0"/>
              </a:spcBef>
            </a:pPr>
            <a:r>
              <a:rPr lang="en-US" sz="4500" b="1" dirty="0">
                <a:solidFill>
                  <a:srgbClr val="FFFFFF"/>
                </a:solidFill>
                <a:latin typeface="Times New Roman" panose="02020603050405020304" pitchFamily="18" charset="0"/>
                <a:cs typeface="Times New Roman" panose="02020603050405020304" pitchFamily="18" charset="0"/>
              </a:rPr>
              <a:t>Du </a:t>
            </a:r>
            <a:r>
              <a:rPr lang="en-US" sz="4500" b="1" dirty="0" err="1">
                <a:solidFill>
                  <a:srgbClr val="FFFFFF"/>
                </a:solidFill>
                <a:latin typeface="Times New Roman" panose="02020603050405020304" pitchFamily="18" charset="0"/>
                <a:cs typeface="Times New Roman" panose="02020603050405020304" pitchFamily="18" charset="0"/>
              </a:rPr>
              <a:t>hành</a:t>
            </a:r>
            <a:r>
              <a:rPr lang="en-US" sz="4500" b="1" dirty="0">
                <a:solidFill>
                  <a:srgbClr val="FFFFFF"/>
                </a:solidFill>
                <a:latin typeface="Times New Roman" panose="02020603050405020304" pitchFamily="18" charset="0"/>
                <a:cs typeface="Times New Roman" panose="02020603050405020304" pitchFamily="18" charset="0"/>
              </a:rPr>
              <a:t> </a:t>
            </a:r>
            <a:r>
              <a:rPr lang="en-US" sz="4500" b="1" dirty="0" err="1">
                <a:solidFill>
                  <a:srgbClr val="FFFFFF"/>
                </a:solidFill>
                <a:latin typeface="Times New Roman" panose="02020603050405020304" pitchFamily="18" charset="0"/>
                <a:cs typeface="Times New Roman" panose="02020603050405020304" pitchFamily="18" charset="0"/>
              </a:rPr>
              <a:t>vũ</a:t>
            </a:r>
            <a:r>
              <a:rPr lang="en-US" sz="4500" b="1" dirty="0">
                <a:solidFill>
                  <a:srgbClr val="FFFFFF"/>
                </a:solidFill>
                <a:latin typeface="Times New Roman" panose="02020603050405020304" pitchFamily="18" charset="0"/>
                <a:cs typeface="Times New Roman" panose="02020603050405020304" pitchFamily="18" charset="0"/>
              </a:rPr>
              <a:t> </a:t>
            </a:r>
            <a:r>
              <a:rPr lang="en-US" sz="4500" b="1" dirty="0" err="1">
                <a:solidFill>
                  <a:srgbClr val="FFFFFF"/>
                </a:solidFill>
                <a:latin typeface="Times New Roman" panose="02020603050405020304" pitchFamily="18" charset="0"/>
                <a:cs typeface="Times New Roman" panose="02020603050405020304" pitchFamily="18" charset="0"/>
              </a:rPr>
              <a:t>trụ</a:t>
            </a:r>
            <a:endParaRPr lang="en-US" sz="4500" b="1" dirty="0">
              <a:solidFill>
                <a:srgbClr val="FFFFFF"/>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9114137" y="3089478"/>
            <a:ext cx="8558761" cy="2991845"/>
          </a:xfrm>
          <a:prstGeom prst="rect">
            <a:avLst/>
          </a:prstGeom>
        </p:spPr>
        <p:txBody>
          <a:bodyPr wrap="square" lIns="0" tIns="0" rIns="0" bIns="0" rtlCol="0" anchor="t">
            <a:spAutoFit/>
          </a:bodyPr>
          <a:lstStyle/>
          <a:p>
            <a:pPr marL="0" lvl="0" indent="0">
              <a:lnSpc>
                <a:spcPct val="150000"/>
              </a:lnSpc>
              <a:spcBef>
                <a:spcPct val="0"/>
              </a:spcBef>
            </a:pPr>
            <a:r>
              <a:rPr lang="en-US" sz="4500" b="1" u="none" spc="400" dirty="0" err="1">
                <a:solidFill>
                  <a:srgbClr val="FFCC00"/>
                </a:solidFill>
                <a:latin typeface="Times New Roman" panose="02020603050405020304" pitchFamily="18" charset="0"/>
                <a:cs typeface="Times New Roman" panose="02020603050405020304" pitchFamily="18" charset="0"/>
              </a:rPr>
              <a:t>Đề</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tài</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của</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tiểu</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thuyết</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Người</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về</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từ</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sao</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Hoả</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gắn</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với</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lĩnh</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vực</a:t>
            </a:r>
            <a:r>
              <a:rPr lang="en-US" sz="4500" b="1" u="none" spc="400" dirty="0">
                <a:solidFill>
                  <a:srgbClr val="FFCC00"/>
                </a:solidFill>
                <a:latin typeface="Times New Roman" panose="02020603050405020304" pitchFamily="18" charset="0"/>
                <a:cs typeface="Times New Roman" panose="02020603050405020304" pitchFamily="18" charset="0"/>
              </a:rPr>
              <a:t> khoa </a:t>
            </a:r>
            <a:r>
              <a:rPr lang="en-US" sz="4500" b="1" u="none" spc="400" dirty="0" err="1">
                <a:solidFill>
                  <a:srgbClr val="FFCC00"/>
                </a:solidFill>
                <a:latin typeface="Times New Roman" panose="02020603050405020304" pitchFamily="18" charset="0"/>
                <a:cs typeface="Times New Roman" panose="02020603050405020304" pitchFamily="18" charset="0"/>
              </a:rPr>
              <a:t>học</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nào</a:t>
            </a:r>
            <a:r>
              <a:rPr lang="en-US" sz="4500" b="1" u="none" spc="400" dirty="0">
                <a:solidFill>
                  <a:srgbClr val="FFCC00"/>
                </a:solidFill>
                <a:latin typeface="Times New Roman" panose="02020603050405020304" pitchFamily="18" charset="0"/>
                <a:cs typeface="Times New Roman" panose="02020603050405020304" pitchFamily="18" charset="0"/>
              </a:rPr>
              <a:t>?</a:t>
            </a:r>
          </a:p>
        </p:txBody>
      </p:sp>
      <p:pic>
        <p:nvPicPr>
          <p:cNvPr id="17" name="Picture 17"/>
          <p:cNvPicPr>
            <a:picLocks noChangeAspect="1"/>
          </p:cNvPicPr>
          <p:nvPr/>
        </p:nvPicPr>
        <p:blipFill>
          <a:blip r:embed="rId9"/>
          <a:srcRect/>
          <a:stretch>
            <a:fillRect/>
          </a:stretch>
        </p:blipFill>
        <p:spPr>
          <a:xfrm>
            <a:off x="2268449" y="536479"/>
            <a:ext cx="722583" cy="675615"/>
          </a:xfrm>
          <a:prstGeom prst="rect">
            <a:avLst/>
          </a:prstGeom>
        </p:spPr>
      </p:pic>
      <p:pic>
        <p:nvPicPr>
          <p:cNvPr id="18" name="Picture 18"/>
          <p:cNvPicPr>
            <a:picLocks noChangeAspect="1"/>
          </p:cNvPicPr>
          <p:nvPr/>
        </p:nvPicPr>
        <p:blipFill>
          <a:blip r:embed="rId9"/>
          <a:srcRect/>
          <a:stretch>
            <a:fillRect/>
          </a:stretch>
        </p:blipFill>
        <p:spPr>
          <a:xfrm>
            <a:off x="17259300" y="2720512"/>
            <a:ext cx="827198" cy="773430"/>
          </a:xfrm>
          <a:prstGeom prst="rect">
            <a:avLst/>
          </a:prstGeom>
        </p:spPr>
      </p:pic>
    </p:spTree>
    <p:extLst>
      <p:ext uri="{BB962C8B-B14F-4D97-AF65-F5344CB8AC3E}">
        <p14:creationId xmlns:p14="http://schemas.microsoft.com/office/powerpoint/2010/main" val="2117942637"/>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r="1984" b="58974"/>
          <a:stretch>
            <a:fillRect/>
          </a:stretch>
        </p:blipFill>
        <p:spPr>
          <a:xfrm>
            <a:off x="0" y="9214989"/>
            <a:ext cx="9134687" cy="1072958"/>
          </a:xfrm>
          <a:prstGeom prst="rect">
            <a:avLst/>
          </a:prstGeom>
        </p:spPr>
      </p:pic>
      <p:pic>
        <p:nvPicPr>
          <p:cNvPr id="4" name="Picture 4"/>
          <p:cNvPicPr>
            <a:picLocks noChangeAspect="1"/>
          </p:cNvPicPr>
          <p:nvPr/>
        </p:nvPicPr>
        <p:blipFill>
          <a:blip r:embed="rId4"/>
          <a:srcRect r="1564" b="58974"/>
          <a:stretch>
            <a:fillRect/>
          </a:stretch>
        </p:blipFill>
        <p:spPr>
          <a:xfrm>
            <a:off x="9114138" y="9214989"/>
            <a:ext cx="9173862" cy="1072958"/>
          </a:xfrm>
          <a:prstGeom prst="rect">
            <a:avLst/>
          </a:prstGeom>
        </p:spPr>
      </p:pic>
      <p:pic>
        <p:nvPicPr>
          <p:cNvPr id="5" name="Picture 5"/>
          <p:cNvPicPr>
            <a:picLocks noChangeAspect="1"/>
          </p:cNvPicPr>
          <p:nvPr/>
        </p:nvPicPr>
        <p:blipFill>
          <a:blip r:embed="rId5"/>
          <a:srcRect/>
          <a:stretch>
            <a:fillRect/>
          </a:stretch>
        </p:blipFill>
        <p:spPr>
          <a:xfrm>
            <a:off x="388915" y="1645065"/>
            <a:ext cx="7962299" cy="6996870"/>
          </a:xfrm>
          <a:prstGeom prst="rect">
            <a:avLst/>
          </a:prstGeom>
        </p:spPr>
      </p:pic>
      <p:grpSp>
        <p:nvGrpSpPr>
          <p:cNvPr id="6" name="Group 6"/>
          <p:cNvGrpSpPr>
            <a:grpSpLocks noChangeAspect="1"/>
          </p:cNvGrpSpPr>
          <p:nvPr/>
        </p:nvGrpSpPr>
        <p:grpSpPr>
          <a:xfrm>
            <a:off x="1183612" y="1777877"/>
            <a:ext cx="6691264" cy="6665126"/>
            <a:chOff x="0" y="0"/>
            <a:chExt cx="6502400" cy="6477000"/>
          </a:xfrm>
        </p:grpSpPr>
        <p:sp>
          <p:nvSpPr>
            <p:cNvPr id="7" name="Freeform 7"/>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6"/>
              <a:stretch>
                <a:fillRect l="-24665" r="-24665"/>
              </a:stretch>
            </a:blipFill>
          </p:spPr>
        </p:sp>
        <p:sp>
          <p:nvSpPr>
            <p:cNvPr id="8" name="Freeform 8"/>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85BBC5"/>
            </a:solidFill>
          </p:spPr>
        </p:sp>
      </p:grpSp>
      <p:pic>
        <p:nvPicPr>
          <p:cNvPr id="9" name="Picture 9"/>
          <p:cNvPicPr>
            <a:picLocks noChangeAspect="1"/>
          </p:cNvPicPr>
          <p:nvPr/>
        </p:nvPicPr>
        <p:blipFill>
          <a:blip r:embed="rId7"/>
          <a:srcRect/>
          <a:stretch>
            <a:fillRect/>
          </a:stretch>
        </p:blipFill>
        <p:spPr>
          <a:xfrm>
            <a:off x="2122833" y="6145107"/>
            <a:ext cx="4494463" cy="3831529"/>
          </a:xfrm>
          <a:prstGeom prst="rect">
            <a:avLst/>
          </a:prstGeom>
        </p:spPr>
      </p:pic>
      <p:pic>
        <p:nvPicPr>
          <p:cNvPr id="10" name="Picture 10"/>
          <p:cNvPicPr>
            <a:picLocks noChangeAspect="1"/>
          </p:cNvPicPr>
          <p:nvPr/>
        </p:nvPicPr>
        <p:blipFill>
          <a:blip r:embed="rId3"/>
          <a:srcRect r="1984" b="58974"/>
          <a:stretch>
            <a:fillRect/>
          </a:stretch>
        </p:blipFill>
        <p:spPr>
          <a:xfrm rot="-10800000">
            <a:off x="9144000" y="0"/>
            <a:ext cx="9134687" cy="1072958"/>
          </a:xfrm>
          <a:prstGeom prst="rect">
            <a:avLst/>
          </a:prstGeom>
        </p:spPr>
      </p:pic>
      <p:pic>
        <p:nvPicPr>
          <p:cNvPr id="11" name="Picture 11"/>
          <p:cNvPicPr>
            <a:picLocks noChangeAspect="1"/>
          </p:cNvPicPr>
          <p:nvPr/>
        </p:nvPicPr>
        <p:blipFill>
          <a:blip r:embed="rId4"/>
          <a:srcRect r="1564" b="58974"/>
          <a:stretch>
            <a:fillRect/>
          </a:stretch>
        </p:blipFill>
        <p:spPr>
          <a:xfrm rot="-10800000">
            <a:off x="-9313" y="0"/>
            <a:ext cx="9173862" cy="1072958"/>
          </a:xfrm>
          <a:prstGeom prst="rect">
            <a:avLst/>
          </a:prstGeom>
        </p:spPr>
      </p:pic>
      <p:pic>
        <p:nvPicPr>
          <p:cNvPr id="12" name="Picture 12"/>
          <p:cNvPicPr>
            <a:picLocks noChangeAspect="1"/>
          </p:cNvPicPr>
          <p:nvPr/>
        </p:nvPicPr>
        <p:blipFill>
          <a:blip r:embed="rId8"/>
          <a:srcRect/>
          <a:stretch>
            <a:fillRect/>
          </a:stretch>
        </p:blipFill>
        <p:spPr>
          <a:xfrm rot="-3003945">
            <a:off x="15058383" y="220280"/>
            <a:ext cx="2082630" cy="2359921"/>
          </a:xfrm>
          <a:prstGeom prst="rect">
            <a:avLst/>
          </a:prstGeom>
        </p:spPr>
      </p:pic>
      <p:pic>
        <p:nvPicPr>
          <p:cNvPr id="13" name="Picture 13"/>
          <p:cNvPicPr>
            <a:picLocks noChangeAspect="1"/>
          </p:cNvPicPr>
          <p:nvPr/>
        </p:nvPicPr>
        <p:blipFill>
          <a:blip r:embed="rId9"/>
          <a:srcRect/>
          <a:stretch>
            <a:fillRect/>
          </a:stretch>
        </p:blipFill>
        <p:spPr>
          <a:xfrm>
            <a:off x="14517598" y="8520112"/>
            <a:ext cx="1324101" cy="1238034"/>
          </a:xfrm>
          <a:prstGeom prst="rect">
            <a:avLst/>
          </a:prstGeom>
        </p:spPr>
      </p:pic>
      <p:pic>
        <p:nvPicPr>
          <p:cNvPr id="14" name="Picture 14"/>
          <p:cNvPicPr>
            <a:picLocks noChangeAspect="1"/>
          </p:cNvPicPr>
          <p:nvPr/>
        </p:nvPicPr>
        <p:blipFill>
          <a:blip r:embed="rId10"/>
          <a:srcRect/>
          <a:stretch>
            <a:fillRect/>
          </a:stretch>
        </p:blipFill>
        <p:spPr>
          <a:xfrm>
            <a:off x="145670" y="368212"/>
            <a:ext cx="1766060" cy="2064058"/>
          </a:xfrm>
          <a:prstGeom prst="rect">
            <a:avLst/>
          </a:prstGeom>
        </p:spPr>
      </p:pic>
      <p:sp>
        <p:nvSpPr>
          <p:cNvPr id="15" name="TextBox 15"/>
          <p:cNvSpPr txBox="1"/>
          <p:nvPr/>
        </p:nvSpPr>
        <p:spPr>
          <a:xfrm>
            <a:off x="7973512" y="7146582"/>
            <a:ext cx="8115300" cy="914289"/>
          </a:xfrm>
          <a:prstGeom prst="rect">
            <a:avLst/>
          </a:prstGeom>
        </p:spPr>
        <p:txBody>
          <a:bodyPr lIns="0" tIns="0" rIns="0" bIns="0" rtlCol="0" anchor="t">
            <a:spAutoFit/>
          </a:bodyPr>
          <a:lstStyle/>
          <a:p>
            <a:pPr marL="0" lvl="0" indent="0" algn="ctr">
              <a:lnSpc>
                <a:spcPct val="150000"/>
              </a:lnSpc>
              <a:spcBef>
                <a:spcPct val="0"/>
              </a:spcBef>
            </a:pPr>
            <a:r>
              <a:rPr lang="en-US" sz="4500" b="1" dirty="0" err="1">
                <a:solidFill>
                  <a:srgbClr val="FFFFFF"/>
                </a:solidFill>
                <a:latin typeface="Times New Roman" panose="02020603050405020304" pitchFamily="18" charset="0"/>
                <a:cs typeface="Times New Roman" panose="02020603050405020304" pitchFamily="18" charset="0"/>
              </a:rPr>
              <a:t>Nước</a:t>
            </a:r>
            <a:r>
              <a:rPr lang="en-US" sz="4500" b="1" dirty="0">
                <a:solidFill>
                  <a:srgbClr val="FFFFFF"/>
                </a:solidFill>
                <a:latin typeface="Times New Roman" panose="02020603050405020304" pitchFamily="18" charset="0"/>
                <a:cs typeface="Times New Roman" panose="02020603050405020304" pitchFamily="18" charset="0"/>
              </a:rPr>
              <a:t> </a:t>
            </a:r>
            <a:r>
              <a:rPr lang="en-US" sz="4500" b="1" dirty="0" err="1">
                <a:solidFill>
                  <a:srgbClr val="FFFFFF"/>
                </a:solidFill>
                <a:latin typeface="Times New Roman" panose="02020603050405020304" pitchFamily="18" charset="0"/>
                <a:cs typeface="Times New Roman" panose="02020603050405020304" pitchFamily="18" charset="0"/>
              </a:rPr>
              <a:t>Mỹ</a:t>
            </a:r>
            <a:endParaRPr lang="en-US" sz="4500" b="1" dirty="0">
              <a:solidFill>
                <a:srgbClr val="FFFFFF"/>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9114137" y="3089478"/>
            <a:ext cx="8558761" cy="2991845"/>
          </a:xfrm>
          <a:prstGeom prst="rect">
            <a:avLst/>
          </a:prstGeom>
        </p:spPr>
        <p:txBody>
          <a:bodyPr wrap="square" lIns="0" tIns="0" rIns="0" bIns="0" rtlCol="0" anchor="t">
            <a:spAutoFit/>
          </a:bodyPr>
          <a:lstStyle/>
          <a:p>
            <a:pPr marL="0" lvl="0" indent="0">
              <a:lnSpc>
                <a:spcPct val="150000"/>
              </a:lnSpc>
              <a:spcBef>
                <a:spcPct val="0"/>
              </a:spcBef>
            </a:pPr>
            <a:r>
              <a:rPr lang="en-US" sz="4500" b="1" u="none" spc="400" dirty="0" err="1">
                <a:solidFill>
                  <a:srgbClr val="FFCC00"/>
                </a:solidFill>
                <a:latin typeface="Times New Roman" panose="02020603050405020304" pitchFamily="18" charset="0"/>
                <a:cs typeface="Times New Roman" panose="02020603050405020304" pitchFamily="18" charset="0"/>
              </a:rPr>
              <a:t>Tác</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giả</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của</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tiểu</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thuyết</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Người</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về</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từ</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sao</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Hoả</a:t>
            </a:r>
            <a:r>
              <a:rPr lang="en-US" sz="4500" b="1" spc="400" dirty="0">
                <a:solidFill>
                  <a:srgbClr val="FFCC00"/>
                </a:solidFill>
                <a:latin typeface="Times New Roman" panose="02020603050405020304" pitchFamily="18" charset="0"/>
                <a:cs typeface="Times New Roman" panose="02020603050405020304" pitchFamily="18" charset="0"/>
              </a:rPr>
              <a:t>” </a:t>
            </a:r>
            <a:r>
              <a:rPr lang="en-US" sz="4500" b="1" spc="400" dirty="0" err="1">
                <a:solidFill>
                  <a:srgbClr val="FFCC00"/>
                </a:solidFill>
                <a:latin typeface="Times New Roman" panose="02020603050405020304" pitchFamily="18" charset="0"/>
                <a:cs typeface="Times New Roman" panose="02020603050405020304" pitchFamily="18" charset="0"/>
              </a:rPr>
              <a:t>là</a:t>
            </a:r>
            <a:r>
              <a:rPr lang="en-US" sz="4500" b="1" spc="400" dirty="0">
                <a:solidFill>
                  <a:srgbClr val="FFCC00"/>
                </a:solidFill>
                <a:latin typeface="Times New Roman" panose="02020603050405020304" pitchFamily="18" charset="0"/>
                <a:cs typeface="Times New Roman" panose="02020603050405020304" pitchFamily="18" charset="0"/>
              </a:rPr>
              <a:t> </a:t>
            </a:r>
            <a:r>
              <a:rPr lang="en-US" sz="4500" b="1" spc="400" dirty="0" err="1">
                <a:solidFill>
                  <a:srgbClr val="FFCC00"/>
                </a:solidFill>
                <a:latin typeface="Times New Roman" panose="02020603050405020304" pitchFamily="18" charset="0"/>
                <a:cs typeface="Times New Roman" panose="02020603050405020304" pitchFamily="18" charset="0"/>
              </a:rPr>
              <a:t>người</a:t>
            </a:r>
            <a:r>
              <a:rPr lang="en-US" sz="4500" b="1" spc="400" dirty="0">
                <a:solidFill>
                  <a:srgbClr val="FFCC00"/>
                </a:solidFill>
                <a:latin typeface="Times New Roman" panose="02020603050405020304" pitchFamily="18" charset="0"/>
                <a:cs typeface="Times New Roman" panose="02020603050405020304" pitchFamily="18" charset="0"/>
              </a:rPr>
              <a:t> </a:t>
            </a:r>
            <a:r>
              <a:rPr lang="en-US" sz="4500" b="1" spc="400" dirty="0" err="1">
                <a:solidFill>
                  <a:srgbClr val="FFCC00"/>
                </a:solidFill>
                <a:latin typeface="Times New Roman" panose="02020603050405020304" pitchFamily="18" charset="0"/>
                <a:cs typeface="Times New Roman" panose="02020603050405020304" pitchFamily="18" charset="0"/>
              </a:rPr>
              <a:t>nước</a:t>
            </a:r>
            <a:r>
              <a:rPr lang="en-US" sz="4500" b="1" spc="400" dirty="0">
                <a:solidFill>
                  <a:srgbClr val="FFCC00"/>
                </a:solidFill>
                <a:latin typeface="Times New Roman" panose="02020603050405020304" pitchFamily="18" charset="0"/>
                <a:cs typeface="Times New Roman" panose="02020603050405020304" pitchFamily="18" charset="0"/>
              </a:rPr>
              <a:t> </a:t>
            </a:r>
            <a:r>
              <a:rPr lang="en-US" sz="4500" b="1" spc="400" dirty="0" err="1">
                <a:solidFill>
                  <a:srgbClr val="FFCC00"/>
                </a:solidFill>
                <a:latin typeface="Times New Roman" panose="02020603050405020304" pitchFamily="18" charset="0"/>
                <a:cs typeface="Times New Roman" panose="02020603050405020304" pitchFamily="18" charset="0"/>
              </a:rPr>
              <a:t>nào</a:t>
            </a:r>
            <a:r>
              <a:rPr lang="en-US" sz="4500" b="1" spc="400" dirty="0">
                <a:solidFill>
                  <a:srgbClr val="FFCC00"/>
                </a:solidFill>
                <a:latin typeface="Times New Roman" panose="02020603050405020304" pitchFamily="18" charset="0"/>
                <a:cs typeface="Times New Roman" panose="02020603050405020304" pitchFamily="18" charset="0"/>
              </a:rPr>
              <a:t>?</a:t>
            </a:r>
            <a:endParaRPr lang="en-US" sz="4500" b="1" u="none" spc="400" dirty="0">
              <a:solidFill>
                <a:srgbClr val="FFCC00"/>
              </a:solidFill>
              <a:latin typeface="Times New Roman" panose="02020603050405020304" pitchFamily="18" charset="0"/>
              <a:cs typeface="Times New Roman" panose="02020603050405020304" pitchFamily="18" charset="0"/>
            </a:endParaRPr>
          </a:p>
        </p:txBody>
      </p:sp>
      <p:pic>
        <p:nvPicPr>
          <p:cNvPr id="17" name="Picture 17"/>
          <p:cNvPicPr>
            <a:picLocks noChangeAspect="1"/>
          </p:cNvPicPr>
          <p:nvPr/>
        </p:nvPicPr>
        <p:blipFill>
          <a:blip r:embed="rId9"/>
          <a:srcRect/>
          <a:stretch>
            <a:fillRect/>
          </a:stretch>
        </p:blipFill>
        <p:spPr>
          <a:xfrm>
            <a:off x="2268449" y="536479"/>
            <a:ext cx="722583" cy="675615"/>
          </a:xfrm>
          <a:prstGeom prst="rect">
            <a:avLst/>
          </a:prstGeom>
        </p:spPr>
      </p:pic>
      <p:pic>
        <p:nvPicPr>
          <p:cNvPr id="18" name="Picture 18"/>
          <p:cNvPicPr>
            <a:picLocks noChangeAspect="1"/>
          </p:cNvPicPr>
          <p:nvPr/>
        </p:nvPicPr>
        <p:blipFill>
          <a:blip r:embed="rId9"/>
          <a:srcRect/>
          <a:stretch>
            <a:fillRect/>
          </a:stretch>
        </p:blipFill>
        <p:spPr>
          <a:xfrm>
            <a:off x="17259300" y="2720512"/>
            <a:ext cx="827198" cy="773430"/>
          </a:xfrm>
          <a:prstGeom prst="rect">
            <a:avLst/>
          </a:prstGeom>
        </p:spPr>
      </p:pic>
    </p:spTree>
    <p:extLst>
      <p:ext uri="{BB962C8B-B14F-4D97-AF65-F5344CB8AC3E}">
        <p14:creationId xmlns:p14="http://schemas.microsoft.com/office/powerpoint/2010/main" val="2391460469"/>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r="1984" b="58974"/>
          <a:stretch>
            <a:fillRect/>
          </a:stretch>
        </p:blipFill>
        <p:spPr>
          <a:xfrm>
            <a:off x="0" y="9214989"/>
            <a:ext cx="9134687" cy="1072958"/>
          </a:xfrm>
          <a:prstGeom prst="rect">
            <a:avLst/>
          </a:prstGeom>
        </p:spPr>
      </p:pic>
      <p:pic>
        <p:nvPicPr>
          <p:cNvPr id="4" name="Picture 4"/>
          <p:cNvPicPr>
            <a:picLocks noChangeAspect="1"/>
          </p:cNvPicPr>
          <p:nvPr/>
        </p:nvPicPr>
        <p:blipFill>
          <a:blip r:embed="rId4"/>
          <a:srcRect r="1564" b="58974"/>
          <a:stretch>
            <a:fillRect/>
          </a:stretch>
        </p:blipFill>
        <p:spPr>
          <a:xfrm>
            <a:off x="9114138" y="9214989"/>
            <a:ext cx="9173862" cy="1072958"/>
          </a:xfrm>
          <a:prstGeom prst="rect">
            <a:avLst/>
          </a:prstGeom>
        </p:spPr>
      </p:pic>
      <p:pic>
        <p:nvPicPr>
          <p:cNvPr id="5" name="Picture 5"/>
          <p:cNvPicPr>
            <a:picLocks noChangeAspect="1"/>
          </p:cNvPicPr>
          <p:nvPr/>
        </p:nvPicPr>
        <p:blipFill>
          <a:blip r:embed="rId5"/>
          <a:srcRect/>
          <a:stretch>
            <a:fillRect/>
          </a:stretch>
        </p:blipFill>
        <p:spPr>
          <a:xfrm>
            <a:off x="388915" y="1645065"/>
            <a:ext cx="7962299" cy="6996870"/>
          </a:xfrm>
          <a:prstGeom prst="rect">
            <a:avLst/>
          </a:prstGeom>
        </p:spPr>
      </p:pic>
      <p:grpSp>
        <p:nvGrpSpPr>
          <p:cNvPr id="6" name="Group 6"/>
          <p:cNvGrpSpPr>
            <a:grpSpLocks noChangeAspect="1"/>
          </p:cNvGrpSpPr>
          <p:nvPr/>
        </p:nvGrpSpPr>
        <p:grpSpPr>
          <a:xfrm>
            <a:off x="1183612" y="1777877"/>
            <a:ext cx="6691264" cy="6665126"/>
            <a:chOff x="0" y="0"/>
            <a:chExt cx="6502400" cy="6477000"/>
          </a:xfrm>
        </p:grpSpPr>
        <p:sp>
          <p:nvSpPr>
            <p:cNvPr id="7" name="Freeform 7"/>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6"/>
              <a:stretch>
                <a:fillRect l="-24665" r="-24665"/>
              </a:stretch>
            </a:blipFill>
          </p:spPr>
        </p:sp>
        <p:sp>
          <p:nvSpPr>
            <p:cNvPr id="8" name="Freeform 8"/>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85BBC5"/>
            </a:solidFill>
          </p:spPr>
        </p:sp>
      </p:grpSp>
      <p:pic>
        <p:nvPicPr>
          <p:cNvPr id="9" name="Picture 9"/>
          <p:cNvPicPr>
            <a:picLocks noChangeAspect="1"/>
          </p:cNvPicPr>
          <p:nvPr/>
        </p:nvPicPr>
        <p:blipFill>
          <a:blip r:embed="rId7"/>
          <a:srcRect/>
          <a:stretch>
            <a:fillRect/>
          </a:stretch>
        </p:blipFill>
        <p:spPr>
          <a:xfrm>
            <a:off x="2122833" y="6145107"/>
            <a:ext cx="4494463" cy="3831529"/>
          </a:xfrm>
          <a:prstGeom prst="rect">
            <a:avLst/>
          </a:prstGeom>
        </p:spPr>
      </p:pic>
      <p:pic>
        <p:nvPicPr>
          <p:cNvPr id="10" name="Picture 10"/>
          <p:cNvPicPr>
            <a:picLocks noChangeAspect="1"/>
          </p:cNvPicPr>
          <p:nvPr/>
        </p:nvPicPr>
        <p:blipFill>
          <a:blip r:embed="rId3"/>
          <a:srcRect r="1984" b="58974"/>
          <a:stretch>
            <a:fillRect/>
          </a:stretch>
        </p:blipFill>
        <p:spPr>
          <a:xfrm rot="-10800000">
            <a:off x="9144000" y="0"/>
            <a:ext cx="9134687" cy="1072958"/>
          </a:xfrm>
          <a:prstGeom prst="rect">
            <a:avLst/>
          </a:prstGeom>
        </p:spPr>
      </p:pic>
      <p:pic>
        <p:nvPicPr>
          <p:cNvPr id="11" name="Picture 11"/>
          <p:cNvPicPr>
            <a:picLocks noChangeAspect="1"/>
          </p:cNvPicPr>
          <p:nvPr/>
        </p:nvPicPr>
        <p:blipFill>
          <a:blip r:embed="rId4"/>
          <a:srcRect r="1564" b="58974"/>
          <a:stretch>
            <a:fillRect/>
          </a:stretch>
        </p:blipFill>
        <p:spPr>
          <a:xfrm rot="-10800000">
            <a:off x="-9313" y="0"/>
            <a:ext cx="9173862" cy="1072958"/>
          </a:xfrm>
          <a:prstGeom prst="rect">
            <a:avLst/>
          </a:prstGeom>
        </p:spPr>
      </p:pic>
      <p:pic>
        <p:nvPicPr>
          <p:cNvPr id="12" name="Picture 12"/>
          <p:cNvPicPr>
            <a:picLocks noChangeAspect="1"/>
          </p:cNvPicPr>
          <p:nvPr/>
        </p:nvPicPr>
        <p:blipFill>
          <a:blip r:embed="rId8"/>
          <a:srcRect/>
          <a:stretch>
            <a:fillRect/>
          </a:stretch>
        </p:blipFill>
        <p:spPr>
          <a:xfrm rot="-3003945">
            <a:off x="15058383" y="220280"/>
            <a:ext cx="2082630" cy="2359921"/>
          </a:xfrm>
          <a:prstGeom prst="rect">
            <a:avLst/>
          </a:prstGeom>
        </p:spPr>
      </p:pic>
      <p:pic>
        <p:nvPicPr>
          <p:cNvPr id="13" name="Picture 13"/>
          <p:cNvPicPr>
            <a:picLocks noChangeAspect="1"/>
          </p:cNvPicPr>
          <p:nvPr/>
        </p:nvPicPr>
        <p:blipFill>
          <a:blip r:embed="rId9"/>
          <a:srcRect/>
          <a:stretch>
            <a:fillRect/>
          </a:stretch>
        </p:blipFill>
        <p:spPr>
          <a:xfrm>
            <a:off x="14517598" y="8520112"/>
            <a:ext cx="1324101" cy="1238034"/>
          </a:xfrm>
          <a:prstGeom prst="rect">
            <a:avLst/>
          </a:prstGeom>
        </p:spPr>
      </p:pic>
      <p:pic>
        <p:nvPicPr>
          <p:cNvPr id="14" name="Picture 14"/>
          <p:cNvPicPr>
            <a:picLocks noChangeAspect="1"/>
          </p:cNvPicPr>
          <p:nvPr/>
        </p:nvPicPr>
        <p:blipFill>
          <a:blip r:embed="rId10"/>
          <a:srcRect/>
          <a:stretch>
            <a:fillRect/>
          </a:stretch>
        </p:blipFill>
        <p:spPr>
          <a:xfrm>
            <a:off x="145670" y="368212"/>
            <a:ext cx="1766060" cy="2064058"/>
          </a:xfrm>
          <a:prstGeom prst="rect">
            <a:avLst/>
          </a:prstGeom>
        </p:spPr>
      </p:pic>
      <p:sp>
        <p:nvSpPr>
          <p:cNvPr id="15" name="TextBox 15"/>
          <p:cNvSpPr txBox="1"/>
          <p:nvPr/>
        </p:nvSpPr>
        <p:spPr>
          <a:xfrm>
            <a:off x="7973512" y="7146582"/>
            <a:ext cx="8115300" cy="914289"/>
          </a:xfrm>
          <a:prstGeom prst="rect">
            <a:avLst/>
          </a:prstGeom>
        </p:spPr>
        <p:txBody>
          <a:bodyPr lIns="0" tIns="0" rIns="0" bIns="0" rtlCol="0" anchor="t">
            <a:spAutoFit/>
          </a:bodyPr>
          <a:lstStyle/>
          <a:p>
            <a:pPr marL="0" lvl="0" indent="0" algn="ctr">
              <a:lnSpc>
                <a:spcPct val="150000"/>
              </a:lnSpc>
              <a:spcBef>
                <a:spcPct val="0"/>
              </a:spcBef>
            </a:pPr>
            <a:r>
              <a:rPr lang="en-US" sz="4500" b="1" dirty="0" err="1">
                <a:solidFill>
                  <a:srgbClr val="FFFFFF"/>
                </a:solidFill>
                <a:latin typeface="Times New Roman" panose="02020603050405020304" pitchFamily="18" charset="0"/>
                <a:cs typeface="Times New Roman" panose="02020603050405020304" pitchFamily="18" charset="0"/>
              </a:rPr>
              <a:t>Mác</a:t>
            </a:r>
            <a:r>
              <a:rPr lang="en-US" sz="4500" b="1" dirty="0">
                <a:solidFill>
                  <a:srgbClr val="FFFFFF"/>
                </a:solidFill>
                <a:latin typeface="Times New Roman" panose="02020603050405020304" pitchFamily="18" charset="0"/>
                <a:cs typeface="Times New Roman" panose="02020603050405020304" pitchFamily="18" charset="0"/>
              </a:rPr>
              <a:t> </a:t>
            </a:r>
            <a:r>
              <a:rPr lang="en-US" sz="4500" b="1" dirty="0" err="1">
                <a:solidFill>
                  <a:srgbClr val="FFFFFF"/>
                </a:solidFill>
                <a:latin typeface="Times New Roman" panose="02020603050405020304" pitchFamily="18" charset="0"/>
                <a:cs typeface="Times New Roman" panose="02020603050405020304" pitchFamily="18" charset="0"/>
              </a:rPr>
              <a:t>Oát-ni</a:t>
            </a:r>
            <a:endParaRPr lang="en-US" sz="4500" b="1" dirty="0">
              <a:solidFill>
                <a:srgbClr val="FFFFFF"/>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9114137" y="3089478"/>
            <a:ext cx="8558761" cy="2991845"/>
          </a:xfrm>
          <a:prstGeom prst="rect">
            <a:avLst/>
          </a:prstGeom>
        </p:spPr>
        <p:txBody>
          <a:bodyPr wrap="square" lIns="0" tIns="0" rIns="0" bIns="0" rtlCol="0" anchor="t">
            <a:spAutoFit/>
          </a:bodyPr>
          <a:lstStyle/>
          <a:p>
            <a:pPr marL="0" lvl="0" indent="0">
              <a:lnSpc>
                <a:spcPct val="150000"/>
              </a:lnSpc>
              <a:spcBef>
                <a:spcPct val="0"/>
              </a:spcBef>
            </a:pPr>
            <a:r>
              <a:rPr lang="en-US" sz="4500" b="1" u="none" spc="400" dirty="0" err="1">
                <a:solidFill>
                  <a:srgbClr val="FFCC00"/>
                </a:solidFill>
                <a:latin typeface="Times New Roman" panose="02020603050405020304" pitchFamily="18" charset="0"/>
                <a:cs typeface="Times New Roman" panose="02020603050405020304" pitchFamily="18" charset="0"/>
              </a:rPr>
              <a:t>Nhân</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vật</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chính</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trong</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tiểu</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thuyết</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Người</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về</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từ</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sao</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Hoả</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là</a:t>
            </a:r>
            <a:r>
              <a:rPr lang="en-US" sz="4500" b="1" u="none" spc="400" dirty="0">
                <a:solidFill>
                  <a:srgbClr val="FFCC00"/>
                </a:solidFill>
                <a:latin typeface="Times New Roman" panose="02020603050405020304" pitchFamily="18" charset="0"/>
                <a:cs typeface="Times New Roman" panose="02020603050405020304" pitchFamily="18" charset="0"/>
              </a:rPr>
              <a:t> ai?</a:t>
            </a:r>
          </a:p>
        </p:txBody>
      </p:sp>
      <p:pic>
        <p:nvPicPr>
          <p:cNvPr id="17" name="Picture 17"/>
          <p:cNvPicPr>
            <a:picLocks noChangeAspect="1"/>
          </p:cNvPicPr>
          <p:nvPr/>
        </p:nvPicPr>
        <p:blipFill>
          <a:blip r:embed="rId9"/>
          <a:srcRect/>
          <a:stretch>
            <a:fillRect/>
          </a:stretch>
        </p:blipFill>
        <p:spPr>
          <a:xfrm>
            <a:off x="2268449" y="536479"/>
            <a:ext cx="722583" cy="675615"/>
          </a:xfrm>
          <a:prstGeom prst="rect">
            <a:avLst/>
          </a:prstGeom>
        </p:spPr>
      </p:pic>
      <p:pic>
        <p:nvPicPr>
          <p:cNvPr id="18" name="Picture 18"/>
          <p:cNvPicPr>
            <a:picLocks noChangeAspect="1"/>
          </p:cNvPicPr>
          <p:nvPr/>
        </p:nvPicPr>
        <p:blipFill>
          <a:blip r:embed="rId9"/>
          <a:srcRect/>
          <a:stretch>
            <a:fillRect/>
          </a:stretch>
        </p:blipFill>
        <p:spPr>
          <a:xfrm>
            <a:off x="17259300" y="2720512"/>
            <a:ext cx="827198" cy="773430"/>
          </a:xfrm>
          <a:prstGeom prst="rect">
            <a:avLst/>
          </a:prstGeom>
        </p:spPr>
      </p:pic>
    </p:spTree>
    <p:extLst>
      <p:ext uri="{BB962C8B-B14F-4D97-AF65-F5344CB8AC3E}">
        <p14:creationId xmlns:p14="http://schemas.microsoft.com/office/powerpoint/2010/main" val="1192521972"/>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r="1984" b="58974"/>
          <a:stretch>
            <a:fillRect/>
          </a:stretch>
        </p:blipFill>
        <p:spPr>
          <a:xfrm>
            <a:off x="0" y="9214989"/>
            <a:ext cx="9134687" cy="1072958"/>
          </a:xfrm>
          <a:prstGeom prst="rect">
            <a:avLst/>
          </a:prstGeom>
        </p:spPr>
      </p:pic>
      <p:pic>
        <p:nvPicPr>
          <p:cNvPr id="4" name="Picture 4"/>
          <p:cNvPicPr>
            <a:picLocks noChangeAspect="1"/>
          </p:cNvPicPr>
          <p:nvPr/>
        </p:nvPicPr>
        <p:blipFill>
          <a:blip r:embed="rId4"/>
          <a:srcRect r="1564" b="58974"/>
          <a:stretch>
            <a:fillRect/>
          </a:stretch>
        </p:blipFill>
        <p:spPr>
          <a:xfrm>
            <a:off x="9114138" y="9214989"/>
            <a:ext cx="9173862" cy="1072958"/>
          </a:xfrm>
          <a:prstGeom prst="rect">
            <a:avLst/>
          </a:prstGeom>
        </p:spPr>
      </p:pic>
      <p:pic>
        <p:nvPicPr>
          <p:cNvPr id="5" name="Picture 5"/>
          <p:cNvPicPr>
            <a:picLocks noChangeAspect="1"/>
          </p:cNvPicPr>
          <p:nvPr/>
        </p:nvPicPr>
        <p:blipFill>
          <a:blip r:embed="rId5"/>
          <a:srcRect/>
          <a:stretch>
            <a:fillRect/>
          </a:stretch>
        </p:blipFill>
        <p:spPr>
          <a:xfrm>
            <a:off x="388915" y="1645065"/>
            <a:ext cx="7962299" cy="6996870"/>
          </a:xfrm>
          <a:prstGeom prst="rect">
            <a:avLst/>
          </a:prstGeom>
        </p:spPr>
      </p:pic>
      <p:grpSp>
        <p:nvGrpSpPr>
          <p:cNvPr id="6" name="Group 6"/>
          <p:cNvGrpSpPr>
            <a:grpSpLocks noChangeAspect="1"/>
          </p:cNvGrpSpPr>
          <p:nvPr/>
        </p:nvGrpSpPr>
        <p:grpSpPr>
          <a:xfrm>
            <a:off x="1183612" y="1777877"/>
            <a:ext cx="6691264" cy="6665126"/>
            <a:chOff x="0" y="0"/>
            <a:chExt cx="6502400" cy="6477000"/>
          </a:xfrm>
        </p:grpSpPr>
        <p:sp>
          <p:nvSpPr>
            <p:cNvPr id="7" name="Freeform 7"/>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6"/>
              <a:stretch>
                <a:fillRect l="-24665" r="-24665"/>
              </a:stretch>
            </a:blipFill>
          </p:spPr>
        </p:sp>
        <p:sp>
          <p:nvSpPr>
            <p:cNvPr id="8" name="Freeform 8"/>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85BBC5"/>
            </a:solidFill>
          </p:spPr>
        </p:sp>
      </p:grpSp>
      <p:pic>
        <p:nvPicPr>
          <p:cNvPr id="9" name="Picture 9"/>
          <p:cNvPicPr>
            <a:picLocks noChangeAspect="1"/>
          </p:cNvPicPr>
          <p:nvPr/>
        </p:nvPicPr>
        <p:blipFill>
          <a:blip r:embed="rId7"/>
          <a:srcRect/>
          <a:stretch>
            <a:fillRect/>
          </a:stretch>
        </p:blipFill>
        <p:spPr>
          <a:xfrm>
            <a:off x="2122833" y="6145107"/>
            <a:ext cx="4494463" cy="3831529"/>
          </a:xfrm>
          <a:prstGeom prst="rect">
            <a:avLst/>
          </a:prstGeom>
        </p:spPr>
      </p:pic>
      <p:pic>
        <p:nvPicPr>
          <p:cNvPr id="10" name="Picture 10"/>
          <p:cNvPicPr>
            <a:picLocks noChangeAspect="1"/>
          </p:cNvPicPr>
          <p:nvPr/>
        </p:nvPicPr>
        <p:blipFill>
          <a:blip r:embed="rId3"/>
          <a:srcRect r="1984" b="58974"/>
          <a:stretch>
            <a:fillRect/>
          </a:stretch>
        </p:blipFill>
        <p:spPr>
          <a:xfrm rot="-10800000">
            <a:off x="9144000" y="0"/>
            <a:ext cx="9134687" cy="1072958"/>
          </a:xfrm>
          <a:prstGeom prst="rect">
            <a:avLst/>
          </a:prstGeom>
        </p:spPr>
      </p:pic>
      <p:pic>
        <p:nvPicPr>
          <p:cNvPr id="11" name="Picture 11"/>
          <p:cNvPicPr>
            <a:picLocks noChangeAspect="1"/>
          </p:cNvPicPr>
          <p:nvPr/>
        </p:nvPicPr>
        <p:blipFill>
          <a:blip r:embed="rId4"/>
          <a:srcRect r="1564" b="58974"/>
          <a:stretch>
            <a:fillRect/>
          </a:stretch>
        </p:blipFill>
        <p:spPr>
          <a:xfrm rot="-10800000">
            <a:off x="-9313" y="0"/>
            <a:ext cx="9173862" cy="1072958"/>
          </a:xfrm>
          <a:prstGeom prst="rect">
            <a:avLst/>
          </a:prstGeom>
        </p:spPr>
      </p:pic>
      <p:pic>
        <p:nvPicPr>
          <p:cNvPr id="12" name="Picture 12"/>
          <p:cNvPicPr>
            <a:picLocks noChangeAspect="1"/>
          </p:cNvPicPr>
          <p:nvPr/>
        </p:nvPicPr>
        <p:blipFill>
          <a:blip r:embed="rId8"/>
          <a:srcRect/>
          <a:stretch>
            <a:fillRect/>
          </a:stretch>
        </p:blipFill>
        <p:spPr>
          <a:xfrm rot="-3003945">
            <a:off x="15058383" y="220280"/>
            <a:ext cx="2082630" cy="2359921"/>
          </a:xfrm>
          <a:prstGeom prst="rect">
            <a:avLst/>
          </a:prstGeom>
        </p:spPr>
      </p:pic>
      <p:pic>
        <p:nvPicPr>
          <p:cNvPr id="13" name="Picture 13"/>
          <p:cNvPicPr>
            <a:picLocks noChangeAspect="1"/>
          </p:cNvPicPr>
          <p:nvPr/>
        </p:nvPicPr>
        <p:blipFill>
          <a:blip r:embed="rId9"/>
          <a:srcRect/>
          <a:stretch>
            <a:fillRect/>
          </a:stretch>
        </p:blipFill>
        <p:spPr>
          <a:xfrm>
            <a:off x="14517598" y="8520112"/>
            <a:ext cx="1324101" cy="1238034"/>
          </a:xfrm>
          <a:prstGeom prst="rect">
            <a:avLst/>
          </a:prstGeom>
        </p:spPr>
      </p:pic>
      <p:pic>
        <p:nvPicPr>
          <p:cNvPr id="14" name="Picture 14"/>
          <p:cNvPicPr>
            <a:picLocks noChangeAspect="1"/>
          </p:cNvPicPr>
          <p:nvPr/>
        </p:nvPicPr>
        <p:blipFill>
          <a:blip r:embed="rId10"/>
          <a:srcRect/>
          <a:stretch>
            <a:fillRect/>
          </a:stretch>
        </p:blipFill>
        <p:spPr>
          <a:xfrm>
            <a:off x="145670" y="368212"/>
            <a:ext cx="1766060" cy="2064058"/>
          </a:xfrm>
          <a:prstGeom prst="rect">
            <a:avLst/>
          </a:prstGeom>
        </p:spPr>
      </p:pic>
      <p:sp>
        <p:nvSpPr>
          <p:cNvPr id="15" name="TextBox 15"/>
          <p:cNvSpPr txBox="1"/>
          <p:nvPr/>
        </p:nvSpPr>
        <p:spPr>
          <a:xfrm>
            <a:off x="8049867" y="6318757"/>
            <a:ext cx="8115300" cy="914289"/>
          </a:xfrm>
          <a:prstGeom prst="rect">
            <a:avLst/>
          </a:prstGeom>
        </p:spPr>
        <p:txBody>
          <a:bodyPr lIns="0" tIns="0" rIns="0" bIns="0" rtlCol="0" anchor="t">
            <a:spAutoFit/>
          </a:bodyPr>
          <a:lstStyle/>
          <a:p>
            <a:pPr marL="0" lvl="0" indent="0" algn="ctr">
              <a:lnSpc>
                <a:spcPct val="150000"/>
              </a:lnSpc>
              <a:spcBef>
                <a:spcPct val="0"/>
              </a:spcBef>
            </a:pPr>
            <a:r>
              <a:rPr lang="en-US" sz="4500" b="1" dirty="0" err="1">
                <a:solidFill>
                  <a:srgbClr val="FFFFFF"/>
                </a:solidFill>
                <a:latin typeface="Times New Roman" panose="02020603050405020304" pitchFamily="18" charset="0"/>
                <a:cs typeface="Times New Roman" panose="02020603050405020304" pitchFamily="18" charset="0"/>
              </a:rPr>
              <a:t>Ngôi</a:t>
            </a:r>
            <a:r>
              <a:rPr lang="en-US" sz="4500" b="1" dirty="0">
                <a:solidFill>
                  <a:srgbClr val="FFFFFF"/>
                </a:solidFill>
                <a:latin typeface="Times New Roman" panose="02020603050405020304" pitchFamily="18" charset="0"/>
                <a:cs typeface="Times New Roman" panose="02020603050405020304" pitchFamily="18" charset="0"/>
              </a:rPr>
              <a:t> </a:t>
            </a:r>
            <a:r>
              <a:rPr lang="en-US" sz="4500" b="1" dirty="0" err="1">
                <a:solidFill>
                  <a:srgbClr val="FFFFFF"/>
                </a:solidFill>
                <a:latin typeface="Times New Roman" panose="02020603050405020304" pitchFamily="18" charset="0"/>
                <a:cs typeface="Times New Roman" panose="02020603050405020304" pitchFamily="18" charset="0"/>
              </a:rPr>
              <a:t>thứ</a:t>
            </a:r>
            <a:r>
              <a:rPr lang="en-US" sz="4500" b="1" dirty="0">
                <a:solidFill>
                  <a:srgbClr val="FFFFFF"/>
                </a:solidFill>
                <a:latin typeface="Times New Roman" panose="02020603050405020304" pitchFamily="18" charset="0"/>
                <a:cs typeface="Times New Roman" panose="02020603050405020304" pitchFamily="18" charset="0"/>
              </a:rPr>
              <a:t> </a:t>
            </a:r>
            <a:r>
              <a:rPr lang="en-US" sz="4500" b="1" dirty="0" err="1">
                <a:solidFill>
                  <a:srgbClr val="FFFFFF"/>
                </a:solidFill>
                <a:latin typeface="Times New Roman" panose="02020603050405020304" pitchFamily="18" charset="0"/>
                <a:cs typeface="Times New Roman" panose="02020603050405020304" pitchFamily="18" charset="0"/>
              </a:rPr>
              <a:t>nhất</a:t>
            </a:r>
            <a:endParaRPr lang="en-US" sz="4500" b="1" dirty="0">
              <a:solidFill>
                <a:srgbClr val="FFFFFF"/>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9114137" y="3089478"/>
            <a:ext cx="8558761" cy="1953099"/>
          </a:xfrm>
          <a:prstGeom prst="rect">
            <a:avLst/>
          </a:prstGeom>
        </p:spPr>
        <p:txBody>
          <a:bodyPr wrap="square" lIns="0" tIns="0" rIns="0" bIns="0" rtlCol="0" anchor="t">
            <a:spAutoFit/>
          </a:bodyPr>
          <a:lstStyle/>
          <a:p>
            <a:pPr marL="0" lvl="0" indent="0">
              <a:lnSpc>
                <a:spcPct val="150000"/>
              </a:lnSpc>
              <a:spcBef>
                <a:spcPct val="0"/>
              </a:spcBef>
            </a:pPr>
            <a:r>
              <a:rPr lang="en-US" sz="4500" b="1" u="none" spc="400" dirty="0" err="1">
                <a:solidFill>
                  <a:srgbClr val="FFCC00"/>
                </a:solidFill>
                <a:latin typeface="Times New Roman" panose="02020603050405020304" pitchFamily="18" charset="0"/>
                <a:cs typeface="Times New Roman" panose="02020603050405020304" pitchFamily="18" charset="0"/>
              </a:rPr>
              <a:t>Đoạn</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trích</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Nhật</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trình</a:t>
            </a:r>
            <a:r>
              <a:rPr lang="en-US" sz="4500" b="1" u="none" spc="400" dirty="0">
                <a:solidFill>
                  <a:srgbClr val="FFCC00"/>
                </a:solidFill>
                <a:latin typeface="Times New Roman" panose="02020603050405020304" pitchFamily="18" charset="0"/>
                <a:cs typeface="Times New Roman" panose="02020603050405020304" pitchFamily="18" charset="0"/>
              </a:rPr>
              <a:t> Sol 6” </a:t>
            </a:r>
            <a:r>
              <a:rPr lang="en-US" sz="4500" b="1" u="none" spc="400" dirty="0" err="1">
                <a:solidFill>
                  <a:srgbClr val="FFCC00"/>
                </a:solidFill>
                <a:latin typeface="Times New Roman" panose="02020603050405020304" pitchFamily="18" charset="0"/>
                <a:cs typeface="Times New Roman" panose="02020603050405020304" pitchFamily="18" charset="0"/>
              </a:rPr>
              <a:t>kể</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theo</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ngôi</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thứ</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mấy</a:t>
            </a:r>
            <a:r>
              <a:rPr lang="en-US" sz="4500" b="1" u="none" spc="400" dirty="0">
                <a:solidFill>
                  <a:srgbClr val="FFCC00"/>
                </a:solidFill>
                <a:latin typeface="Times New Roman" panose="02020603050405020304" pitchFamily="18" charset="0"/>
                <a:cs typeface="Times New Roman" panose="02020603050405020304" pitchFamily="18" charset="0"/>
              </a:rPr>
              <a:t>?</a:t>
            </a:r>
          </a:p>
        </p:txBody>
      </p:sp>
      <p:pic>
        <p:nvPicPr>
          <p:cNvPr id="17" name="Picture 17"/>
          <p:cNvPicPr>
            <a:picLocks noChangeAspect="1"/>
          </p:cNvPicPr>
          <p:nvPr/>
        </p:nvPicPr>
        <p:blipFill>
          <a:blip r:embed="rId9"/>
          <a:srcRect/>
          <a:stretch>
            <a:fillRect/>
          </a:stretch>
        </p:blipFill>
        <p:spPr>
          <a:xfrm>
            <a:off x="2268449" y="536479"/>
            <a:ext cx="722583" cy="675615"/>
          </a:xfrm>
          <a:prstGeom prst="rect">
            <a:avLst/>
          </a:prstGeom>
        </p:spPr>
      </p:pic>
      <p:pic>
        <p:nvPicPr>
          <p:cNvPr id="18" name="Picture 18"/>
          <p:cNvPicPr>
            <a:picLocks noChangeAspect="1"/>
          </p:cNvPicPr>
          <p:nvPr/>
        </p:nvPicPr>
        <p:blipFill>
          <a:blip r:embed="rId9"/>
          <a:srcRect/>
          <a:stretch>
            <a:fillRect/>
          </a:stretch>
        </p:blipFill>
        <p:spPr>
          <a:xfrm>
            <a:off x="17259300" y="2720512"/>
            <a:ext cx="827198" cy="773430"/>
          </a:xfrm>
          <a:prstGeom prst="rect">
            <a:avLst/>
          </a:prstGeom>
        </p:spPr>
      </p:pic>
    </p:spTree>
    <p:extLst>
      <p:ext uri="{BB962C8B-B14F-4D97-AF65-F5344CB8AC3E}">
        <p14:creationId xmlns:p14="http://schemas.microsoft.com/office/powerpoint/2010/main" val="634785285"/>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srcRect b="43750"/>
          <a:stretch>
            <a:fillRect/>
          </a:stretch>
        </p:blipFill>
        <p:spPr>
          <a:xfrm>
            <a:off x="0" y="0"/>
            <a:ext cx="18288000" cy="10287000"/>
          </a:xfrm>
          <a:prstGeom prst="rect">
            <a:avLst/>
          </a:prstGeom>
        </p:spPr>
      </p:pic>
      <p:pic>
        <p:nvPicPr>
          <p:cNvPr id="3" name="Picture 3"/>
          <p:cNvPicPr>
            <a:picLocks noChangeAspect="1"/>
          </p:cNvPicPr>
          <p:nvPr/>
        </p:nvPicPr>
        <p:blipFill>
          <a:blip r:embed="rId3"/>
          <a:srcRect r="1984" b="58974"/>
          <a:stretch>
            <a:fillRect/>
          </a:stretch>
        </p:blipFill>
        <p:spPr>
          <a:xfrm>
            <a:off x="0" y="9214989"/>
            <a:ext cx="9134687" cy="1072958"/>
          </a:xfrm>
          <a:prstGeom prst="rect">
            <a:avLst/>
          </a:prstGeom>
        </p:spPr>
      </p:pic>
      <p:pic>
        <p:nvPicPr>
          <p:cNvPr id="4" name="Picture 4"/>
          <p:cNvPicPr>
            <a:picLocks noChangeAspect="1"/>
          </p:cNvPicPr>
          <p:nvPr/>
        </p:nvPicPr>
        <p:blipFill>
          <a:blip r:embed="rId4"/>
          <a:srcRect r="1564" b="58974"/>
          <a:stretch>
            <a:fillRect/>
          </a:stretch>
        </p:blipFill>
        <p:spPr>
          <a:xfrm>
            <a:off x="9114138" y="9214989"/>
            <a:ext cx="9173862" cy="1072958"/>
          </a:xfrm>
          <a:prstGeom prst="rect">
            <a:avLst/>
          </a:prstGeom>
        </p:spPr>
      </p:pic>
      <p:pic>
        <p:nvPicPr>
          <p:cNvPr id="5" name="Picture 5"/>
          <p:cNvPicPr>
            <a:picLocks noChangeAspect="1"/>
          </p:cNvPicPr>
          <p:nvPr/>
        </p:nvPicPr>
        <p:blipFill>
          <a:blip r:embed="rId5"/>
          <a:srcRect/>
          <a:stretch>
            <a:fillRect/>
          </a:stretch>
        </p:blipFill>
        <p:spPr>
          <a:xfrm>
            <a:off x="388915" y="1645065"/>
            <a:ext cx="7962299" cy="6996870"/>
          </a:xfrm>
          <a:prstGeom prst="rect">
            <a:avLst/>
          </a:prstGeom>
        </p:spPr>
      </p:pic>
      <p:grpSp>
        <p:nvGrpSpPr>
          <p:cNvPr id="6" name="Group 6"/>
          <p:cNvGrpSpPr>
            <a:grpSpLocks noChangeAspect="1"/>
          </p:cNvGrpSpPr>
          <p:nvPr/>
        </p:nvGrpSpPr>
        <p:grpSpPr>
          <a:xfrm>
            <a:off x="1183612" y="1777877"/>
            <a:ext cx="6691264" cy="6665126"/>
            <a:chOff x="0" y="0"/>
            <a:chExt cx="6502400" cy="6477000"/>
          </a:xfrm>
        </p:grpSpPr>
        <p:sp>
          <p:nvSpPr>
            <p:cNvPr id="7" name="Freeform 7"/>
            <p:cNvSpPr/>
            <p:nvPr/>
          </p:nvSpPr>
          <p:spPr>
            <a:xfrm>
              <a:off x="-23042" y="119185"/>
              <a:ext cx="6542159" cy="6244242"/>
            </a:xfrm>
            <a:custGeom>
              <a:avLst/>
              <a:gdLst/>
              <a:ahLst/>
              <a:cxnLst/>
              <a:rect l="l" t="t" r="r" b="b"/>
              <a:pathLst>
                <a:path w="6542159" h="6244242">
                  <a:moveTo>
                    <a:pt x="3271080" y="4996"/>
                  </a:moveTo>
                  <a:cubicBezTo>
                    <a:pt x="2154117" y="0"/>
                    <a:pt x="1119857" y="593026"/>
                    <a:pt x="559929" y="1559521"/>
                  </a:cubicBezTo>
                  <a:cubicBezTo>
                    <a:pt x="0" y="2526015"/>
                    <a:pt x="0" y="3718228"/>
                    <a:pt x="559929" y="4684723"/>
                  </a:cubicBezTo>
                  <a:cubicBezTo>
                    <a:pt x="1119857" y="5651217"/>
                    <a:pt x="2154117" y="6244243"/>
                    <a:pt x="3271080" y="6239248"/>
                  </a:cubicBezTo>
                  <a:cubicBezTo>
                    <a:pt x="4388043" y="6244243"/>
                    <a:pt x="5422303" y="5651217"/>
                    <a:pt x="5982231" y="4684723"/>
                  </a:cubicBezTo>
                  <a:cubicBezTo>
                    <a:pt x="6542160" y="3718229"/>
                    <a:pt x="6542160" y="2526015"/>
                    <a:pt x="5982231" y="1559521"/>
                  </a:cubicBezTo>
                  <a:cubicBezTo>
                    <a:pt x="5422303" y="593027"/>
                    <a:pt x="4388043" y="1"/>
                    <a:pt x="3271080" y="4996"/>
                  </a:cubicBezTo>
                  <a:close/>
                </a:path>
              </a:pathLst>
            </a:custGeom>
            <a:blipFill>
              <a:blip r:embed="rId6"/>
              <a:stretch>
                <a:fillRect l="-24665" r="-24665"/>
              </a:stretch>
            </a:blipFill>
          </p:spPr>
        </p:sp>
        <p:sp>
          <p:nvSpPr>
            <p:cNvPr id="8" name="Freeform 8"/>
            <p:cNvSpPr/>
            <p:nvPr/>
          </p:nvSpPr>
          <p:spPr>
            <a:xfrm>
              <a:off x="73038" y="66269"/>
              <a:ext cx="6350000" cy="6349987"/>
            </a:xfrm>
            <a:custGeom>
              <a:avLst/>
              <a:gdLst/>
              <a:ahLst/>
              <a:cxnLst/>
              <a:rect l="l" t="t" r="r" b="b"/>
              <a:pathLst>
                <a:path w="6350000" h="6349987">
                  <a:moveTo>
                    <a:pt x="3175000" y="6349987"/>
                  </a:moveTo>
                  <a:cubicBezTo>
                    <a:pt x="1424279" y="6349987"/>
                    <a:pt x="0" y="4925733"/>
                    <a:pt x="0" y="3175038"/>
                  </a:cubicBezTo>
                  <a:cubicBezTo>
                    <a:pt x="0" y="1424317"/>
                    <a:pt x="1424292" y="0"/>
                    <a:pt x="3175000" y="0"/>
                  </a:cubicBezTo>
                  <a:cubicBezTo>
                    <a:pt x="4925733" y="0"/>
                    <a:pt x="6350000" y="1424330"/>
                    <a:pt x="6350000" y="3175038"/>
                  </a:cubicBezTo>
                  <a:cubicBezTo>
                    <a:pt x="6350000" y="4925720"/>
                    <a:pt x="4925733" y="6349987"/>
                    <a:pt x="3175000" y="6349987"/>
                  </a:cubicBezTo>
                  <a:close/>
                  <a:moveTo>
                    <a:pt x="3175000" y="115760"/>
                  </a:moveTo>
                  <a:cubicBezTo>
                    <a:pt x="1488135" y="115760"/>
                    <a:pt x="115760" y="1488148"/>
                    <a:pt x="115760" y="3175038"/>
                  </a:cubicBezTo>
                  <a:cubicBezTo>
                    <a:pt x="115760" y="4861915"/>
                    <a:pt x="1488135" y="6234265"/>
                    <a:pt x="3175000" y="6234265"/>
                  </a:cubicBezTo>
                  <a:cubicBezTo>
                    <a:pt x="4861852" y="6234265"/>
                    <a:pt x="6234265" y="4861890"/>
                    <a:pt x="6234265" y="3175038"/>
                  </a:cubicBezTo>
                  <a:cubicBezTo>
                    <a:pt x="6234265" y="1488148"/>
                    <a:pt x="4861852" y="115760"/>
                    <a:pt x="3175000" y="115760"/>
                  </a:cubicBezTo>
                  <a:close/>
                </a:path>
              </a:pathLst>
            </a:custGeom>
            <a:solidFill>
              <a:srgbClr val="85BBC5"/>
            </a:solidFill>
          </p:spPr>
        </p:sp>
      </p:grpSp>
      <p:pic>
        <p:nvPicPr>
          <p:cNvPr id="9" name="Picture 9"/>
          <p:cNvPicPr>
            <a:picLocks noChangeAspect="1"/>
          </p:cNvPicPr>
          <p:nvPr/>
        </p:nvPicPr>
        <p:blipFill>
          <a:blip r:embed="rId7"/>
          <a:srcRect/>
          <a:stretch>
            <a:fillRect/>
          </a:stretch>
        </p:blipFill>
        <p:spPr>
          <a:xfrm>
            <a:off x="2122833" y="6145107"/>
            <a:ext cx="4494463" cy="3831529"/>
          </a:xfrm>
          <a:prstGeom prst="rect">
            <a:avLst/>
          </a:prstGeom>
        </p:spPr>
      </p:pic>
      <p:pic>
        <p:nvPicPr>
          <p:cNvPr id="10" name="Picture 10"/>
          <p:cNvPicPr>
            <a:picLocks noChangeAspect="1"/>
          </p:cNvPicPr>
          <p:nvPr/>
        </p:nvPicPr>
        <p:blipFill>
          <a:blip r:embed="rId3"/>
          <a:srcRect r="1984" b="58974"/>
          <a:stretch>
            <a:fillRect/>
          </a:stretch>
        </p:blipFill>
        <p:spPr>
          <a:xfrm rot="-10800000">
            <a:off x="9144000" y="0"/>
            <a:ext cx="9134687" cy="1072958"/>
          </a:xfrm>
          <a:prstGeom prst="rect">
            <a:avLst/>
          </a:prstGeom>
        </p:spPr>
      </p:pic>
      <p:pic>
        <p:nvPicPr>
          <p:cNvPr id="11" name="Picture 11"/>
          <p:cNvPicPr>
            <a:picLocks noChangeAspect="1"/>
          </p:cNvPicPr>
          <p:nvPr/>
        </p:nvPicPr>
        <p:blipFill>
          <a:blip r:embed="rId4"/>
          <a:srcRect r="1564" b="58974"/>
          <a:stretch>
            <a:fillRect/>
          </a:stretch>
        </p:blipFill>
        <p:spPr>
          <a:xfrm rot="-10800000">
            <a:off x="-9313" y="0"/>
            <a:ext cx="9173862" cy="1072958"/>
          </a:xfrm>
          <a:prstGeom prst="rect">
            <a:avLst/>
          </a:prstGeom>
        </p:spPr>
      </p:pic>
      <p:pic>
        <p:nvPicPr>
          <p:cNvPr id="12" name="Picture 12"/>
          <p:cNvPicPr>
            <a:picLocks noChangeAspect="1"/>
          </p:cNvPicPr>
          <p:nvPr/>
        </p:nvPicPr>
        <p:blipFill>
          <a:blip r:embed="rId8"/>
          <a:srcRect/>
          <a:stretch>
            <a:fillRect/>
          </a:stretch>
        </p:blipFill>
        <p:spPr>
          <a:xfrm rot="-3003945">
            <a:off x="15058383" y="220280"/>
            <a:ext cx="2082630" cy="2359921"/>
          </a:xfrm>
          <a:prstGeom prst="rect">
            <a:avLst/>
          </a:prstGeom>
        </p:spPr>
      </p:pic>
      <p:pic>
        <p:nvPicPr>
          <p:cNvPr id="13" name="Picture 13"/>
          <p:cNvPicPr>
            <a:picLocks noChangeAspect="1"/>
          </p:cNvPicPr>
          <p:nvPr/>
        </p:nvPicPr>
        <p:blipFill>
          <a:blip r:embed="rId9"/>
          <a:srcRect/>
          <a:stretch>
            <a:fillRect/>
          </a:stretch>
        </p:blipFill>
        <p:spPr>
          <a:xfrm>
            <a:off x="14517598" y="8520112"/>
            <a:ext cx="1324101" cy="1238034"/>
          </a:xfrm>
          <a:prstGeom prst="rect">
            <a:avLst/>
          </a:prstGeom>
        </p:spPr>
      </p:pic>
      <p:pic>
        <p:nvPicPr>
          <p:cNvPr id="14" name="Picture 14"/>
          <p:cNvPicPr>
            <a:picLocks noChangeAspect="1"/>
          </p:cNvPicPr>
          <p:nvPr/>
        </p:nvPicPr>
        <p:blipFill>
          <a:blip r:embed="rId10"/>
          <a:srcRect/>
          <a:stretch>
            <a:fillRect/>
          </a:stretch>
        </p:blipFill>
        <p:spPr>
          <a:xfrm>
            <a:off x="145670" y="368212"/>
            <a:ext cx="1766060" cy="2064058"/>
          </a:xfrm>
          <a:prstGeom prst="rect">
            <a:avLst/>
          </a:prstGeom>
        </p:spPr>
      </p:pic>
      <p:sp>
        <p:nvSpPr>
          <p:cNvPr id="15" name="TextBox 15"/>
          <p:cNvSpPr txBox="1"/>
          <p:nvPr/>
        </p:nvSpPr>
        <p:spPr>
          <a:xfrm>
            <a:off x="7984398" y="6941389"/>
            <a:ext cx="8115300" cy="914289"/>
          </a:xfrm>
          <a:prstGeom prst="rect">
            <a:avLst/>
          </a:prstGeom>
        </p:spPr>
        <p:txBody>
          <a:bodyPr lIns="0" tIns="0" rIns="0" bIns="0" rtlCol="0" anchor="t">
            <a:spAutoFit/>
          </a:bodyPr>
          <a:lstStyle/>
          <a:p>
            <a:pPr marL="0" lvl="0" indent="0" algn="ctr">
              <a:lnSpc>
                <a:spcPct val="150000"/>
              </a:lnSpc>
              <a:spcBef>
                <a:spcPct val="0"/>
              </a:spcBef>
            </a:pPr>
            <a:r>
              <a:rPr lang="en-US" sz="4500" b="1" dirty="0">
                <a:solidFill>
                  <a:srgbClr val="FFFFFF"/>
                </a:solidFill>
                <a:latin typeface="Times New Roman" panose="02020603050405020304" pitchFamily="18" charset="0"/>
                <a:cs typeface="Times New Roman" panose="02020603050405020304" pitchFamily="18" charset="0"/>
              </a:rPr>
              <a:t>Sao </a:t>
            </a:r>
            <a:r>
              <a:rPr lang="en-US" sz="4500" b="1" dirty="0" err="1">
                <a:solidFill>
                  <a:srgbClr val="FFFFFF"/>
                </a:solidFill>
                <a:latin typeface="Times New Roman" panose="02020603050405020304" pitchFamily="18" charset="0"/>
                <a:cs typeface="Times New Roman" panose="02020603050405020304" pitchFamily="18" charset="0"/>
              </a:rPr>
              <a:t>Hoả</a:t>
            </a:r>
            <a:endParaRPr lang="en-US" sz="4500" b="1" dirty="0">
              <a:solidFill>
                <a:srgbClr val="FFFFFF"/>
              </a:solidFill>
              <a:latin typeface="Times New Roman" panose="02020603050405020304" pitchFamily="18" charset="0"/>
              <a:cs typeface="Times New Roman" panose="02020603050405020304" pitchFamily="18" charset="0"/>
            </a:endParaRPr>
          </a:p>
        </p:txBody>
      </p:sp>
      <p:sp>
        <p:nvSpPr>
          <p:cNvPr id="16" name="TextBox 16"/>
          <p:cNvSpPr txBox="1"/>
          <p:nvPr/>
        </p:nvSpPr>
        <p:spPr>
          <a:xfrm>
            <a:off x="9114137" y="3089478"/>
            <a:ext cx="8558761" cy="2991845"/>
          </a:xfrm>
          <a:prstGeom prst="rect">
            <a:avLst/>
          </a:prstGeom>
        </p:spPr>
        <p:txBody>
          <a:bodyPr wrap="square" lIns="0" tIns="0" rIns="0" bIns="0" rtlCol="0" anchor="t">
            <a:spAutoFit/>
          </a:bodyPr>
          <a:lstStyle/>
          <a:p>
            <a:pPr marL="0" lvl="0" indent="0">
              <a:lnSpc>
                <a:spcPct val="150000"/>
              </a:lnSpc>
              <a:spcBef>
                <a:spcPct val="0"/>
              </a:spcBef>
            </a:pPr>
            <a:r>
              <a:rPr lang="en-US" sz="4500" b="1" u="none" spc="400" dirty="0" err="1">
                <a:solidFill>
                  <a:srgbClr val="FFCC00"/>
                </a:solidFill>
                <a:latin typeface="Times New Roman" panose="02020603050405020304" pitchFamily="18" charset="0"/>
                <a:cs typeface="Times New Roman" panose="02020603050405020304" pitchFamily="18" charset="0"/>
              </a:rPr>
              <a:t>Câu</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chuyện</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mà</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nhân</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vật</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tôi</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kể</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lại</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diễn</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ra</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chủ</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yếu</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trong</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bối</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cảnh</a:t>
            </a:r>
            <a:r>
              <a:rPr lang="en-US" sz="4500" b="1" u="none" spc="400" dirty="0">
                <a:solidFill>
                  <a:srgbClr val="FFCC00"/>
                </a:solidFill>
                <a:latin typeface="Times New Roman" panose="02020603050405020304" pitchFamily="18" charset="0"/>
                <a:cs typeface="Times New Roman" panose="02020603050405020304" pitchFamily="18" charset="0"/>
              </a:rPr>
              <a:t> </a:t>
            </a:r>
            <a:r>
              <a:rPr lang="en-US" sz="4500" b="1" u="none" spc="400" dirty="0" err="1">
                <a:solidFill>
                  <a:srgbClr val="FFCC00"/>
                </a:solidFill>
                <a:latin typeface="Times New Roman" panose="02020603050405020304" pitchFamily="18" charset="0"/>
                <a:cs typeface="Times New Roman" panose="02020603050405020304" pitchFamily="18" charset="0"/>
              </a:rPr>
              <a:t>nào</a:t>
            </a:r>
            <a:r>
              <a:rPr lang="en-US" sz="4500" b="1" u="none" spc="400" dirty="0">
                <a:solidFill>
                  <a:srgbClr val="FFCC00"/>
                </a:solidFill>
                <a:latin typeface="Times New Roman" panose="02020603050405020304" pitchFamily="18" charset="0"/>
                <a:cs typeface="Times New Roman" panose="02020603050405020304" pitchFamily="18" charset="0"/>
              </a:rPr>
              <a:t>?</a:t>
            </a:r>
          </a:p>
        </p:txBody>
      </p:sp>
      <p:pic>
        <p:nvPicPr>
          <p:cNvPr id="17" name="Picture 17"/>
          <p:cNvPicPr>
            <a:picLocks noChangeAspect="1"/>
          </p:cNvPicPr>
          <p:nvPr/>
        </p:nvPicPr>
        <p:blipFill>
          <a:blip r:embed="rId9"/>
          <a:srcRect/>
          <a:stretch>
            <a:fillRect/>
          </a:stretch>
        </p:blipFill>
        <p:spPr>
          <a:xfrm>
            <a:off x="2268449" y="536479"/>
            <a:ext cx="722583" cy="675615"/>
          </a:xfrm>
          <a:prstGeom prst="rect">
            <a:avLst/>
          </a:prstGeom>
        </p:spPr>
      </p:pic>
      <p:pic>
        <p:nvPicPr>
          <p:cNvPr id="18" name="Picture 18"/>
          <p:cNvPicPr>
            <a:picLocks noChangeAspect="1"/>
          </p:cNvPicPr>
          <p:nvPr/>
        </p:nvPicPr>
        <p:blipFill>
          <a:blip r:embed="rId9"/>
          <a:srcRect/>
          <a:stretch>
            <a:fillRect/>
          </a:stretch>
        </p:blipFill>
        <p:spPr>
          <a:xfrm>
            <a:off x="17259300" y="2720512"/>
            <a:ext cx="827198" cy="773430"/>
          </a:xfrm>
          <a:prstGeom prst="rect">
            <a:avLst/>
          </a:prstGeom>
        </p:spPr>
      </p:pic>
    </p:spTree>
    <p:extLst>
      <p:ext uri="{BB962C8B-B14F-4D97-AF65-F5344CB8AC3E}">
        <p14:creationId xmlns:p14="http://schemas.microsoft.com/office/powerpoint/2010/main" val="1628832120"/>
      </p:ext>
    </p:extLst>
  </p:cSld>
  <p:clrMapOvr>
    <a:masterClrMapping/>
  </p:clrMapOvr>
  <mc:AlternateContent xmlns:mc="http://schemas.openxmlformats.org/markup-compatibility/2006" xmlns:p14="http://schemas.microsoft.com/office/powerpoint/2010/main">
    <mc:Choice Requires="p14">
      <p:transition spd="slow" p14:dur="3400" advClick="0" advTm="0">
        <p14:reveal/>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TotalTime>
  <Words>1152</Words>
  <Application>Microsoft Office PowerPoint</Application>
  <PresentationFormat>Custom</PresentationFormat>
  <Paragraphs>85</Paragraphs>
  <Slides>27</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#9Slide04 Yeseva One</vt:lpstr>
      <vt:lpstr>Mali Bold</vt:lpstr>
      <vt:lpstr>Calibri</vt:lpstr>
      <vt:lpstr>Times New Roman</vt:lpstr>
      <vt:lpstr>Gochi Hand</vt:lpstr>
      <vt:lpstr>Symbol</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Navy Yellow and Purple Astronomy Illustrated Creative Space Science Lesson Presentation</dc:title>
  <cp:lastModifiedBy>van phong</cp:lastModifiedBy>
  <cp:revision>6</cp:revision>
  <dcterms:created xsi:type="dcterms:W3CDTF">2006-08-16T00:00:00Z</dcterms:created>
  <dcterms:modified xsi:type="dcterms:W3CDTF">2022-10-02T05:31:14Z</dcterms:modified>
  <dc:identifier>DAFM9LkBWNQ</dc:identifier>
</cp:coreProperties>
</file>