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4.xml" ContentType="application/vnd.openxmlformats-officedocument.theme+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5.xml" ContentType="application/vnd.openxmlformats-officedocument.theme+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theme/theme6.xml" ContentType="application/vnd.openxmlformats-officedocument.theme+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7.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theme/theme8.xml" ContentType="application/vnd.openxmlformats-officedocument.theme+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theme/theme9.xml" ContentType="application/vnd.openxmlformats-officedocument.theme+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theme/theme10.xml" ContentType="application/vnd.openxmlformats-officedocument.theme+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theme/theme11.xml" ContentType="application/vnd.openxmlformats-officedocument.theme+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theme/theme12.xml" ContentType="application/vnd.openxmlformats-officedocument.theme+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theme/theme13.xml" ContentType="application/vnd.openxmlformats-officedocument.theme+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theme/theme14.xml" ContentType="application/vnd.openxmlformats-officedocument.theme+xml"/>
  <Override PartName="/ppt/theme/theme1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 id="2147483730" r:id="rId2"/>
    <p:sldMasterId id="2147483736" r:id="rId3"/>
    <p:sldMasterId id="2147483742" r:id="rId4"/>
    <p:sldMasterId id="2147483763" r:id="rId5"/>
    <p:sldMasterId id="2147483773" r:id="rId6"/>
    <p:sldMasterId id="2147483871" r:id="rId7"/>
    <p:sldMasterId id="2147483885" r:id="rId8"/>
    <p:sldMasterId id="2147484025" r:id="rId9"/>
    <p:sldMasterId id="2147484037" r:id="rId10"/>
    <p:sldMasterId id="2147484059" r:id="rId11"/>
    <p:sldMasterId id="2147484065" r:id="rId12"/>
    <p:sldMasterId id="2147484071" r:id="rId13"/>
    <p:sldMasterId id="2147484081" r:id="rId14"/>
  </p:sldMasterIdLst>
  <p:notesMasterIdLst>
    <p:notesMasterId r:id="rId44"/>
  </p:notesMasterIdLst>
  <p:sldIdLst>
    <p:sldId id="1010" r:id="rId15"/>
    <p:sldId id="1178" r:id="rId16"/>
    <p:sldId id="1091" r:id="rId17"/>
    <p:sldId id="1184" r:id="rId18"/>
    <p:sldId id="1194" r:id="rId19"/>
    <p:sldId id="1195" r:id="rId20"/>
    <p:sldId id="1197" r:id="rId21"/>
    <p:sldId id="1196" r:id="rId22"/>
    <p:sldId id="1198" r:id="rId23"/>
    <p:sldId id="1199" r:id="rId24"/>
    <p:sldId id="1200" r:id="rId25"/>
    <p:sldId id="1226" r:id="rId26"/>
    <p:sldId id="1201" r:id="rId27"/>
    <p:sldId id="1228" r:id="rId28"/>
    <p:sldId id="1229" r:id="rId29"/>
    <p:sldId id="1231" r:id="rId30"/>
    <p:sldId id="1230" r:id="rId31"/>
    <p:sldId id="1232" r:id="rId32"/>
    <p:sldId id="1233" r:id="rId33"/>
    <p:sldId id="1234" r:id="rId34"/>
    <p:sldId id="1235" r:id="rId35"/>
    <p:sldId id="1236" r:id="rId36"/>
    <p:sldId id="1237" r:id="rId37"/>
    <p:sldId id="1238" r:id="rId38"/>
    <p:sldId id="1242" r:id="rId39"/>
    <p:sldId id="1244" r:id="rId40"/>
    <p:sldId id="1246" r:id="rId41"/>
    <p:sldId id="1247" r:id="rId42"/>
    <p:sldId id="1245" r:id="rId4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Hanh Phuong" initials="HP" lastIdx="5" clrIdx="0">
    <p:extLst>
      <p:ext uri="{19B8F6BF-5375-455C-9EA6-DF929625EA0E}">
        <p15:presenceInfo xmlns:p15="http://schemas.microsoft.com/office/powerpoint/2012/main" userId="Hanh Phuong"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0F8FA"/>
    <a:srgbClr val="DBEEF4"/>
    <a:srgbClr val="DFF0F5"/>
    <a:srgbClr val="E2863A"/>
    <a:srgbClr val="FFE285"/>
    <a:srgbClr val="FFEFBD"/>
    <a:srgbClr val="DD8E19"/>
    <a:srgbClr val="FFFFFF"/>
    <a:srgbClr val="FDEADA"/>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221" autoAdjust="0"/>
    <p:restoredTop sz="93178" autoAdjust="0"/>
  </p:normalViewPr>
  <p:slideViewPr>
    <p:cSldViewPr snapToGrid="0">
      <p:cViewPr varScale="1">
        <p:scale>
          <a:sx n="63" d="100"/>
          <a:sy n="63" d="100"/>
        </p:scale>
        <p:origin x="48" y="102"/>
      </p:cViewPr>
      <p:guideLst/>
    </p:cSldViewPr>
  </p:slideViewPr>
  <p:notesTextViewPr>
    <p:cViewPr>
      <p:scale>
        <a:sx n="1" d="1"/>
        <a:sy n="1" d="1"/>
      </p:scale>
      <p:origin x="0" y="0"/>
    </p:cViewPr>
  </p:notesTextViewPr>
  <p:sorterViewPr>
    <p:cViewPr>
      <p:scale>
        <a:sx n="150" d="100"/>
        <a:sy n="15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Master" Target="slideMasters/slideMaster13.xml"/><Relationship Id="rId18" Type="http://schemas.openxmlformats.org/officeDocument/2006/relationships/slide" Target="slides/slide4.xml"/><Relationship Id="rId26" Type="http://schemas.openxmlformats.org/officeDocument/2006/relationships/slide" Target="slides/slide12.xml"/><Relationship Id="rId39" Type="http://schemas.openxmlformats.org/officeDocument/2006/relationships/slide" Target="slides/slide25.xml"/><Relationship Id="rId21" Type="http://schemas.openxmlformats.org/officeDocument/2006/relationships/slide" Target="slides/slide7.xml"/><Relationship Id="rId34" Type="http://schemas.openxmlformats.org/officeDocument/2006/relationships/slide" Target="slides/slide20.xml"/><Relationship Id="rId42" Type="http://schemas.openxmlformats.org/officeDocument/2006/relationships/slide" Target="slides/slide28.xml"/><Relationship Id="rId47" Type="http://schemas.openxmlformats.org/officeDocument/2006/relationships/viewProps" Target="viewProps.xml"/><Relationship Id="rId7" Type="http://schemas.openxmlformats.org/officeDocument/2006/relationships/slideMaster" Target="slideMasters/slideMaster7.xml"/><Relationship Id="rId2" Type="http://schemas.openxmlformats.org/officeDocument/2006/relationships/slideMaster" Target="slideMasters/slideMaster2.xml"/><Relationship Id="rId16" Type="http://schemas.openxmlformats.org/officeDocument/2006/relationships/slide" Target="slides/slide2.xml"/><Relationship Id="rId29" Type="http://schemas.openxmlformats.org/officeDocument/2006/relationships/slide" Target="slides/slide15.xml"/><Relationship Id="rId11" Type="http://schemas.openxmlformats.org/officeDocument/2006/relationships/slideMaster" Target="slideMasters/slideMaster11.xml"/><Relationship Id="rId24" Type="http://schemas.openxmlformats.org/officeDocument/2006/relationships/slide" Target="slides/slide10.xml"/><Relationship Id="rId32" Type="http://schemas.openxmlformats.org/officeDocument/2006/relationships/slide" Target="slides/slide18.xml"/><Relationship Id="rId37" Type="http://schemas.openxmlformats.org/officeDocument/2006/relationships/slide" Target="slides/slide23.xml"/><Relationship Id="rId40" Type="http://schemas.openxmlformats.org/officeDocument/2006/relationships/slide" Target="slides/slide26.xml"/><Relationship Id="rId45" Type="http://schemas.openxmlformats.org/officeDocument/2006/relationships/commentAuthors" Target="commentAuthors.xml"/><Relationship Id="rId5" Type="http://schemas.openxmlformats.org/officeDocument/2006/relationships/slideMaster" Target="slideMasters/slideMaster5.xml"/><Relationship Id="rId15" Type="http://schemas.openxmlformats.org/officeDocument/2006/relationships/slide" Target="slides/slide1.xml"/><Relationship Id="rId23" Type="http://schemas.openxmlformats.org/officeDocument/2006/relationships/slide" Target="slides/slide9.xml"/><Relationship Id="rId28" Type="http://schemas.openxmlformats.org/officeDocument/2006/relationships/slide" Target="slides/slide14.xml"/><Relationship Id="rId36" Type="http://schemas.openxmlformats.org/officeDocument/2006/relationships/slide" Target="slides/slide22.xml"/><Relationship Id="rId49" Type="http://schemas.openxmlformats.org/officeDocument/2006/relationships/tableStyles" Target="tableStyles.xml"/><Relationship Id="rId10" Type="http://schemas.openxmlformats.org/officeDocument/2006/relationships/slideMaster" Target="slideMasters/slideMaster10.xml"/><Relationship Id="rId19" Type="http://schemas.openxmlformats.org/officeDocument/2006/relationships/slide" Target="slides/slide5.xml"/><Relationship Id="rId31" Type="http://schemas.openxmlformats.org/officeDocument/2006/relationships/slide" Target="slides/slide17.xml"/><Relationship Id="rId44" Type="http://schemas.openxmlformats.org/officeDocument/2006/relationships/notesMaster" Target="notesMasters/notesMaster1.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Master" Target="slideMasters/slideMaster14.xml"/><Relationship Id="rId22" Type="http://schemas.openxmlformats.org/officeDocument/2006/relationships/slide" Target="slides/slide8.xml"/><Relationship Id="rId27" Type="http://schemas.openxmlformats.org/officeDocument/2006/relationships/slide" Target="slides/slide13.xml"/><Relationship Id="rId30" Type="http://schemas.openxmlformats.org/officeDocument/2006/relationships/slide" Target="slides/slide16.xml"/><Relationship Id="rId35" Type="http://schemas.openxmlformats.org/officeDocument/2006/relationships/slide" Target="slides/slide21.xml"/><Relationship Id="rId43" Type="http://schemas.openxmlformats.org/officeDocument/2006/relationships/slide" Target="slides/slide29.xml"/><Relationship Id="rId48" Type="http://schemas.openxmlformats.org/officeDocument/2006/relationships/theme" Target="theme/theme1.xml"/><Relationship Id="rId8" Type="http://schemas.openxmlformats.org/officeDocument/2006/relationships/slideMaster" Target="slideMasters/slideMaster8.xml"/><Relationship Id="rId3" Type="http://schemas.openxmlformats.org/officeDocument/2006/relationships/slideMaster" Target="slideMasters/slideMaster3.xml"/><Relationship Id="rId12" Type="http://schemas.openxmlformats.org/officeDocument/2006/relationships/slideMaster" Target="slideMasters/slideMaster12.xml"/><Relationship Id="rId17" Type="http://schemas.openxmlformats.org/officeDocument/2006/relationships/slide" Target="slides/slide3.xml"/><Relationship Id="rId25" Type="http://schemas.openxmlformats.org/officeDocument/2006/relationships/slide" Target="slides/slide11.xml"/><Relationship Id="rId33" Type="http://schemas.openxmlformats.org/officeDocument/2006/relationships/slide" Target="slides/slide19.xml"/><Relationship Id="rId38" Type="http://schemas.openxmlformats.org/officeDocument/2006/relationships/slide" Target="slides/slide24.xml"/><Relationship Id="rId46" Type="http://schemas.openxmlformats.org/officeDocument/2006/relationships/presProps" Target="presProps.xml"/><Relationship Id="rId20" Type="http://schemas.openxmlformats.org/officeDocument/2006/relationships/slide" Target="slides/slide6.xml"/><Relationship Id="rId41"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Master" Target="slideMasters/slideMaster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67F6007-B444-4369-BD7A-4AA3D0EAC2A3}" type="datetimeFigureOut">
              <a:rPr lang="en-US" smtClean="0"/>
              <a:t>9/29/2022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FA83839-D09B-4685-88FE-E8D5DABA30CB}" type="slidenum">
              <a:rPr lang="en-US" smtClean="0"/>
              <a:t>‹#›</a:t>
            </a:fld>
            <a:endParaRPr lang="en-US"/>
          </a:p>
        </p:txBody>
      </p:sp>
    </p:spTree>
    <p:extLst>
      <p:ext uri="{BB962C8B-B14F-4D97-AF65-F5344CB8AC3E}">
        <p14:creationId xmlns:p14="http://schemas.microsoft.com/office/powerpoint/2010/main" val="68441491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a:spLocks noGrp="1" noChangeArrowheads="1"/>
          </p:cNvSpPr>
          <p:nvPr>
            <p:ph type="sldNum" sz="quarter" idx="5"/>
          </p:nvPr>
        </p:nvSpPr>
        <p:spPr>
          <a:noFill/>
        </p:spPr>
        <p:txBody>
          <a:bodyPr/>
          <a:lstStyle>
            <a:lvl1pPr eaLnBrk="0" hangingPunct="0">
              <a:spcBef>
                <a:spcPct val="30000"/>
              </a:spcBef>
              <a:defRPr sz="1200">
                <a:solidFill>
                  <a:schemeClr val="tx1"/>
                </a:solidFill>
                <a:latin typeface="Arial" panose="020B0604020202020204" pitchFamily="34" charset="0"/>
              </a:defRPr>
            </a:lvl1pPr>
            <a:lvl2pPr marL="742950" indent="-285750" eaLnBrk="0" hangingPunct="0">
              <a:spcBef>
                <a:spcPct val="30000"/>
              </a:spcBef>
              <a:defRPr sz="1200">
                <a:solidFill>
                  <a:schemeClr val="tx1"/>
                </a:solidFill>
                <a:latin typeface="Arial" panose="020B0604020202020204" pitchFamily="34" charset="0"/>
              </a:defRPr>
            </a:lvl2pPr>
            <a:lvl3pPr marL="1143000" indent="-228600" eaLnBrk="0" hangingPunct="0">
              <a:spcBef>
                <a:spcPct val="30000"/>
              </a:spcBef>
              <a:defRPr sz="1200">
                <a:solidFill>
                  <a:schemeClr val="tx1"/>
                </a:solidFill>
                <a:latin typeface="Arial" panose="020B0604020202020204" pitchFamily="34" charset="0"/>
              </a:defRPr>
            </a:lvl3pPr>
            <a:lvl4pPr marL="1600200" indent="-228600" eaLnBrk="0" hangingPunct="0">
              <a:spcBef>
                <a:spcPct val="30000"/>
              </a:spcBef>
              <a:defRPr sz="1200">
                <a:solidFill>
                  <a:schemeClr val="tx1"/>
                </a:solidFill>
                <a:latin typeface="Arial" panose="020B0604020202020204" pitchFamily="34" charset="0"/>
              </a:defRPr>
            </a:lvl4pPr>
            <a:lvl5pPr marL="2057400" indent="-228600" eaLnBrk="0" hangingPunct="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eaLnBrk="1" hangingPunct="1">
              <a:spcBef>
                <a:spcPct val="0"/>
              </a:spcBef>
            </a:pPr>
            <a:fld id="{7BB7113A-D6B9-4252-AB20-C5885235C623}" type="slidenum">
              <a:rPr lang="en-US" altLang="en-US">
                <a:solidFill>
                  <a:srgbClr val="000000"/>
                </a:solidFill>
              </a:rPr>
              <a:pPr eaLnBrk="1" hangingPunct="1">
                <a:spcBef>
                  <a:spcPct val="0"/>
                </a:spcBef>
              </a:pPr>
              <a:t>1</a:t>
            </a:fld>
            <a:endParaRPr lang="en-US" altLang="en-US">
              <a:solidFill>
                <a:srgbClr val="000000"/>
              </a:solidFill>
            </a:endParaRPr>
          </a:p>
        </p:txBody>
      </p:sp>
      <p:sp>
        <p:nvSpPr>
          <p:cNvPr id="54275" name="Rectangle 2"/>
          <p:cNvSpPr>
            <a:spLocks noGrp="1" noRot="1" noChangeAspect="1" noChangeArrowheads="1" noTextEdit="1"/>
          </p:cNvSpPr>
          <p:nvPr>
            <p:ph type="sldImg"/>
          </p:nvPr>
        </p:nvSpPr>
        <p:spPr>
          <a:ln/>
        </p:spPr>
      </p:sp>
      <p:sp>
        <p:nvSpPr>
          <p:cNvPr id="54276" name="Rectangle 3"/>
          <p:cNvSpPr>
            <a:spLocks noGrp="1" noChangeArrowheads="1"/>
          </p:cNvSpPr>
          <p:nvPr>
            <p:ph type="body" idx="1"/>
          </p:nvPr>
        </p:nvSpPr>
        <p:spPr>
          <a:noFill/>
        </p:spPr>
        <p:txBody>
          <a:bodyPr/>
          <a:lstStyle/>
          <a:p>
            <a:pPr eaLnBrk="1" hangingPunct="1"/>
            <a:endParaRPr lang="en-US" altLang="en-US" dirty="0" smtClean="0"/>
          </a:p>
        </p:txBody>
      </p:sp>
    </p:spTree>
    <p:extLst>
      <p:ext uri="{BB962C8B-B14F-4D97-AF65-F5344CB8AC3E}">
        <p14:creationId xmlns:p14="http://schemas.microsoft.com/office/powerpoint/2010/main" val="149676424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FA83839-D09B-4685-88FE-E8D5DABA30CB}" type="slidenum">
              <a:rPr lang="en-US" smtClean="0"/>
              <a:t>10</a:t>
            </a:fld>
            <a:endParaRPr lang="en-US"/>
          </a:p>
        </p:txBody>
      </p:sp>
    </p:spTree>
    <p:extLst>
      <p:ext uri="{BB962C8B-B14F-4D97-AF65-F5344CB8AC3E}">
        <p14:creationId xmlns:p14="http://schemas.microsoft.com/office/powerpoint/2010/main" val="67823961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FA83839-D09B-4685-88FE-E8D5DABA30CB}" type="slidenum">
              <a:rPr lang="en-US" smtClean="0"/>
              <a:t>11</a:t>
            </a:fld>
            <a:endParaRPr lang="en-US"/>
          </a:p>
        </p:txBody>
      </p:sp>
    </p:spTree>
    <p:extLst>
      <p:ext uri="{BB962C8B-B14F-4D97-AF65-F5344CB8AC3E}">
        <p14:creationId xmlns:p14="http://schemas.microsoft.com/office/powerpoint/2010/main" val="385808194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FA83839-D09B-4685-88FE-E8D5DABA30CB}" type="slidenum">
              <a:rPr lang="en-US" smtClean="0"/>
              <a:t>12</a:t>
            </a:fld>
            <a:endParaRPr lang="en-US"/>
          </a:p>
        </p:txBody>
      </p:sp>
    </p:spTree>
    <p:extLst>
      <p:ext uri="{BB962C8B-B14F-4D97-AF65-F5344CB8AC3E}">
        <p14:creationId xmlns:p14="http://schemas.microsoft.com/office/powerpoint/2010/main" val="305843023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FA83839-D09B-4685-88FE-E8D5DABA30CB}" type="slidenum">
              <a:rPr lang="en-US" smtClean="0"/>
              <a:t>13</a:t>
            </a:fld>
            <a:endParaRPr lang="en-US"/>
          </a:p>
        </p:txBody>
      </p:sp>
    </p:spTree>
    <p:extLst>
      <p:ext uri="{BB962C8B-B14F-4D97-AF65-F5344CB8AC3E}">
        <p14:creationId xmlns:p14="http://schemas.microsoft.com/office/powerpoint/2010/main" val="332979780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FA83839-D09B-4685-88FE-E8D5DABA30CB}" type="slidenum">
              <a:rPr lang="en-US" smtClean="0"/>
              <a:t>14</a:t>
            </a:fld>
            <a:endParaRPr lang="en-US"/>
          </a:p>
        </p:txBody>
      </p:sp>
    </p:spTree>
    <p:extLst>
      <p:ext uri="{BB962C8B-B14F-4D97-AF65-F5344CB8AC3E}">
        <p14:creationId xmlns:p14="http://schemas.microsoft.com/office/powerpoint/2010/main" val="43828647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FA83839-D09B-4685-88FE-E8D5DABA30CB}" type="slidenum">
              <a:rPr lang="en-US" smtClean="0"/>
              <a:t>15</a:t>
            </a:fld>
            <a:endParaRPr lang="en-US"/>
          </a:p>
        </p:txBody>
      </p:sp>
    </p:spTree>
    <p:extLst>
      <p:ext uri="{BB962C8B-B14F-4D97-AF65-F5344CB8AC3E}">
        <p14:creationId xmlns:p14="http://schemas.microsoft.com/office/powerpoint/2010/main" val="108188194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FA83839-D09B-4685-88FE-E8D5DABA30CB}" type="slidenum">
              <a:rPr lang="en-US" smtClean="0"/>
              <a:t>16</a:t>
            </a:fld>
            <a:endParaRPr lang="en-US"/>
          </a:p>
        </p:txBody>
      </p:sp>
    </p:spTree>
    <p:extLst>
      <p:ext uri="{BB962C8B-B14F-4D97-AF65-F5344CB8AC3E}">
        <p14:creationId xmlns:p14="http://schemas.microsoft.com/office/powerpoint/2010/main" val="386728087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FA83839-D09B-4685-88FE-E8D5DABA30CB}" type="slidenum">
              <a:rPr lang="en-US" smtClean="0"/>
              <a:t>17</a:t>
            </a:fld>
            <a:endParaRPr lang="en-US"/>
          </a:p>
        </p:txBody>
      </p:sp>
    </p:spTree>
    <p:extLst>
      <p:ext uri="{BB962C8B-B14F-4D97-AF65-F5344CB8AC3E}">
        <p14:creationId xmlns:p14="http://schemas.microsoft.com/office/powerpoint/2010/main" val="369113396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FA83839-D09B-4685-88FE-E8D5DABA30CB}" type="slidenum">
              <a:rPr lang="en-US" smtClean="0"/>
              <a:t>18</a:t>
            </a:fld>
            <a:endParaRPr lang="en-US"/>
          </a:p>
        </p:txBody>
      </p:sp>
    </p:spTree>
    <p:extLst>
      <p:ext uri="{BB962C8B-B14F-4D97-AF65-F5344CB8AC3E}">
        <p14:creationId xmlns:p14="http://schemas.microsoft.com/office/powerpoint/2010/main" val="352177237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FA83839-D09B-4685-88FE-E8D5DABA30CB}" type="slidenum">
              <a:rPr lang="en-US" smtClean="0"/>
              <a:t>19</a:t>
            </a:fld>
            <a:endParaRPr lang="en-US"/>
          </a:p>
        </p:txBody>
      </p:sp>
    </p:spTree>
    <p:extLst>
      <p:ext uri="{BB962C8B-B14F-4D97-AF65-F5344CB8AC3E}">
        <p14:creationId xmlns:p14="http://schemas.microsoft.com/office/powerpoint/2010/main" val="270692965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FA83839-D09B-4685-88FE-E8D5DABA30CB}" type="slidenum">
              <a:rPr lang="en-US" smtClean="0"/>
              <a:t>2</a:t>
            </a:fld>
            <a:endParaRPr lang="en-US"/>
          </a:p>
        </p:txBody>
      </p:sp>
    </p:spTree>
    <p:extLst>
      <p:ext uri="{BB962C8B-B14F-4D97-AF65-F5344CB8AC3E}">
        <p14:creationId xmlns:p14="http://schemas.microsoft.com/office/powerpoint/2010/main" val="333599922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FA83839-D09B-4685-88FE-E8D5DABA30CB}" type="slidenum">
              <a:rPr lang="en-US" smtClean="0"/>
              <a:t>20</a:t>
            </a:fld>
            <a:endParaRPr lang="en-US"/>
          </a:p>
        </p:txBody>
      </p:sp>
    </p:spTree>
    <p:extLst>
      <p:ext uri="{BB962C8B-B14F-4D97-AF65-F5344CB8AC3E}">
        <p14:creationId xmlns:p14="http://schemas.microsoft.com/office/powerpoint/2010/main" val="265048902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FA83839-D09B-4685-88FE-E8D5DABA30CB}" type="slidenum">
              <a:rPr lang="en-US" smtClean="0"/>
              <a:t>21</a:t>
            </a:fld>
            <a:endParaRPr lang="en-US"/>
          </a:p>
        </p:txBody>
      </p:sp>
    </p:spTree>
    <p:extLst>
      <p:ext uri="{BB962C8B-B14F-4D97-AF65-F5344CB8AC3E}">
        <p14:creationId xmlns:p14="http://schemas.microsoft.com/office/powerpoint/2010/main" val="16320501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FA83839-D09B-4685-88FE-E8D5DABA30CB}" type="slidenum">
              <a:rPr lang="en-US" smtClean="0"/>
              <a:t>22</a:t>
            </a:fld>
            <a:endParaRPr lang="en-US"/>
          </a:p>
        </p:txBody>
      </p:sp>
    </p:spTree>
    <p:extLst>
      <p:ext uri="{BB962C8B-B14F-4D97-AF65-F5344CB8AC3E}">
        <p14:creationId xmlns:p14="http://schemas.microsoft.com/office/powerpoint/2010/main" val="168938448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FA83839-D09B-4685-88FE-E8D5DABA30CB}" type="slidenum">
              <a:rPr lang="en-US" smtClean="0"/>
              <a:t>23</a:t>
            </a:fld>
            <a:endParaRPr lang="en-US"/>
          </a:p>
        </p:txBody>
      </p:sp>
    </p:spTree>
    <p:extLst>
      <p:ext uri="{BB962C8B-B14F-4D97-AF65-F5344CB8AC3E}">
        <p14:creationId xmlns:p14="http://schemas.microsoft.com/office/powerpoint/2010/main" val="183630735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FA83839-D09B-4685-88FE-E8D5DABA30CB}" type="slidenum">
              <a:rPr lang="en-US" smtClean="0"/>
              <a:t>24</a:t>
            </a:fld>
            <a:endParaRPr lang="en-US"/>
          </a:p>
        </p:txBody>
      </p:sp>
    </p:spTree>
    <p:extLst>
      <p:ext uri="{BB962C8B-B14F-4D97-AF65-F5344CB8AC3E}">
        <p14:creationId xmlns:p14="http://schemas.microsoft.com/office/powerpoint/2010/main" val="111465154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FA83839-D09B-4685-88FE-E8D5DABA30CB}" type="slidenum">
              <a:rPr lang="en-US" smtClean="0">
                <a:solidFill>
                  <a:prstClr val="black"/>
                </a:solidFill>
              </a:rPr>
              <a:pPr/>
              <a:t>25</a:t>
            </a:fld>
            <a:endParaRPr lang="en-US">
              <a:solidFill>
                <a:prstClr val="black"/>
              </a:solidFill>
            </a:endParaRPr>
          </a:p>
        </p:txBody>
      </p:sp>
    </p:spTree>
    <p:extLst>
      <p:ext uri="{BB962C8B-B14F-4D97-AF65-F5344CB8AC3E}">
        <p14:creationId xmlns:p14="http://schemas.microsoft.com/office/powerpoint/2010/main" val="429356472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FA83839-D09B-4685-88FE-E8D5DABA30CB}" type="slidenum">
              <a:rPr lang="en-US" smtClean="0">
                <a:solidFill>
                  <a:prstClr val="black"/>
                </a:solidFill>
              </a:rPr>
              <a:pPr/>
              <a:t>26</a:t>
            </a:fld>
            <a:endParaRPr lang="en-US">
              <a:solidFill>
                <a:prstClr val="black"/>
              </a:solidFill>
            </a:endParaRPr>
          </a:p>
        </p:txBody>
      </p:sp>
    </p:spTree>
    <p:extLst>
      <p:ext uri="{BB962C8B-B14F-4D97-AF65-F5344CB8AC3E}">
        <p14:creationId xmlns:p14="http://schemas.microsoft.com/office/powerpoint/2010/main" val="224807741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FA83839-D09B-4685-88FE-E8D5DABA30CB}" type="slidenum">
              <a:rPr lang="en-US" smtClean="0"/>
              <a:t>27</a:t>
            </a:fld>
            <a:endParaRPr lang="en-US"/>
          </a:p>
        </p:txBody>
      </p:sp>
    </p:spTree>
    <p:extLst>
      <p:ext uri="{BB962C8B-B14F-4D97-AF65-F5344CB8AC3E}">
        <p14:creationId xmlns:p14="http://schemas.microsoft.com/office/powerpoint/2010/main" val="402149848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FA83839-D09B-4685-88FE-E8D5DABA30CB}" type="slidenum">
              <a:rPr lang="en-US" smtClean="0"/>
              <a:t>28</a:t>
            </a:fld>
            <a:endParaRPr lang="en-US"/>
          </a:p>
        </p:txBody>
      </p:sp>
    </p:spTree>
    <p:extLst>
      <p:ext uri="{BB962C8B-B14F-4D97-AF65-F5344CB8AC3E}">
        <p14:creationId xmlns:p14="http://schemas.microsoft.com/office/powerpoint/2010/main" val="19170757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FA83839-D09B-4685-88FE-E8D5DABA30CB}" type="slidenum">
              <a:rPr lang="en-US" smtClean="0"/>
              <a:t>29</a:t>
            </a:fld>
            <a:endParaRPr lang="en-US"/>
          </a:p>
        </p:txBody>
      </p:sp>
    </p:spTree>
    <p:extLst>
      <p:ext uri="{BB962C8B-B14F-4D97-AF65-F5344CB8AC3E}">
        <p14:creationId xmlns:p14="http://schemas.microsoft.com/office/powerpoint/2010/main" val="290313268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SG" dirty="0"/>
          </a:p>
        </p:txBody>
      </p:sp>
      <p:sp>
        <p:nvSpPr>
          <p:cNvPr id="4" name="Slide Number Placeholder 3"/>
          <p:cNvSpPr>
            <a:spLocks noGrp="1"/>
          </p:cNvSpPr>
          <p:nvPr>
            <p:ph type="sldNum" sz="quarter" idx="5"/>
          </p:nvPr>
        </p:nvSpPr>
        <p:spPr/>
        <p:txBody>
          <a:bodyPr/>
          <a:lstStyle/>
          <a:p>
            <a:fld id="{E053F498-300F-4254-A294-57FF78DC0984}" type="slidenum">
              <a:rPr lang="en-SG" smtClean="0">
                <a:solidFill>
                  <a:prstClr val="black"/>
                </a:solidFill>
              </a:rPr>
              <a:pPr/>
              <a:t>3</a:t>
            </a:fld>
            <a:endParaRPr lang="en-SG">
              <a:solidFill>
                <a:prstClr val="black"/>
              </a:solidFill>
            </a:endParaRPr>
          </a:p>
        </p:txBody>
      </p:sp>
    </p:spTree>
    <p:extLst>
      <p:ext uri="{BB962C8B-B14F-4D97-AF65-F5344CB8AC3E}">
        <p14:creationId xmlns:p14="http://schemas.microsoft.com/office/powerpoint/2010/main" val="305964178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FA83839-D09B-4685-88FE-E8D5DABA30CB}" type="slidenum">
              <a:rPr lang="en-US" smtClean="0"/>
              <a:t>4</a:t>
            </a:fld>
            <a:endParaRPr lang="en-US"/>
          </a:p>
        </p:txBody>
      </p:sp>
    </p:spTree>
    <p:extLst>
      <p:ext uri="{BB962C8B-B14F-4D97-AF65-F5344CB8AC3E}">
        <p14:creationId xmlns:p14="http://schemas.microsoft.com/office/powerpoint/2010/main" val="59563556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FA83839-D09B-4685-88FE-E8D5DABA30CB}" type="slidenum">
              <a:rPr lang="en-US" smtClean="0">
                <a:solidFill>
                  <a:prstClr val="black"/>
                </a:solidFill>
              </a:rPr>
              <a:pPr/>
              <a:t>5</a:t>
            </a:fld>
            <a:endParaRPr lang="en-US">
              <a:solidFill>
                <a:prstClr val="black"/>
              </a:solidFill>
            </a:endParaRPr>
          </a:p>
        </p:txBody>
      </p:sp>
    </p:spTree>
    <p:extLst>
      <p:ext uri="{BB962C8B-B14F-4D97-AF65-F5344CB8AC3E}">
        <p14:creationId xmlns:p14="http://schemas.microsoft.com/office/powerpoint/2010/main" val="119143326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FA83839-D09B-4685-88FE-E8D5DABA30CB}" type="slidenum">
              <a:rPr lang="en-US" smtClean="0"/>
              <a:t>6</a:t>
            </a:fld>
            <a:endParaRPr lang="en-US"/>
          </a:p>
        </p:txBody>
      </p:sp>
    </p:spTree>
    <p:extLst>
      <p:ext uri="{BB962C8B-B14F-4D97-AF65-F5344CB8AC3E}">
        <p14:creationId xmlns:p14="http://schemas.microsoft.com/office/powerpoint/2010/main" val="258501488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FA83839-D09B-4685-88FE-E8D5DABA30CB}" type="slidenum">
              <a:rPr lang="en-US" smtClean="0"/>
              <a:t>7</a:t>
            </a:fld>
            <a:endParaRPr lang="en-US"/>
          </a:p>
        </p:txBody>
      </p:sp>
    </p:spTree>
    <p:extLst>
      <p:ext uri="{BB962C8B-B14F-4D97-AF65-F5344CB8AC3E}">
        <p14:creationId xmlns:p14="http://schemas.microsoft.com/office/powerpoint/2010/main" val="72519982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FA83839-D09B-4685-88FE-E8D5DABA30CB}" type="slidenum">
              <a:rPr lang="en-US" smtClean="0"/>
              <a:t>8</a:t>
            </a:fld>
            <a:endParaRPr lang="en-US"/>
          </a:p>
        </p:txBody>
      </p:sp>
    </p:spTree>
    <p:extLst>
      <p:ext uri="{BB962C8B-B14F-4D97-AF65-F5344CB8AC3E}">
        <p14:creationId xmlns:p14="http://schemas.microsoft.com/office/powerpoint/2010/main" val="137671045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FA83839-D09B-4685-88FE-E8D5DABA30CB}" type="slidenum">
              <a:rPr lang="en-US" smtClean="0"/>
              <a:t>9</a:t>
            </a:fld>
            <a:endParaRPr lang="en-US"/>
          </a:p>
        </p:txBody>
      </p:sp>
    </p:spTree>
    <p:extLst>
      <p:ext uri="{BB962C8B-B14F-4D97-AF65-F5344CB8AC3E}">
        <p14:creationId xmlns:p14="http://schemas.microsoft.com/office/powerpoint/2010/main" val="78948027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4.xml"/><Relationship Id="rId4" Type="http://schemas.openxmlformats.org/officeDocument/2006/relationships/image" Target="../media/image6.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4.xml"/><Relationship Id="rId4" Type="http://schemas.microsoft.com/office/2007/relationships/hdphoto" Target="../media/hdphoto1.wdp"/></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4.xml"/><Relationship Id="rId4" Type="http://schemas.openxmlformats.org/officeDocument/2006/relationships/image" Target="../media/image6.png"/></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6.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6.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6.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6.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442652992"/>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xfrm>
            <a:off x="609600" y="6245225"/>
            <a:ext cx="2844800" cy="476250"/>
          </a:xfrm>
          <a:prstGeom prst="rect">
            <a:avLst/>
          </a:prstGeom>
          <a:ln/>
        </p:spPr>
        <p:txBody>
          <a:bodyPr lIns="34229" tIns="17111" rIns="34229" bIns="17111"/>
          <a:lstStyle>
            <a:lvl1pPr>
              <a:defRPr/>
            </a:lvl1pPr>
          </a:lstStyle>
          <a:p>
            <a:pPr defTabSz="1084104">
              <a:defRPr/>
            </a:pPr>
            <a:endParaRPr lang="en-US" sz="2133">
              <a:solidFill>
                <a:prstClr val="black"/>
              </a:solidFill>
            </a:endParaRPr>
          </a:p>
        </p:txBody>
      </p:sp>
      <p:sp>
        <p:nvSpPr>
          <p:cNvPr id="3" name="Rectangle 5"/>
          <p:cNvSpPr>
            <a:spLocks noGrp="1" noChangeArrowheads="1"/>
          </p:cNvSpPr>
          <p:nvPr>
            <p:ph type="ftr" sz="quarter" idx="11"/>
          </p:nvPr>
        </p:nvSpPr>
        <p:spPr>
          <a:xfrm>
            <a:off x="4165600" y="6245225"/>
            <a:ext cx="3860800" cy="476250"/>
          </a:xfrm>
          <a:prstGeom prst="rect">
            <a:avLst/>
          </a:prstGeom>
          <a:ln/>
        </p:spPr>
        <p:txBody>
          <a:bodyPr lIns="34229" tIns="17111" rIns="34229" bIns="17111"/>
          <a:lstStyle>
            <a:lvl1pPr>
              <a:defRPr/>
            </a:lvl1pPr>
          </a:lstStyle>
          <a:p>
            <a:pPr defTabSz="1084104">
              <a:defRPr/>
            </a:pPr>
            <a:endParaRPr lang="en-US" sz="2133">
              <a:solidFill>
                <a:prstClr val="black"/>
              </a:solidFill>
            </a:endParaRPr>
          </a:p>
        </p:txBody>
      </p:sp>
      <p:sp>
        <p:nvSpPr>
          <p:cNvPr id="4" name="Rectangle 6"/>
          <p:cNvSpPr>
            <a:spLocks noGrp="1" noChangeArrowheads="1"/>
          </p:cNvSpPr>
          <p:nvPr>
            <p:ph type="sldNum" sz="quarter" idx="12"/>
          </p:nvPr>
        </p:nvSpPr>
        <p:spPr>
          <a:xfrm>
            <a:off x="8737600" y="6245225"/>
            <a:ext cx="2844800" cy="476250"/>
          </a:xfrm>
          <a:prstGeom prst="rect">
            <a:avLst/>
          </a:prstGeom>
          <a:ln/>
        </p:spPr>
        <p:txBody>
          <a:bodyPr lIns="34229" tIns="17111" rIns="34229" bIns="17111"/>
          <a:lstStyle>
            <a:lvl1pPr>
              <a:defRPr/>
            </a:lvl1pPr>
          </a:lstStyle>
          <a:p>
            <a:pPr defTabSz="1084104"/>
            <a:fld id="{475E0F57-EEA1-4A8B-9311-4AD2064A14C0}" type="slidenum">
              <a:rPr lang="en-US" sz="2133" smtClean="0">
                <a:solidFill>
                  <a:prstClr val="black"/>
                </a:solidFill>
              </a:rPr>
              <a:pPr defTabSz="1084104"/>
              <a:t>‹#›</a:t>
            </a:fld>
            <a:endParaRPr lang="en-US" sz="2133">
              <a:solidFill>
                <a:prstClr val="black"/>
              </a:solidFill>
            </a:endParaRPr>
          </a:p>
        </p:txBody>
      </p:sp>
    </p:spTree>
    <p:extLst>
      <p:ext uri="{BB962C8B-B14F-4D97-AF65-F5344CB8AC3E}">
        <p14:creationId xmlns:p14="http://schemas.microsoft.com/office/powerpoint/2010/main" val="2364453873"/>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xfrm>
            <a:off x="609600" y="6245225"/>
            <a:ext cx="2844800" cy="476250"/>
          </a:xfrm>
          <a:prstGeom prst="rect">
            <a:avLst/>
          </a:prstGeom>
        </p:spPr>
        <p:txBody>
          <a:bodyPr lIns="34151" tIns="17120" rIns="34151" bIns="17120"/>
          <a:lstStyle>
            <a:lvl1pPr>
              <a:defRPr/>
            </a:lvl1pPr>
          </a:lstStyle>
          <a:p>
            <a:pPr defTabSz="1080529">
              <a:defRPr/>
            </a:pPr>
            <a:endParaRPr lang="en-US" sz="2133">
              <a:solidFill>
                <a:prstClr val="black"/>
              </a:solidFill>
            </a:endParaRPr>
          </a:p>
        </p:txBody>
      </p:sp>
      <p:sp>
        <p:nvSpPr>
          <p:cNvPr id="3" name="Rectangle 5"/>
          <p:cNvSpPr>
            <a:spLocks noGrp="1" noChangeArrowheads="1"/>
          </p:cNvSpPr>
          <p:nvPr>
            <p:ph type="ftr" sz="quarter" idx="11"/>
          </p:nvPr>
        </p:nvSpPr>
        <p:spPr>
          <a:xfrm>
            <a:off x="4165600" y="6245225"/>
            <a:ext cx="3860800" cy="476250"/>
          </a:xfrm>
          <a:prstGeom prst="rect">
            <a:avLst/>
          </a:prstGeom>
        </p:spPr>
        <p:txBody>
          <a:bodyPr lIns="34151" tIns="17120" rIns="34151" bIns="17120"/>
          <a:lstStyle>
            <a:lvl1pPr>
              <a:defRPr/>
            </a:lvl1pPr>
          </a:lstStyle>
          <a:p>
            <a:pPr defTabSz="1080529">
              <a:defRPr/>
            </a:pPr>
            <a:endParaRPr lang="en-US" sz="2133">
              <a:solidFill>
                <a:prstClr val="black"/>
              </a:solidFill>
            </a:endParaRPr>
          </a:p>
        </p:txBody>
      </p:sp>
      <p:sp>
        <p:nvSpPr>
          <p:cNvPr id="4" name="Rectangle 6"/>
          <p:cNvSpPr>
            <a:spLocks noGrp="1" noChangeArrowheads="1"/>
          </p:cNvSpPr>
          <p:nvPr>
            <p:ph type="sldNum" sz="quarter" idx="12"/>
          </p:nvPr>
        </p:nvSpPr>
        <p:spPr>
          <a:xfrm>
            <a:off x="8737601" y="6245225"/>
            <a:ext cx="2844800" cy="476250"/>
          </a:xfrm>
          <a:prstGeom prst="rect">
            <a:avLst/>
          </a:prstGeom>
        </p:spPr>
        <p:txBody>
          <a:bodyPr lIns="34151" tIns="17120" rIns="34151" bIns="17120"/>
          <a:lstStyle>
            <a:lvl1pPr>
              <a:defRPr/>
            </a:lvl1pPr>
          </a:lstStyle>
          <a:p>
            <a:pPr defTabSz="1080529"/>
            <a:fld id="{475E0F57-EEA1-4A8B-9311-4AD2064A14C0}" type="slidenum">
              <a:rPr lang="en-US" sz="2133" smtClean="0">
                <a:solidFill>
                  <a:prstClr val="black"/>
                </a:solidFill>
              </a:rPr>
              <a:pPr defTabSz="1080529"/>
              <a:t>‹#›</a:t>
            </a:fld>
            <a:endParaRPr lang="en-US" sz="2133">
              <a:solidFill>
                <a:prstClr val="black"/>
              </a:solidFill>
            </a:endParaRPr>
          </a:p>
        </p:txBody>
      </p:sp>
    </p:spTree>
    <p:extLst>
      <p:ext uri="{BB962C8B-B14F-4D97-AF65-F5344CB8AC3E}">
        <p14:creationId xmlns:p14="http://schemas.microsoft.com/office/powerpoint/2010/main" val="137894961"/>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userDrawn="1">
  <p:cSld name="Two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681449454"/>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userDrawn="1">
  <p:cSld name="4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726408193"/>
      </p:ext>
    </p:extLst>
  </p:cSld>
  <p:clrMapOvr>
    <a:masterClrMapping/>
  </p:clrMapOvr>
  <p:timing>
    <p:tnLst>
      <p:par>
        <p:cTn id="1" dur="indefinite" restart="never" nodeType="tmRoot"/>
      </p:par>
    </p:tnLst>
  </p:timing>
</p:sldLayout>
</file>

<file path=ppt/slideLayouts/slideLayout103.xml><?xml version="1.0" encoding="utf-8"?>
<p:sldLayout xmlns:a="http://schemas.openxmlformats.org/drawingml/2006/main" xmlns:r="http://schemas.openxmlformats.org/officeDocument/2006/relationships" xmlns:p="http://schemas.openxmlformats.org/presentationml/2006/main" userDrawn="1">
  <p:cSld name="5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2428178716"/>
      </p:ext>
    </p:extLst>
  </p:cSld>
  <p:clrMapOvr>
    <a:masterClrMapping/>
  </p:clrMapOvr>
  <p:timing>
    <p:tnLst>
      <p:par>
        <p:cTn id="1" dur="indefinite" restart="never" nodeType="tmRoot"/>
      </p:par>
    </p:tnLst>
  </p:timing>
</p:sldLayout>
</file>

<file path=ppt/slideLayouts/slideLayout104.xml><?xml version="1.0" encoding="utf-8"?>
<p:sldLayout xmlns:a="http://schemas.openxmlformats.org/drawingml/2006/main" xmlns:r="http://schemas.openxmlformats.org/officeDocument/2006/relationships" xmlns:p="http://schemas.openxmlformats.org/presentationml/2006/main" userDrawn="1">
  <p:cSld name="3_Title and Content">
    <p:spTree>
      <p:nvGrpSpPr>
        <p:cNvPr id="1" name=""/>
        <p:cNvGrpSpPr/>
        <p:nvPr/>
      </p:nvGrpSpPr>
      <p:grpSpPr>
        <a:xfrm>
          <a:off x="0" y="0"/>
          <a:ext cx="0" cy="0"/>
          <a:chOff x="0" y="0"/>
          <a:chExt cx="0" cy="0"/>
        </a:xfrm>
      </p:grpSpPr>
      <p:sp>
        <p:nvSpPr>
          <p:cNvPr id="4" name="Rectangle 4"/>
          <p:cNvSpPr>
            <a:spLocks noGrp="1" noChangeArrowheads="1"/>
          </p:cNvSpPr>
          <p:nvPr>
            <p:ph type="dt" sz="half" idx="10"/>
          </p:nvPr>
        </p:nvSpPr>
        <p:spPr>
          <a:xfrm>
            <a:off x="609520" y="6245225"/>
            <a:ext cx="2845224" cy="476250"/>
          </a:xfrm>
          <a:prstGeom prst="rect">
            <a:avLst/>
          </a:prstGeom>
        </p:spPr>
        <p:txBody>
          <a:bodyPr lIns="34151" tIns="17120" rIns="34151" bIns="17120"/>
          <a:lstStyle>
            <a:lvl1pPr>
              <a:defRPr/>
            </a:lvl1pPr>
          </a:lstStyle>
          <a:p>
            <a:pPr defTabSz="1080529">
              <a:defRPr/>
            </a:pPr>
            <a:endParaRPr lang="en-US" sz="2133">
              <a:solidFill>
                <a:srgbClr val="000000"/>
              </a:solidFill>
            </a:endParaRPr>
          </a:p>
        </p:txBody>
      </p:sp>
      <p:sp>
        <p:nvSpPr>
          <p:cNvPr id="5" name="Rectangle 5"/>
          <p:cNvSpPr>
            <a:spLocks noGrp="1" noChangeArrowheads="1"/>
          </p:cNvSpPr>
          <p:nvPr>
            <p:ph type="ftr" sz="quarter" idx="11"/>
          </p:nvPr>
        </p:nvSpPr>
        <p:spPr>
          <a:xfrm>
            <a:off x="4165947" y="6245225"/>
            <a:ext cx="3860297" cy="476250"/>
          </a:xfrm>
          <a:prstGeom prst="rect">
            <a:avLst/>
          </a:prstGeom>
        </p:spPr>
        <p:txBody>
          <a:bodyPr lIns="34151" tIns="17120" rIns="34151" bIns="17120"/>
          <a:lstStyle>
            <a:lvl1pPr>
              <a:defRPr/>
            </a:lvl1pPr>
          </a:lstStyle>
          <a:p>
            <a:pPr defTabSz="1080529">
              <a:defRPr/>
            </a:pPr>
            <a:endParaRPr lang="en-US" sz="2133">
              <a:solidFill>
                <a:srgbClr val="000000"/>
              </a:solidFill>
            </a:endParaRPr>
          </a:p>
        </p:txBody>
      </p:sp>
      <p:sp>
        <p:nvSpPr>
          <p:cNvPr id="6" name="Rectangle 6"/>
          <p:cNvSpPr>
            <a:spLocks noGrp="1" noChangeArrowheads="1"/>
          </p:cNvSpPr>
          <p:nvPr>
            <p:ph type="sldNum" sz="quarter" idx="12"/>
          </p:nvPr>
        </p:nvSpPr>
        <p:spPr>
          <a:xfrm>
            <a:off x="8737465" y="6245225"/>
            <a:ext cx="2845223" cy="476250"/>
          </a:xfrm>
          <a:prstGeom prst="rect">
            <a:avLst/>
          </a:prstGeom>
        </p:spPr>
        <p:txBody>
          <a:bodyPr lIns="34151" tIns="17120" rIns="34151" bIns="17120"/>
          <a:lstStyle>
            <a:lvl1pPr>
              <a:defRPr/>
            </a:lvl1pPr>
          </a:lstStyle>
          <a:p>
            <a:pPr defTabSz="1080529">
              <a:defRPr/>
            </a:pPr>
            <a:fld id="{BEF8FD80-C95D-4220-BF8B-01906B7B67AD}" type="slidenum">
              <a:rPr lang="en-US" sz="2133" smtClean="0">
                <a:solidFill>
                  <a:srgbClr val="000000"/>
                </a:solidFill>
              </a:rPr>
              <a:pPr defTabSz="1080529">
                <a:defRPr/>
              </a:pPr>
              <a:t>‹#›</a:t>
            </a:fld>
            <a:endParaRPr lang="en-US" sz="2133">
              <a:solidFill>
                <a:srgbClr val="000000"/>
              </a:solidFill>
            </a:endParaRPr>
          </a:p>
        </p:txBody>
      </p:sp>
    </p:spTree>
    <p:extLst>
      <p:ext uri="{BB962C8B-B14F-4D97-AF65-F5344CB8AC3E}">
        <p14:creationId xmlns:p14="http://schemas.microsoft.com/office/powerpoint/2010/main" val="19290423"/>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4"/>
            <a:ext cx="9144000" cy="2387600"/>
          </a:xfrm>
          <a:prstGeom prst="rect">
            <a:avLst/>
          </a:prstGeom>
        </p:spPr>
        <p:txBody>
          <a:bodyPr anchor="b"/>
          <a:lstStyle>
            <a:lvl1pPr algn="ctr">
              <a:defRPr sz="5998"/>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9"/>
            <a:ext cx="9144000" cy="1655762"/>
          </a:xfrm>
          <a:prstGeom prst="rect">
            <a:avLst/>
          </a:prstGeom>
        </p:spPr>
        <p:txBody>
          <a:bodyPr/>
          <a:lstStyle>
            <a:lvl1pPr marL="0" indent="0" algn="ctr">
              <a:buNone/>
              <a:defRPr sz="2399"/>
            </a:lvl1pPr>
            <a:lvl2pPr marL="457051" indent="0" algn="ctr">
              <a:buNone/>
              <a:defRPr sz="1999"/>
            </a:lvl2pPr>
            <a:lvl3pPr marL="914103" indent="0" algn="ctr">
              <a:buNone/>
              <a:defRPr sz="1799"/>
            </a:lvl3pPr>
            <a:lvl4pPr marL="1371154" indent="0" algn="ctr">
              <a:buNone/>
              <a:defRPr sz="1599"/>
            </a:lvl4pPr>
            <a:lvl5pPr marL="1828206" indent="0" algn="ctr">
              <a:buNone/>
              <a:defRPr sz="1599"/>
            </a:lvl5pPr>
            <a:lvl6pPr marL="2285257" indent="0" algn="ctr">
              <a:buNone/>
              <a:defRPr sz="1599"/>
            </a:lvl6pPr>
            <a:lvl7pPr marL="2742308" indent="0" algn="ctr">
              <a:buNone/>
              <a:defRPr sz="1599"/>
            </a:lvl7pPr>
            <a:lvl8pPr marL="3199360" indent="0" algn="ctr">
              <a:buNone/>
              <a:defRPr sz="1599"/>
            </a:lvl8pPr>
            <a:lvl9pPr marL="3656411" indent="0" algn="ctr">
              <a:buNone/>
              <a:defRPr sz="1599"/>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a:xfrm>
            <a:off x="838200" y="6356351"/>
            <a:ext cx="2743200" cy="365125"/>
          </a:xfrm>
          <a:prstGeom prst="rect">
            <a:avLst/>
          </a:prstGeom>
        </p:spPr>
        <p:txBody>
          <a:bodyPr/>
          <a:lstStyle/>
          <a:p>
            <a:pPr defTabSz="914103"/>
            <a:fld id="{ED213BF9-2C63-42AA-BA6C-67E1412DA37E}" type="datetimeFigureOut">
              <a:rPr lang="zh-CN" altLang="en-US" sz="1799" smtClean="0">
                <a:solidFill>
                  <a:prstClr val="black"/>
                </a:solidFill>
              </a:rPr>
              <a:pPr defTabSz="914103"/>
              <a:t>2022/9/29</a:t>
            </a:fld>
            <a:endParaRPr lang="zh-CN" altLang="en-US" sz="1799">
              <a:solidFill>
                <a:prstClr val="black"/>
              </a:solidFill>
            </a:endParaRPr>
          </a:p>
        </p:txBody>
      </p:sp>
      <p:sp>
        <p:nvSpPr>
          <p:cNvPr id="5" name="Footer Placeholder 4"/>
          <p:cNvSpPr>
            <a:spLocks noGrp="1"/>
          </p:cNvSpPr>
          <p:nvPr>
            <p:ph type="ftr" sz="quarter" idx="11"/>
          </p:nvPr>
        </p:nvSpPr>
        <p:spPr>
          <a:xfrm>
            <a:off x="4038600" y="6356351"/>
            <a:ext cx="4114800" cy="365125"/>
          </a:xfrm>
          <a:prstGeom prst="rect">
            <a:avLst/>
          </a:prstGeom>
        </p:spPr>
        <p:txBody>
          <a:bodyPr/>
          <a:lstStyle/>
          <a:p>
            <a:pPr defTabSz="914103"/>
            <a:endParaRPr lang="zh-CN" altLang="en-US" sz="1799">
              <a:solidFill>
                <a:prstClr val="black"/>
              </a:solidFill>
            </a:endParaRPr>
          </a:p>
        </p:txBody>
      </p:sp>
      <p:sp>
        <p:nvSpPr>
          <p:cNvPr id="6" name="Slide Number Placeholder 5"/>
          <p:cNvSpPr>
            <a:spLocks noGrp="1"/>
          </p:cNvSpPr>
          <p:nvPr>
            <p:ph type="sldNum" sz="quarter" idx="12"/>
          </p:nvPr>
        </p:nvSpPr>
        <p:spPr>
          <a:xfrm>
            <a:off x="8610600" y="6356351"/>
            <a:ext cx="2743200" cy="365125"/>
          </a:xfrm>
          <a:prstGeom prst="rect">
            <a:avLst/>
          </a:prstGeom>
        </p:spPr>
        <p:txBody>
          <a:bodyPr/>
          <a:lstStyle/>
          <a:p>
            <a:pPr defTabSz="914103"/>
            <a:fld id="{1C82B4B2-DDA9-4394-A6AD-947A4CE2D7F7}" type="slidenum">
              <a:rPr lang="zh-CN" altLang="en-US" sz="1799" smtClean="0">
                <a:solidFill>
                  <a:prstClr val="black"/>
                </a:solidFill>
              </a:rPr>
              <a:pPr defTabSz="914103"/>
              <a:t>‹#›</a:t>
            </a:fld>
            <a:endParaRPr lang="zh-CN" altLang="en-US" sz="1799">
              <a:solidFill>
                <a:prstClr val="black"/>
              </a:solidFill>
            </a:endParaRPr>
          </a:p>
        </p:txBody>
      </p:sp>
    </p:spTree>
    <p:extLst>
      <p:ext uri="{BB962C8B-B14F-4D97-AF65-F5344CB8AC3E}">
        <p14:creationId xmlns:p14="http://schemas.microsoft.com/office/powerpoint/2010/main" val="2065666562"/>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10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1325563"/>
          </a:xfrm>
          <a:prstGeom prst="rect">
            <a:avLst/>
          </a:prstGeom>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a:xfrm>
            <a:off x="838200" y="1825626"/>
            <a:ext cx="10515600" cy="435133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a:xfrm>
            <a:off x="838200" y="6356351"/>
            <a:ext cx="2743200" cy="365125"/>
          </a:xfrm>
          <a:prstGeom prst="rect">
            <a:avLst/>
          </a:prstGeom>
        </p:spPr>
        <p:txBody>
          <a:bodyPr/>
          <a:lstStyle/>
          <a:p>
            <a:pPr defTabSz="914103"/>
            <a:fld id="{ED213BF9-2C63-42AA-BA6C-67E1412DA37E}" type="datetimeFigureOut">
              <a:rPr lang="zh-CN" altLang="en-US" sz="1799" smtClean="0">
                <a:solidFill>
                  <a:prstClr val="black"/>
                </a:solidFill>
              </a:rPr>
              <a:pPr defTabSz="914103"/>
              <a:t>2022/9/29</a:t>
            </a:fld>
            <a:endParaRPr lang="zh-CN" altLang="en-US" sz="1799">
              <a:solidFill>
                <a:prstClr val="black"/>
              </a:solidFill>
            </a:endParaRPr>
          </a:p>
        </p:txBody>
      </p:sp>
      <p:sp>
        <p:nvSpPr>
          <p:cNvPr id="5" name="Footer Placeholder 4"/>
          <p:cNvSpPr>
            <a:spLocks noGrp="1"/>
          </p:cNvSpPr>
          <p:nvPr>
            <p:ph type="ftr" sz="quarter" idx="11"/>
          </p:nvPr>
        </p:nvSpPr>
        <p:spPr>
          <a:xfrm>
            <a:off x="4038600" y="6356351"/>
            <a:ext cx="4114800" cy="365125"/>
          </a:xfrm>
          <a:prstGeom prst="rect">
            <a:avLst/>
          </a:prstGeom>
        </p:spPr>
        <p:txBody>
          <a:bodyPr/>
          <a:lstStyle/>
          <a:p>
            <a:pPr defTabSz="914103"/>
            <a:endParaRPr lang="zh-CN" altLang="en-US" sz="1799">
              <a:solidFill>
                <a:prstClr val="black"/>
              </a:solidFill>
            </a:endParaRPr>
          </a:p>
        </p:txBody>
      </p:sp>
      <p:sp>
        <p:nvSpPr>
          <p:cNvPr id="6" name="Slide Number Placeholder 5"/>
          <p:cNvSpPr>
            <a:spLocks noGrp="1"/>
          </p:cNvSpPr>
          <p:nvPr>
            <p:ph type="sldNum" sz="quarter" idx="12"/>
          </p:nvPr>
        </p:nvSpPr>
        <p:spPr>
          <a:xfrm>
            <a:off x="8610600" y="6356351"/>
            <a:ext cx="2743200" cy="365125"/>
          </a:xfrm>
          <a:prstGeom prst="rect">
            <a:avLst/>
          </a:prstGeom>
        </p:spPr>
        <p:txBody>
          <a:bodyPr/>
          <a:lstStyle/>
          <a:p>
            <a:pPr defTabSz="914103"/>
            <a:fld id="{1C82B4B2-DDA9-4394-A6AD-947A4CE2D7F7}" type="slidenum">
              <a:rPr lang="zh-CN" altLang="en-US" sz="1799" smtClean="0">
                <a:solidFill>
                  <a:prstClr val="black"/>
                </a:solidFill>
              </a:rPr>
              <a:pPr defTabSz="914103"/>
              <a:t>‹#›</a:t>
            </a:fld>
            <a:endParaRPr lang="zh-CN" altLang="en-US" sz="1799">
              <a:solidFill>
                <a:prstClr val="black"/>
              </a:solidFill>
            </a:endParaRPr>
          </a:p>
        </p:txBody>
      </p:sp>
    </p:spTree>
    <p:extLst>
      <p:ext uri="{BB962C8B-B14F-4D97-AF65-F5344CB8AC3E}">
        <p14:creationId xmlns:p14="http://schemas.microsoft.com/office/powerpoint/2010/main" val="1444162668"/>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sldLayout>
</file>

<file path=ppt/slideLayouts/slideLayout10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1" y="1709739"/>
            <a:ext cx="10515600" cy="2852737"/>
          </a:xfrm>
          <a:prstGeom prst="rect">
            <a:avLst/>
          </a:prstGeom>
        </p:spPr>
        <p:txBody>
          <a:bodyPr anchor="b"/>
          <a:lstStyle>
            <a:lvl1pPr>
              <a:defRPr sz="5998"/>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1" y="4589463"/>
            <a:ext cx="10515600" cy="1500188"/>
          </a:xfrm>
          <a:prstGeom prst="rect">
            <a:avLst/>
          </a:prstGeom>
        </p:spPr>
        <p:txBody>
          <a:bodyPr/>
          <a:lstStyle>
            <a:lvl1pPr marL="0" indent="0">
              <a:buNone/>
              <a:defRPr sz="2399">
                <a:solidFill>
                  <a:schemeClr val="tx1">
                    <a:tint val="75000"/>
                  </a:schemeClr>
                </a:solidFill>
              </a:defRPr>
            </a:lvl1pPr>
            <a:lvl2pPr marL="457051" indent="0">
              <a:buNone/>
              <a:defRPr sz="1999">
                <a:solidFill>
                  <a:schemeClr val="tx1">
                    <a:tint val="75000"/>
                  </a:schemeClr>
                </a:solidFill>
              </a:defRPr>
            </a:lvl2pPr>
            <a:lvl3pPr marL="914103" indent="0">
              <a:buNone/>
              <a:defRPr sz="1799">
                <a:solidFill>
                  <a:schemeClr val="tx1">
                    <a:tint val="75000"/>
                  </a:schemeClr>
                </a:solidFill>
              </a:defRPr>
            </a:lvl3pPr>
            <a:lvl4pPr marL="1371154" indent="0">
              <a:buNone/>
              <a:defRPr sz="1599">
                <a:solidFill>
                  <a:schemeClr val="tx1">
                    <a:tint val="75000"/>
                  </a:schemeClr>
                </a:solidFill>
              </a:defRPr>
            </a:lvl4pPr>
            <a:lvl5pPr marL="1828206" indent="0">
              <a:buNone/>
              <a:defRPr sz="1599">
                <a:solidFill>
                  <a:schemeClr val="tx1">
                    <a:tint val="75000"/>
                  </a:schemeClr>
                </a:solidFill>
              </a:defRPr>
            </a:lvl5pPr>
            <a:lvl6pPr marL="2285257" indent="0">
              <a:buNone/>
              <a:defRPr sz="1599">
                <a:solidFill>
                  <a:schemeClr val="tx1">
                    <a:tint val="75000"/>
                  </a:schemeClr>
                </a:solidFill>
              </a:defRPr>
            </a:lvl6pPr>
            <a:lvl7pPr marL="2742308" indent="0">
              <a:buNone/>
              <a:defRPr sz="1599">
                <a:solidFill>
                  <a:schemeClr val="tx1">
                    <a:tint val="75000"/>
                  </a:schemeClr>
                </a:solidFill>
              </a:defRPr>
            </a:lvl7pPr>
            <a:lvl8pPr marL="3199360" indent="0">
              <a:buNone/>
              <a:defRPr sz="1599">
                <a:solidFill>
                  <a:schemeClr val="tx1">
                    <a:tint val="75000"/>
                  </a:schemeClr>
                </a:solidFill>
              </a:defRPr>
            </a:lvl8pPr>
            <a:lvl9pPr marL="3656411" indent="0">
              <a:buNone/>
              <a:defRPr sz="1599">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a:xfrm>
            <a:off x="838200" y="6356351"/>
            <a:ext cx="2743200" cy="365125"/>
          </a:xfrm>
          <a:prstGeom prst="rect">
            <a:avLst/>
          </a:prstGeom>
        </p:spPr>
        <p:txBody>
          <a:bodyPr/>
          <a:lstStyle/>
          <a:p>
            <a:pPr defTabSz="914103"/>
            <a:fld id="{ED213BF9-2C63-42AA-BA6C-67E1412DA37E}" type="datetimeFigureOut">
              <a:rPr lang="zh-CN" altLang="en-US" sz="1799" smtClean="0">
                <a:solidFill>
                  <a:prstClr val="black"/>
                </a:solidFill>
              </a:rPr>
              <a:pPr defTabSz="914103"/>
              <a:t>2022/9/29</a:t>
            </a:fld>
            <a:endParaRPr lang="zh-CN" altLang="en-US" sz="1799">
              <a:solidFill>
                <a:prstClr val="black"/>
              </a:solidFill>
            </a:endParaRPr>
          </a:p>
        </p:txBody>
      </p:sp>
      <p:sp>
        <p:nvSpPr>
          <p:cNvPr id="5" name="Footer Placeholder 4"/>
          <p:cNvSpPr>
            <a:spLocks noGrp="1"/>
          </p:cNvSpPr>
          <p:nvPr>
            <p:ph type="ftr" sz="quarter" idx="11"/>
          </p:nvPr>
        </p:nvSpPr>
        <p:spPr>
          <a:xfrm>
            <a:off x="4038600" y="6356351"/>
            <a:ext cx="4114800" cy="365125"/>
          </a:xfrm>
          <a:prstGeom prst="rect">
            <a:avLst/>
          </a:prstGeom>
        </p:spPr>
        <p:txBody>
          <a:bodyPr/>
          <a:lstStyle/>
          <a:p>
            <a:pPr defTabSz="914103"/>
            <a:endParaRPr lang="zh-CN" altLang="en-US" sz="1799">
              <a:solidFill>
                <a:prstClr val="black"/>
              </a:solidFill>
            </a:endParaRPr>
          </a:p>
        </p:txBody>
      </p:sp>
      <p:sp>
        <p:nvSpPr>
          <p:cNvPr id="6" name="Slide Number Placeholder 5"/>
          <p:cNvSpPr>
            <a:spLocks noGrp="1"/>
          </p:cNvSpPr>
          <p:nvPr>
            <p:ph type="sldNum" sz="quarter" idx="12"/>
          </p:nvPr>
        </p:nvSpPr>
        <p:spPr>
          <a:xfrm>
            <a:off x="8610600" y="6356351"/>
            <a:ext cx="2743200" cy="365125"/>
          </a:xfrm>
          <a:prstGeom prst="rect">
            <a:avLst/>
          </a:prstGeom>
        </p:spPr>
        <p:txBody>
          <a:bodyPr/>
          <a:lstStyle/>
          <a:p>
            <a:pPr defTabSz="914103"/>
            <a:fld id="{1C82B4B2-DDA9-4394-A6AD-947A4CE2D7F7}" type="slidenum">
              <a:rPr lang="zh-CN" altLang="en-US" sz="1799" smtClean="0">
                <a:solidFill>
                  <a:prstClr val="black"/>
                </a:solidFill>
              </a:rPr>
              <a:pPr defTabSz="914103"/>
              <a:t>‹#›</a:t>
            </a:fld>
            <a:endParaRPr lang="zh-CN" altLang="en-US" sz="1799">
              <a:solidFill>
                <a:prstClr val="black"/>
              </a:solidFill>
            </a:endParaRPr>
          </a:p>
        </p:txBody>
      </p:sp>
    </p:spTree>
    <p:extLst>
      <p:ext uri="{BB962C8B-B14F-4D97-AF65-F5344CB8AC3E}">
        <p14:creationId xmlns:p14="http://schemas.microsoft.com/office/powerpoint/2010/main" val="426883486"/>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10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1325563"/>
          </a:xfrm>
          <a:prstGeom prst="rect">
            <a:avLst/>
          </a:prstGeom>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6"/>
            <a:ext cx="5181600" cy="435133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6"/>
            <a:ext cx="5181600" cy="435133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a:xfrm>
            <a:off x="838200" y="6356351"/>
            <a:ext cx="2743200" cy="365125"/>
          </a:xfrm>
          <a:prstGeom prst="rect">
            <a:avLst/>
          </a:prstGeom>
        </p:spPr>
        <p:txBody>
          <a:bodyPr/>
          <a:lstStyle/>
          <a:p>
            <a:pPr defTabSz="914103"/>
            <a:fld id="{ED213BF9-2C63-42AA-BA6C-67E1412DA37E}" type="datetimeFigureOut">
              <a:rPr lang="zh-CN" altLang="en-US" sz="1799" smtClean="0">
                <a:solidFill>
                  <a:prstClr val="black"/>
                </a:solidFill>
              </a:rPr>
              <a:pPr defTabSz="914103"/>
              <a:t>2022/9/29</a:t>
            </a:fld>
            <a:endParaRPr lang="zh-CN" altLang="en-US" sz="1799">
              <a:solidFill>
                <a:prstClr val="black"/>
              </a:solidFill>
            </a:endParaRPr>
          </a:p>
        </p:txBody>
      </p:sp>
      <p:sp>
        <p:nvSpPr>
          <p:cNvPr id="6" name="Footer Placeholder 5"/>
          <p:cNvSpPr>
            <a:spLocks noGrp="1"/>
          </p:cNvSpPr>
          <p:nvPr>
            <p:ph type="ftr" sz="quarter" idx="11"/>
          </p:nvPr>
        </p:nvSpPr>
        <p:spPr>
          <a:xfrm>
            <a:off x="4038600" y="6356351"/>
            <a:ext cx="4114800" cy="365125"/>
          </a:xfrm>
          <a:prstGeom prst="rect">
            <a:avLst/>
          </a:prstGeom>
        </p:spPr>
        <p:txBody>
          <a:bodyPr/>
          <a:lstStyle/>
          <a:p>
            <a:pPr defTabSz="914103"/>
            <a:endParaRPr lang="zh-CN" altLang="en-US" sz="1799">
              <a:solidFill>
                <a:prstClr val="black"/>
              </a:solidFill>
            </a:endParaRPr>
          </a:p>
        </p:txBody>
      </p:sp>
      <p:sp>
        <p:nvSpPr>
          <p:cNvPr id="7" name="Slide Number Placeholder 6"/>
          <p:cNvSpPr>
            <a:spLocks noGrp="1"/>
          </p:cNvSpPr>
          <p:nvPr>
            <p:ph type="sldNum" sz="quarter" idx="12"/>
          </p:nvPr>
        </p:nvSpPr>
        <p:spPr>
          <a:xfrm>
            <a:off x="8610600" y="6356351"/>
            <a:ext cx="2743200" cy="365125"/>
          </a:xfrm>
          <a:prstGeom prst="rect">
            <a:avLst/>
          </a:prstGeom>
        </p:spPr>
        <p:txBody>
          <a:bodyPr/>
          <a:lstStyle/>
          <a:p>
            <a:pPr defTabSz="914103"/>
            <a:fld id="{1C82B4B2-DDA9-4394-A6AD-947A4CE2D7F7}" type="slidenum">
              <a:rPr lang="zh-CN" altLang="en-US" sz="1799" smtClean="0">
                <a:solidFill>
                  <a:prstClr val="black"/>
                </a:solidFill>
              </a:rPr>
              <a:pPr defTabSz="914103"/>
              <a:t>‹#›</a:t>
            </a:fld>
            <a:endParaRPr lang="zh-CN" altLang="en-US" sz="1799">
              <a:solidFill>
                <a:prstClr val="black"/>
              </a:solidFill>
            </a:endParaRPr>
          </a:p>
        </p:txBody>
      </p:sp>
    </p:spTree>
    <p:extLst>
      <p:ext uri="{BB962C8B-B14F-4D97-AF65-F5344CB8AC3E}">
        <p14:creationId xmlns:p14="http://schemas.microsoft.com/office/powerpoint/2010/main" val="4118275524"/>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10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6"/>
            <a:ext cx="10515600" cy="1325563"/>
          </a:xfrm>
          <a:prstGeom prst="rect">
            <a:avLst/>
          </a:prstGeo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9" y="1681163"/>
            <a:ext cx="5157787" cy="823912"/>
          </a:xfrm>
          <a:prstGeom prst="rect">
            <a:avLst/>
          </a:prstGeom>
        </p:spPr>
        <p:txBody>
          <a:bodyPr anchor="b"/>
          <a:lstStyle>
            <a:lvl1pPr marL="0" indent="0">
              <a:buNone/>
              <a:defRPr sz="2399" b="1"/>
            </a:lvl1pPr>
            <a:lvl2pPr marL="457051" indent="0">
              <a:buNone/>
              <a:defRPr sz="1999" b="1"/>
            </a:lvl2pPr>
            <a:lvl3pPr marL="914103" indent="0">
              <a:buNone/>
              <a:defRPr sz="1799" b="1"/>
            </a:lvl3pPr>
            <a:lvl4pPr marL="1371154" indent="0">
              <a:buNone/>
              <a:defRPr sz="1599" b="1"/>
            </a:lvl4pPr>
            <a:lvl5pPr marL="1828206" indent="0">
              <a:buNone/>
              <a:defRPr sz="1599" b="1"/>
            </a:lvl5pPr>
            <a:lvl6pPr marL="2285257" indent="0">
              <a:buNone/>
              <a:defRPr sz="1599" b="1"/>
            </a:lvl6pPr>
            <a:lvl7pPr marL="2742308" indent="0">
              <a:buNone/>
              <a:defRPr sz="1599" b="1"/>
            </a:lvl7pPr>
            <a:lvl8pPr marL="3199360" indent="0">
              <a:buNone/>
              <a:defRPr sz="1599" b="1"/>
            </a:lvl8pPr>
            <a:lvl9pPr marL="3656411" indent="0">
              <a:buNone/>
              <a:defRPr sz="1599" b="1"/>
            </a:lvl9pPr>
          </a:lstStyle>
          <a:p>
            <a:pPr lvl="0"/>
            <a:r>
              <a:rPr lang="zh-CN" altLang="en-US" smtClean="0"/>
              <a:t>单击此处编辑母版文本样式</a:t>
            </a:r>
          </a:p>
        </p:txBody>
      </p:sp>
      <p:sp>
        <p:nvSpPr>
          <p:cNvPr id="4" name="Content Placeholder 3"/>
          <p:cNvSpPr>
            <a:spLocks noGrp="1"/>
          </p:cNvSpPr>
          <p:nvPr>
            <p:ph sz="half" idx="2"/>
          </p:nvPr>
        </p:nvSpPr>
        <p:spPr>
          <a:xfrm>
            <a:off x="839789" y="2505074"/>
            <a:ext cx="5157787" cy="368458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1" y="1681163"/>
            <a:ext cx="5183188" cy="823912"/>
          </a:xfrm>
          <a:prstGeom prst="rect">
            <a:avLst/>
          </a:prstGeom>
        </p:spPr>
        <p:txBody>
          <a:bodyPr anchor="b"/>
          <a:lstStyle>
            <a:lvl1pPr marL="0" indent="0">
              <a:buNone/>
              <a:defRPr sz="2399" b="1"/>
            </a:lvl1pPr>
            <a:lvl2pPr marL="457051" indent="0">
              <a:buNone/>
              <a:defRPr sz="1999" b="1"/>
            </a:lvl2pPr>
            <a:lvl3pPr marL="914103" indent="0">
              <a:buNone/>
              <a:defRPr sz="1799" b="1"/>
            </a:lvl3pPr>
            <a:lvl4pPr marL="1371154" indent="0">
              <a:buNone/>
              <a:defRPr sz="1599" b="1"/>
            </a:lvl4pPr>
            <a:lvl5pPr marL="1828206" indent="0">
              <a:buNone/>
              <a:defRPr sz="1599" b="1"/>
            </a:lvl5pPr>
            <a:lvl6pPr marL="2285257" indent="0">
              <a:buNone/>
              <a:defRPr sz="1599" b="1"/>
            </a:lvl6pPr>
            <a:lvl7pPr marL="2742308" indent="0">
              <a:buNone/>
              <a:defRPr sz="1599" b="1"/>
            </a:lvl7pPr>
            <a:lvl8pPr marL="3199360" indent="0">
              <a:buNone/>
              <a:defRPr sz="1599" b="1"/>
            </a:lvl8pPr>
            <a:lvl9pPr marL="3656411" indent="0">
              <a:buNone/>
              <a:defRPr sz="1599"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1" y="2505074"/>
            <a:ext cx="5183188" cy="368458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a:xfrm>
            <a:off x="838200" y="6356351"/>
            <a:ext cx="2743200" cy="365125"/>
          </a:xfrm>
          <a:prstGeom prst="rect">
            <a:avLst/>
          </a:prstGeom>
        </p:spPr>
        <p:txBody>
          <a:bodyPr/>
          <a:lstStyle/>
          <a:p>
            <a:pPr defTabSz="914103"/>
            <a:fld id="{ED213BF9-2C63-42AA-BA6C-67E1412DA37E}" type="datetimeFigureOut">
              <a:rPr lang="zh-CN" altLang="en-US" sz="1799" smtClean="0">
                <a:solidFill>
                  <a:prstClr val="black"/>
                </a:solidFill>
              </a:rPr>
              <a:pPr defTabSz="914103"/>
              <a:t>2022/9/29</a:t>
            </a:fld>
            <a:endParaRPr lang="zh-CN" altLang="en-US" sz="1799">
              <a:solidFill>
                <a:prstClr val="black"/>
              </a:solidFill>
            </a:endParaRPr>
          </a:p>
        </p:txBody>
      </p:sp>
      <p:sp>
        <p:nvSpPr>
          <p:cNvPr id="8" name="Footer Placeholder 7"/>
          <p:cNvSpPr>
            <a:spLocks noGrp="1"/>
          </p:cNvSpPr>
          <p:nvPr>
            <p:ph type="ftr" sz="quarter" idx="11"/>
          </p:nvPr>
        </p:nvSpPr>
        <p:spPr>
          <a:xfrm>
            <a:off x="4038600" y="6356351"/>
            <a:ext cx="4114800" cy="365125"/>
          </a:xfrm>
          <a:prstGeom prst="rect">
            <a:avLst/>
          </a:prstGeom>
        </p:spPr>
        <p:txBody>
          <a:bodyPr/>
          <a:lstStyle/>
          <a:p>
            <a:pPr defTabSz="914103"/>
            <a:endParaRPr lang="zh-CN" altLang="en-US" sz="1799">
              <a:solidFill>
                <a:prstClr val="black"/>
              </a:solidFill>
            </a:endParaRPr>
          </a:p>
        </p:txBody>
      </p:sp>
      <p:sp>
        <p:nvSpPr>
          <p:cNvPr id="9" name="Slide Number Placeholder 8"/>
          <p:cNvSpPr>
            <a:spLocks noGrp="1"/>
          </p:cNvSpPr>
          <p:nvPr>
            <p:ph type="sldNum" sz="quarter" idx="12"/>
          </p:nvPr>
        </p:nvSpPr>
        <p:spPr>
          <a:xfrm>
            <a:off x="8610600" y="6356351"/>
            <a:ext cx="2743200" cy="365125"/>
          </a:xfrm>
          <a:prstGeom prst="rect">
            <a:avLst/>
          </a:prstGeom>
        </p:spPr>
        <p:txBody>
          <a:bodyPr/>
          <a:lstStyle/>
          <a:p>
            <a:pPr defTabSz="914103"/>
            <a:fld id="{1C82B4B2-DDA9-4394-A6AD-947A4CE2D7F7}" type="slidenum">
              <a:rPr lang="zh-CN" altLang="en-US" sz="1799" smtClean="0">
                <a:solidFill>
                  <a:prstClr val="black"/>
                </a:solidFill>
              </a:rPr>
              <a:pPr defTabSz="914103"/>
              <a:t>‹#›</a:t>
            </a:fld>
            <a:endParaRPr lang="zh-CN" altLang="en-US" sz="1799">
              <a:solidFill>
                <a:prstClr val="black"/>
              </a:solidFill>
            </a:endParaRPr>
          </a:p>
        </p:txBody>
      </p:sp>
    </p:spTree>
    <p:extLst>
      <p:ext uri="{BB962C8B-B14F-4D97-AF65-F5344CB8AC3E}">
        <p14:creationId xmlns:p14="http://schemas.microsoft.com/office/powerpoint/2010/main" val="3148533826"/>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609600" y="1600202"/>
            <a:ext cx="10972800" cy="4525963"/>
          </a:xfrm>
          <a:prstGeom prst="rect">
            <a:avLst/>
          </a:prstGeom>
        </p:spPr>
        <p:txBody>
          <a:bodyPr lIns="34229" tIns="17111" rIns="34229" bIns="17111"/>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609600" y="6356353"/>
            <a:ext cx="2844800" cy="365126"/>
          </a:xfrm>
          <a:prstGeom prst="rect">
            <a:avLst/>
          </a:prstGeom>
        </p:spPr>
        <p:txBody>
          <a:bodyPr lIns="34229" tIns="17111" rIns="34229" bIns="17111"/>
          <a:lstStyle/>
          <a:p>
            <a:pPr defTabSz="1084104"/>
            <a:fld id="{7FE5A9CD-1CA5-4BB6-ABF6-C3DB2F9C09D1}" type="datetimeFigureOut">
              <a:rPr lang="en-US" sz="2133" smtClean="0">
                <a:solidFill>
                  <a:prstClr val="black"/>
                </a:solidFill>
              </a:rPr>
              <a:pPr defTabSz="1084104"/>
              <a:t>9/29/2022</a:t>
            </a:fld>
            <a:endParaRPr lang="en-US" sz="2133">
              <a:solidFill>
                <a:prstClr val="black"/>
              </a:solidFill>
            </a:endParaRPr>
          </a:p>
        </p:txBody>
      </p:sp>
      <p:sp>
        <p:nvSpPr>
          <p:cNvPr id="5" name="Footer Placeholder 4"/>
          <p:cNvSpPr>
            <a:spLocks noGrp="1"/>
          </p:cNvSpPr>
          <p:nvPr>
            <p:ph type="ftr" sz="quarter" idx="11"/>
          </p:nvPr>
        </p:nvSpPr>
        <p:spPr>
          <a:xfrm>
            <a:off x="4165600" y="6356353"/>
            <a:ext cx="3860800" cy="365126"/>
          </a:xfrm>
          <a:prstGeom prst="rect">
            <a:avLst/>
          </a:prstGeom>
        </p:spPr>
        <p:txBody>
          <a:bodyPr lIns="34229" tIns="17111" rIns="34229" bIns="17111"/>
          <a:lstStyle/>
          <a:p>
            <a:pPr defTabSz="1084104"/>
            <a:endParaRPr lang="en-US" sz="2133">
              <a:solidFill>
                <a:prstClr val="black"/>
              </a:solidFill>
            </a:endParaRPr>
          </a:p>
        </p:txBody>
      </p:sp>
      <p:sp>
        <p:nvSpPr>
          <p:cNvPr id="6" name="Slide Number Placeholder 5"/>
          <p:cNvSpPr>
            <a:spLocks noGrp="1"/>
          </p:cNvSpPr>
          <p:nvPr>
            <p:ph type="sldNum" sz="quarter" idx="12"/>
          </p:nvPr>
        </p:nvSpPr>
        <p:spPr>
          <a:xfrm>
            <a:off x="8737600" y="6356353"/>
            <a:ext cx="2844800" cy="365126"/>
          </a:xfrm>
          <a:prstGeom prst="rect">
            <a:avLst/>
          </a:prstGeom>
        </p:spPr>
        <p:txBody>
          <a:bodyPr lIns="34229" tIns="17111" rIns="34229" bIns="17111"/>
          <a:lstStyle/>
          <a:p>
            <a:pPr defTabSz="1084104"/>
            <a:fld id="{E9E3A461-C528-4C33-83FA-271D1850C3B5}" type="slidenum">
              <a:rPr lang="en-US" sz="2133" smtClean="0">
                <a:solidFill>
                  <a:prstClr val="black"/>
                </a:solidFill>
              </a:rPr>
              <a:pPr defTabSz="1084104"/>
              <a:t>‹#›</a:t>
            </a:fld>
            <a:endParaRPr lang="en-US" sz="2133">
              <a:solidFill>
                <a:prstClr val="black"/>
              </a:solidFill>
            </a:endParaRPr>
          </a:p>
        </p:txBody>
      </p:sp>
    </p:spTree>
    <p:extLst>
      <p:ext uri="{BB962C8B-B14F-4D97-AF65-F5344CB8AC3E}">
        <p14:creationId xmlns:p14="http://schemas.microsoft.com/office/powerpoint/2010/main" val="1567865651"/>
      </p:ext>
    </p:extLst>
  </p:cSld>
  <p:clrMapOvr>
    <a:masterClrMapping/>
  </p:clrMapOvr>
  <p:timing>
    <p:tnLst>
      <p:par>
        <p:cTn id="1" dur="indefinite" restart="never" nodeType="tmRoot"/>
      </p:par>
    </p:tnLst>
  </p:timing>
</p:sldLayout>
</file>

<file path=ppt/slideLayouts/slideLayout11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1325563"/>
          </a:xfrm>
          <a:prstGeom prst="rect">
            <a:avLst/>
          </a:prstGeom>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a:xfrm>
            <a:off x="838200" y="6356351"/>
            <a:ext cx="2743200" cy="365125"/>
          </a:xfrm>
          <a:prstGeom prst="rect">
            <a:avLst/>
          </a:prstGeom>
        </p:spPr>
        <p:txBody>
          <a:bodyPr/>
          <a:lstStyle/>
          <a:p>
            <a:pPr defTabSz="914103"/>
            <a:fld id="{ED213BF9-2C63-42AA-BA6C-67E1412DA37E}" type="datetimeFigureOut">
              <a:rPr lang="zh-CN" altLang="en-US" sz="1799" smtClean="0">
                <a:solidFill>
                  <a:prstClr val="black"/>
                </a:solidFill>
              </a:rPr>
              <a:pPr defTabSz="914103"/>
              <a:t>2022/9/29</a:t>
            </a:fld>
            <a:endParaRPr lang="zh-CN" altLang="en-US" sz="1799">
              <a:solidFill>
                <a:prstClr val="black"/>
              </a:solidFill>
            </a:endParaRPr>
          </a:p>
        </p:txBody>
      </p:sp>
      <p:sp>
        <p:nvSpPr>
          <p:cNvPr id="4" name="Footer Placeholder 3"/>
          <p:cNvSpPr>
            <a:spLocks noGrp="1"/>
          </p:cNvSpPr>
          <p:nvPr>
            <p:ph type="ftr" sz="quarter" idx="11"/>
          </p:nvPr>
        </p:nvSpPr>
        <p:spPr>
          <a:xfrm>
            <a:off x="4038600" y="6356351"/>
            <a:ext cx="4114800" cy="365125"/>
          </a:xfrm>
          <a:prstGeom prst="rect">
            <a:avLst/>
          </a:prstGeom>
        </p:spPr>
        <p:txBody>
          <a:bodyPr/>
          <a:lstStyle/>
          <a:p>
            <a:pPr defTabSz="914103"/>
            <a:endParaRPr lang="zh-CN" altLang="en-US" sz="1799">
              <a:solidFill>
                <a:prstClr val="black"/>
              </a:solidFill>
            </a:endParaRPr>
          </a:p>
        </p:txBody>
      </p:sp>
      <p:sp>
        <p:nvSpPr>
          <p:cNvPr id="5" name="Slide Number Placeholder 4"/>
          <p:cNvSpPr>
            <a:spLocks noGrp="1"/>
          </p:cNvSpPr>
          <p:nvPr>
            <p:ph type="sldNum" sz="quarter" idx="12"/>
          </p:nvPr>
        </p:nvSpPr>
        <p:spPr>
          <a:xfrm>
            <a:off x="8610600" y="6356351"/>
            <a:ext cx="2743200" cy="365125"/>
          </a:xfrm>
          <a:prstGeom prst="rect">
            <a:avLst/>
          </a:prstGeom>
        </p:spPr>
        <p:txBody>
          <a:bodyPr/>
          <a:lstStyle/>
          <a:p>
            <a:pPr defTabSz="914103"/>
            <a:fld id="{1C82B4B2-DDA9-4394-A6AD-947A4CE2D7F7}" type="slidenum">
              <a:rPr lang="zh-CN" altLang="en-US" sz="1799" smtClean="0">
                <a:solidFill>
                  <a:prstClr val="black"/>
                </a:solidFill>
              </a:rPr>
              <a:pPr defTabSz="914103"/>
              <a:t>‹#›</a:t>
            </a:fld>
            <a:endParaRPr lang="zh-CN" altLang="en-US" sz="1799">
              <a:solidFill>
                <a:prstClr val="black"/>
              </a:solidFill>
            </a:endParaRPr>
          </a:p>
        </p:txBody>
      </p:sp>
    </p:spTree>
    <p:extLst>
      <p:ext uri="{BB962C8B-B14F-4D97-AF65-F5344CB8AC3E}">
        <p14:creationId xmlns:p14="http://schemas.microsoft.com/office/powerpoint/2010/main" val="3103787792"/>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11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838200" y="6356351"/>
            <a:ext cx="2743200" cy="365125"/>
          </a:xfrm>
          <a:prstGeom prst="rect">
            <a:avLst/>
          </a:prstGeom>
        </p:spPr>
        <p:txBody>
          <a:bodyPr/>
          <a:lstStyle/>
          <a:p>
            <a:pPr defTabSz="914103"/>
            <a:fld id="{ED213BF9-2C63-42AA-BA6C-67E1412DA37E}" type="datetimeFigureOut">
              <a:rPr lang="zh-CN" altLang="en-US" sz="1799" smtClean="0">
                <a:solidFill>
                  <a:prstClr val="black"/>
                </a:solidFill>
              </a:rPr>
              <a:pPr defTabSz="914103"/>
              <a:t>2022/9/29</a:t>
            </a:fld>
            <a:endParaRPr lang="zh-CN" altLang="en-US" sz="1799">
              <a:solidFill>
                <a:prstClr val="black"/>
              </a:solidFill>
            </a:endParaRPr>
          </a:p>
        </p:txBody>
      </p:sp>
      <p:sp>
        <p:nvSpPr>
          <p:cNvPr id="3" name="Footer Placeholder 2"/>
          <p:cNvSpPr>
            <a:spLocks noGrp="1"/>
          </p:cNvSpPr>
          <p:nvPr>
            <p:ph type="ftr" sz="quarter" idx="11"/>
          </p:nvPr>
        </p:nvSpPr>
        <p:spPr>
          <a:xfrm>
            <a:off x="4038600" y="6356351"/>
            <a:ext cx="4114800" cy="365125"/>
          </a:xfrm>
          <a:prstGeom prst="rect">
            <a:avLst/>
          </a:prstGeom>
        </p:spPr>
        <p:txBody>
          <a:bodyPr/>
          <a:lstStyle/>
          <a:p>
            <a:pPr defTabSz="914103"/>
            <a:endParaRPr lang="zh-CN" altLang="en-US" sz="1799">
              <a:solidFill>
                <a:prstClr val="black"/>
              </a:solidFill>
            </a:endParaRPr>
          </a:p>
        </p:txBody>
      </p:sp>
      <p:sp>
        <p:nvSpPr>
          <p:cNvPr id="4" name="Slide Number Placeholder 3"/>
          <p:cNvSpPr>
            <a:spLocks noGrp="1"/>
          </p:cNvSpPr>
          <p:nvPr>
            <p:ph type="sldNum" sz="quarter" idx="12"/>
          </p:nvPr>
        </p:nvSpPr>
        <p:spPr>
          <a:xfrm>
            <a:off x="8610600" y="6356351"/>
            <a:ext cx="2743200" cy="365125"/>
          </a:xfrm>
          <a:prstGeom prst="rect">
            <a:avLst/>
          </a:prstGeom>
        </p:spPr>
        <p:txBody>
          <a:bodyPr/>
          <a:lstStyle/>
          <a:p>
            <a:pPr defTabSz="914103"/>
            <a:fld id="{1C82B4B2-DDA9-4394-A6AD-947A4CE2D7F7}" type="slidenum">
              <a:rPr lang="zh-CN" altLang="en-US" sz="1799" smtClean="0">
                <a:solidFill>
                  <a:prstClr val="black"/>
                </a:solidFill>
              </a:rPr>
              <a:pPr defTabSz="914103"/>
              <a:t>‹#›</a:t>
            </a:fld>
            <a:endParaRPr lang="zh-CN" altLang="en-US" sz="1799">
              <a:solidFill>
                <a:prstClr val="black"/>
              </a:solidFill>
            </a:endParaRPr>
          </a:p>
        </p:txBody>
      </p:sp>
    </p:spTree>
    <p:extLst>
      <p:ext uri="{BB962C8B-B14F-4D97-AF65-F5344CB8AC3E}">
        <p14:creationId xmlns:p14="http://schemas.microsoft.com/office/powerpoint/2010/main" val="4258573743"/>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11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1"/>
            <a:ext cx="3932237" cy="1600201"/>
          </a:xfrm>
          <a:prstGeom prst="rect">
            <a:avLst/>
          </a:prstGeom>
        </p:spPr>
        <p:txBody>
          <a:bodyPr anchor="b"/>
          <a:lstStyle>
            <a:lvl1pPr>
              <a:defRPr sz="3199"/>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6"/>
            <a:ext cx="6172200" cy="4873625"/>
          </a:xfrm>
          <a:prstGeom prst="rect">
            <a:avLst/>
          </a:prstGeom>
        </p:spPr>
        <p:txBody>
          <a:bodyPr/>
          <a:lstStyle>
            <a:lvl1pPr>
              <a:defRPr sz="3199"/>
            </a:lvl1pPr>
            <a:lvl2pPr>
              <a:defRPr sz="2799"/>
            </a:lvl2pPr>
            <a:lvl3pPr>
              <a:defRPr sz="2399"/>
            </a:lvl3pPr>
            <a:lvl4pPr>
              <a:defRPr sz="1999"/>
            </a:lvl4pPr>
            <a:lvl5pPr>
              <a:defRPr sz="1999"/>
            </a:lvl5pPr>
            <a:lvl6pPr>
              <a:defRPr sz="1999"/>
            </a:lvl6pPr>
            <a:lvl7pPr>
              <a:defRPr sz="1999"/>
            </a:lvl7pPr>
            <a:lvl8pPr>
              <a:defRPr sz="1999"/>
            </a:lvl8pPr>
            <a:lvl9pPr>
              <a:defRPr sz="1999"/>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399"/>
            <a:ext cx="3932237" cy="3811589"/>
          </a:xfrm>
          <a:prstGeom prst="rect">
            <a:avLst/>
          </a:prstGeom>
        </p:spPr>
        <p:txBody>
          <a:bodyPr/>
          <a:lstStyle>
            <a:lvl1pPr marL="0" indent="0">
              <a:buNone/>
              <a:defRPr sz="1599"/>
            </a:lvl1pPr>
            <a:lvl2pPr marL="457051" indent="0">
              <a:buNone/>
              <a:defRPr sz="1400"/>
            </a:lvl2pPr>
            <a:lvl3pPr marL="914103" indent="0">
              <a:buNone/>
              <a:defRPr sz="1200"/>
            </a:lvl3pPr>
            <a:lvl4pPr marL="1371154" indent="0">
              <a:buNone/>
              <a:defRPr sz="1000"/>
            </a:lvl4pPr>
            <a:lvl5pPr marL="1828206" indent="0">
              <a:buNone/>
              <a:defRPr sz="1000"/>
            </a:lvl5pPr>
            <a:lvl6pPr marL="2285257" indent="0">
              <a:buNone/>
              <a:defRPr sz="1000"/>
            </a:lvl6pPr>
            <a:lvl7pPr marL="2742308" indent="0">
              <a:buNone/>
              <a:defRPr sz="1000"/>
            </a:lvl7pPr>
            <a:lvl8pPr marL="3199360" indent="0">
              <a:buNone/>
              <a:defRPr sz="1000"/>
            </a:lvl8pPr>
            <a:lvl9pPr marL="3656411"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a:xfrm>
            <a:off x="838200" y="6356351"/>
            <a:ext cx="2743200" cy="365125"/>
          </a:xfrm>
          <a:prstGeom prst="rect">
            <a:avLst/>
          </a:prstGeom>
        </p:spPr>
        <p:txBody>
          <a:bodyPr/>
          <a:lstStyle/>
          <a:p>
            <a:pPr defTabSz="914103"/>
            <a:fld id="{ED213BF9-2C63-42AA-BA6C-67E1412DA37E}" type="datetimeFigureOut">
              <a:rPr lang="zh-CN" altLang="en-US" sz="1799" smtClean="0">
                <a:solidFill>
                  <a:prstClr val="black"/>
                </a:solidFill>
              </a:rPr>
              <a:pPr defTabSz="914103"/>
              <a:t>2022/9/29</a:t>
            </a:fld>
            <a:endParaRPr lang="zh-CN" altLang="en-US" sz="1799">
              <a:solidFill>
                <a:prstClr val="black"/>
              </a:solidFill>
            </a:endParaRPr>
          </a:p>
        </p:txBody>
      </p:sp>
      <p:sp>
        <p:nvSpPr>
          <p:cNvPr id="6" name="Footer Placeholder 5"/>
          <p:cNvSpPr>
            <a:spLocks noGrp="1"/>
          </p:cNvSpPr>
          <p:nvPr>
            <p:ph type="ftr" sz="quarter" idx="11"/>
          </p:nvPr>
        </p:nvSpPr>
        <p:spPr>
          <a:xfrm>
            <a:off x="4038600" y="6356351"/>
            <a:ext cx="4114800" cy="365125"/>
          </a:xfrm>
          <a:prstGeom prst="rect">
            <a:avLst/>
          </a:prstGeom>
        </p:spPr>
        <p:txBody>
          <a:bodyPr/>
          <a:lstStyle/>
          <a:p>
            <a:pPr defTabSz="914103"/>
            <a:endParaRPr lang="zh-CN" altLang="en-US" sz="1799">
              <a:solidFill>
                <a:prstClr val="black"/>
              </a:solidFill>
            </a:endParaRPr>
          </a:p>
        </p:txBody>
      </p:sp>
      <p:sp>
        <p:nvSpPr>
          <p:cNvPr id="7" name="Slide Number Placeholder 6"/>
          <p:cNvSpPr>
            <a:spLocks noGrp="1"/>
          </p:cNvSpPr>
          <p:nvPr>
            <p:ph type="sldNum" sz="quarter" idx="12"/>
          </p:nvPr>
        </p:nvSpPr>
        <p:spPr>
          <a:xfrm>
            <a:off x="8610600" y="6356351"/>
            <a:ext cx="2743200" cy="365125"/>
          </a:xfrm>
          <a:prstGeom prst="rect">
            <a:avLst/>
          </a:prstGeom>
        </p:spPr>
        <p:txBody>
          <a:bodyPr/>
          <a:lstStyle/>
          <a:p>
            <a:pPr defTabSz="914103"/>
            <a:fld id="{1C82B4B2-DDA9-4394-A6AD-947A4CE2D7F7}" type="slidenum">
              <a:rPr lang="zh-CN" altLang="en-US" sz="1799" smtClean="0">
                <a:solidFill>
                  <a:prstClr val="black"/>
                </a:solidFill>
              </a:rPr>
              <a:pPr defTabSz="914103"/>
              <a:t>‹#›</a:t>
            </a:fld>
            <a:endParaRPr lang="zh-CN" altLang="en-US" sz="1799">
              <a:solidFill>
                <a:prstClr val="black"/>
              </a:solidFill>
            </a:endParaRPr>
          </a:p>
        </p:txBody>
      </p:sp>
    </p:spTree>
    <p:extLst>
      <p:ext uri="{BB962C8B-B14F-4D97-AF65-F5344CB8AC3E}">
        <p14:creationId xmlns:p14="http://schemas.microsoft.com/office/powerpoint/2010/main" val="2807143386"/>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11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1"/>
            <a:ext cx="3932237" cy="1600201"/>
          </a:xfrm>
          <a:prstGeom prst="rect">
            <a:avLst/>
          </a:prstGeom>
        </p:spPr>
        <p:txBody>
          <a:bodyPr anchor="b"/>
          <a:lstStyle>
            <a:lvl1pPr>
              <a:defRPr sz="3199"/>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6"/>
            <a:ext cx="6172200" cy="4873625"/>
          </a:xfrm>
          <a:prstGeom prst="rect">
            <a:avLst/>
          </a:prstGeom>
        </p:spPr>
        <p:txBody>
          <a:bodyPr anchor="t"/>
          <a:lstStyle>
            <a:lvl1pPr marL="0" indent="0">
              <a:buNone/>
              <a:defRPr sz="3199"/>
            </a:lvl1pPr>
            <a:lvl2pPr marL="457051" indent="0">
              <a:buNone/>
              <a:defRPr sz="2799"/>
            </a:lvl2pPr>
            <a:lvl3pPr marL="914103" indent="0">
              <a:buNone/>
              <a:defRPr sz="2399"/>
            </a:lvl3pPr>
            <a:lvl4pPr marL="1371154" indent="0">
              <a:buNone/>
              <a:defRPr sz="1999"/>
            </a:lvl4pPr>
            <a:lvl5pPr marL="1828206" indent="0">
              <a:buNone/>
              <a:defRPr sz="1999"/>
            </a:lvl5pPr>
            <a:lvl6pPr marL="2285257" indent="0">
              <a:buNone/>
              <a:defRPr sz="1999"/>
            </a:lvl6pPr>
            <a:lvl7pPr marL="2742308" indent="0">
              <a:buNone/>
              <a:defRPr sz="1999"/>
            </a:lvl7pPr>
            <a:lvl8pPr marL="3199360" indent="0">
              <a:buNone/>
              <a:defRPr sz="1999"/>
            </a:lvl8pPr>
            <a:lvl9pPr marL="3656411" indent="0">
              <a:buNone/>
              <a:defRPr sz="1999"/>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399"/>
            <a:ext cx="3932237" cy="3811589"/>
          </a:xfrm>
          <a:prstGeom prst="rect">
            <a:avLst/>
          </a:prstGeom>
        </p:spPr>
        <p:txBody>
          <a:bodyPr/>
          <a:lstStyle>
            <a:lvl1pPr marL="0" indent="0">
              <a:buNone/>
              <a:defRPr sz="1599"/>
            </a:lvl1pPr>
            <a:lvl2pPr marL="457051" indent="0">
              <a:buNone/>
              <a:defRPr sz="1400"/>
            </a:lvl2pPr>
            <a:lvl3pPr marL="914103" indent="0">
              <a:buNone/>
              <a:defRPr sz="1200"/>
            </a:lvl3pPr>
            <a:lvl4pPr marL="1371154" indent="0">
              <a:buNone/>
              <a:defRPr sz="1000"/>
            </a:lvl4pPr>
            <a:lvl5pPr marL="1828206" indent="0">
              <a:buNone/>
              <a:defRPr sz="1000"/>
            </a:lvl5pPr>
            <a:lvl6pPr marL="2285257" indent="0">
              <a:buNone/>
              <a:defRPr sz="1000"/>
            </a:lvl6pPr>
            <a:lvl7pPr marL="2742308" indent="0">
              <a:buNone/>
              <a:defRPr sz="1000"/>
            </a:lvl7pPr>
            <a:lvl8pPr marL="3199360" indent="0">
              <a:buNone/>
              <a:defRPr sz="1000"/>
            </a:lvl8pPr>
            <a:lvl9pPr marL="3656411"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a:xfrm>
            <a:off x="838200" y="6356351"/>
            <a:ext cx="2743200" cy="365125"/>
          </a:xfrm>
          <a:prstGeom prst="rect">
            <a:avLst/>
          </a:prstGeom>
        </p:spPr>
        <p:txBody>
          <a:bodyPr/>
          <a:lstStyle/>
          <a:p>
            <a:pPr defTabSz="914103"/>
            <a:fld id="{ED213BF9-2C63-42AA-BA6C-67E1412DA37E}" type="datetimeFigureOut">
              <a:rPr lang="zh-CN" altLang="en-US" sz="1799" smtClean="0">
                <a:solidFill>
                  <a:prstClr val="black"/>
                </a:solidFill>
              </a:rPr>
              <a:pPr defTabSz="914103"/>
              <a:t>2022/9/29</a:t>
            </a:fld>
            <a:endParaRPr lang="zh-CN" altLang="en-US" sz="1799">
              <a:solidFill>
                <a:prstClr val="black"/>
              </a:solidFill>
            </a:endParaRPr>
          </a:p>
        </p:txBody>
      </p:sp>
      <p:sp>
        <p:nvSpPr>
          <p:cNvPr id="6" name="Footer Placeholder 5"/>
          <p:cNvSpPr>
            <a:spLocks noGrp="1"/>
          </p:cNvSpPr>
          <p:nvPr>
            <p:ph type="ftr" sz="quarter" idx="11"/>
          </p:nvPr>
        </p:nvSpPr>
        <p:spPr>
          <a:xfrm>
            <a:off x="4038600" y="6356351"/>
            <a:ext cx="4114800" cy="365125"/>
          </a:xfrm>
          <a:prstGeom prst="rect">
            <a:avLst/>
          </a:prstGeom>
        </p:spPr>
        <p:txBody>
          <a:bodyPr/>
          <a:lstStyle/>
          <a:p>
            <a:pPr defTabSz="914103"/>
            <a:endParaRPr lang="zh-CN" altLang="en-US" sz="1799">
              <a:solidFill>
                <a:prstClr val="black"/>
              </a:solidFill>
            </a:endParaRPr>
          </a:p>
        </p:txBody>
      </p:sp>
      <p:sp>
        <p:nvSpPr>
          <p:cNvPr id="7" name="Slide Number Placeholder 6"/>
          <p:cNvSpPr>
            <a:spLocks noGrp="1"/>
          </p:cNvSpPr>
          <p:nvPr>
            <p:ph type="sldNum" sz="quarter" idx="12"/>
          </p:nvPr>
        </p:nvSpPr>
        <p:spPr>
          <a:xfrm>
            <a:off x="8610600" y="6356351"/>
            <a:ext cx="2743200" cy="365125"/>
          </a:xfrm>
          <a:prstGeom prst="rect">
            <a:avLst/>
          </a:prstGeom>
        </p:spPr>
        <p:txBody>
          <a:bodyPr/>
          <a:lstStyle/>
          <a:p>
            <a:pPr defTabSz="914103"/>
            <a:fld id="{1C82B4B2-DDA9-4394-A6AD-947A4CE2D7F7}" type="slidenum">
              <a:rPr lang="zh-CN" altLang="en-US" sz="1799" smtClean="0">
                <a:solidFill>
                  <a:prstClr val="black"/>
                </a:solidFill>
              </a:rPr>
              <a:pPr defTabSz="914103"/>
              <a:t>‹#›</a:t>
            </a:fld>
            <a:endParaRPr lang="zh-CN" altLang="en-US" sz="1799">
              <a:solidFill>
                <a:prstClr val="black"/>
              </a:solidFill>
            </a:endParaRPr>
          </a:p>
        </p:txBody>
      </p:sp>
    </p:spTree>
    <p:extLst>
      <p:ext uri="{BB962C8B-B14F-4D97-AF65-F5344CB8AC3E}">
        <p14:creationId xmlns:p14="http://schemas.microsoft.com/office/powerpoint/2010/main" val="1552472369"/>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11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1325563"/>
          </a:xfrm>
          <a:prstGeom prst="rect">
            <a:avLst/>
          </a:prstGeom>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1825626"/>
            <a:ext cx="10515600" cy="4351338"/>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a:xfrm>
            <a:off x="838200" y="6356351"/>
            <a:ext cx="2743200" cy="365125"/>
          </a:xfrm>
          <a:prstGeom prst="rect">
            <a:avLst/>
          </a:prstGeom>
        </p:spPr>
        <p:txBody>
          <a:bodyPr/>
          <a:lstStyle/>
          <a:p>
            <a:pPr defTabSz="914103"/>
            <a:fld id="{ED213BF9-2C63-42AA-BA6C-67E1412DA37E}" type="datetimeFigureOut">
              <a:rPr lang="zh-CN" altLang="en-US" sz="1799" smtClean="0">
                <a:solidFill>
                  <a:prstClr val="black"/>
                </a:solidFill>
              </a:rPr>
              <a:pPr defTabSz="914103"/>
              <a:t>2022/9/29</a:t>
            </a:fld>
            <a:endParaRPr lang="zh-CN" altLang="en-US" sz="1799">
              <a:solidFill>
                <a:prstClr val="black"/>
              </a:solidFill>
            </a:endParaRPr>
          </a:p>
        </p:txBody>
      </p:sp>
      <p:sp>
        <p:nvSpPr>
          <p:cNvPr id="5" name="Footer Placeholder 4"/>
          <p:cNvSpPr>
            <a:spLocks noGrp="1"/>
          </p:cNvSpPr>
          <p:nvPr>
            <p:ph type="ftr" sz="quarter" idx="11"/>
          </p:nvPr>
        </p:nvSpPr>
        <p:spPr>
          <a:xfrm>
            <a:off x="4038600" y="6356351"/>
            <a:ext cx="4114800" cy="365125"/>
          </a:xfrm>
          <a:prstGeom prst="rect">
            <a:avLst/>
          </a:prstGeom>
        </p:spPr>
        <p:txBody>
          <a:bodyPr/>
          <a:lstStyle/>
          <a:p>
            <a:pPr defTabSz="914103"/>
            <a:endParaRPr lang="zh-CN" altLang="en-US" sz="1799">
              <a:solidFill>
                <a:prstClr val="black"/>
              </a:solidFill>
            </a:endParaRPr>
          </a:p>
        </p:txBody>
      </p:sp>
      <p:sp>
        <p:nvSpPr>
          <p:cNvPr id="6" name="Slide Number Placeholder 5"/>
          <p:cNvSpPr>
            <a:spLocks noGrp="1"/>
          </p:cNvSpPr>
          <p:nvPr>
            <p:ph type="sldNum" sz="quarter" idx="12"/>
          </p:nvPr>
        </p:nvSpPr>
        <p:spPr>
          <a:xfrm>
            <a:off x="8610600" y="6356351"/>
            <a:ext cx="2743200" cy="365125"/>
          </a:xfrm>
          <a:prstGeom prst="rect">
            <a:avLst/>
          </a:prstGeom>
        </p:spPr>
        <p:txBody>
          <a:bodyPr/>
          <a:lstStyle/>
          <a:p>
            <a:pPr defTabSz="914103"/>
            <a:fld id="{1C82B4B2-DDA9-4394-A6AD-947A4CE2D7F7}" type="slidenum">
              <a:rPr lang="zh-CN" altLang="en-US" sz="1799" smtClean="0">
                <a:solidFill>
                  <a:prstClr val="black"/>
                </a:solidFill>
              </a:rPr>
              <a:pPr defTabSz="914103"/>
              <a:t>‹#›</a:t>
            </a:fld>
            <a:endParaRPr lang="zh-CN" altLang="en-US" sz="1799">
              <a:solidFill>
                <a:prstClr val="black"/>
              </a:solidFill>
            </a:endParaRPr>
          </a:p>
        </p:txBody>
      </p:sp>
    </p:spTree>
    <p:extLst>
      <p:ext uri="{BB962C8B-B14F-4D97-AF65-F5344CB8AC3E}">
        <p14:creationId xmlns:p14="http://schemas.microsoft.com/office/powerpoint/2010/main" val="308626110"/>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115.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1" y="365124"/>
            <a:ext cx="2628900" cy="5811838"/>
          </a:xfrm>
          <a:prstGeom prst="rect">
            <a:avLst/>
          </a:prstGeo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1" y="365124"/>
            <a:ext cx="7734300" cy="5811838"/>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a:xfrm>
            <a:off x="838200" y="6356351"/>
            <a:ext cx="2743200" cy="365125"/>
          </a:xfrm>
          <a:prstGeom prst="rect">
            <a:avLst/>
          </a:prstGeom>
        </p:spPr>
        <p:txBody>
          <a:bodyPr/>
          <a:lstStyle/>
          <a:p>
            <a:pPr defTabSz="914103"/>
            <a:fld id="{ED213BF9-2C63-42AA-BA6C-67E1412DA37E}" type="datetimeFigureOut">
              <a:rPr lang="zh-CN" altLang="en-US" sz="1799" smtClean="0">
                <a:solidFill>
                  <a:prstClr val="black"/>
                </a:solidFill>
              </a:rPr>
              <a:pPr defTabSz="914103"/>
              <a:t>2022/9/29</a:t>
            </a:fld>
            <a:endParaRPr lang="zh-CN" altLang="en-US" sz="1799">
              <a:solidFill>
                <a:prstClr val="black"/>
              </a:solidFill>
            </a:endParaRPr>
          </a:p>
        </p:txBody>
      </p:sp>
      <p:sp>
        <p:nvSpPr>
          <p:cNvPr id="5" name="Footer Placeholder 4"/>
          <p:cNvSpPr>
            <a:spLocks noGrp="1"/>
          </p:cNvSpPr>
          <p:nvPr>
            <p:ph type="ftr" sz="quarter" idx="11"/>
          </p:nvPr>
        </p:nvSpPr>
        <p:spPr>
          <a:xfrm>
            <a:off x="4038600" y="6356351"/>
            <a:ext cx="4114800" cy="365125"/>
          </a:xfrm>
          <a:prstGeom prst="rect">
            <a:avLst/>
          </a:prstGeom>
        </p:spPr>
        <p:txBody>
          <a:bodyPr/>
          <a:lstStyle/>
          <a:p>
            <a:pPr defTabSz="914103"/>
            <a:endParaRPr lang="zh-CN" altLang="en-US" sz="1799">
              <a:solidFill>
                <a:prstClr val="black"/>
              </a:solidFill>
            </a:endParaRPr>
          </a:p>
        </p:txBody>
      </p:sp>
      <p:sp>
        <p:nvSpPr>
          <p:cNvPr id="6" name="Slide Number Placeholder 5"/>
          <p:cNvSpPr>
            <a:spLocks noGrp="1"/>
          </p:cNvSpPr>
          <p:nvPr>
            <p:ph type="sldNum" sz="quarter" idx="12"/>
          </p:nvPr>
        </p:nvSpPr>
        <p:spPr>
          <a:xfrm>
            <a:off x="8610600" y="6356351"/>
            <a:ext cx="2743200" cy="365125"/>
          </a:xfrm>
          <a:prstGeom prst="rect">
            <a:avLst/>
          </a:prstGeom>
        </p:spPr>
        <p:txBody>
          <a:bodyPr/>
          <a:lstStyle/>
          <a:p>
            <a:pPr defTabSz="914103"/>
            <a:fld id="{1C82B4B2-DDA9-4394-A6AD-947A4CE2D7F7}" type="slidenum">
              <a:rPr lang="zh-CN" altLang="en-US" sz="1799" smtClean="0">
                <a:solidFill>
                  <a:prstClr val="black"/>
                </a:solidFill>
              </a:rPr>
              <a:pPr defTabSz="914103"/>
              <a:t>‹#›</a:t>
            </a:fld>
            <a:endParaRPr lang="zh-CN" altLang="en-US" sz="1799">
              <a:solidFill>
                <a:prstClr val="black"/>
              </a:solidFill>
            </a:endParaRPr>
          </a:p>
        </p:txBody>
      </p:sp>
    </p:spTree>
    <p:extLst>
      <p:ext uri="{BB962C8B-B14F-4D97-AF65-F5344CB8AC3E}">
        <p14:creationId xmlns:p14="http://schemas.microsoft.com/office/powerpoint/2010/main" val="839450127"/>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Abstract placeholder 02">
    <p:spTree>
      <p:nvGrpSpPr>
        <p:cNvPr id="1" name=""/>
        <p:cNvGrpSpPr/>
        <p:nvPr/>
      </p:nvGrpSpPr>
      <p:grpSpPr>
        <a:xfrm>
          <a:off x="0" y="0"/>
          <a:ext cx="0" cy="0"/>
          <a:chOff x="0" y="0"/>
          <a:chExt cx="0" cy="0"/>
        </a:xfrm>
      </p:grpSpPr>
      <p:sp>
        <p:nvSpPr>
          <p:cNvPr id="10" name="Picture Placeholder 9"/>
          <p:cNvSpPr>
            <a:spLocks noGrp="1"/>
          </p:cNvSpPr>
          <p:nvPr>
            <p:ph type="pic" sz="quarter" idx="10"/>
          </p:nvPr>
        </p:nvSpPr>
        <p:spPr>
          <a:xfrm>
            <a:off x="5835805" y="0"/>
            <a:ext cx="6356195" cy="6858000"/>
          </a:xfrm>
          <a:custGeom>
            <a:avLst/>
            <a:gdLst>
              <a:gd name="connsiteX0" fmla="*/ 2533650 w 2533650"/>
              <a:gd name="connsiteY0" fmla="*/ 0 h 2733675"/>
              <a:gd name="connsiteX1" fmla="*/ 2533650 w 2533650"/>
              <a:gd name="connsiteY1" fmla="*/ 2733675 h 2733675"/>
              <a:gd name="connsiteX2" fmla="*/ 2533650 w 2533650"/>
              <a:gd name="connsiteY2" fmla="*/ 0 h 2733675"/>
            </a:gdLst>
            <a:ahLst/>
            <a:cxnLst>
              <a:cxn ang="0">
                <a:pos x="connsiteX0" y="connsiteY0"/>
              </a:cxn>
              <a:cxn ang="0">
                <a:pos x="connsiteX1" y="connsiteY1"/>
              </a:cxn>
              <a:cxn ang="0">
                <a:pos x="connsiteX2" y="connsiteY2"/>
              </a:cxn>
            </a:cxnLst>
            <a:rect l="l" t="t" r="r" b="b"/>
            <a:pathLst>
              <a:path w="2533650" h="2733675">
                <a:moveTo>
                  <a:pt x="2533650" y="0"/>
                </a:moveTo>
                <a:lnTo>
                  <a:pt x="2533650" y="2733675"/>
                </a:lnTo>
                <a:cubicBezTo>
                  <a:pt x="2533650" y="2733675"/>
                  <a:pt x="-3167063" y="0"/>
                  <a:pt x="2533650" y="0"/>
                </a:cubicBezTo>
                <a:close/>
              </a:path>
            </a:pathLst>
          </a:custGeom>
          <a:solidFill>
            <a:schemeClr val="tx1">
              <a:lumMod val="20000"/>
              <a:lumOff val="80000"/>
            </a:schemeClr>
          </a:solidFill>
        </p:spPr>
        <p:txBody>
          <a:bodyPr wrap="square" lIns="34229" tIns="17111" rIns="34229" bIns="17111">
            <a:noAutofit/>
          </a:bodyPr>
          <a:lstStyle/>
          <a:p>
            <a:endParaRPr lang="en-US"/>
          </a:p>
        </p:txBody>
      </p:sp>
    </p:spTree>
    <p:extLst>
      <p:ext uri="{BB962C8B-B14F-4D97-AF65-F5344CB8AC3E}">
        <p14:creationId xmlns:p14="http://schemas.microsoft.com/office/powerpoint/2010/main" val="2310150548"/>
      </p:ext>
    </p:extLst>
  </p:cSld>
  <p:clrMapOvr>
    <a:masterClrMapping/>
  </p:clrMapOvr>
  <mc:AlternateContent xmlns:mc="http://schemas.openxmlformats.org/markup-compatibility/2006" xmlns:p14="http://schemas.microsoft.com/office/powerpoint/2010/main">
    <mc:Choice Requires="p14">
      <p:transition spd="slow" p14:dur="1250" advTm="1000">
        <p14:switch dir="r"/>
      </p:transition>
    </mc:Choice>
    <mc:Fallback xmlns="">
      <p:transition spd="slow" advTm="1000">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42785559-19EA-4425-B926-3ED6D6061023}"/>
              </a:ext>
            </a:extLst>
          </p:cNvPr>
          <p:cNvSpPr>
            <a:spLocks noGrp="1"/>
          </p:cNvSpPr>
          <p:nvPr>
            <p:ph type="title"/>
          </p:nvPr>
        </p:nvSpPr>
        <p:spPr>
          <a:xfrm>
            <a:off x="838200" y="365126"/>
            <a:ext cx="10515600" cy="1325563"/>
          </a:xfrm>
          <a:prstGeom prst="rect">
            <a:avLst/>
          </a:prstGeom>
        </p:spPr>
        <p:txBody>
          <a:bodyPr lIns="34229" tIns="17111" rIns="34229" bIns="17111"/>
          <a:lstStyle/>
          <a:p>
            <a:r>
              <a:rPr lang="en-US"/>
              <a:t>Click to edit Master title style</a:t>
            </a:r>
          </a:p>
        </p:txBody>
      </p:sp>
      <p:sp>
        <p:nvSpPr>
          <p:cNvPr id="3" name="Content Placeholder 2">
            <a:extLst>
              <a:ext uri="{FF2B5EF4-FFF2-40B4-BE49-F238E27FC236}">
                <a16:creationId xmlns="" xmlns:a16="http://schemas.microsoft.com/office/drawing/2014/main" id="{F34DD77E-4AC3-4E3E-AE19-9685C0FCFA2A}"/>
              </a:ext>
            </a:extLst>
          </p:cNvPr>
          <p:cNvSpPr>
            <a:spLocks noGrp="1"/>
          </p:cNvSpPr>
          <p:nvPr>
            <p:ph idx="1"/>
          </p:nvPr>
        </p:nvSpPr>
        <p:spPr>
          <a:xfrm>
            <a:off x="838200" y="1825626"/>
            <a:ext cx="10515600" cy="4351339"/>
          </a:xfrm>
          <a:prstGeom prst="rect">
            <a:avLst/>
          </a:prstGeom>
        </p:spPr>
        <p:txBody>
          <a:bodyPr lIns="34229" tIns="17111" rIns="34229" bIns="17111"/>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 xmlns:a16="http://schemas.microsoft.com/office/drawing/2014/main" id="{75B26587-3D2B-4EA4-B1D8-6076849C68BD}"/>
              </a:ext>
            </a:extLst>
          </p:cNvPr>
          <p:cNvSpPr>
            <a:spLocks noGrp="1"/>
          </p:cNvSpPr>
          <p:nvPr>
            <p:ph type="dt" sz="half" idx="10"/>
          </p:nvPr>
        </p:nvSpPr>
        <p:spPr>
          <a:xfrm>
            <a:off x="838200" y="6356353"/>
            <a:ext cx="2743200" cy="365126"/>
          </a:xfrm>
          <a:prstGeom prst="rect">
            <a:avLst/>
          </a:prstGeom>
        </p:spPr>
        <p:txBody>
          <a:bodyPr lIns="34229" tIns="17111" rIns="34229" bIns="17111"/>
          <a:lstStyle/>
          <a:p>
            <a:pPr defTabSz="1084104"/>
            <a:fld id="{ABEBB802-586C-4038-A149-DB254912F076}" type="datetime1">
              <a:rPr lang="en-US" sz="2133" smtClean="0">
                <a:solidFill>
                  <a:prstClr val="black"/>
                </a:solidFill>
              </a:rPr>
              <a:pPr defTabSz="1084104"/>
              <a:t>9/29/2022</a:t>
            </a:fld>
            <a:endParaRPr lang="en-US" sz="2133">
              <a:solidFill>
                <a:prstClr val="black"/>
              </a:solidFill>
            </a:endParaRPr>
          </a:p>
        </p:txBody>
      </p:sp>
      <p:sp>
        <p:nvSpPr>
          <p:cNvPr id="5" name="Footer Placeholder 4">
            <a:extLst>
              <a:ext uri="{FF2B5EF4-FFF2-40B4-BE49-F238E27FC236}">
                <a16:creationId xmlns="" xmlns:a16="http://schemas.microsoft.com/office/drawing/2014/main" id="{4398B0A3-11A9-4798-A2C3-CA3C57D6679A}"/>
              </a:ext>
            </a:extLst>
          </p:cNvPr>
          <p:cNvSpPr>
            <a:spLocks noGrp="1"/>
          </p:cNvSpPr>
          <p:nvPr>
            <p:ph type="ftr" sz="quarter" idx="11"/>
          </p:nvPr>
        </p:nvSpPr>
        <p:spPr>
          <a:xfrm>
            <a:off x="4038600" y="6356353"/>
            <a:ext cx="4114800" cy="365126"/>
          </a:xfrm>
          <a:prstGeom prst="rect">
            <a:avLst/>
          </a:prstGeom>
        </p:spPr>
        <p:txBody>
          <a:bodyPr lIns="34229" tIns="17111" rIns="34229" bIns="17111"/>
          <a:lstStyle/>
          <a:p>
            <a:pPr defTabSz="1084104"/>
            <a:r>
              <a:rPr lang="en-US" sz="2133" smtClean="0">
                <a:solidFill>
                  <a:prstClr val="black"/>
                </a:solidFill>
              </a:rPr>
              <a:t>Cô An Linh</a:t>
            </a:r>
            <a:endParaRPr lang="en-US" sz="2133">
              <a:solidFill>
                <a:prstClr val="black"/>
              </a:solidFill>
            </a:endParaRPr>
          </a:p>
        </p:txBody>
      </p:sp>
      <p:sp>
        <p:nvSpPr>
          <p:cNvPr id="6" name="Slide Number Placeholder 5">
            <a:extLst>
              <a:ext uri="{FF2B5EF4-FFF2-40B4-BE49-F238E27FC236}">
                <a16:creationId xmlns="" xmlns:a16="http://schemas.microsoft.com/office/drawing/2014/main" id="{C82AF2DB-5583-48B3-AE60-5D77F96C2C91}"/>
              </a:ext>
            </a:extLst>
          </p:cNvPr>
          <p:cNvSpPr>
            <a:spLocks noGrp="1"/>
          </p:cNvSpPr>
          <p:nvPr>
            <p:ph type="sldNum" sz="quarter" idx="12"/>
          </p:nvPr>
        </p:nvSpPr>
        <p:spPr>
          <a:xfrm>
            <a:off x="8610600" y="6356353"/>
            <a:ext cx="2743200" cy="365126"/>
          </a:xfrm>
          <a:prstGeom prst="rect">
            <a:avLst/>
          </a:prstGeom>
        </p:spPr>
        <p:txBody>
          <a:bodyPr lIns="34229" tIns="17111" rIns="34229" bIns="17111"/>
          <a:lstStyle/>
          <a:p>
            <a:pPr defTabSz="1084104"/>
            <a:fld id="{77B95232-7280-43C6-B1D2-0ABD74435B67}" type="slidenum">
              <a:rPr lang="en-US" sz="2133" smtClean="0">
                <a:solidFill>
                  <a:prstClr val="black"/>
                </a:solidFill>
              </a:rPr>
              <a:pPr defTabSz="1084104"/>
              <a:t>‹#›</a:t>
            </a:fld>
            <a:endParaRPr lang="en-US" sz="2133">
              <a:solidFill>
                <a:prstClr val="black"/>
              </a:solidFill>
            </a:endParaRPr>
          </a:p>
        </p:txBody>
      </p:sp>
    </p:spTree>
    <p:extLst>
      <p:ext uri="{BB962C8B-B14F-4D97-AF65-F5344CB8AC3E}">
        <p14:creationId xmlns:p14="http://schemas.microsoft.com/office/powerpoint/2010/main" val="113730764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xfrm>
            <a:off x="609600" y="6245225"/>
            <a:ext cx="2844800" cy="476250"/>
          </a:xfrm>
          <a:prstGeom prst="rect">
            <a:avLst/>
          </a:prstGeom>
          <a:ln/>
        </p:spPr>
        <p:txBody>
          <a:bodyPr lIns="34229" tIns="17111" rIns="34229" bIns="17111"/>
          <a:lstStyle>
            <a:lvl1pPr>
              <a:defRPr/>
            </a:lvl1pPr>
          </a:lstStyle>
          <a:p>
            <a:pPr defTabSz="1084104">
              <a:defRPr/>
            </a:pPr>
            <a:endParaRPr lang="en-US" sz="2133">
              <a:solidFill>
                <a:prstClr val="black"/>
              </a:solidFill>
            </a:endParaRPr>
          </a:p>
        </p:txBody>
      </p:sp>
      <p:sp>
        <p:nvSpPr>
          <p:cNvPr id="3" name="Rectangle 5"/>
          <p:cNvSpPr>
            <a:spLocks noGrp="1" noChangeArrowheads="1"/>
          </p:cNvSpPr>
          <p:nvPr>
            <p:ph type="ftr" sz="quarter" idx="11"/>
          </p:nvPr>
        </p:nvSpPr>
        <p:spPr>
          <a:xfrm>
            <a:off x="4165600" y="6245225"/>
            <a:ext cx="3860800" cy="476250"/>
          </a:xfrm>
          <a:prstGeom prst="rect">
            <a:avLst/>
          </a:prstGeom>
          <a:ln/>
        </p:spPr>
        <p:txBody>
          <a:bodyPr lIns="34229" tIns="17111" rIns="34229" bIns="17111"/>
          <a:lstStyle>
            <a:lvl1pPr>
              <a:defRPr/>
            </a:lvl1pPr>
          </a:lstStyle>
          <a:p>
            <a:pPr defTabSz="1084104">
              <a:defRPr/>
            </a:pPr>
            <a:endParaRPr lang="en-US" sz="2133">
              <a:solidFill>
                <a:prstClr val="black"/>
              </a:solidFill>
            </a:endParaRPr>
          </a:p>
        </p:txBody>
      </p:sp>
      <p:sp>
        <p:nvSpPr>
          <p:cNvPr id="4" name="Rectangle 6"/>
          <p:cNvSpPr>
            <a:spLocks noGrp="1" noChangeArrowheads="1"/>
          </p:cNvSpPr>
          <p:nvPr>
            <p:ph type="sldNum" sz="quarter" idx="12"/>
          </p:nvPr>
        </p:nvSpPr>
        <p:spPr>
          <a:xfrm>
            <a:off x="8737600" y="6245225"/>
            <a:ext cx="2844800" cy="476250"/>
          </a:xfrm>
          <a:prstGeom prst="rect">
            <a:avLst/>
          </a:prstGeom>
          <a:ln/>
        </p:spPr>
        <p:txBody>
          <a:bodyPr lIns="34229" tIns="17111" rIns="34229" bIns="17111"/>
          <a:lstStyle>
            <a:lvl1pPr>
              <a:defRPr/>
            </a:lvl1pPr>
          </a:lstStyle>
          <a:p>
            <a:pPr defTabSz="1084104"/>
            <a:fld id="{475E0F57-EEA1-4A8B-9311-4AD2064A14C0}" type="slidenum">
              <a:rPr lang="en-US" sz="2133" smtClean="0">
                <a:solidFill>
                  <a:prstClr val="black"/>
                </a:solidFill>
              </a:rPr>
              <a:pPr defTabSz="1084104"/>
              <a:t>‹#›</a:t>
            </a:fld>
            <a:endParaRPr lang="en-US" sz="2133">
              <a:solidFill>
                <a:prstClr val="black"/>
              </a:solidFill>
            </a:endParaRPr>
          </a:p>
        </p:txBody>
      </p:sp>
    </p:spTree>
    <p:extLst>
      <p:ext uri="{BB962C8B-B14F-4D97-AF65-F5344CB8AC3E}">
        <p14:creationId xmlns:p14="http://schemas.microsoft.com/office/powerpoint/2010/main" val="174039651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609600" y="1600202"/>
            <a:ext cx="10972800" cy="4525963"/>
          </a:xfrm>
          <a:prstGeom prst="rect">
            <a:avLst/>
          </a:prstGeom>
        </p:spPr>
        <p:txBody>
          <a:bodyPr lIns="34229" tIns="17111" rIns="34229" bIns="17111"/>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609600" y="6356353"/>
            <a:ext cx="2844800" cy="365126"/>
          </a:xfrm>
          <a:prstGeom prst="rect">
            <a:avLst/>
          </a:prstGeom>
        </p:spPr>
        <p:txBody>
          <a:bodyPr lIns="34229" tIns="17111" rIns="34229" bIns="17111"/>
          <a:lstStyle/>
          <a:p>
            <a:pPr defTabSz="1084104"/>
            <a:fld id="{7FE5A9CD-1CA5-4BB6-ABF6-C3DB2F9C09D1}" type="datetimeFigureOut">
              <a:rPr lang="en-US" sz="2133" smtClean="0">
                <a:solidFill>
                  <a:prstClr val="black"/>
                </a:solidFill>
              </a:rPr>
              <a:pPr defTabSz="1084104"/>
              <a:t>9/29/2022</a:t>
            </a:fld>
            <a:endParaRPr lang="en-US" sz="2133">
              <a:solidFill>
                <a:prstClr val="black"/>
              </a:solidFill>
            </a:endParaRPr>
          </a:p>
        </p:txBody>
      </p:sp>
      <p:sp>
        <p:nvSpPr>
          <p:cNvPr id="5" name="Footer Placeholder 4"/>
          <p:cNvSpPr>
            <a:spLocks noGrp="1"/>
          </p:cNvSpPr>
          <p:nvPr>
            <p:ph type="ftr" sz="quarter" idx="11"/>
          </p:nvPr>
        </p:nvSpPr>
        <p:spPr>
          <a:xfrm>
            <a:off x="4165600" y="6356353"/>
            <a:ext cx="3860800" cy="365126"/>
          </a:xfrm>
          <a:prstGeom prst="rect">
            <a:avLst/>
          </a:prstGeom>
        </p:spPr>
        <p:txBody>
          <a:bodyPr lIns="34229" tIns="17111" rIns="34229" bIns="17111"/>
          <a:lstStyle/>
          <a:p>
            <a:pPr defTabSz="1084104"/>
            <a:endParaRPr lang="en-US" sz="2133">
              <a:solidFill>
                <a:prstClr val="black"/>
              </a:solidFill>
            </a:endParaRPr>
          </a:p>
        </p:txBody>
      </p:sp>
      <p:sp>
        <p:nvSpPr>
          <p:cNvPr id="6" name="Slide Number Placeholder 5"/>
          <p:cNvSpPr>
            <a:spLocks noGrp="1"/>
          </p:cNvSpPr>
          <p:nvPr>
            <p:ph type="sldNum" sz="quarter" idx="12"/>
          </p:nvPr>
        </p:nvSpPr>
        <p:spPr>
          <a:xfrm>
            <a:off x="8737600" y="6356353"/>
            <a:ext cx="2844800" cy="365126"/>
          </a:xfrm>
          <a:prstGeom prst="rect">
            <a:avLst/>
          </a:prstGeom>
        </p:spPr>
        <p:txBody>
          <a:bodyPr lIns="34229" tIns="17111" rIns="34229" bIns="17111"/>
          <a:lstStyle/>
          <a:p>
            <a:pPr defTabSz="1084104"/>
            <a:fld id="{E9E3A461-C528-4C33-83FA-271D1850C3B5}" type="slidenum">
              <a:rPr lang="en-US" sz="2133" smtClean="0">
                <a:solidFill>
                  <a:prstClr val="black"/>
                </a:solidFill>
              </a:rPr>
              <a:pPr defTabSz="1084104"/>
              <a:t>‹#›</a:t>
            </a:fld>
            <a:endParaRPr lang="en-US" sz="2133">
              <a:solidFill>
                <a:prstClr val="black"/>
              </a:solidFill>
            </a:endParaRPr>
          </a:p>
        </p:txBody>
      </p:sp>
    </p:spTree>
    <p:extLst>
      <p:ext uri="{BB962C8B-B14F-4D97-AF65-F5344CB8AC3E}">
        <p14:creationId xmlns:p14="http://schemas.microsoft.com/office/powerpoint/2010/main" val="3285471554"/>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Abstract placeholder 02">
    <p:spTree>
      <p:nvGrpSpPr>
        <p:cNvPr id="1" name=""/>
        <p:cNvGrpSpPr/>
        <p:nvPr/>
      </p:nvGrpSpPr>
      <p:grpSpPr>
        <a:xfrm>
          <a:off x="0" y="0"/>
          <a:ext cx="0" cy="0"/>
          <a:chOff x="0" y="0"/>
          <a:chExt cx="0" cy="0"/>
        </a:xfrm>
      </p:grpSpPr>
      <p:sp>
        <p:nvSpPr>
          <p:cNvPr id="10" name="Picture Placeholder 9"/>
          <p:cNvSpPr>
            <a:spLocks noGrp="1"/>
          </p:cNvSpPr>
          <p:nvPr>
            <p:ph type="pic" sz="quarter" idx="10"/>
          </p:nvPr>
        </p:nvSpPr>
        <p:spPr>
          <a:xfrm>
            <a:off x="5835805" y="0"/>
            <a:ext cx="6356195" cy="6858000"/>
          </a:xfrm>
          <a:custGeom>
            <a:avLst/>
            <a:gdLst>
              <a:gd name="connsiteX0" fmla="*/ 2533650 w 2533650"/>
              <a:gd name="connsiteY0" fmla="*/ 0 h 2733675"/>
              <a:gd name="connsiteX1" fmla="*/ 2533650 w 2533650"/>
              <a:gd name="connsiteY1" fmla="*/ 2733675 h 2733675"/>
              <a:gd name="connsiteX2" fmla="*/ 2533650 w 2533650"/>
              <a:gd name="connsiteY2" fmla="*/ 0 h 2733675"/>
            </a:gdLst>
            <a:ahLst/>
            <a:cxnLst>
              <a:cxn ang="0">
                <a:pos x="connsiteX0" y="connsiteY0"/>
              </a:cxn>
              <a:cxn ang="0">
                <a:pos x="connsiteX1" y="connsiteY1"/>
              </a:cxn>
              <a:cxn ang="0">
                <a:pos x="connsiteX2" y="connsiteY2"/>
              </a:cxn>
            </a:cxnLst>
            <a:rect l="l" t="t" r="r" b="b"/>
            <a:pathLst>
              <a:path w="2533650" h="2733675">
                <a:moveTo>
                  <a:pt x="2533650" y="0"/>
                </a:moveTo>
                <a:lnTo>
                  <a:pt x="2533650" y="2733675"/>
                </a:lnTo>
                <a:cubicBezTo>
                  <a:pt x="2533650" y="2733675"/>
                  <a:pt x="-3167063" y="0"/>
                  <a:pt x="2533650" y="0"/>
                </a:cubicBezTo>
                <a:close/>
              </a:path>
            </a:pathLst>
          </a:custGeom>
          <a:solidFill>
            <a:schemeClr val="tx1">
              <a:lumMod val="20000"/>
              <a:lumOff val="80000"/>
            </a:schemeClr>
          </a:solidFill>
        </p:spPr>
        <p:txBody>
          <a:bodyPr wrap="square" lIns="34229" tIns="17111" rIns="34229" bIns="17111">
            <a:noAutofit/>
          </a:bodyPr>
          <a:lstStyle/>
          <a:p>
            <a:endParaRPr lang="en-US"/>
          </a:p>
        </p:txBody>
      </p:sp>
    </p:spTree>
    <p:extLst>
      <p:ext uri="{BB962C8B-B14F-4D97-AF65-F5344CB8AC3E}">
        <p14:creationId xmlns:p14="http://schemas.microsoft.com/office/powerpoint/2010/main" val="4172921126"/>
      </p:ext>
    </p:extLst>
  </p:cSld>
  <p:clrMapOvr>
    <a:masterClrMapping/>
  </p:clrMapOvr>
  <mc:AlternateContent xmlns:mc="http://schemas.openxmlformats.org/markup-compatibility/2006" xmlns:p14="http://schemas.microsoft.com/office/powerpoint/2010/main">
    <mc:Choice Requires="p14">
      <p:transition spd="slow" p14:dur="1250" advTm="1000">
        <p14:switch dir="r"/>
      </p:transition>
    </mc:Choice>
    <mc:Fallback xmlns="">
      <p:transition spd="slow" advTm="1000">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42785559-19EA-4425-B926-3ED6D6061023}"/>
              </a:ext>
            </a:extLst>
          </p:cNvPr>
          <p:cNvSpPr>
            <a:spLocks noGrp="1"/>
          </p:cNvSpPr>
          <p:nvPr>
            <p:ph type="title"/>
          </p:nvPr>
        </p:nvSpPr>
        <p:spPr>
          <a:xfrm>
            <a:off x="838200" y="365126"/>
            <a:ext cx="10515600" cy="1325563"/>
          </a:xfrm>
          <a:prstGeom prst="rect">
            <a:avLst/>
          </a:prstGeom>
        </p:spPr>
        <p:txBody>
          <a:bodyPr lIns="34229" tIns="17111" rIns="34229" bIns="17111"/>
          <a:lstStyle/>
          <a:p>
            <a:r>
              <a:rPr lang="en-US"/>
              <a:t>Click to edit Master title style</a:t>
            </a:r>
          </a:p>
        </p:txBody>
      </p:sp>
      <p:sp>
        <p:nvSpPr>
          <p:cNvPr id="3" name="Content Placeholder 2">
            <a:extLst>
              <a:ext uri="{FF2B5EF4-FFF2-40B4-BE49-F238E27FC236}">
                <a16:creationId xmlns="" xmlns:a16="http://schemas.microsoft.com/office/drawing/2014/main" id="{F34DD77E-4AC3-4E3E-AE19-9685C0FCFA2A}"/>
              </a:ext>
            </a:extLst>
          </p:cNvPr>
          <p:cNvSpPr>
            <a:spLocks noGrp="1"/>
          </p:cNvSpPr>
          <p:nvPr>
            <p:ph idx="1"/>
          </p:nvPr>
        </p:nvSpPr>
        <p:spPr>
          <a:xfrm>
            <a:off x="838200" y="1825626"/>
            <a:ext cx="10515600" cy="4351339"/>
          </a:xfrm>
          <a:prstGeom prst="rect">
            <a:avLst/>
          </a:prstGeom>
        </p:spPr>
        <p:txBody>
          <a:bodyPr lIns="34229" tIns="17111" rIns="34229" bIns="17111"/>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 xmlns:a16="http://schemas.microsoft.com/office/drawing/2014/main" id="{75B26587-3D2B-4EA4-B1D8-6076849C68BD}"/>
              </a:ext>
            </a:extLst>
          </p:cNvPr>
          <p:cNvSpPr>
            <a:spLocks noGrp="1"/>
          </p:cNvSpPr>
          <p:nvPr>
            <p:ph type="dt" sz="half" idx="10"/>
          </p:nvPr>
        </p:nvSpPr>
        <p:spPr>
          <a:xfrm>
            <a:off x="838200" y="6356353"/>
            <a:ext cx="2743200" cy="365126"/>
          </a:xfrm>
          <a:prstGeom prst="rect">
            <a:avLst/>
          </a:prstGeom>
        </p:spPr>
        <p:txBody>
          <a:bodyPr lIns="34229" tIns="17111" rIns="34229" bIns="17111"/>
          <a:lstStyle/>
          <a:p>
            <a:pPr defTabSz="1084104"/>
            <a:fld id="{ABEBB802-586C-4038-A149-DB254912F076}" type="datetime1">
              <a:rPr lang="en-US" sz="2133" smtClean="0">
                <a:solidFill>
                  <a:prstClr val="black"/>
                </a:solidFill>
              </a:rPr>
              <a:pPr defTabSz="1084104"/>
              <a:t>9/29/2022</a:t>
            </a:fld>
            <a:endParaRPr lang="en-US" sz="2133">
              <a:solidFill>
                <a:prstClr val="black"/>
              </a:solidFill>
            </a:endParaRPr>
          </a:p>
        </p:txBody>
      </p:sp>
      <p:sp>
        <p:nvSpPr>
          <p:cNvPr id="5" name="Footer Placeholder 4">
            <a:extLst>
              <a:ext uri="{FF2B5EF4-FFF2-40B4-BE49-F238E27FC236}">
                <a16:creationId xmlns="" xmlns:a16="http://schemas.microsoft.com/office/drawing/2014/main" id="{4398B0A3-11A9-4798-A2C3-CA3C57D6679A}"/>
              </a:ext>
            </a:extLst>
          </p:cNvPr>
          <p:cNvSpPr>
            <a:spLocks noGrp="1"/>
          </p:cNvSpPr>
          <p:nvPr>
            <p:ph type="ftr" sz="quarter" idx="11"/>
          </p:nvPr>
        </p:nvSpPr>
        <p:spPr>
          <a:xfrm>
            <a:off x="4038600" y="6356353"/>
            <a:ext cx="4114800" cy="365126"/>
          </a:xfrm>
          <a:prstGeom prst="rect">
            <a:avLst/>
          </a:prstGeom>
        </p:spPr>
        <p:txBody>
          <a:bodyPr lIns="34229" tIns="17111" rIns="34229" bIns="17111"/>
          <a:lstStyle/>
          <a:p>
            <a:pPr defTabSz="1084104"/>
            <a:r>
              <a:rPr lang="en-US" sz="2133" smtClean="0">
                <a:solidFill>
                  <a:prstClr val="black"/>
                </a:solidFill>
              </a:rPr>
              <a:t>Cô An Linh</a:t>
            </a:r>
            <a:endParaRPr lang="en-US" sz="2133">
              <a:solidFill>
                <a:prstClr val="black"/>
              </a:solidFill>
            </a:endParaRPr>
          </a:p>
        </p:txBody>
      </p:sp>
      <p:sp>
        <p:nvSpPr>
          <p:cNvPr id="6" name="Slide Number Placeholder 5">
            <a:extLst>
              <a:ext uri="{FF2B5EF4-FFF2-40B4-BE49-F238E27FC236}">
                <a16:creationId xmlns="" xmlns:a16="http://schemas.microsoft.com/office/drawing/2014/main" id="{C82AF2DB-5583-48B3-AE60-5D77F96C2C91}"/>
              </a:ext>
            </a:extLst>
          </p:cNvPr>
          <p:cNvSpPr>
            <a:spLocks noGrp="1"/>
          </p:cNvSpPr>
          <p:nvPr>
            <p:ph type="sldNum" sz="quarter" idx="12"/>
          </p:nvPr>
        </p:nvSpPr>
        <p:spPr>
          <a:xfrm>
            <a:off x="8610600" y="6356353"/>
            <a:ext cx="2743200" cy="365126"/>
          </a:xfrm>
          <a:prstGeom prst="rect">
            <a:avLst/>
          </a:prstGeom>
        </p:spPr>
        <p:txBody>
          <a:bodyPr lIns="34229" tIns="17111" rIns="34229" bIns="17111"/>
          <a:lstStyle/>
          <a:p>
            <a:pPr defTabSz="1084104"/>
            <a:fld id="{77B95232-7280-43C6-B1D2-0ABD74435B67}" type="slidenum">
              <a:rPr lang="en-US" sz="2133" smtClean="0">
                <a:solidFill>
                  <a:prstClr val="black"/>
                </a:solidFill>
              </a:rPr>
              <a:pPr defTabSz="1084104"/>
              <a:t>‹#›</a:t>
            </a:fld>
            <a:endParaRPr lang="en-US" sz="2133">
              <a:solidFill>
                <a:prstClr val="black"/>
              </a:solidFill>
            </a:endParaRPr>
          </a:p>
        </p:txBody>
      </p:sp>
    </p:spTree>
    <p:extLst>
      <p:ext uri="{BB962C8B-B14F-4D97-AF65-F5344CB8AC3E}">
        <p14:creationId xmlns:p14="http://schemas.microsoft.com/office/powerpoint/2010/main" val="323517657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首页">
    <p:spTree>
      <p:nvGrpSpPr>
        <p:cNvPr id="1" name=""/>
        <p:cNvGrpSpPr/>
        <p:nvPr/>
      </p:nvGrpSpPr>
      <p:grpSpPr>
        <a:xfrm>
          <a:off x="0" y="0"/>
          <a:ext cx="0" cy="0"/>
          <a:chOff x="0" y="0"/>
          <a:chExt cx="0" cy="0"/>
        </a:xfrm>
      </p:grpSpPr>
      <p:pic>
        <p:nvPicPr>
          <p:cNvPr id="12" name="图片 11"/>
          <p:cNvPicPr>
            <a:picLocks noChangeAspect="1"/>
          </p:cNvPicPr>
          <p:nvPr userDrawn="1"/>
        </p:nvPicPr>
        <p:blipFill>
          <a:blip r:embed="rId2"/>
          <a:stretch>
            <a:fillRect/>
          </a:stretch>
        </p:blipFill>
        <p:spPr>
          <a:xfrm>
            <a:off x="-1057" y="-594"/>
            <a:ext cx="12193057" cy="6858594"/>
          </a:xfrm>
          <a:prstGeom prst="rect">
            <a:avLst/>
          </a:prstGeom>
        </p:spPr>
      </p:pic>
      <p:pic>
        <p:nvPicPr>
          <p:cNvPr id="32" name="图片 31"/>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294174" y="3164114"/>
            <a:ext cx="4863333" cy="3911600"/>
          </a:xfrm>
          <a:prstGeom prst="rect">
            <a:avLst/>
          </a:prstGeom>
        </p:spPr>
      </p:pic>
    </p:spTree>
    <p:extLst>
      <p:ext uri="{BB962C8B-B14F-4D97-AF65-F5344CB8AC3E}">
        <p14:creationId xmlns:p14="http://schemas.microsoft.com/office/powerpoint/2010/main" val="2118933107"/>
      </p:ext>
    </p:extLst>
  </p:cSld>
  <p:clrMapOvr>
    <a:masterClrMapping/>
  </p:clrMapOvr>
  <mc:AlternateContent xmlns:mc="http://schemas.openxmlformats.org/markup-compatibility/2006" xmlns:p14="http://schemas.microsoft.com/office/powerpoint/2010/main">
    <mc:Choice Requires="p14">
      <p:transition spd="slow" p14:dur="1400" advClick="0" advTm="5000">
        <p14:ripple/>
      </p:transition>
    </mc:Choice>
    <mc:Fallback xmlns="">
      <p:transition spd="slow" advClick="0" advTm="5000">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pic>
        <p:nvPicPr>
          <p:cNvPr id="5" name="图片 4"/>
          <p:cNvPicPr>
            <a:picLocks noChangeAspect="1"/>
          </p:cNvPicPr>
          <p:nvPr userDrawn="1"/>
        </p:nvPicPr>
        <p:blipFill rotWithShape="1">
          <a:blip r:embed="rId2"/>
          <a:srcRect l="31084"/>
          <a:stretch>
            <a:fillRect/>
          </a:stretch>
        </p:blipFill>
        <p:spPr>
          <a:xfrm>
            <a:off x="0" y="-446"/>
            <a:ext cx="12192777" cy="6858594"/>
          </a:xfrm>
          <a:prstGeom prst="rect">
            <a:avLst/>
          </a:prstGeom>
        </p:spPr>
      </p:pic>
      <p:pic>
        <p:nvPicPr>
          <p:cNvPr id="13" name="图片 12"/>
          <p:cNvPicPr>
            <a:picLocks noChangeAspect="1"/>
          </p:cNvPicPr>
          <p:nvPr userDrawn="1"/>
        </p:nvPicPr>
        <p:blipFill rotWithShape="1">
          <a:blip r:embed="rId3" cstate="screen">
            <a:extLst>
              <a:ext uri="{28A0092B-C50C-407E-A947-70E740481C1C}">
                <a14:useLocalDpi xmlns:a14="http://schemas.microsoft.com/office/drawing/2010/main" val="0"/>
              </a:ext>
            </a:extLst>
          </a:blip>
          <a:srcRect l="53939" t="53340" b="5390"/>
          <a:stretch>
            <a:fillRect/>
          </a:stretch>
        </p:blipFill>
        <p:spPr>
          <a:xfrm flipH="1">
            <a:off x="0" y="-446"/>
            <a:ext cx="4221938" cy="7039875"/>
          </a:xfrm>
          <a:prstGeom prst="rect">
            <a:avLst/>
          </a:prstGeom>
        </p:spPr>
      </p:pic>
      <p:pic>
        <p:nvPicPr>
          <p:cNvPr id="15" name="图片 14"/>
          <p:cNvPicPr>
            <a:picLocks noChangeAspect="1"/>
          </p:cNvPicPr>
          <p:nvPr userDrawn="1"/>
        </p:nvPicPr>
        <p:blipFill rotWithShape="1">
          <a:blip r:embed="rId4" cstate="screen">
            <a:extLst>
              <a:ext uri="{28A0092B-C50C-407E-A947-70E740481C1C}">
                <a14:useLocalDpi xmlns:a14="http://schemas.microsoft.com/office/drawing/2010/main" val="0"/>
              </a:ext>
            </a:extLst>
          </a:blip>
          <a:srcRect l="32860" t="71323" b="7090"/>
          <a:stretch>
            <a:fillRect/>
          </a:stretch>
        </p:blipFill>
        <p:spPr>
          <a:xfrm>
            <a:off x="8519884" y="3236685"/>
            <a:ext cx="3849055" cy="3712103"/>
          </a:xfrm>
          <a:prstGeom prst="rect">
            <a:avLst/>
          </a:prstGeom>
        </p:spPr>
      </p:pic>
    </p:spTree>
    <p:extLst>
      <p:ext uri="{BB962C8B-B14F-4D97-AF65-F5344CB8AC3E}">
        <p14:creationId xmlns:p14="http://schemas.microsoft.com/office/powerpoint/2010/main" val="469867244"/>
      </p:ext>
    </p:extLst>
  </p:cSld>
  <p:clrMapOvr>
    <a:masterClrMapping/>
  </p:clrMapOvr>
  <mc:AlternateContent xmlns:mc="http://schemas.openxmlformats.org/markup-compatibility/2006" xmlns:p14="http://schemas.microsoft.com/office/powerpoint/2010/main">
    <mc:Choice Requires="p14">
      <p:transition spd="slow" p14:dur="1400" advClick="0" advTm="5000">
        <p14:doors dir="vert"/>
      </p:transition>
    </mc:Choice>
    <mc:Fallback xmlns="">
      <p:transition spd="slow" advClick="0" advTm="500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609600" y="1600205"/>
            <a:ext cx="10972800" cy="4525963"/>
          </a:xfrm>
          <a:prstGeom prst="rect">
            <a:avLst/>
          </a:prstGeom>
        </p:spPr>
        <p:txBody>
          <a:bodyPr lIns="34247" tIns="17120" rIns="34247" bIns="1712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609600" y="6356356"/>
            <a:ext cx="2844800" cy="365125"/>
          </a:xfrm>
          <a:prstGeom prst="rect">
            <a:avLst/>
          </a:prstGeom>
        </p:spPr>
        <p:txBody>
          <a:bodyPr lIns="34247" tIns="17120" rIns="34247" bIns="17120"/>
          <a:lstStyle/>
          <a:p>
            <a:pPr defTabSz="1086632"/>
            <a:fld id="{7FE5A9CD-1CA5-4BB6-ABF6-C3DB2F9C09D1}" type="datetimeFigureOut">
              <a:rPr lang="en-US" sz="2133" smtClean="0">
                <a:solidFill>
                  <a:prstClr val="black"/>
                </a:solidFill>
              </a:rPr>
              <a:pPr defTabSz="1086632"/>
              <a:t>9/29/2022</a:t>
            </a:fld>
            <a:endParaRPr lang="en-US" sz="2133">
              <a:solidFill>
                <a:prstClr val="black"/>
              </a:solidFill>
            </a:endParaRPr>
          </a:p>
        </p:txBody>
      </p:sp>
      <p:sp>
        <p:nvSpPr>
          <p:cNvPr id="5" name="Footer Placeholder 4"/>
          <p:cNvSpPr>
            <a:spLocks noGrp="1"/>
          </p:cNvSpPr>
          <p:nvPr>
            <p:ph type="ftr" sz="quarter" idx="11"/>
          </p:nvPr>
        </p:nvSpPr>
        <p:spPr>
          <a:xfrm>
            <a:off x="4165600" y="6356356"/>
            <a:ext cx="3860800" cy="365125"/>
          </a:xfrm>
          <a:prstGeom prst="rect">
            <a:avLst/>
          </a:prstGeom>
        </p:spPr>
        <p:txBody>
          <a:bodyPr lIns="34247" tIns="17120" rIns="34247" bIns="17120"/>
          <a:lstStyle/>
          <a:p>
            <a:pPr defTabSz="1086632"/>
            <a:endParaRPr lang="en-US" sz="2133">
              <a:solidFill>
                <a:prstClr val="black"/>
              </a:solidFill>
            </a:endParaRPr>
          </a:p>
        </p:txBody>
      </p:sp>
      <p:sp>
        <p:nvSpPr>
          <p:cNvPr id="6" name="Slide Number Placeholder 5"/>
          <p:cNvSpPr>
            <a:spLocks noGrp="1"/>
          </p:cNvSpPr>
          <p:nvPr>
            <p:ph type="sldNum" sz="quarter" idx="12"/>
          </p:nvPr>
        </p:nvSpPr>
        <p:spPr>
          <a:xfrm>
            <a:off x="8737600" y="6356356"/>
            <a:ext cx="2844800" cy="365125"/>
          </a:xfrm>
          <a:prstGeom prst="rect">
            <a:avLst/>
          </a:prstGeom>
        </p:spPr>
        <p:txBody>
          <a:bodyPr lIns="34247" tIns="17120" rIns="34247" bIns="17120"/>
          <a:lstStyle/>
          <a:p>
            <a:pPr defTabSz="1086632"/>
            <a:fld id="{E9E3A461-C528-4C33-83FA-271D1850C3B5}" type="slidenum">
              <a:rPr lang="en-US" sz="2133" smtClean="0">
                <a:solidFill>
                  <a:prstClr val="black"/>
                </a:solidFill>
              </a:rPr>
              <a:pPr defTabSz="1086632"/>
              <a:t>‹#›</a:t>
            </a:fld>
            <a:endParaRPr lang="en-US" sz="2133">
              <a:solidFill>
                <a:prstClr val="black"/>
              </a:solidFill>
            </a:endParaRPr>
          </a:p>
        </p:txBody>
      </p:sp>
    </p:spTree>
    <p:extLst>
      <p:ext uri="{BB962C8B-B14F-4D97-AF65-F5344CB8AC3E}">
        <p14:creationId xmlns:p14="http://schemas.microsoft.com/office/powerpoint/2010/main" val="494188641"/>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过度页1">
    <p:spTree>
      <p:nvGrpSpPr>
        <p:cNvPr id="1" name=""/>
        <p:cNvGrpSpPr/>
        <p:nvPr/>
      </p:nvGrpSpPr>
      <p:grpSpPr>
        <a:xfrm>
          <a:off x="0" y="0"/>
          <a:ext cx="0" cy="0"/>
          <a:chOff x="0" y="0"/>
          <a:chExt cx="0" cy="0"/>
        </a:xfrm>
      </p:grpSpPr>
      <p:pic>
        <p:nvPicPr>
          <p:cNvPr id="2" name="图片 1"/>
          <p:cNvPicPr>
            <a:picLocks noChangeAspect="1"/>
          </p:cNvPicPr>
          <p:nvPr userDrawn="1"/>
        </p:nvPicPr>
        <p:blipFill rotWithShape="1">
          <a:blip r:embed="rId2"/>
          <a:srcRect l="31084"/>
          <a:stretch>
            <a:fillRect/>
          </a:stretch>
        </p:blipFill>
        <p:spPr>
          <a:xfrm>
            <a:off x="0" y="-446"/>
            <a:ext cx="12192777" cy="6858594"/>
          </a:xfrm>
          <a:prstGeom prst="rect">
            <a:avLst/>
          </a:prstGeom>
        </p:spPr>
      </p:pic>
      <p:pic>
        <p:nvPicPr>
          <p:cNvPr id="3" name="图片 2"/>
          <p:cNvPicPr>
            <a:picLocks noChangeAspect="1"/>
          </p:cNvPicPr>
          <p:nvPr userDrawn="1"/>
        </p:nvPicPr>
        <p:blipFill>
          <a:blip r:embed="rId3" cstate="screen">
            <a:extLst>
              <a:ext uri="{BEBA8EAE-BF5A-486C-A8C5-ECC9F3942E4B}">
                <a14:imgProps xmlns:a14="http://schemas.microsoft.com/office/drawing/2010/main">
                  <a14:imgLayer r:embed="rId4">
                    <a14:imgEffect>
                      <a14:colorTemperature colorTemp="5300"/>
                    </a14:imgEffect>
                  </a14:imgLayer>
                </a14:imgProps>
              </a:ext>
              <a:ext uri="{28A0092B-C50C-407E-A947-70E740481C1C}">
                <a14:useLocalDpi xmlns:a14="http://schemas.microsoft.com/office/drawing/2010/main" val="0"/>
              </a:ext>
            </a:extLst>
          </a:blip>
          <a:stretch>
            <a:fillRect/>
          </a:stretch>
        </p:blipFill>
        <p:spPr>
          <a:xfrm>
            <a:off x="6081486" y="0"/>
            <a:ext cx="6110514" cy="4582886"/>
          </a:xfrm>
          <a:prstGeom prst="rect">
            <a:avLst/>
          </a:prstGeom>
        </p:spPr>
      </p:pic>
    </p:spTree>
    <p:extLst>
      <p:ext uri="{BB962C8B-B14F-4D97-AF65-F5344CB8AC3E}">
        <p14:creationId xmlns:p14="http://schemas.microsoft.com/office/powerpoint/2010/main" val="1069351970"/>
      </p:ext>
    </p:ext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内页-1">
    <p:spTree>
      <p:nvGrpSpPr>
        <p:cNvPr id="1" name=""/>
        <p:cNvGrpSpPr/>
        <p:nvPr/>
      </p:nvGrpSpPr>
      <p:grpSpPr>
        <a:xfrm>
          <a:off x="0" y="0"/>
          <a:ext cx="0" cy="0"/>
          <a:chOff x="0" y="0"/>
          <a:chExt cx="0" cy="0"/>
        </a:xfrm>
      </p:grpSpPr>
    </p:spTree>
    <p:extLst>
      <p:ext uri="{BB962C8B-B14F-4D97-AF65-F5344CB8AC3E}">
        <p14:creationId xmlns:p14="http://schemas.microsoft.com/office/powerpoint/2010/main" val="3332836848"/>
      </p:ext>
    </p:extLst>
  </p:cSld>
  <p:clrMapOvr>
    <a:masterClrMapping/>
  </p:clrMapOvr>
  <mc:AlternateContent xmlns:mc="http://schemas.openxmlformats.org/markup-compatibility/2006" xmlns:p14="http://schemas.microsoft.com/office/powerpoint/2010/main">
    <mc:Choice Requires="p14">
      <p:transition spd="slow" p14:dur="1600" advClick="0" advTm="5000">
        <p14:prism isInverted="1"/>
      </p:transition>
    </mc:Choice>
    <mc:Fallback xmlns="">
      <p:transition spd="slow" advClick="0" advTm="5000">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内页-1">
    <p:spTree>
      <p:nvGrpSpPr>
        <p:cNvPr id="1" name=""/>
        <p:cNvGrpSpPr/>
        <p:nvPr/>
      </p:nvGrpSpPr>
      <p:grpSpPr>
        <a:xfrm>
          <a:off x="0" y="0"/>
          <a:ext cx="0" cy="0"/>
          <a:chOff x="0" y="0"/>
          <a:chExt cx="0" cy="0"/>
        </a:xfrm>
      </p:grpSpPr>
    </p:spTree>
    <p:extLst>
      <p:ext uri="{BB962C8B-B14F-4D97-AF65-F5344CB8AC3E}">
        <p14:creationId xmlns:p14="http://schemas.microsoft.com/office/powerpoint/2010/main" val="1718130349"/>
      </p:ext>
    </p:extLst>
  </p:cSld>
  <p:clrMapOvr>
    <a:masterClrMapping/>
  </p:clrMapOvr>
  <mc:AlternateContent xmlns:mc="http://schemas.openxmlformats.org/markup-compatibility/2006" xmlns:p14="http://schemas.microsoft.com/office/powerpoint/2010/main">
    <mc:Choice Requires="p14">
      <p:transition spd="slow" p14:dur="1250" advClick="0" advTm="5000">
        <p14:switch dir="r"/>
      </p:transition>
    </mc:Choice>
    <mc:Fallback xmlns="">
      <p:transition spd="slow" advClick="0" advTm="5000">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_内页-1">
    <p:spTree>
      <p:nvGrpSpPr>
        <p:cNvPr id="1" name=""/>
        <p:cNvGrpSpPr/>
        <p:nvPr/>
      </p:nvGrpSpPr>
      <p:grpSpPr>
        <a:xfrm>
          <a:off x="0" y="0"/>
          <a:ext cx="0" cy="0"/>
          <a:chOff x="0" y="0"/>
          <a:chExt cx="0" cy="0"/>
        </a:xfrm>
      </p:grpSpPr>
    </p:spTree>
    <p:extLst>
      <p:ext uri="{BB962C8B-B14F-4D97-AF65-F5344CB8AC3E}">
        <p14:creationId xmlns:p14="http://schemas.microsoft.com/office/powerpoint/2010/main" val="746094270"/>
      </p:ext>
    </p:extLst>
  </p:cSld>
  <p:clrMapOvr>
    <a:masterClrMapping/>
  </p:clrMapOvr>
  <mc:AlternateContent xmlns:mc="http://schemas.openxmlformats.org/markup-compatibility/2006" xmlns:p14="http://schemas.microsoft.com/office/powerpoint/2010/main">
    <mc:Choice Requires="p14">
      <p:transition spd="slow" p14:dur="1250" advClick="0" advTm="5000">
        <p14:flip dir="r"/>
      </p:transition>
    </mc:Choice>
    <mc:Fallback xmlns="">
      <p:transition spd="slow" advClick="0" advTm="5000">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3_内页-1">
    <p:spTree>
      <p:nvGrpSpPr>
        <p:cNvPr id="1" name=""/>
        <p:cNvGrpSpPr/>
        <p:nvPr/>
      </p:nvGrpSpPr>
      <p:grpSpPr>
        <a:xfrm>
          <a:off x="0" y="0"/>
          <a:ext cx="0" cy="0"/>
          <a:chOff x="0" y="0"/>
          <a:chExt cx="0" cy="0"/>
        </a:xfrm>
      </p:grpSpPr>
    </p:spTree>
    <p:extLst>
      <p:ext uri="{BB962C8B-B14F-4D97-AF65-F5344CB8AC3E}">
        <p14:creationId xmlns:p14="http://schemas.microsoft.com/office/powerpoint/2010/main" val="2164567873"/>
      </p:ext>
    </p:extLst>
  </p:cSld>
  <p:clrMapOvr>
    <a:masterClrMapping/>
  </p:clrMapOvr>
  <mc:AlternateContent xmlns:mc="http://schemas.openxmlformats.org/markup-compatibility/2006" xmlns:p14="http://schemas.microsoft.com/office/powerpoint/2010/main">
    <mc:Choice Requires="p14">
      <p:transition spd="slow" p14:dur="1600" advClick="0" advTm="5000">
        <p14:gallery dir="l"/>
      </p:transition>
    </mc:Choice>
    <mc:Fallback xmlns="">
      <p:transition spd="slow" advClick="0" advTm="5000">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版权页">
    <p:spTree>
      <p:nvGrpSpPr>
        <p:cNvPr id="1" name=""/>
        <p:cNvGrpSpPr/>
        <p:nvPr/>
      </p:nvGrpSpPr>
      <p:grpSpPr>
        <a:xfrm>
          <a:off x="0" y="0"/>
          <a:ext cx="0" cy="0"/>
          <a:chOff x="0" y="0"/>
          <a:chExt cx="0" cy="0"/>
        </a:xfrm>
      </p:grpSpPr>
      <p:pic>
        <p:nvPicPr>
          <p:cNvPr id="2" name="图片 1"/>
          <p:cNvPicPr>
            <a:picLocks noChangeAspect="1"/>
          </p:cNvPicPr>
          <p:nvPr userDrawn="1"/>
        </p:nvPicPr>
        <p:blipFill rotWithShape="1">
          <a:blip r:embed="rId2"/>
          <a:srcRect l="31084"/>
          <a:stretch>
            <a:fillRect/>
          </a:stretch>
        </p:blipFill>
        <p:spPr>
          <a:xfrm>
            <a:off x="0" y="-446"/>
            <a:ext cx="12192777" cy="6858594"/>
          </a:xfrm>
          <a:prstGeom prst="rect">
            <a:avLst/>
          </a:prstGeom>
        </p:spPr>
      </p:pic>
      <p:pic>
        <p:nvPicPr>
          <p:cNvPr id="3" name="图片 2"/>
          <p:cNvPicPr>
            <a:picLocks noChangeAspect="1"/>
          </p:cNvPicPr>
          <p:nvPr userDrawn="1"/>
        </p:nvPicPr>
        <p:blipFill rotWithShape="1">
          <a:blip r:embed="rId3" cstate="screen">
            <a:extLst>
              <a:ext uri="{28A0092B-C50C-407E-A947-70E740481C1C}">
                <a14:useLocalDpi xmlns:a14="http://schemas.microsoft.com/office/drawing/2010/main" val="0"/>
              </a:ext>
            </a:extLst>
          </a:blip>
          <a:srcRect l="53939" t="53340" b="5390"/>
          <a:stretch>
            <a:fillRect/>
          </a:stretch>
        </p:blipFill>
        <p:spPr>
          <a:xfrm flipH="1">
            <a:off x="0" y="-446"/>
            <a:ext cx="4221938" cy="7039875"/>
          </a:xfrm>
          <a:prstGeom prst="rect">
            <a:avLst/>
          </a:prstGeom>
        </p:spPr>
      </p:pic>
      <p:pic>
        <p:nvPicPr>
          <p:cNvPr id="4" name="图片 3"/>
          <p:cNvPicPr>
            <a:picLocks noChangeAspect="1"/>
          </p:cNvPicPr>
          <p:nvPr userDrawn="1"/>
        </p:nvPicPr>
        <p:blipFill rotWithShape="1">
          <a:blip r:embed="rId4" cstate="screen">
            <a:extLst>
              <a:ext uri="{28A0092B-C50C-407E-A947-70E740481C1C}">
                <a14:useLocalDpi xmlns:a14="http://schemas.microsoft.com/office/drawing/2010/main" val="0"/>
              </a:ext>
            </a:extLst>
          </a:blip>
          <a:srcRect l="32860" t="71323" b="7090"/>
          <a:stretch>
            <a:fillRect/>
          </a:stretch>
        </p:blipFill>
        <p:spPr>
          <a:xfrm>
            <a:off x="8519884" y="3236685"/>
            <a:ext cx="3849055" cy="3712103"/>
          </a:xfrm>
          <a:prstGeom prst="rect">
            <a:avLst/>
          </a:prstGeom>
        </p:spPr>
      </p:pic>
    </p:spTree>
    <p:extLst>
      <p:ext uri="{BB962C8B-B14F-4D97-AF65-F5344CB8AC3E}">
        <p14:creationId xmlns:p14="http://schemas.microsoft.com/office/powerpoint/2010/main" val="2688257737"/>
      </p:ext>
    </p:extLst>
  </p:cSld>
  <p:clrMapOvr>
    <a:masterClrMapping/>
  </p:clrMapOvr>
  <mc:AlternateContent xmlns:mc="http://schemas.openxmlformats.org/markup-compatibility/2006" xmlns:p14="http://schemas.microsoft.com/office/powerpoint/2010/main">
    <mc:Choice Requires="p14">
      <p:transition spd="slow" p14:dur="1600" advClick="0" advTm="5000">
        <p:blinds dir="vert"/>
      </p:transition>
    </mc:Choice>
    <mc:Fallback xmlns="">
      <p:transition spd="slow" advClick="0" advTm="5000">
        <p:blinds dir="vert"/>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1738895766"/>
      </p:ext>
    </p:extLst>
  </p:cSld>
  <p:clrMapOvr>
    <a:masterClrMapping/>
  </p:clrMapOvr>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609600" y="1600206"/>
            <a:ext cx="10972800" cy="4525963"/>
          </a:xfrm>
          <a:prstGeom prst="rect">
            <a:avLst/>
          </a:prstGeom>
        </p:spPr>
        <p:txBody>
          <a:bodyPr lIns="34247" tIns="17120" rIns="34247" bIns="1712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609600" y="6356356"/>
            <a:ext cx="2844800" cy="365125"/>
          </a:xfrm>
          <a:prstGeom prst="rect">
            <a:avLst/>
          </a:prstGeom>
        </p:spPr>
        <p:txBody>
          <a:bodyPr lIns="34247" tIns="17120" rIns="34247" bIns="17120"/>
          <a:lstStyle/>
          <a:p>
            <a:pPr defTabSz="1085565"/>
            <a:fld id="{7FE5A9CD-1CA5-4BB6-ABF6-C3DB2F9C09D1}" type="datetimeFigureOut">
              <a:rPr lang="en-US" sz="2133" smtClean="0">
                <a:solidFill>
                  <a:prstClr val="black"/>
                </a:solidFill>
              </a:rPr>
              <a:pPr defTabSz="1085565"/>
              <a:t>9/29/2022</a:t>
            </a:fld>
            <a:endParaRPr lang="en-US" sz="2133">
              <a:solidFill>
                <a:prstClr val="black"/>
              </a:solidFill>
            </a:endParaRPr>
          </a:p>
        </p:txBody>
      </p:sp>
      <p:sp>
        <p:nvSpPr>
          <p:cNvPr id="5" name="Footer Placeholder 4"/>
          <p:cNvSpPr>
            <a:spLocks noGrp="1"/>
          </p:cNvSpPr>
          <p:nvPr>
            <p:ph type="ftr" sz="quarter" idx="11"/>
          </p:nvPr>
        </p:nvSpPr>
        <p:spPr>
          <a:xfrm>
            <a:off x="4165600" y="6356356"/>
            <a:ext cx="3860800" cy="365125"/>
          </a:xfrm>
          <a:prstGeom prst="rect">
            <a:avLst/>
          </a:prstGeom>
        </p:spPr>
        <p:txBody>
          <a:bodyPr lIns="34247" tIns="17120" rIns="34247" bIns="17120"/>
          <a:lstStyle/>
          <a:p>
            <a:pPr defTabSz="1085565"/>
            <a:endParaRPr lang="en-US" sz="2133">
              <a:solidFill>
                <a:prstClr val="black"/>
              </a:solidFill>
            </a:endParaRPr>
          </a:p>
        </p:txBody>
      </p:sp>
      <p:sp>
        <p:nvSpPr>
          <p:cNvPr id="6" name="Slide Number Placeholder 5"/>
          <p:cNvSpPr>
            <a:spLocks noGrp="1"/>
          </p:cNvSpPr>
          <p:nvPr>
            <p:ph type="sldNum" sz="quarter" idx="12"/>
          </p:nvPr>
        </p:nvSpPr>
        <p:spPr>
          <a:xfrm>
            <a:off x="8737600" y="6356356"/>
            <a:ext cx="2844800" cy="365125"/>
          </a:xfrm>
          <a:prstGeom prst="rect">
            <a:avLst/>
          </a:prstGeom>
        </p:spPr>
        <p:txBody>
          <a:bodyPr lIns="34247" tIns="17120" rIns="34247" bIns="17120"/>
          <a:lstStyle/>
          <a:p>
            <a:pPr defTabSz="1085565"/>
            <a:fld id="{E9E3A461-C528-4C33-83FA-271D1850C3B5}" type="slidenum">
              <a:rPr lang="en-US" sz="2133" smtClean="0">
                <a:solidFill>
                  <a:prstClr val="black"/>
                </a:solidFill>
              </a:rPr>
              <a:pPr defTabSz="1085565"/>
              <a:t>‹#›</a:t>
            </a:fld>
            <a:endParaRPr lang="en-US" sz="2133">
              <a:solidFill>
                <a:prstClr val="black"/>
              </a:solidFill>
            </a:endParaRPr>
          </a:p>
        </p:txBody>
      </p:sp>
    </p:spTree>
    <p:extLst>
      <p:ext uri="{BB962C8B-B14F-4D97-AF65-F5344CB8AC3E}">
        <p14:creationId xmlns:p14="http://schemas.microsoft.com/office/powerpoint/2010/main" val="3914237150"/>
      </p:ext>
    </p:extLst>
  </p:cSld>
  <p:clrMapOvr>
    <a:masterClrMapping/>
  </p:clrMapOvr>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type="obj" preserve="1">
  <p:cSld name="Tiêu đề và Nội dung">
    <p:spTree>
      <p:nvGrpSpPr>
        <p:cNvPr id="1" name=""/>
        <p:cNvGrpSpPr/>
        <p:nvPr/>
      </p:nvGrpSpPr>
      <p:grpSpPr>
        <a:xfrm>
          <a:off x="0" y="0"/>
          <a:ext cx="0" cy="0"/>
          <a:chOff x="0" y="0"/>
          <a:chExt cx="0" cy="0"/>
        </a:xfrm>
      </p:grpSpPr>
      <p:sp>
        <p:nvSpPr>
          <p:cNvPr id="2" name="Tiêu đề 1"/>
          <p:cNvSpPr>
            <a:spLocks noGrp="1"/>
          </p:cNvSpPr>
          <p:nvPr>
            <p:ph type="title" hasCustomPrompt="1"/>
          </p:nvPr>
        </p:nvSpPr>
        <p:spPr>
          <a:xfrm>
            <a:off x="609600" y="292106"/>
            <a:ext cx="10972800" cy="1384300"/>
          </a:xfrm>
          <a:prstGeom prst="rect">
            <a:avLst/>
          </a:prstGeom>
        </p:spPr>
        <p:txBody>
          <a:bodyPr lIns="81440" tIns="40720" rIns="81440" bIns="40720"/>
          <a:lstStyle/>
          <a:p>
            <a:r>
              <a:rPr lang="vi-VN" smtClean="0"/>
              <a:t>Bấm &amp; sửa kiểu tiêu đề</a:t>
            </a:r>
            <a:endParaRPr lang="vi-VN"/>
          </a:p>
        </p:txBody>
      </p:sp>
      <p:sp>
        <p:nvSpPr>
          <p:cNvPr id="3" name="Nơi giữ chỗ cho Nội dung 2"/>
          <p:cNvSpPr>
            <a:spLocks noGrp="1"/>
          </p:cNvSpPr>
          <p:nvPr>
            <p:ph idx="1" hasCustomPrompt="1"/>
          </p:nvPr>
        </p:nvSpPr>
        <p:spPr>
          <a:xfrm>
            <a:off x="609600" y="1905000"/>
            <a:ext cx="10972800" cy="4114800"/>
          </a:xfrm>
          <a:prstGeom prst="rect">
            <a:avLst/>
          </a:prstGeom>
        </p:spPr>
        <p:txBody>
          <a:bodyPr lIns="81440" tIns="40720" rIns="81440" bIns="40720"/>
          <a:lstStyle/>
          <a:p>
            <a:pPr lvl="0"/>
            <a:r>
              <a:rPr lang="vi-VN" smtClean="0"/>
              <a:t>Bấm &amp; sửa kiểu tiêu đề</a:t>
            </a:r>
          </a:p>
          <a:p>
            <a:pPr lvl="1"/>
            <a:r>
              <a:rPr lang="vi-VN" smtClean="0"/>
              <a:t>Mức hai</a:t>
            </a:r>
          </a:p>
          <a:p>
            <a:pPr lvl="2"/>
            <a:r>
              <a:rPr lang="vi-VN" smtClean="0"/>
              <a:t>Mức ba</a:t>
            </a:r>
          </a:p>
          <a:p>
            <a:pPr lvl="3"/>
            <a:r>
              <a:rPr lang="vi-VN" smtClean="0"/>
              <a:t>Mức bốn</a:t>
            </a:r>
          </a:p>
          <a:p>
            <a:pPr lvl="4"/>
            <a:r>
              <a:rPr lang="vi-VN" smtClean="0"/>
              <a:t>Mức năm</a:t>
            </a:r>
            <a:endParaRPr lang="vi-VN"/>
          </a:p>
        </p:txBody>
      </p:sp>
      <p:sp>
        <p:nvSpPr>
          <p:cNvPr id="4" name="Rectangle 4"/>
          <p:cNvSpPr>
            <a:spLocks noGrp="1" noChangeArrowheads="1"/>
          </p:cNvSpPr>
          <p:nvPr>
            <p:ph type="dt" sz="half" idx="10"/>
          </p:nvPr>
        </p:nvSpPr>
        <p:spPr>
          <a:xfrm>
            <a:off x="609600" y="6245225"/>
            <a:ext cx="2844800" cy="476251"/>
          </a:xfrm>
          <a:prstGeom prst="rect">
            <a:avLst/>
          </a:prstGeom>
        </p:spPr>
        <p:txBody>
          <a:bodyPr lIns="81440" tIns="40720" rIns="81440" bIns="40720"/>
          <a:lstStyle>
            <a:lvl1pPr>
              <a:defRPr/>
            </a:lvl1pPr>
          </a:lstStyle>
          <a:p>
            <a:pPr defTabSz="1085565">
              <a:defRPr/>
            </a:pPr>
            <a:endParaRPr lang="en-US" sz="2133">
              <a:solidFill>
                <a:prstClr val="black"/>
              </a:solidFill>
            </a:endParaRPr>
          </a:p>
        </p:txBody>
      </p:sp>
      <p:sp>
        <p:nvSpPr>
          <p:cNvPr id="5" name="Rectangle 5"/>
          <p:cNvSpPr>
            <a:spLocks noGrp="1" noChangeArrowheads="1"/>
          </p:cNvSpPr>
          <p:nvPr>
            <p:ph type="ftr" sz="quarter" idx="11"/>
          </p:nvPr>
        </p:nvSpPr>
        <p:spPr>
          <a:xfrm>
            <a:off x="4165600" y="6245225"/>
            <a:ext cx="3860800" cy="476251"/>
          </a:xfrm>
          <a:prstGeom prst="rect">
            <a:avLst/>
          </a:prstGeom>
        </p:spPr>
        <p:txBody>
          <a:bodyPr lIns="81440" tIns="40720" rIns="81440" bIns="40720"/>
          <a:lstStyle>
            <a:lvl1pPr>
              <a:defRPr/>
            </a:lvl1pPr>
          </a:lstStyle>
          <a:p>
            <a:pPr defTabSz="1085565">
              <a:defRPr/>
            </a:pPr>
            <a:endParaRPr lang="en-US" sz="2133">
              <a:solidFill>
                <a:prstClr val="black"/>
              </a:solidFill>
            </a:endParaRPr>
          </a:p>
        </p:txBody>
      </p:sp>
      <p:sp>
        <p:nvSpPr>
          <p:cNvPr id="6" name="Rectangle 6"/>
          <p:cNvSpPr>
            <a:spLocks noGrp="1" noChangeArrowheads="1"/>
          </p:cNvSpPr>
          <p:nvPr>
            <p:ph type="sldNum" sz="quarter" idx="12"/>
          </p:nvPr>
        </p:nvSpPr>
        <p:spPr>
          <a:xfrm>
            <a:off x="8737600" y="6245225"/>
            <a:ext cx="2844800" cy="476251"/>
          </a:xfrm>
          <a:prstGeom prst="rect">
            <a:avLst/>
          </a:prstGeom>
        </p:spPr>
        <p:txBody>
          <a:bodyPr lIns="81440" tIns="40720" rIns="81440" bIns="40720"/>
          <a:lstStyle>
            <a:lvl1pPr>
              <a:defRPr/>
            </a:lvl1pPr>
          </a:lstStyle>
          <a:p>
            <a:pPr defTabSz="1085565">
              <a:defRPr/>
            </a:pPr>
            <a:fld id="{E979D15E-7C97-46BA-A533-0FCFA23F6052}" type="slidenum">
              <a:rPr lang="en-US" sz="2133" smtClean="0">
                <a:solidFill>
                  <a:prstClr val="black"/>
                </a:solidFill>
              </a:rPr>
              <a:pPr defTabSz="1085565">
                <a:defRPr/>
              </a:pPr>
              <a:t>‹#›</a:t>
            </a:fld>
            <a:endParaRPr lang="en-US" sz="2133">
              <a:solidFill>
                <a:prstClr val="black"/>
              </a:solidFill>
            </a:endParaRPr>
          </a:p>
        </p:txBody>
      </p:sp>
    </p:spTree>
    <p:extLst>
      <p:ext uri="{BB962C8B-B14F-4D97-AF65-F5344CB8AC3E}">
        <p14:creationId xmlns:p14="http://schemas.microsoft.com/office/powerpoint/2010/main" val="108584213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6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1244340433"/>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êu đề và Nội dung">
    <p:spTree>
      <p:nvGrpSpPr>
        <p:cNvPr id="1" name=""/>
        <p:cNvGrpSpPr/>
        <p:nvPr/>
      </p:nvGrpSpPr>
      <p:grpSpPr>
        <a:xfrm>
          <a:off x="0" y="0"/>
          <a:ext cx="0" cy="0"/>
          <a:chOff x="0" y="0"/>
          <a:chExt cx="0" cy="0"/>
        </a:xfrm>
      </p:grpSpPr>
      <p:sp>
        <p:nvSpPr>
          <p:cNvPr id="2" name="Tiêu đề 1"/>
          <p:cNvSpPr>
            <a:spLocks noGrp="1"/>
          </p:cNvSpPr>
          <p:nvPr>
            <p:ph type="title" hasCustomPrompt="1"/>
          </p:nvPr>
        </p:nvSpPr>
        <p:spPr>
          <a:xfrm>
            <a:off x="609600" y="292103"/>
            <a:ext cx="10972800" cy="1384300"/>
          </a:xfrm>
          <a:prstGeom prst="rect">
            <a:avLst/>
          </a:prstGeom>
        </p:spPr>
        <p:txBody>
          <a:bodyPr lIns="81520" tIns="40760" rIns="81520" bIns="40760"/>
          <a:lstStyle/>
          <a:p>
            <a:r>
              <a:rPr lang="vi-VN" smtClean="0"/>
              <a:t>Bấm &amp; sửa kiểu tiêu đề</a:t>
            </a:r>
            <a:endParaRPr lang="vi-VN"/>
          </a:p>
        </p:txBody>
      </p:sp>
      <p:sp>
        <p:nvSpPr>
          <p:cNvPr id="3" name="Nơi giữ chỗ cho Nội dung 2"/>
          <p:cNvSpPr>
            <a:spLocks noGrp="1"/>
          </p:cNvSpPr>
          <p:nvPr>
            <p:ph idx="1" hasCustomPrompt="1"/>
          </p:nvPr>
        </p:nvSpPr>
        <p:spPr>
          <a:xfrm>
            <a:off x="609600" y="1905000"/>
            <a:ext cx="10972800" cy="4114800"/>
          </a:xfrm>
          <a:prstGeom prst="rect">
            <a:avLst/>
          </a:prstGeom>
        </p:spPr>
        <p:txBody>
          <a:bodyPr lIns="81520" tIns="40760" rIns="81520" bIns="40760"/>
          <a:lstStyle/>
          <a:p>
            <a:pPr lvl="0"/>
            <a:r>
              <a:rPr lang="vi-VN" smtClean="0"/>
              <a:t>Bấm &amp; sửa kiểu tiêu đề</a:t>
            </a:r>
          </a:p>
          <a:p>
            <a:pPr lvl="1"/>
            <a:r>
              <a:rPr lang="vi-VN" smtClean="0"/>
              <a:t>Mức hai</a:t>
            </a:r>
          </a:p>
          <a:p>
            <a:pPr lvl="2"/>
            <a:r>
              <a:rPr lang="vi-VN" smtClean="0"/>
              <a:t>Mức ba</a:t>
            </a:r>
          </a:p>
          <a:p>
            <a:pPr lvl="3"/>
            <a:r>
              <a:rPr lang="vi-VN" smtClean="0"/>
              <a:t>Mức bốn</a:t>
            </a:r>
          </a:p>
          <a:p>
            <a:pPr lvl="4"/>
            <a:r>
              <a:rPr lang="vi-VN" smtClean="0"/>
              <a:t>Mức năm</a:t>
            </a:r>
            <a:endParaRPr lang="vi-VN"/>
          </a:p>
        </p:txBody>
      </p:sp>
      <p:sp>
        <p:nvSpPr>
          <p:cNvPr id="4" name="Rectangle 4"/>
          <p:cNvSpPr>
            <a:spLocks noGrp="1" noChangeArrowheads="1"/>
          </p:cNvSpPr>
          <p:nvPr>
            <p:ph type="dt" sz="half" idx="10"/>
          </p:nvPr>
        </p:nvSpPr>
        <p:spPr>
          <a:xfrm>
            <a:off x="609600" y="6245225"/>
            <a:ext cx="2844800" cy="476251"/>
          </a:xfrm>
          <a:prstGeom prst="rect">
            <a:avLst/>
          </a:prstGeom>
        </p:spPr>
        <p:txBody>
          <a:bodyPr lIns="81520" tIns="40760" rIns="81520" bIns="40760"/>
          <a:lstStyle>
            <a:lvl1pPr>
              <a:defRPr/>
            </a:lvl1pPr>
          </a:lstStyle>
          <a:p>
            <a:pPr defTabSz="1086632">
              <a:defRPr/>
            </a:pPr>
            <a:endParaRPr lang="en-US" sz="2133">
              <a:solidFill>
                <a:prstClr val="black"/>
              </a:solidFill>
            </a:endParaRPr>
          </a:p>
        </p:txBody>
      </p:sp>
      <p:sp>
        <p:nvSpPr>
          <p:cNvPr id="5" name="Rectangle 5"/>
          <p:cNvSpPr>
            <a:spLocks noGrp="1" noChangeArrowheads="1"/>
          </p:cNvSpPr>
          <p:nvPr>
            <p:ph type="ftr" sz="quarter" idx="11"/>
          </p:nvPr>
        </p:nvSpPr>
        <p:spPr>
          <a:xfrm>
            <a:off x="4165600" y="6245225"/>
            <a:ext cx="3860800" cy="476251"/>
          </a:xfrm>
          <a:prstGeom prst="rect">
            <a:avLst/>
          </a:prstGeom>
        </p:spPr>
        <p:txBody>
          <a:bodyPr lIns="81520" tIns="40760" rIns="81520" bIns="40760"/>
          <a:lstStyle>
            <a:lvl1pPr>
              <a:defRPr/>
            </a:lvl1pPr>
          </a:lstStyle>
          <a:p>
            <a:pPr defTabSz="1086632">
              <a:defRPr/>
            </a:pPr>
            <a:endParaRPr lang="en-US" sz="2133">
              <a:solidFill>
                <a:prstClr val="black"/>
              </a:solidFill>
            </a:endParaRPr>
          </a:p>
        </p:txBody>
      </p:sp>
      <p:sp>
        <p:nvSpPr>
          <p:cNvPr id="6" name="Rectangle 6"/>
          <p:cNvSpPr>
            <a:spLocks noGrp="1" noChangeArrowheads="1"/>
          </p:cNvSpPr>
          <p:nvPr>
            <p:ph type="sldNum" sz="quarter" idx="12"/>
          </p:nvPr>
        </p:nvSpPr>
        <p:spPr>
          <a:xfrm>
            <a:off x="8737600" y="6245225"/>
            <a:ext cx="2844800" cy="476251"/>
          </a:xfrm>
          <a:prstGeom prst="rect">
            <a:avLst/>
          </a:prstGeom>
        </p:spPr>
        <p:txBody>
          <a:bodyPr lIns="81520" tIns="40760" rIns="81520" bIns="40760"/>
          <a:lstStyle>
            <a:lvl1pPr>
              <a:defRPr/>
            </a:lvl1pPr>
          </a:lstStyle>
          <a:p>
            <a:pPr defTabSz="1086632">
              <a:defRPr/>
            </a:pPr>
            <a:fld id="{E979D15E-7C97-46BA-A533-0FCFA23F6052}" type="slidenum">
              <a:rPr lang="en-US" sz="2133" smtClean="0">
                <a:solidFill>
                  <a:prstClr val="black"/>
                </a:solidFill>
              </a:rPr>
              <a:pPr defTabSz="1086632">
                <a:defRPr/>
              </a:pPr>
              <a:t>‹#›</a:t>
            </a:fld>
            <a:endParaRPr lang="en-US" sz="2133">
              <a:solidFill>
                <a:prstClr val="black"/>
              </a:solidFill>
            </a:endParaRPr>
          </a:p>
        </p:txBody>
      </p:sp>
    </p:spTree>
    <p:extLst>
      <p:ext uri="{BB962C8B-B14F-4D97-AF65-F5344CB8AC3E}">
        <p14:creationId xmlns:p14="http://schemas.microsoft.com/office/powerpoint/2010/main" val="3471458511"/>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xfrm>
            <a:off x="609600" y="6245225"/>
            <a:ext cx="2844800" cy="476251"/>
          </a:xfrm>
          <a:prstGeom prst="rect">
            <a:avLst/>
          </a:prstGeom>
        </p:spPr>
        <p:txBody>
          <a:bodyPr lIns="34247" tIns="17120" rIns="34247" bIns="17120"/>
          <a:lstStyle>
            <a:lvl1pPr>
              <a:defRPr/>
            </a:lvl1pPr>
          </a:lstStyle>
          <a:p>
            <a:pPr defTabSz="1085565">
              <a:defRPr/>
            </a:pPr>
            <a:endParaRPr lang="en-US" sz="2133">
              <a:solidFill>
                <a:prstClr val="black"/>
              </a:solidFill>
            </a:endParaRPr>
          </a:p>
        </p:txBody>
      </p:sp>
      <p:sp>
        <p:nvSpPr>
          <p:cNvPr id="3" name="Rectangle 5"/>
          <p:cNvSpPr>
            <a:spLocks noGrp="1" noChangeArrowheads="1"/>
          </p:cNvSpPr>
          <p:nvPr>
            <p:ph type="ftr" sz="quarter" idx="11"/>
          </p:nvPr>
        </p:nvSpPr>
        <p:spPr>
          <a:xfrm>
            <a:off x="4165600" y="6245225"/>
            <a:ext cx="3860800" cy="476251"/>
          </a:xfrm>
          <a:prstGeom prst="rect">
            <a:avLst/>
          </a:prstGeom>
        </p:spPr>
        <p:txBody>
          <a:bodyPr lIns="34247" tIns="17120" rIns="34247" bIns="17120"/>
          <a:lstStyle>
            <a:lvl1pPr>
              <a:defRPr/>
            </a:lvl1pPr>
          </a:lstStyle>
          <a:p>
            <a:pPr defTabSz="1085565">
              <a:defRPr/>
            </a:pPr>
            <a:endParaRPr lang="en-US" sz="2133">
              <a:solidFill>
                <a:prstClr val="black"/>
              </a:solidFill>
            </a:endParaRPr>
          </a:p>
        </p:txBody>
      </p:sp>
      <p:sp>
        <p:nvSpPr>
          <p:cNvPr id="4" name="Rectangle 6"/>
          <p:cNvSpPr>
            <a:spLocks noGrp="1" noChangeArrowheads="1"/>
          </p:cNvSpPr>
          <p:nvPr>
            <p:ph type="sldNum" sz="quarter" idx="12"/>
          </p:nvPr>
        </p:nvSpPr>
        <p:spPr>
          <a:xfrm>
            <a:off x="8737600" y="6245225"/>
            <a:ext cx="2844800" cy="476251"/>
          </a:xfrm>
          <a:prstGeom prst="rect">
            <a:avLst/>
          </a:prstGeom>
        </p:spPr>
        <p:txBody>
          <a:bodyPr lIns="34247" tIns="17120" rIns="34247" bIns="17120"/>
          <a:lstStyle>
            <a:lvl1pPr>
              <a:defRPr/>
            </a:lvl1pPr>
          </a:lstStyle>
          <a:p>
            <a:pPr defTabSz="1085565"/>
            <a:fld id="{475E0F57-EEA1-4A8B-9311-4AD2064A14C0}" type="slidenum">
              <a:rPr lang="en-US" sz="2133" smtClean="0">
                <a:solidFill>
                  <a:prstClr val="black"/>
                </a:solidFill>
              </a:rPr>
              <a:pPr defTabSz="1085565"/>
              <a:t>‹#›</a:t>
            </a:fld>
            <a:endParaRPr lang="en-US" sz="2133">
              <a:solidFill>
                <a:prstClr val="black"/>
              </a:solidFill>
            </a:endParaRPr>
          </a:p>
        </p:txBody>
      </p:sp>
    </p:spTree>
    <p:extLst>
      <p:ext uri="{BB962C8B-B14F-4D97-AF65-F5344CB8AC3E}">
        <p14:creationId xmlns:p14="http://schemas.microsoft.com/office/powerpoint/2010/main" val="143589856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Two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46439891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4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2918794749"/>
      </p:ext>
    </p:extLst>
  </p:cSld>
  <p:clrMapOvr>
    <a:masterClrMapping/>
  </p:clrMapOvr>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5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1167445630"/>
      </p:ext>
    </p:extLst>
  </p:cSld>
  <p:clrMapOvr>
    <a:masterClrMapping/>
  </p:clrMapOvr>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3_Title and Content">
    <p:spTree>
      <p:nvGrpSpPr>
        <p:cNvPr id="1" name=""/>
        <p:cNvGrpSpPr/>
        <p:nvPr/>
      </p:nvGrpSpPr>
      <p:grpSpPr>
        <a:xfrm>
          <a:off x="0" y="0"/>
          <a:ext cx="0" cy="0"/>
          <a:chOff x="0" y="0"/>
          <a:chExt cx="0" cy="0"/>
        </a:xfrm>
      </p:grpSpPr>
      <p:sp>
        <p:nvSpPr>
          <p:cNvPr id="4" name="Rectangle 4"/>
          <p:cNvSpPr>
            <a:spLocks noGrp="1" noChangeArrowheads="1"/>
          </p:cNvSpPr>
          <p:nvPr>
            <p:ph type="dt" sz="half" idx="10"/>
          </p:nvPr>
        </p:nvSpPr>
        <p:spPr>
          <a:xfrm>
            <a:off x="609520" y="6245225"/>
            <a:ext cx="2845224" cy="476251"/>
          </a:xfrm>
          <a:prstGeom prst="rect">
            <a:avLst/>
          </a:prstGeom>
        </p:spPr>
        <p:txBody>
          <a:bodyPr lIns="34247" tIns="17120" rIns="34247" bIns="17120"/>
          <a:lstStyle>
            <a:lvl1pPr>
              <a:defRPr/>
            </a:lvl1pPr>
          </a:lstStyle>
          <a:p>
            <a:pPr defTabSz="1085565">
              <a:defRPr/>
            </a:pPr>
            <a:endParaRPr lang="en-US" sz="2133">
              <a:solidFill>
                <a:srgbClr val="000000"/>
              </a:solidFill>
            </a:endParaRPr>
          </a:p>
        </p:txBody>
      </p:sp>
      <p:sp>
        <p:nvSpPr>
          <p:cNvPr id="5" name="Rectangle 5"/>
          <p:cNvSpPr>
            <a:spLocks noGrp="1" noChangeArrowheads="1"/>
          </p:cNvSpPr>
          <p:nvPr>
            <p:ph type="ftr" sz="quarter" idx="11"/>
          </p:nvPr>
        </p:nvSpPr>
        <p:spPr>
          <a:xfrm>
            <a:off x="4165947" y="6245225"/>
            <a:ext cx="3860297" cy="476251"/>
          </a:xfrm>
          <a:prstGeom prst="rect">
            <a:avLst/>
          </a:prstGeom>
        </p:spPr>
        <p:txBody>
          <a:bodyPr lIns="34247" tIns="17120" rIns="34247" bIns="17120"/>
          <a:lstStyle>
            <a:lvl1pPr>
              <a:defRPr/>
            </a:lvl1pPr>
          </a:lstStyle>
          <a:p>
            <a:pPr defTabSz="1085565">
              <a:defRPr/>
            </a:pPr>
            <a:endParaRPr lang="en-US" sz="2133">
              <a:solidFill>
                <a:srgbClr val="000000"/>
              </a:solidFill>
            </a:endParaRPr>
          </a:p>
        </p:txBody>
      </p:sp>
      <p:sp>
        <p:nvSpPr>
          <p:cNvPr id="6" name="Rectangle 6"/>
          <p:cNvSpPr>
            <a:spLocks noGrp="1" noChangeArrowheads="1"/>
          </p:cNvSpPr>
          <p:nvPr>
            <p:ph type="sldNum" sz="quarter" idx="12"/>
          </p:nvPr>
        </p:nvSpPr>
        <p:spPr>
          <a:xfrm>
            <a:off x="8737373" y="6245225"/>
            <a:ext cx="2845223" cy="476251"/>
          </a:xfrm>
          <a:prstGeom prst="rect">
            <a:avLst/>
          </a:prstGeom>
        </p:spPr>
        <p:txBody>
          <a:bodyPr lIns="34247" tIns="17120" rIns="34247" bIns="17120"/>
          <a:lstStyle>
            <a:lvl1pPr>
              <a:defRPr/>
            </a:lvl1pPr>
          </a:lstStyle>
          <a:p>
            <a:pPr defTabSz="1085565">
              <a:defRPr/>
            </a:pPr>
            <a:fld id="{BEF8FD80-C95D-4220-BF8B-01906B7B67AD}" type="slidenum">
              <a:rPr lang="en-US" sz="2133" smtClean="0">
                <a:solidFill>
                  <a:srgbClr val="000000"/>
                </a:solidFill>
              </a:rPr>
              <a:pPr defTabSz="1085565">
                <a:defRPr/>
              </a:pPr>
              <a:t>‹#›</a:t>
            </a:fld>
            <a:endParaRPr lang="en-US" sz="2133">
              <a:solidFill>
                <a:srgbClr val="000000"/>
              </a:solidFill>
            </a:endParaRPr>
          </a:p>
        </p:txBody>
      </p:sp>
    </p:spTree>
    <p:extLst>
      <p:ext uri="{BB962C8B-B14F-4D97-AF65-F5344CB8AC3E}">
        <p14:creationId xmlns:p14="http://schemas.microsoft.com/office/powerpoint/2010/main" val="369124655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首页">
    <p:spTree>
      <p:nvGrpSpPr>
        <p:cNvPr id="1" name=""/>
        <p:cNvGrpSpPr/>
        <p:nvPr/>
      </p:nvGrpSpPr>
      <p:grpSpPr>
        <a:xfrm>
          <a:off x="0" y="0"/>
          <a:ext cx="0" cy="0"/>
          <a:chOff x="0" y="0"/>
          <a:chExt cx="0" cy="0"/>
        </a:xfrm>
      </p:grpSpPr>
      <p:pic>
        <p:nvPicPr>
          <p:cNvPr id="6" name="图片 5"/>
          <p:cNvPicPr>
            <a:picLocks noChangeAspect="1"/>
          </p:cNvPicPr>
          <p:nvPr userDrawn="1"/>
        </p:nvPicPr>
        <p:blipFill rotWithShape="1">
          <a:blip r:embed="rId2" cstate="screen">
            <a:extLst>
              <a:ext uri="{28A0092B-C50C-407E-A947-70E740481C1C}">
                <a14:useLocalDpi xmlns:a14="http://schemas.microsoft.com/office/drawing/2010/main" val="0"/>
              </a:ext>
            </a:extLst>
          </a:blip>
          <a:srcRect t="6524" b="6524"/>
          <a:stretch>
            <a:fillRect/>
          </a:stretch>
        </p:blipFill>
        <p:spPr>
          <a:xfrm>
            <a:off x="0" y="0"/>
            <a:ext cx="12192000" cy="6858000"/>
          </a:xfrm>
          <a:prstGeom prst="rect">
            <a:avLst/>
          </a:prstGeom>
        </p:spPr>
      </p:pic>
    </p:spTree>
    <p:extLst>
      <p:ext uri="{BB962C8B-B14F-4D97-AF65-F5344CB8AC3E}">
        <p14:creationId xmlns:p14="http://schemas.microsoft.com/office/powerpoint/2010/main" val="416667817"/>
      </p:ext>
    </p:extLst>
  </p:cSld>
  <p:clrMapOvr>
    <a:masterClrMapping/>
  </p:clrMapOvr>
  <mc:AlternateContent xmlns:mc="http://schemas.openxmlformats.org/markup-compatibility/2006" xmlns:p14="http://schemas.microsoft.com/office/powerpoint/2010/main">
    <mc:Choice Requires="p14">
      <p:transition spd="slow" p14:dur="1400" advClick="0" advTm="5000">
        <p14:ripple/>
      </p:transition>
    </mc:Choice>
    <mc:Fallback xmlns="">
      <p:transition spd="slow" advClick="0" advTm="5000">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pic>
        <p:nvPicPr>
          <p:cNvPr id="7" name="图片 6"/>
          <p:cNvPicPr>
            <a:picLocks noChangeAspect="1"/>
          </p:cNvPicPr>
          <p:nvPr userDrawn="1"/>
        </p:nvPicPr>
        <p:blipFill rotWithShape="1">
          <a:blip r:embed="rId2" cstate="screen">
            <a:extLst>
              <a:ext uri="{28A0092B-C50C-407E-A947-70E740481C1C}">
                <a14:useLocalDpi xmlns:a14="http://schemas.microsoft.com/office/drawing/2010/main" val="0"/>
              </a:ext>
            </a:extLst>
          </a:blip>
          <a:srcRect t="1524" b="11524"/>
          <a:stretch>
            <a:fillRect/>
          </a:stretch>
        </p:blipFill>
        <p:spPr>
          <a:xfrm>
            <a:off x="0" y="0"/>
            <a:ext cx="12192000" cy="6858000"/>
          </a:xfrm>
          <a:prstGeom prst="rect">
            <a:avLst/>
          </a:prstGeom>
        </p:spPr>
      </p:pic>
    </p:spTree>
    <p:extLst>
      <p:ext uri="{BB962C8B-B14F-4D97-AF65-F5344CB8AC3E}">
        <p14:creationId xmlns:p14="http://schemas.microsoft.com/office/powerpoint/2010/main" val="2358856128"/>
      </p:ext>
    </p:extLst>
  </p:cSld>
  <p:clrMapOvr>
    <a:masterClrMapping/>
  </p:clrMapOvr>
  <mc:AlternateContent xmlns:mc="http://schemas.openxmlformats.org/markup-compatibility/2006" xmlns:p14="http://schemas.microsoft.com/office/powerpoint/2010/main">
    <mc:Choice Requires="p14">
      <p:transition spd="slow" p14:dur="1400" advClick="0" advTm="5000">
        <p14:doors dir="vert"/>
      </p:transition>
    </mc:Choice>
    <mc:Fallback xmlns="">
      <p:transition spd="slow" advClick="0" advTm="5000">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type="blank" preserve="1">
  <p:cSld name="过度页1">
    <p:spTree>
      <p:nvGrpSpPr>
        <p:cNvPr id="1" name=""/>
        <p:cNvGrpSpPr/>
        <p:nvPr/>
      </p:nvGrpSpPr>
      <p:grpSpPr>
        <a:xfrm>
          <a:off x="0" y="0"/>
          <a:ext cx="0" cy="0"/>
          <a:chOff x="0" y="0"/>
          <a:chExt cx="0" cy="0"/>
        </a:xfrm>
      </p:grpSpPr>
      <p:pic>
        <p:nvPicPr>
          <p:cNvPr id="3" name="图片 2"/>
          <p:cNvPicPr>
            <a:picLocks noChangeAspect="1"/>
          </p:cNvPicPr>
          <p:nvPr userDrawn="1"/>
        </p:nvPicPr>
        <p:blipFill rotWithShape="1">
          <a:blip r:embed="rId2" cstate="screen">
            <a:extLst>
              <a:ext uri="{28A0092B-C50C-407E-A947-70E740481C1C}">
                <a14:useLocalDpi xmlns:a14="http://schemas.microsoft.com/office/drawing/2010/main" val="0"/>
              </a:ext>
            </a:extLst>
          </a:blip>
          <a:srcRect t="6524" b="6524"/>
          <a:stretch>
            <a:fillRect/>
          </a:stretch>
        </p:blipFill>
        <p:spPr>
          <a:xfrm>
            <a:off x="0" y="0"/>
            <a:ext cx="12192000" cy="6858000"/>
          </a:xfrm>
          <a:prstGeom prst="rect">
            <a:avLst/>
          </a:prstGeom>
        </p:spPr>
      </p:pic>
    </p:spTree>
    <p:extLst>
      <p:ext uri="{BB962C8B-B14F-4D97-AF65-F5344CB8AC3E}">
        <p14:creationId xmlns:p14="http://schemas.microsoft.com/office/powerpoint/2010/main" val="2476544753"/>
      </p:ext>
    </p:extLst>
  </p:cSld>
  <p:clrMapOvr>
    <a:masterClrMapping/>
  </p:clrMapOvr>
  <mc:AlternateContent xmlns:mc="http://schemas.openxmlformats.org/markup-compatibility/2006" xmlns:p14="http://schemas.microsoft.com/office/powerpoint/2010/main">
    <mc:Choice Requires="p14">
      <p:transition spd="slow" p14:dur="900" advClick="0" advTm="5000">
        <p14:warp dir="in"/>
      </p:transition>
    </mc:Choice>
    <mc:Fallback xmlns="">
      <p:transition spd="slow" advClick="0" advTm="5000">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内页-1">
    <p:spTree>
      <p:nvGrpSpPr>
        <p:cNvPr id="1" name=""/>
        <p:cNvGrpSpPr/>
        <p:nvPr/>
      </p:nvGrpSpPr>
      <p:grpSpPr>
        <a:xfrm>
          <a:off x="0" y="0"/>
          <a:ext cx="0" cy="0"/>
          <a:chOff x="0" y="0"/>
          <a:chExt cx="0" cy="0"/>
        </a:xfrm>
      </p:grpSpPr>
    </p:spTree>
    <p:extLst>
      <p:ext uri="{BB962C8B-B14F-4D97-AF65-F5344CB8AC3E}">
        <p14:creationId xmlns:p14="http://schemas.microsoft.com/office/powerpoint/2010/main" val="2865029237"/>
      </p:ext>
    </p:extLst>
  </p:cSld>
  <p:clrMapOvr>
    <a:masterClrMapping/>
  </p:clrMapOvr>
  <mc:AlternateContent xmlns:mc="http://schemas.openxmlformats.org/markup-compatibility/2006" xmlns:p14="http://schemas.microsoft.com/office/powerpoint/2010/main">
    <mc:Choice Requires="p14">
      <p:transition spd="slow" p14:dur="1600" advClick="0" advTm="5000">
        <p14:prism isInverted="1"/>
      </p:transition>
    </mc:Choice>
    <mc:Fallback xmlns="">
      <p:transition spd="slow" advClick="0" advTm="5000">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1_内页-1">
    <p:spTree>
      <p:nvGrpSpPr>
        <p:cNvPr id="1" name=""/>
        <p:cNvGrpSpPr/>
        <p:nvPr/>
      </p:nvGrpSpPr>
      <p:grpSpPr>
        <a:xfrm>
          <a:off x="0" y="0"/>
          <a:ext cx="0" cy="0"/>
          <a:chOff x="0" y="0"/>
          <a:chExt cx="0" cy="0"/>
        </a:xfrm>
      </p:grpSpPr>
    </p:spTree>
    <p:extLst>
      <p:ext uri="{BB962C8B-B14F-4D97-AF65-F5344CB8AC3E}">
        <p14:creationId xmlns:p14="http://schemas.microsoft.com/office/powerpoint/2010/main" val="2463516184"/>
      </p:ext>
    </p:extLst>
  </p:cSld>
  <p:clrMapOvr>
    <a:masterClrMapping/>
  </p:clrMapOvr>
  <mc:AlternateContent xmlns:mc="http://schemas.openxmlformats.org/markup-compatibility/2006" xmlns:p14="http://schemas.microsoft.com/office/powerpoint/2010/main">
    <mc:Choice Requires="p14">
      <p:transition spd="slow" p14:dur="1250" advClick="0" advTm="5000">
        <p14:switch dir="r"/>
      </p:transition>
    </mc:Choice>
    <mc:Fallback xmlns="">
      <p:transition spd="slow" advClick="0" advTm="500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6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2001913563"/>
      </p:ext>
    </p:extLst>
  </p:cSld>
  <p:clrMapOvr>
    <a:masterClrMapping/>
  </p:clrMapOvr>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2_内页-1">
    <p:spTree>
      <p:nvGrpSpPr>
        <p:cNvPr id="1" name=""/>
        <p:cNvGrpSpPr/>
        <p:nvPr/>
      </p:nvGrpSpPr>
      <p:grpSpPr>
        <a:xfrm>
          <a:off x="0" y="0"/>
          <a:ext cx="0" cy="0"/>
          <a:chOff x="0" y="0"/>
          <a:chExt cx="0" cy="0"/>
        </a:xfrm>
      </p:grpSpPr>
    </p:spTree>
    <p:extLst>
      <p:ext uri="{BB962C8B-B14F-4D97-AF65-F5344CB8AC3E}">
        <p14:creationId xmlns:p14="http://schemas.microsoft.com/office/powerpoint/2010/main" val="192017243"/>
      </p:ext>
    </p:extLst>
  </p:cSld>
  <p:clrMapOvr>
    <a:masterClrMapping/>
  </p:clrMapOvr>
  <mc:AlternateContent xmlns:mc="http://schemas.openxmlformats.org/markup-compatibility/2006" xmlns:p14="http://schemas.microsoft.com/office/powerpoint/2010/main">
    <mc:Choice Requires="p14">
      <p:transition spd="slow" p14:dur="1250" advClick="0" advTm="5000">
        <p14:flip dir="r"/>
      </p:transition>
    </mc:Choice>
    <mc:Fallback xmlns="">
      <p:transition spd="slow" advClick="0" advTm="5000">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3_内页-1">
    <p:spTree>
      <p:nvGrpSpPr>
        <p:cNvPr id="1" name=""/>
        <p:cNvGrpSpPr/>
        <p:nvPr/>
      </p:nvGrpSpPr>
      <p:grpSpPr>
        <a:xfrm>
          <a:off x="0" y="0"/>
          <a:ext cx="0" cy="0"/>
          <a:chOff x="0" y="0"/>
          <a:chExt cx="0" cy="0"/>
        </a:xfrm>
      </p:grpSpPr>
    </p:spTree>
    <p:extLst>
      <p:ext uri="{BB962C8B-B14F-4D97-AF65-F5344CB8AC3E}">
        <p14:creationId xmlns:p14="http://schemas.microsoft.com/office/powerpoint/2010/main" val="4109674919"/>
      </p:ext>
    </p:extLst>
  </p:cSld>
  <p:clrMapOvr>
    <a:masterClrMapping/>
  </p:clrMapOvr>
  <mc:AlternateContent xmlns:mc="http://schemas.openxmlformats.org/markup-compatibility/2006" xmlns:p14="http://schemas.microsoft.com/office/powerpoint/2010/main">
    <mc:Choice Requires="p14">
      <p:transition spd="slow" p14:dur="1600" advClick="0" advTm="5000">
        <p14:gallery dir="l"/>
      </p:transition>
    </mc:Choice>
    <mc:Fallback xmlns="">
      <p:transition spd="slow" advClick="0" advTm="5000">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版权页">
    <p:spTree>
      <p:nvGrpSpPr>
        <p:cNvPr id="1" name=""/>
        <p:cNvGrpSpPr/>
        <p:nvPr/>
      </p:nvGrpSpPr>
      <p:grpSpPr>
        <a:xfrm>
          <a:off x="0" y="0"/>
          <a:ext cx="0" cy="0"/>
          <a:chOff x="0" y="0"/>
          <a:chExt cx="0" cy="0"/>
        </a:xfrm>
      </p:grpSpPr>
      <p:pic>
        <p:nvPicPr>
          <p:cNvPr id="3" name="图片 2"/>
          <p:cNvPicPr>
            <a:picLocks noChangeAspect="1"/>
          </p:cNvPicPr>
          <p:nvPr userDrawn="1"/>
        </p:nvPicPr>
        <p:blipFill rotWithShape="1">
          <a:blip r:embed="rId2" cstate="screen">
            <a:extLst>
              <a:ext uri="{28A0092B-C50C-407E-A947-70E740481C1C}">
                <a14:useLocalDpi xmlns:a14="http://schemas.microsoft.com/office/drawing/2010/main" val="0"/>
              </a:ext>
            </a:extLst>
          </a:blip>
          <a:srcRect t="1524" b="11524"/>
          <a:stretch>
            <a:fillRect/>
          </a:stretch>
        </p:blipFill>
        <p:spPr>
          <a:xfrm>
            <a:off x="0" y="0"/>
            <a:ext cx="12192000" cy="6858000"/>
          </a:xfrm>
          <a:prstGeom prst="rect">
            <a:avLst/>
          </a:prstGeom>
        </p:spPr>
      </p:pic>
    </p:spTree>
    <p:extLst>
      <p:ext uri="{BB962C8B-B14F-4D97-AF65-F5344CB8AC3E}">
        <p14:creationId xmlns:p14="http://schemas.microsoft.com/office/powerpoint/2010/main" val="1900730864"/>
      </p:ext>
    </p:extLst>
  </p:cSld>
  <p:clrMapOvr>
    <a:masterClrMapping/>
  </p:clrMapOvr>
  <mc:AlternateContent xmlns:mc="http://schemas.openxmlformats.org/markup-compatibility/2006" xmlns:p14="http://schemas.microsoft.com/office/powerpoint/2010/main">
    <mc:Choice Requires="p14">
      <p:transition spd="slow" p14:dur="1600" advClick="0" advTm="5000">
        <p:blinds dir="vert"/>
      </p:transition>
    </mc:Choice>
    <mc:Fallback xmlns="">
      <p:transition spd="slow" advClick="0" advTm="5000">
        <p:blinds dir="vert"/>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lvl1pPr>
              <a:defRPr/>
            </a:lvl1pPr>
          </a:lstStyle>
          <a:p>
            <a:endParaRPr lang="en-US" altLang="en-US">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US" altLang="en-US">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126EFD47-FB3D-4C59-B843-3011BD04021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563136622"/>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endParaRPr lang="en-US" altLang="en-US">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US" altLang="en-US">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C818F912-0325-4690-B91D-0DAD1EE7CD9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626461128"/>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1" y="1709739"/>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1" y="4589464"/>
            <a:ext cx="105156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Edit Master text styles</a:t>
            </a:r>
          </a:p>
        </p:txBody>
      </p:sp>
      <p:sp>
        <p:nvSpPr>
          <p:cNvPr id="4" name="Date Placeholder 3"/>
          <p:cNvSpPr>
            <a:spLocks noGrp="1"/>
          </p:cNvSpPr>
          <p:nvPr>
            <p:ph type="dt" sz="half" idx="10"/>
          </p:nvPr>
        </p:nvSpPr>
        <p:spPr/>
        <p:txBody>
          <a:bodyPr/>
          <a:lstStyle>
            <a:lvl1pPr>
              <a:defRPr/>
            </a:lvl1pPr>
          </a:lstStyle>
          <a:p>
            <a:endParaRPr lang="en-US" altLang="en-US">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US" altLang="en-US">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58B3E61F-6494-46D6-85D1-4628BE060082}"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285158556"/>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1"/>
            <a:ext cx="5384800" cy="4525963"/>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lvl1pPr>
              <a:defRPr/>
            </a:lvl1pPr>
          </a:lstStyle>
          <a:p>
            <a:endParaRPr lang="en-US" altLang="en-US">
              <a:solidFill>
                <a:srgbClr val="000000"/>
              </a:solidFill>
            </a:endParaRPr>
          </a:p>
        </p:txBody>
      </p:sp>
      <p:sp>
        <p:nvSpPr>
          <p:cNvPr id="6" name="Footer Placeholder 5"/>
          <p:cNvSpPr>
            <a:spLocks noGrp="1"/>
          </p:cNvSpPr>
          <p:nvPr>
            <p:ph type="ftr" sz="quarter" idx="11"/>
          </p:nvPr>
        </p:nvSpPr>
        <p:spPr/>
        <p:txBody>
          <a:bodyPr/>
          <a:lstStyle>
            <a:lvl1pPr>
              <a:defRPr/>
            </a:lvl1pPr>
          </a:lstStyle>
          <a:p>
            <a:endParaRPr lang="en-US" altLang="en-US">
              <a:solidFill>
                <a:srgbClr val="000000"/>
              </a:solidFill>
            </a:endParaRPr>
          </a:p>
        </p:txBody>
      </p:sp>
      <p:sp>
        <p:nvSpPr>
          <p:cNvPr id="7" name="Slide Number Placeholder 6"/>
          <p:cNvSpPr>
            <a:spLocks noGrp="1"/>
          </p:cNvSpPr>
          <p:nvPr>
            <p:ph type="sldNum" sz="quarter" idx="12"/>
          </p:nvPr>
        </p:nvSpPr>
        <p:spPr/>
        <p:txBody>
          <a:bodyPr/>
          <a:lstStyle>
            <a:lvl1pPr>
              <a:defRPr/>
            </a:lvl1pPr>
          </a:lstStyle>
          <a:p>
            <a:fld id="{0524674F-FD75-4EF8-BB19-5AA6459D00D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264421539"/>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40317" y="365126"/>
            <a:ext cx="10515600" cy="1325563"/>
          </a:xfrm>
        </p:spPr>
        <p:txBody>
          <a:bodyPr/>
          <a:lstStyle/>
          <a:p>
            <a:r>
              <a:rPr lang="en-US"/>
              <a:t>Click to edit Master title style</a:t>
            </a:r>
          </a:p>
        </p:txBody>
      </p:sp>
      <p:sp>
        <p:nvSpPr>
          <p:cNvPr id="3" name="Text Placeholder 2"/>
          <p:cNvSpPr>
            <a:spLocks noGrp="1"/>
          </p:cNvSpPr>
          <p:nvPr>
            <p:ph type="body" idx="1"/>
          </p:nvPr>
        </p:nvSpPr>
        <p:spPr>
          <a:xfrm>
            <a:off x="840318" y="1681163"/>
            <a:ext cx="5158316"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40318" y="2505075"/>
            <a:ext cx="5158316"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71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71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lvl1pPr>
              <a:defRPr/>
            </a:lvl1pPr>
          </a:lstStyle>
          <a:p>
            <a:endParaRPr lang="en-US" altLang="en-US">
              <a:solidFill>
                <a:srgbClr val="000000"/>
              </a:solidFill>
            </a:endParaRPr>
          </a:p>
        </p:txBody>
      </p:sp>
      <p:sp>
        <p:nvSpPr>
          <p:cNvPr id="8" name="Footer Placeholder 7"/>
          <p:cNvSpPr>
            <a:spLocks noGrp="1"/>
          </p:cNvSpPr>
          <p:nvPr>
            <p:ph type="ftr" sz="quarter" idx="11"/>
          </p:nvPr>
        </p:nvSpPr>
        <p:spPr/>
        <p:txBody>
          <a:bodyPr/>
          <a:lstStyle>
            <a:lvl1pPr>
              <a:defRPr/>
            </a:lvl1pPr>
          </a:lstStyle>
          <a:p>
            <a:endParaRPr lang="en-US" altLang="en-US">
              <a:solidFill>
                <a:srgbClr val="000000"/>
              </a:solidFill>
            </a:endParaRPr>
          </a:p>
        </p:txBody>
      </p:sp>
      <p:sp>
        <p:nvSpPr>
          <p:cNvPr id="9" name="Slide Number Placeholder 8"/>
          <p:cNvSpPr>
            <a:spLocks noGrp="1"/>
          </p:cNvSpPr>
          <p:nvPr>
            <p:ph type="sldNum" sz="quarter" idx="12"/>
          </p:nvPr>
        </p:nvSpPr>
        <p:spPr/>
        <p:txBody>
          <a:bodyPr/>
          <a:lstStyle>
            <a:lvl1pPr>
              <a:defRPr/>
            </a:lvl1pPr>
          </a:lstStyle>
          <a:p>
            <a:fld id="{8E2128E8-5809-4765-97E0-6742D0FE6279}"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4278579469"/>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lvl1pPr>
              <a:defRPr/>
            </a:lvl1pPr>
          </a:lstStyle>
          <a:p>
            <a:endParaRPr lang="en-US" altLang="en-US">
              <a:solidFill>
                <a:srgbClr val="000000"/>
              </a:solidFill>
            </a:endParaRPr>
          </a:p>
        </p:txBody>
      </p:sp>
      <p:sp>
        <p:nvSpPr>
          <p:cNvPr id="4" name="Footer Placeholder 3"/>
          <p:cNvSpPr>
            <a:spLocks noGrp="1"/>
          </p:cNvSpPr>
          <p:nvPr>
            <p:ph type="ftr" sz="quarter" idx="11"/>
          </p:nvPr>
        </p:nvSpPr>
        <p:spPr/>
        <p:txBody>
          <a:bodyPr/>
          <a:lstStyle>
            <a:lvl1pPr>
              <a:defRPr/>
            </a:lvl1pPr>
          </a:lstStyle>
          <a:p>
            <a:endParaRPr lang="en-US" altLang="en-US">
              <a:solidFill>
                <a:srgbClr val="000000"/>
              </a:solidFill>
            </a:endParaRPr>
          </a:p>
        </p:txBody>
      </p:sp>
      <p:sp>
        <p:nvSpPr>
          <p:cNvPr id="5" name="Slide Number Placeholder 4"/>
          <p:cNvSpPr>
            <a:spLocks noGrp="1"/>
          </p:cNvSpPr>
          <p:nvPr>
            <p:ph type="sldNum" sz="quarter" idx="12"/>
          </p:nvPr>
        </p:nvSpPr>
        <p:spPr/>
        <p:txBody>
          <a:bodyPr/>
          <a:lstStyle>
            <a:lvl1pPr>
              <a:defRPr/>
            </a:lvl1pPr>
          </a:lstStyle>
          <a:p>
            <a:fld id="{1C8F737B-C9A4-45B1-B5EC-8CC5E78B792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898819474"/>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ltLang="en-US">
              <a:solidFill>
                <a:srgbClr val="000000"/>
              </a:solidFill>
            </a:endParaRPr>
          </a:p>
        </p:txBody>
      </p:sp>
      <p:sp>
        <p:nvSpPr>
          <p:cNvPr id="3" name="Footer Placeholder 2"/>
          <p:cNvSpPr>
            <a:spLocks noGrp="1"/>
          </p:cNvSpPr>
          <p:nvPr>
            <p:ph type="ftr" sz="quarter" idx="11"/>
          </p:nvPr>
        </p:nvSpPr>
        <p:spPr/>
        <p:txBody>
          <a:bodyPr/>
          <a:lstStyle>
            <a:lvl1pPr>
              <a:defRPr/>
            </a:lvl1pPr>
          </a:lstStyle>
          <a:p>
            <a:endParaRPr lang="en-US" altLang="en-US">
              <a:solidFill>
                <a:srgbClr val="000000"/>
              </a:solidFill>
            </a:endParaRPr>
          </a:p>
        </p:txBody>
      </p:sp>
      <p:sp>
        <p:nvSpPr>
          <p:cNvPr id="4" name="Slide Number Placeholder 3"/>
          <p:cNvSpPr>
            <a:spLocks noGrp="1"/>
          </p:cNvSpPr>
          <p:nvPr>
            <p:ph type="sldNum" sz="quarter" idx="12"/>
          </p:nvPr>
        </p:nvSpPr>
        <p:spPr/>
        <p:txBody>
          <a:bodyPr/>
          <a:lstStyle>
            <a:lvl1pPr>
              <a:defRPr/>
            </a:lvl1pPr>
          </a:lstStyle>
          <a:p>
            <a:fld id="{B5298FF4-6A7D-4EE4-81A4-54F2BADF007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0391268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xfrm>
            <a:off x="609600" y="6245225"/>
            <a:ext cx="2844800" cy="476251"/>
          </a:xfrm>
          <a:prstGeom prst="rect">
            <a:avLst/>
          </a:prstGeom>
        </p:spPr>
        <p:txBody>
          <a:bodyPr lIns="34247" tIns="17120" rIns="34247" bIns="17120"/>
          <a:lstStyle>
            <a:lvl1pPr>
              <a:defRPr/>
            </a:lvl1pPr>
          </a:lstStyle>
          <a:p>
            <a:pPr defTabSz="1086632">
              <a:defRPr/>
            </a:pPr>
            <a:endParaRPr lang="en-US" sz="2133">
              <a:solidFill>
                <a:prstClr val="black"/>
              </a:solidFill>
            </a:endParaRPr>
          </a:p>
        </p:txBody>
      </p:sp>
      <p:sp>
        <p:nvSpPr>
          <p:cNvPr id="3" name="Rectangle 5"/>
          <p:cNvSpPr>
            <a:spLocks noGrp="1" noChangeArrowheads="1"/>
          </p:cNvSpPr>
          <p:nvPr>
            <p:ph type="ftr" sz="quarter" idx="11"/>
          </p:nvPr>
        </p:nvSpPr>
        <p:spPr>
          <a:xfrm>
            <a:off x="4165600" y="6245225"/>
            <a:ext cx="3860800" cy="476251"/>
          </a:xfrm>
          <a:prstGeom prst="rect">
            <a:avLst/>
          </a:prstGeom>
        </p:spPr>
        <p:txBody>
          <a:bodyPr lIns="34247" tIns="17120" rIns="34247" bIns="17120"/>
          <a:lstStyle>
            <a:lvl1pPr>
              <a:defRPr/>
            </a:lvl1pPr>
          </a:lstStyle>
          <a:p>
            <a:pPr defTabSz="1086632">
              <a:defRPr/>
            </a:pPr>
            <a:endParaRPr lang="en-US" sz="2133">
              <a:solidFill>
                <a:prstClr val="black"/>
              </a:solidFill>
            </a:endParaRPr>
          </a:p>
        </p:txBody>
      </p:sp>
      <p:sp>
        <p:nvSpPr>
          <p:cNvPr id="4" name="Rectangle 6"/>
          <p:cNvSpPr>
            <a:spLocks noGrp="1" noChangeArrowheads="1"/>
          </p:cNvSpPr>
          <p:nvPr>
            <p:ph type="sldNum" sz="quarter" idx="12"/>
          </p:nvPr>
        </p:nvSpPr>
        <p:spPr>
          <a:xfrm>
            <a:off x="8737600" y="6245225"/>
            <a:ext cx="2844800" cy="476251"/>
          </a:xfrm>
          <a:prstGeom prst="rect">
            <a:avLst/>
          </a:prstGeom>
        </p:spPr>
        <p:txBody>
          <a:bodyPr lIns="34247" tIns="17120" rIns="34247" bIns="17120"/>
          <a:lstStyle>
            <a:lvl1pPr>
              <a:defRPr/>
            </a:lvl1pPr>
          </a:lstStyle>
          <a:p>
            <a:pPr defTabSz="1086632"/>
            <a:fld id="{475E0F57-EEA1-4A8B-9311-4AD2064A14C0}" type="slidenum">
              <a:rPr lang="en-US" sz="2133" smtClean="0">
                <a:solidFill>
                  <a:prstClr val="black"/>
                </a:solidFill>
              </a:rPr>
              <a:pPr defTabSz="1086632"/>
              <a:t>‹#›</a:t>
            </a:fld>
            <a:endParaRPr lang="en-US" sz="2133">
              <a:solidFill>
                <a:prstClr val="black"/>
              </a:solidFill>
            </a:endParaRPr>
          </a:p>
        </p:txBody>
      </p:sp>
    </p:spTree>
    <p:extLst>
      <p:ext uri="{BB962C8B-B14F-4D97-AF65-F5344CB8AC3E}">
        <p14:creationId xmlns:p14="http://schemas.microsoft.com/office/powerpoint/2010/main" val="1145618486"/>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40318" y="457200"/>
            <a:ext cx="393276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717" y="987426"/>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lvl1pPr>
              <a:defRPr/>
            </a:lvl1pPr>
          </a:lstStyle>
          <a:p>
            <a:endParaRPr lang="en-US" altLang="en-US">
              <a:solidFill>
                <a:srgbClr val="000000"/>
              </a:solidFill>
            </a:endParaRPr>
          </a:p>
        </p:txBody>
      </p:sp>
      <p:sp>
        <p:nvSpPr>
          <p:cNvPr id="6" name="Footer Placeholder 5"/>
          <p:cNvSpPr>
            <a:spLocks noGrp="1"/>
          </p:cNvSpPr>
          <p:nvPr>
            <p:ph type="ftr" sz="quarter" idx="11"/>
          </p:nvPr>
        </p:nvSpPr>
        <p:spPr/>
        <p:txBody>
          <a:bodyPr/>
          <a:lstStyle>
            <a:lvl1pPr>
              <a:defRPr/>
            </a:lvl1pPr>
          </a:lstStyle>
          <a:p>
            <a:endParaRPr lang="en-US" altLang="en-US">
              <a:solidFill>
                <a:srgbClr val="000000"/>
              </a:solidFill>
            </a:endParaRPr>
          </a:p>
        </p:txBody>
      </p:sp>
      <p:sp>
        <p:nvSpPr>
          <p:cNvPr id="7" name="Slide Number Placeholder 6"/>
          <p:cNvSpPr>
            <a:spLocks noGrp="1"/>
          </p:cNvSpPr>
          <p:nvPr>
            <p:ph type="sldNum" sz="quarter" idx="12"/>
          </p:nvPr>
        </p:nvSpPr>
        <p:spPr/>
        <p:txBody>
          <a:bodyPr/>
          <a:lstStyle>
            <a:lvl1pPr>
              <a:defRPr/>
            </a:lvl1pPr>
          </a:lstStyle>
          <a:p>
            <a:fld id="{66337E2F-DEFD-4D77-99BE-5C41C8F37C2E}"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970136983"/>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40318" y="457200"/>
            <a:ext cx="393276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717" y="987426"/>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lvl1pPr>
              <a:defRPr/>
            </a:lvl1pPr>
          </a:lstStyle>
          <a:p>
            <a:endParaRPr lang="en-US" altLang="en-US">
              <a:solidFill>
                <a:srgbClr val="000000"/>
              </a:solidFill>
            </a:endParaRPr>
          </a:p>
        </p:txBody>
      </p:sp>
      <p:sp>
        <p:nvSpPr>
          <p:cNvPr id="6" name="Footer Placeholder 5"/>
          <p:cNvSpPr>
            <a:spLocks noGrp="1"/>
          </p:cNvSpPr>
          <p:nvPr>
            <p:ph type="ftr" sz="quarter" idx="11"/>
          </p:nvPr>
        </p:nvSpPr>
        <p:spPr/>
        <p:txBody>
          <a:bodyPr/>
          <a:lstStyle>
            <a:lvl1pPr>
              <a:defRPr/>
            </a:lvl1pPr>
          </a:lstStyle>
          <a:p>
            <a:endParaRPr lang="en-US" altLang="en-US">
              <a:solidFill>
                <a:srgbClr val="000000"/>
              </a:solidFill>
            </a:endParaRPr>
          </a:p>
        </p:txBody>
      </p:sp>
      <p:sp>
        <p:nvSpPr>
          <p:cNvPr id="7" name="Slide Number Placeholder 6"/>
          <p:cNvSpPr>
            <a:spLocks noGrp="1"/>
          </p:cNvSpPr>
          <p:nvPr>
            <p:ph type="sldNum" sz="quarter" idx="12"/>
          </p:nvPr>
        </p:nvSpPr>
        <p:spPr/>
        <p:txBody>
          <a:bodyPr/>
          <a:lstStyle>
            <a:lvl1pPr>
              <a:defRPr/>
            </a:lvl1pPr>
          </a:lstStyle>
          <a:p>
            <a:fld id="{8BB6C5EA-5B62-4558-97BD-F1DCB131CF8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4285963508"/>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endParaRPr lang="en-US" altLang="en-US">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US" altLang="en-US">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1366D887-6EC6-4A5A-923C-91D52F677CC1}"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26554860"/>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endParaRPr lang="en-US" altLang="en-US">
              <a:solidFill>
                <a:srgbClr val="000000"/>
              </a:solidFill>
            </a:endParaRPr>
          </a:p>
        </p:txBody>
      </p:sp>
      <p:sp>
        <p:nvSpPr>
          <p:cNvPr id="5" name="Footer Placeholder 4"/>
          <p:cNvSpPr>
            <a:spLocks noGrp="1"/>
          </p:cNvSpPr>
          <p:nvPr>
            <p:ph type="ftr" sz="quarter" idx="11"/>
          </p:nvPr>
        </p:nvSpPr>
        <p:spPr/>
        <p:txBody>
          <a:bodyPr/>
          <a:lstStyle>
            <a:lvl1pPr>
              <a:defRPr/>
            </a:lvl1pPr>
          </a:lstStyle>
          <a:p>
            <a:endParaRPr lang="en-US" altLang="en-US">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fld id="{611E1251-BF1D-44F7-953B-57006D5EFCF2}"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669672887"/>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609600" y="274639"/>
            <a:ext cx="10972800" cy="585152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Date Placeholder 2"/>
          <p:cNvSpPr>
            <a:spLocks noGrp="1"/>
          </p:cNvSpPr>
          <p:nvPr>
            <p:ph type="dt" sz="half" idx="10"/>
          </p:nvPr>
        </p:nvSpPr>
        <p:spPr>
          <a:xfrm>
            <a:off x="609600" y="6245225"/>
            <a:ext cx="2844800" cy="476250"/>
          </a:xfrm>
        </p:spPr>
        <p:txBody>
          <a:bodyPr/>
          <a:lstStyle>
            <a:lvl1pPr>
              <a:defRPr/>
            </a:lvl1pPr>
          </a:lstStyle>
          <a:p>
            <a:endParaRPr lang="en-US" altLang="en-US">
              <a:solidFill>
                <a:srgbClr val="000000"/>
              </a:solidFill>
            </a:endParaRPr>
          </a:p>
        </p:txBody>
      </p:sp>
      <p:sp>
        <p:nvSpPr>
          <p:cNvPr id="4" name="Footer Placeholder 3"/>
          <p:cNvSpPr>
            <a:spLocks noGrp="1"/>
          </p:cNvSpPr>
          <p:nvPr>
            <p:ph type="ftr" sz="quarter" idx="11"/>
          </p:nvPr>
        </p:nvSpPr>
        <p:spPr>
          <a:xfrm>
            <a:off x="4165600" y="6245225"/>
            <a:ext cx="3860800" cy="476250"/>
          </a:xfrm>
        </p:spPr>
        <p:txBody>
          <a:bodyPr/>
          <a:lstStyle>
            <a:lvl1pPr>
              <a:defRPr/>
            </a:lvl1pPr>
          </a:lstStyle>
          <a:p>
            <a:endParaRPr lang="en-US" altLang="en-US">
              <a:solidFill>
                <a:srgbClr val="000000"/>
              </a:solidFill>
            </a:endParaRPr>
          </a:p>
        </p:txBody>
      </p:sp>
      <p:sp>
        <p:nvSpPr>
          <p:cNvPr id="5" name="Slide Number Placeholder 4"/>
          <p:cNvSpPr>
            <a:spLocks noGrp="1"/>
          </p:cNvSpPr>
          <p:nvPr>
            <p:ph type="sldNum" sz="quarter" idx="12"/>
          </p:nvPr>
        </p:nvSpPr>
        <p:spPr>
          <a:xfrm>
            <a:off x="8737600" y="6245225"/>
            <a:ext cx="2844800" cy="476250"/>
          </a:xfrm>
        </p:spPr>
        <p:txBody>
          <a:bodyPr/>
          <a:lstStyle>
            <a:lvl1pPr>
              <a:defRPr/>
            </a:lvl1pPr>
          </a:lstStyle>
          <a:p>
            <a:fld id="{E220AFD3-0EB3-4B7D-9141-A38AF08FF26D}"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4170743737"/>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479085264"/>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F684105A-8F9A-4FA1-BAD6-B89C253DC8D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439843651"/>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088D2A4E-BFF9-4EE5-B648-7F67F4D04873}"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273397536"/>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022292AB-2EDE-4002-BDD4-44A1B41048BA}"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972068053"/>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fld id="{055CDD96-CF94-448E-A15C-9280D8E5A888}"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419028393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Two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1269580493"/>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ltLang="en-US">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en-US">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fld id="{D0A21994-0C90-4DBC-883B-1A4E018EAD1C}"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4155563771"/>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en-US">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en-US">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fld id="{416FFEF4-92E7-4D51-9BEB-3347390DA5A6}"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4010088939"/>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ltLang="en-US">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en-US">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fld id="{17E15615-C4AA-424D-88F7-DE84429452AA}"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964956924"/>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fld id="{33748874-BC2F-46F2-96B2-80AA1C9E7EB5}"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338254636"/>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fld id="{7E1ABFCA-2C18-4878-95A9-4801D08E43E7}"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603082553"/>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1F893B59-54E8-473C-9833-46DBE9402014}"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2961047808"/>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fld id="{1C305482-E6EF-43EF-B9CA-390F811E1F4F}"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3986924439"/>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609600" y="274639"/>
            <a:ext cx="10972800" cy="58515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en-US">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en-US">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fld id="{92719367-8B72-488A-9040-396F8BD45A00}"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1409358889"/>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4"/>
            <a:ext cx="9144000" cy="2387600"/>
          </a:xfrm>
          <a:prstGeom prst="rect">
            <a:avLst/>
          </a:prstGeom>
        </p:spPr>
        <p:txBody>
          <a:bodyPr anchor="b"/>
          <a:lstStyle>
            <a:lvl1pPr algn="ctr">
              <a:defRPr sz="5998"/>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9"/>
            <a:ext cx="9144000" cy="1655762"/>
          </a:xfrm>
          <a:prstGeom prst="rect">
            <a:avLst/>
          </a:prstGeom>
        </p:spPr>
        <p:txBody>
          <a:bodyPr/>
          <a:lstStyle>
            <a:lvl1pPr marL="0" indent="0" algn="ctr">
              <a:buNone/>
              <a:defRPr sz="2399"/>
            </a:lvl1pPr>
            <a:lvl2pPr marL="457051" indent="0" algn="ctr">
              <a:buNone/>
              <a:defRPr sz="1999"/>
            </a:lvl2pPr>
            <a:lvl3pPr marL="914103" indent="0" algn="ctr">
              <a:buNone/>
              <a:defRPr sz="1799"/>
            </a:lvl3pPr>
            <a:lvl4pPr marL="1371154" indent="0" algn="ctr">
              <a:buNone/>
              <a:defRPr sz="1599"/>
            </a:lvl4pPr>
            <a:lvl5pPr marL="1828206" indent="0" algn="ctr">
              <a:buNone/>
              <a:defRPr sz="1599"/>
            </a:lvl5pPr>
            <a:lvl6pPr marL="2285257" indent="0" algn="ctr">
              <a:buNone/>
              <a:defRPr sz="1599"/>
            </a:lvl6pPr>
            <a:lvl7pPr marL="2742308" indent="0" algn="ctr">
              <a:buNone/>
              <a:defRPr sz="1599"/>
            </a:lvl7pPr>
            <a:lvl8pPr marL="3199360" indent="0" algn="ctr">
              <a:buNone/>
              <a:defRPr sz="1599"/>
            </a:lvl8pPr>
            <a:lvl9pPr marL="3656411" indent="0" algn="ctr">
              <a:buNone/>
              <a:defRPr sz="1599"/>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a:xfrm>
            <a:off x="838200" y="6356351"/>
            <a:ext cx="2743200" cy="365125"/>
          </a:xfrm>
          <a:prstGeom prst="rect">
            <a:avLst/>
          </a:prstGeom>
        </p:spPr>
        <p:txBody>
          <a:bodyPr/>
          <a:lstStyle/>
          <a:p>
            <a:pPr defTabSz="914103"/>
            <a:fld id="{ED213BF9-2C63-42AA-BA6C-67E1412DA37E}" type="datetimeFigureOut">
              <a:rPr lang="zh-CN" altLang="en-US" sz="1799" smtClean="0">
                <a:solidFill>
                  <a:prstClr val="black"/>
                </a:solidFill>
              </a:rPr>
              <a:pPr defTabSz="914103"/>
              <a:t>2022/9/29</a:t>
            </a:fld>
            <a:endParaRPr lang="zh-CN" altLang="en-US" sz="1799">
              <a:solidFill>
                <a:prstClr val="black"/>
              </a:solidFill>
            </a:endParaRPr>
          </a:p>
        </p:txBody>
      </p:sp>
      <p:sp>
        <p:nvSpPr>
          <p:cNvPr id="5" name="Footer Placeholder 4"/>
          <p:cNvSpPr>
            <a:spLocks noGrp="1"/>
          </p:cNvSpPr>
          <p:nvPr>
            <p:ph type="ftr" sz="quarter" idx="11"/>
          </p:nvPr>
        </p:nvSpPr>
        <p:spPr>
          <a:xfrm>
            <a:off x="4038600" y="6356351"/>
            <a:ext cx="4114800" cy="365125"/>
          </a:xfrm>
          <a:prstGeom prst="rect">
            <a:avLst/>
          </a:prstGeom>
        </p:spPr>
        <p:txBody>
          <a:bodyPr/>
          <a:lstStyle/>
          <a:p>
            <a:pPr defTabSz="914103"/>
            <a:endParaRPr lang="zh-CN" altLang="en-US" sz="1799">
              <a:solidFill>
                <a:prstClr val="black"/>
              </a:solidFill>
            </a:endParaRPr>
          </a:p>
        </p:txBody>
      </p:sp>
      <p:sp>
        <p:nvSpPr>
          <p:cNvPr id="6" name="Slide Number Placeholder 5"/>
          <p:cNvSpPr>
            <a:spLocks noGrp="1"/>
          </p:cNvSpPr>
          <p:nvPr>
            <p:ph type="sldNum" sz="quarter" idx="12"/>
          </p:nvPr>
        </p:nvSpPr>
        <p:spPr>
          <a:xfrm>
            <a:off x="8610600" y="6356351"/>
            <a:ext cx="2743200" cy="365125"/>
          </a:xfrm>
          <a:prstGeom prst="rect">
            <a:avLst/>
          </a:prstGeom>
        </p:spPr>
        <p:txBody>
          <a:bodyPr/>
          <a:lstStyle/>
          <a:p>
            <a:pPr defTabSz="914103"/>
            <a:fld id="{1C82B4B2-DDA9-4394-A6AD-947A4CE2D7F7}" type="slidenum">
              <a:rPr lang="zh-CN" altLang="en-US" sz="1799" smtClean="0">
                <a:solidFill>
                  <a:prstClr val="black"/>
                </a:solidFill>
              </a:rPr>
              <a:pPr defTabSz="914103"/>
              <a:t>‹#›</a:t>
            </a:fld>
            <a:endParaRPr lang="zh-CN" altLang="en-US" sz="1799">
              <a:solidFill>
                <a:prstClr val="black"/>
              </a:solidFill>
            </a:endParaRPr>
          </a:p>
        </p:txBody>
      </p:sp>
    </p:spTree>
    <p:extLst>
      <p:ext uri="{BB962C8B-B14F-4D97-AF65-F5344CB8AC3E}">
        <p14:creationId xmlns:p14="http://schemas.microsoft.com/office/powerpoint/2010/main" val="2980828843"/>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6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1325563"/>
          </a:xfrm>
          <a:prstGeom prst="rect">
            <a:avLst/>
          </a:prstGeom>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a:xfrm>
            <a:off x="838200" y="1825626"/>
            <a:ext cx="10515600" cy="435133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a:xfrm>
            <a:off x="838200" y="6356351"/>
            <a:ext cx="2743200" cy="365125"/>
          </a:xfrm>
          <a:prstGeom prst="rect">
            <a:avLst/>
          </a:prstGeom>
        </p:spPr>
        <p:txBody>
          <a:bodyPr/>
          <a:lstStyle/>
          <a:p>
            <a:pPr defTabSz="914103"/>
            <a:fld id="{ED213BF9-2C63-42AA-BA6C-67E1412DA37E}" type="datetimeFigureOut">
              <a:rPr lang="zh-CN" altLang="en-US" sz="1799" smtClean="0">
                <a:solidFill>
                  <a:prstClr val="black"/>
                </a:solidFill>
              </a:rPr>
              <a:pPr defTabSz="914103"/>
              <a:t>2022/9/29</a:t>
            </a:fld>
            <a:endParaRPr lang="zh-CN" altLang="en-US" sz="1799">
              <a:solidFill>
                <a:prstClr val="black"/>
              </a:solidFill>
            </a:endParaRPr>
          </a:p>
        </p:txBody>
      </p:sp>
      <p:sp>
        <p:nvSpPr>
          <p:cNvPr id="5" name="Footer Placeholder 4"/>
          <p:cNvSpPr>
            <a:spLocks noGrp="1"/>
          </p:cNvSpPr>
          <p:nvPr>
            <p:ph type="ftr" sz="quarter" idx="11"/>
          </p:nvPr>
        </p:nvSpPr>
        <p:spPr>
          <a:xfrm>
            <a:off x="4038600" y="6356351"/>
            <a:ext cx="4114800" cy="365125"/>
          </a:xfrm>
          <a:prstGeom prst="rect">
            <a:avLst/>
          </a:prstGeom>
        </p:spPr>
        <p:txBody>
          <a:bodyPr/>
          <a:lstStyle/>
          <a:p>
            <a:pPr defTabSz="914103"/>
            <a:endParaRPr lang="zh-CN" altLang="en-US" sz="1799">
              <a:solidFill>
                <a:prstClr val="black"/>
              </a:solidFill>
            </a:endParaRPr>
          </a:p>
        </p:txBody>
      </p:sp>
      <p:sp>
        <p:nvSpPr>
          <p:cNvPr id="6" name="Slide Number Placeholder 5"/>
          <p:cNvSpPr>
            <a:spLocks noGrp="1"/>
          </p:cNvSpPr>
          <p:nvPr>
            <p:ph type="sldNum" sz="quarter" idx="12"/>
          </p:nvPr>
        </p:nvSpPr>
        <p:spPr>
          <a:xfrm>
            <a:off x="8610600" y="6356351"/>
            <a:ext cx="2743200" cy="365125"/>
          </a:xfrm>
          <a:prstGeom prst="rect">
            <a:avLst/>
          </a:prstGeom>
        </p:spPr>
        <p:txBody>
          <a:bodyPr/>
          <a:lstStyle/>
          <a:p>
            <a:pPr defTabSz="914103"/>
            <a:fld id="{1C82B4B2-DDA9-4394-A6AD-947A4CE2D7F7}" type="slidenum">
              <a:rPr lang="zh-CN" altLang="en-US" sz="1799" smtClean="0">
                <a:solidFill>
                  <a:prstClr val="black"/>
                </a:solidFill>
              </a:rPr>
              <a:pPr defTabSz="914103"/>
              <a:t>‹#›</a:t>
            </a:fld>
            <a:endParaRPr lang="zh-CN" altLang="en-US" sz="1799">
              <a:solidFill>
                <a:prstClr val="black"/>
              </a:solidFill>
            </a:endParaRPr>
          </a:p>
        </p:txBody>
      </p:sp>
    </p:spTree>
    <p:extLst>
      <p:ext uri="{BB962C8B-B14F-4D97-AF65-F5344CB8AC3E}">
        <p14:creationId xmlns:p14="http://schemas.microsoft.com/office/powerpoint/2010/main" val="3922697746"/>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4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2622270905"/>
      </p:ext>
    </p:extLst>
  </p:cSld>
  <p:clrMapOvr>
    <a:masterClrMapping/>
  </p:clrMapOvr>
  <p:timing>
    <p:tnLst>
      <p:par>
        <p:cTn id="1" dur="indefinite" restart="never" nodeType="tmRoot"/>
      </p:par>
    </p:tnLst>
  </p:timing>
</p:sldLayout>
</file>

<file path=ppt/slideLayouts/slideLayout7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1" y="1709739"/>
            <a:ext cx="10515600" cy="2852737"/>
          </a:xfrm>
          <a:prstGeom prst="rect">
            <a:avLst/>
          </a:prstGeom>
        </p:spPr>
        <p:txBody>
          <a:bodyPr anchor="b"/>
          <a:lstStyle>
            <a:lvl1pPr>
              <a:defRPr sz="5998"/>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1" y="4589463"/>
            <a:ext cx="10515600" cy="1500188"/>
          </a:xfrm>
          <a:prstGeom prst="rect">
            <a:avLst/>
          </a:prstGeom>
        </p:spPr>
        <p:txBody>
          <a:bodyPr/>
          <a:lstStyle>
            <a:lvl1pPr marL="0" indent="0">
              <a:buNone/>
              <a:defRPr sz="2399">
                <a:solidFill>
                  <a:schemeClr val="tx1">
                    <a:tint val="75000"/>
                  </a:schemeClr>
                </a:solidFill>
              </a:defRPr>
            </a:lvl1pPr>
            <a:lvl2pPr marL="457051" indent="0">
              <a:buNone/>
              <a:defRPr sz="1999">
                <a:solidFill>
                  <a:schemeClr val="tx1">
                    <a:tint val="75000"/>
                  </a:schemeClr>
                </a:solidFill>
              </a:defRPr>
            </a:lvl2pPr>
            <a:lvl3pPr marL="914103" indent="0">
              <a:buNone/>
              <a:defRPr sz="1799">
                <a:solidFill>
                  <a:schemeClr val="tx1">
                    <a:tint val="75000"/>
                  </a:schemeClr>
                </a:solidFill>
              </a:defRPr>
            </a:lvl3pPr>
            <a:lvl4pPr marL="1371154" indent="0">
              <a:buNone/>
              <a:defRPr sz="1599">
                <a:solidFill>
                  <a:schemeClr val="tx1">
                    <a:tint val="75000"/>
                  </a:schemeClr>
                </a:solidFill>
              </a:defRPr>
            </a:lvl4pPr>
            <a:lvl5pPr marL="1828206" indent="0">
              <a:buNone/>
              <a:defRPr sz="1599">
                <a:solidFill>
                  <a:schemeClr val="tx1">
                    <a:tint val="75000"/>
                  </a:schemeClr>
                </a:solidFill>
              </a:defRPr>
            </a:lvl5pPr>
            <a:lvl6pPr marL="2285257" indent="0">
              <a:buNone/>
              <a:defRPr sz="1599">
                <a:solidFill>
                  <a:schemeClr val="tx1">
                    <a:tint val="75000"/>
                  </a:schemeClr>
                </a:solidFill>
              </a:defRPr>
            </a:lvl6pPr>
            <a:lvl7pPr marL="2742308" indent="0">
              <a:buNone/>
              <a:defRPr sz="1599">
                <a:solidFill>
                  <a:schemeClr val="tx1">
                    <a:tint val="75000"/>
                  </a:schemeClr>
                </a:solidFill>
              </a:defRPr>
            </a:lvl7pPr>
            <a:lvl8pPr marL="3199360" indent="0">
              <a:buNone/>
              <a:defRPr sz="1599">
                <a:solidFill>
                  <a:schemeClr val="tx1">
                    <a:tint val="75000"/>
                  </a:schemeClr>
                </a:solidFill>
              </a:defRPr>
            </a:lvl8pPr>
            <a:lvl9pPr marL="3656411" indent="0">
              <a:buNone/>
              <a:defRPr sz="1599">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a:xfrm>
            <a:off x="838200" y="6356351"/>
            <a:ext cx="2743200" cy="365125"/>
          </a:xfrm>
          <a:prstGeom prst="rect">
            <a:avLst/>
          </a:prstGeom>
        </p:spPr>
        <p:txBody>
          <a:bodyPr/>
          <a:lstStyle/>
          <a:p>
            <a:pPr defTabSz="914103"/>
            <a:fld id="{ED213BF9-2C63-42AA-BA6C-67E1412DA37E}" type="datetimeFigureOut">
              <a:rPr lang="zh-CN" altLang="en-US" sz="1799" smtClean="0">
                <a:solidFill>
                  <a:prstClr val="black"/>
                </a:solidFill>
              </a:rPr>
              <a:pPr defTabSz="914103"/>
              <a:t>2022/9/29</a:t>
            </a:fld>
            <a:endParaRPr lang="zh-CN" altLang="en-US" sz="1799">
              <a:solidFill>
                <a:prstClr val="black"/>
              </a:solidFill>
            </a:endParaRPr>
          </a:p>
        </p:txBody>
      </p:sp>
      <p:sp>
        <p:nvSpPr>
          <p:cNvPr id="5" name="Footer Placeholder 4"/>
          <p:cNvSpPr>
            <a:spLocks noGrp="1"/>
          </p:cNvSpPr>
          <p:nvPr>
            <p:ph type="ftr" sz="quarter" idx="11"/>
          </p:nvPr>
        </p:nvSpPr>
        <p:spPr>
          <a:xfrm>
            <a:off x="4038600" y="6356351"/>
            <a:ext cx="4114800" cy="365125"/>
          </a:xfrm>
          <a:prstGeom prst="rect">
            <a:avLst/>
          </a:prstGeom>
        </p:spPr>
        <p:txBody>
          <a:bodyPr/>
          <a:lstStyle/>
          <a:p>
            <a:pPr defTabSz="914103"/>
            <a:endParaRPr lang="zh-CN" altLang="en-US" sz="1799">
              <a:solidFill>
                <a:prstClr val="black"/>
              </a:solidFill>
            </a:endParaRPr>
          </a:p>
        </p:txBody>
      </p:sp>
      <p:sp>
        <p:nvSpPr>
          <p:cNvPr id="6" name="Slide Number Placeholder 5"/>
          <p:cNvSpPr>
            <a:spLocks noGrp="1"/>
          </p:cNvSpPr>
          <p:nvPr>
            <p:ph type="sldNum" sz="quarter" idx="12"/>
          </p:nvPr>
        </p:nvSpPr>
        <p:spPr>
          <a:xfrm>
            <a:off x="8610600" y="6356351"/>
            <a:ext cx="2743200" cy="365125"/>
          </a:xfrm>
          <a:prstGeom prst="rect">
            <a:avLst/>
          </a:prstGeom>
        </p:spPr>
        <p:txBody>
          <a:bodyPr/>
          <a:lstStyle/>
          <a:p>
            <a:pPr defTabSz="914103"/>
            <a:fld id="{1C82B4B2-DDA9-4394-A6AD-947A4CE2D7F7}" type="slidenum">
              <a:rPr lang="zh-CN" altLang="en-US" sz="1799" smtClean="0">
                <a:solidFill>
                  <a:prstClr val="black"/>
                </a:solidFill>
              </a:rPr>
              <a:pPr defTabSz="914103"/>
              <a:t>‹#›</a:t>
            </a:fld>
            <a:endParaRPr lang="zh-CN" altLang="en-US" sz="1799">
              <a:solidFill>
                <a:prstClr val="black"/>
              </a:solidFill>
            </a:endParaRPr>
          </a:p>
        </p:txBody>
      </p:sp>
    </p:spTree>
    <p:extLst>
      <p:ext uri="{BB962C8B-B14F-4D97-AF65-F5344CB8AC3E}">
        <p14:creationId xmlns:p14="http://schemas.microsoft.com/office/powerpoint/2010/main" val="2507816901"/>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7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1325563"/>
          </a:xfrm>
          <a:prstGeom prst="rect">
            <a:avLst/>
          </a:prstGeom>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6"/>
            <a:ext cx="5181600" cy="435133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6"/>
            <a:ext cx="5181600" cy="435133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a:xfrm>
            <a:off x="838200" y="6356351"/>
            <a:ext cx="2743200" cy="365125"/>
          </a:xfrm>
          <a:prstGeom prst="rect">
            <a:avLst/>
          </a:prstGeom>
        </p:spPr>
        <p:txBody>
          <a:bodyPr/>
          <a:lstStyle/>
          <a:p>
            <a:pPr defTabSz="914103"/>
            <a:fld id="{ED213BF9-2C63-42AA-BA6C-67E1412DA37E}" type="datetimeFigureOut">
              <a:rPr lang="zh-CN" altLang="en-US" sz="1799" smtClean="0">
                <a:solidFill>
                  <a:prstClr val="black"/>
                </a:solidFill>
              </a:rPr>
              <a:pPr defTabSz="914103"/>
              <a:t>2022/9/29</a:t>
            </a:fld>
            <a:endParaRPr lang="zh-CN" altLang="en-US" sz="1799">
              <a:solidFill>
                <a:prstClr val="black"/>
              </a:solidFill>
            </a:endParaRPr>
          </a:p>
        </p:txBody>
      </p:sp>
      <p:sp>
        <p:nvSpPr>
          <p:cNvPr id="6" name="Footer Placeholder 5"/>
          <p:cNvSpPr>
            <a:spLocks noGrp="1"/>
          </p:cNvSpPr>
          <p:nvPr>
            <p:ph type="ftr" sz="quarter" idx="11"/>
          </p:nvPr>
        </p:nvSpPr>
        <p:spPr>
          <a:xfrm>
            <a:off x="4038600" y="6356351"/>
            <a:ext cx="4114800" cy="365125"/>
          </a:xfrm>
          <a:prstGeom prst="rect">
            <a:avLst/>
          </a:prstGeom>
        </p:spPr>
        <p:txBody>
          <a:bodyPr/>
          <a:lstStyle/>
          <a:p>
            <a:pPr defTabSz="914103"/>
            <a:endParaRPr lang="zh-CN" altLang="en-US" sz="1799">
              <a:solidFill>
                <a:prstClr val="black"/>
              </a:solidFill>
            </a:endParaRPr>
          </a:p>
        </p:txBody>
      </p:sp>
      <p:sp>
        <p:nvSpPr>
          <p:cNvPr id="7" name="Slide Number Placeholder 6"/>
          <p:cNvSpPr>
            <a:spLocks noGrp="1"/>
          </p:cNvSpPr>
          <p:nvPr>
            <p:ph type="sldNum" sz="quarter" idx="12"/>
          </p:nvPr>
        </p:nvSpPr>
        <p:spPr>
          <a:xfrm>
            <a:off x="8610600" y="6356351"/>
            <a:ext cx="2743200" cy="365125"/>
          </a:xfrm>
          <a:prstGeom prst="rect">
            <a:avLst/>
          </a:prstGeom>
        </p:spPr>
        <p:txBody>
          <a:bodyPr/>
          <a:lstStyle/>
          <a:p>
            <a:pPr defTabSz="914103"/>
            <a:fld id="{1C82B4B2-DDA9-4394-A6AD-947A4CE2D7F7}" type="slidenum">
              <a:rPr lang="zh-CN" altLang="en-US" sz="1799" smtClean="0">
                <a:solidFill>
                  <a:prstClr val="black"/>
                </a:solidFill>
              </a:rPr>
              <a:pPr defTabSz="914103"/>
              <a:t>‹#›</a:t>
            </a:fld>
            <a:endParaRPr lang="zh-CN" altLang="en-US" sz="1799">
              <a:solidFill>
                <a:prstClr val="black"/>
              </a:solidFill>
            </a:endParaRPr>
          </a:p>
        </p:txBody>
      </p:sp>
    </p:spTree>
    <p:extLst>
      <p:ext uri="{BB962C8B-B14F-4D97-AF65-F5344CB8AC3E}">
        <p14:creationId xmlns:p14="http://schemas.microsoft.com/office/powerpoint/2010/main" val="1241441321"/>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7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6"/>
            <a:ext cx="10515600" cy="1325563"/>
          </a:xfrm>
          <a:prstGeom prst="rect">
            <a:avLst/>
          </a:prstGeo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9" y="1681163"/>
            <a:ext cx="5157787" cy="823912"/>
          </a:xfrm>
          <a:prstGeom prst="rect">
            <a:avLst/>
          </a:prstGeom>
        </p:spPr>
        <p:txBody>
          <a:bodyPr anchor="b"/>
          <a:lstStyle>
            <a:lvl1pPr marL="0" indent="0">
              <a:buNone/>
              <a:defRPr sz="2399" b="1"/>
            </a:lvl1pPr>
            <a:lvl2pPr marL="457051" indent="0">
              <a:buNone/>
              <a:defRPr sz="1999" b="1"/>
            </a:lvl2pPr>
            <a:lvl3pPr marL="914103" indent="0">
              <a:buNone/>
              <a:defRPr sz="1799" b="1"/>
            </a:lvl3pPr>
            <a:lvl4pPr marL="1371154" indent="0">
              <a:buNone/>
              <a:defRPr sz="1599" b="1"/>
            </a:lvl4pPr>
            <a:lvl5pPr marL="1828206" indent="0">
              <a:buNone/>
              <a:defRPr sz="1599" b="1"/>
            </a:lvl5pPr>
            <a:lvl6pPr marL="2285257" indent="0">
              <a:buNone/>
              <a:defRPr sz="1599" b="1"/>
            </a:lvl6pPr>
            <a:lvl7pPr marL="2742308" indent="0">
              <a:buNone/>
              <a:defRPr sz="1599" b="1"/>
            </a:lvl7pPr>
            <a:lvl8pPr marL="3199360" indent="0">
              <a:buNone/>
              <a:defRPr sz="1599" b="1"/>
            </a:lvl8pPr>
            <a:lvl9pPr marL="3656411" indent="0">
              <a:buNone/>
              <a:defRPr sz="1599" b="1"/>
            </a:lvl9pPr>
          </a:lstStyle>
          <a:p>
            <a:pPr lvl="0"/>
            <a:r>
              <a:rPr lang="zh-CN" altLang="en-US" smtClean="0"/>
              <a:t>单击此处编辑母版文本样式</a:t>
            </a:r>
          </a:p>
        </p:txBody>
      </p:sp>
      <p:sp>
        <p:nvSpPr>
          <p:cNvPr id="4" name="Content Placeholder 3"/>
          <p:cNvSpPr>
            <a:spLocks noGrp="1"/>
          </p:cNvSpPr>
          <p:nvPr>
            <p:ph sz="half" idx="2"/>
          </p:nvPr>
        </p:nvSpPr>
        <p:spPr>
          <a:xfrm>
            <a:off x="839789" y="2505074"/>
            <a:ext cx="5157787" cy="368458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1" y="1681163"/>
            <a:ext cx="5183188" cy="823912"/>
          </a:xfrm>
          <a:prstGeom prst="rect">
            <a:avLst/>
          </a:prstGeom>
        </p:spPr>
        <p:txBody>
          <a:bodyPr anchor="b"/>
          <a:lstStyle>
            <a:lvl1pPr marL="0" indent="0">
              <a:buNone/>
              <a:defRPr sz="2399" b="1"/>
            </a:lvl1pPr>
            <a:lvl2pPr marL="457051" indent="0">
              <a:buNone/>
              <a:defRPr sz="1999" b="1"/>
            </a:lvl2pPr>
            <a:lvl3pPr marL="914103" indent="0">
              <a:buNone/>
              <a:defRPr sz="1799" b="1"/>
            </a:lvl3pPr>
            <a:lvl4pPr marL="1371154" indent="0">
              <a:buNone/>
              <a:defRPr sz="1599" b="1"/>
            </a:lvl4pPr>
            <a:lvl5pPr marL="1828206" indent="0">
              <a:buNone/>
              <a:defRPr sz="1599" b="1"/>
            </a:lvl5pPr>
            <a:lvl6pPr marL="2285257" indent="0">
              <a:buNone/>
              <a:defRPr sz="1599" b="1"/>
            </a:lvl6pPr>
            <a:lvl7pPr marL="2742308" indent="0">
              <a:buNone/>
              <a:defRPr sz="1599" b="1"/>
            </a:lvl7pPr>
            <a:lvl8pPr marL="3199360" indent="0">
              <a:buNone/>
              <a:defRPr sz="1599" b="1"/>
            </a:lvl8pPr>
            <a:lvl9pPr marL="3656411" indent="0">
              <a:buNone/>
              <a:defRPr sz="1599"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1" y="2505074"/>
            <a:ext cx="5183188" cy="368458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a:xfrm>
            <a:off x="838200" y="6356351"/>
            <a:ext cx="2743200" cy="365125"/>
          </a:xfrm>
          <a:prstGeom prst="rect">
            <a:avLst/>
          </a:prstGeom>
        </p:spPr>
        <p:txBody>
          <a:bodyPr/>
          <a:lstStyle/>
          <a:p>
            <a:pPr defTabSz="914103"/>
            <a:fld id="{ED213BF9-2C63-42AA-BA6C-67E1412DA37E}" type="datetimeFigureOut">
              <a:rPr lang="zh-CN" altLang="en-US" sz="1799" smtClean="0">
                <a:solidFill>
                  <a:prstClr val="black"/>
                </a:solidFill>
              </a:rPr>
              <a:pPr defTabSz="914103"/>
              <a:t>2022/9/29</a:t>
            </a:fld>
            <a:endParaRPr lang="zh-CN" altLang="en-US" sz="1799">
              <a:solidFill>
                <a:prstClr val="black"/>
              </a:solidFill>
            </a:endParaRPr>
          </a:p>
        </p:txBody>
      </p:sp>
      <p:sp>
        <p:nvSpPr>
          <p:cNvPr id="8" name="Footer Placeholder 7"/>
          <p:cNvSpPr>
            <a:spLocks noGrp="1"/>
          </p:cNvSpPr>
          <p:nvPr>
            <p:ph type="ftr" sz="quarter" idx="11"/>
          </p:nvPr>
        </p:nvSpPr>
        <p:spPr>
          <a:xfrm>
            <a:off x="4038600" y="6356351"/>
            <a:ext cx="4114800" cy="365125"/>
          </a:xfrm>
          <a:prstGeom prst="rect">
            <a:avLst/>
          </a:prstGeom>
        </p:spPr>
        <p:txBody>
          <a:bodyPr/>
          <a:lstStyle/>
          <a:p>
            <a:pPr defTabSz="914103"/>
            <a:endParaRPr lang="zh-CN" altLang="en-US" sz="1799">
              <a:solidFill>
                <a:prstClr val="black"/>
              </a:solidFill>
            </a:endParaRPr>
          </a:p>
        </p:txBody>
      </p:sp>
      <p:sp>
        <p:nvSpPr>
          <p:cNvPr id="9" name="Slide Number Placeholder 8"/>
          <p:cNvSpPr>
            <a:spLocks noGrp="1"/>
          </p:cNvSpPr>
          <p:nvPr>
            <p:ph type="sldNum" sz="quarter" idx="12"/>
          </p:nvPr>
        </p:nvSpPr>
        <p:spPr>
          <a:xfrm>
            <a:off x="8610600" y="6356351"/>
            <a:ext cx="2743200" cy="365125"/>
          </a:xfrm>
          <a:prstGeom prst="rect">
            <a:avLst/>
          </a:prstGeom>
        </p:spPr>
        <p:txBody>
          <a:bodyPr/>
          <a:lstStyle/>
          <a:p>
            <a:pPr defTabSz="914103"/>
            <a:fld id="{1C82B4B2-DDA9-4394-A6AD-947A4CE2D7F7}" type="slidenum">
              <a:rPr lang="zh-CN" altLang="en-US" sz="1799" smtClean="0">
                <a:solidFill>
                  <a:prstClr val="black"/>
                </a:solidFill>
              </a:rPr>
              <a:pPr defTabSz="914103"/>
              <a:t>‹#›</a:t>
            </a:fld>
            <a:endParaRPr lang="zh-CN" altLang="en-US" sz="1799">
              <a:solidFill>
                <a:prstClr val="black"/>
              </a:solidFill>
            </a:endParaRPr>
          </a:p>
        </p:txBody>
      </p:sp>
    </p:spTree>
    <p:extLst>
      <p:ext uri="{BB962C8B-B14F-4D97-AF65-F5344CB8AC3E}">
        <p14:creationId xmlns:p14="http://schemas.microsoft.com/office/powerpoint/2010/main" val="996977910"/>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7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1325563"/>
          </a:xfrm>
          <a:prstGeom prst="rect">
            <a:avLst/>
          </a:prstGeom>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a:xfrm>
            <a:off x="838200" y="6356351"/>
            <a:ext cx="2743200" cy="365125"/>
          </a:xfrm>
          <a:prstGeom prst="rect">
            <a:avLst/>
          </a:prstGeom>
        </p:spPr>
        <p:txBody>
          <a:bodyPr/>
          <a:lstStyle/>
          <a:p>
            <a:pPr defTabSz="914103"/>
            <a:fld id="{ED213BF9-2C63-42AA-BA6C-67E1412DA37E}" type="datetimeFigureOut">
              <a:rPr lang="zh-CN" altLang="en-US" sz="1799" smtClean="0">
                <a:solidFill>
                  <a:prstClr val="black"/>
                </a:solidFill>
              </a:rPr>
              <a:pPr defTabSz="914103"/>
              <a:t>2022/9/29</a:t>
            </a:fld>
            <a:endParaRPr lang="zh-CN" altLang="en-US" sz="1799">
              <a:solidFill>
                <a:prstClr val="black"/>
              </a:solidFill>
            </a:endParaRPr>
          </a:p>
        </p:txBody>
      </p:sp>
      <p:sp>
        <p:nvSpPr>
          <p:cNvPr id="4" name="Footer Placeholder 3"/>
          <p:cNvSpPr>
            <a:spLocks noGrp="1"/>
          </p:cNvSpPr>
          <p:nvPr>
            <p:ph type="ftr" sz="quarter" idx="11"/>
          </p:nvPr>
        </p:nvSpPr>
        <p:spPr>
          <a:xfrm>
            <a:off x="4038600" y="6356351"/>
            <a:ext cx="4114800" cy="365125"/>
          </a:xfrm>
          <a:prstGeom prst="rect">
            <a:avLst/>
          </a:prstGeom>
        </p:spPr>
        <p:txBody>
          <a:bodyPr/>
          <a:lstStyle/>
          <a:p>
            <a:pPr defTabSz="914103"/>
            <a:endParaRPr lang="zh-CN" altLang="en-US" sz="1799">
              <a:solidFill>
                <a:prstClr val="black"/>
              </a:solidFill>
            </a:endParaRPr>
          </a:p>
        </p:txBody>
      </p:sp>
      <p:sp>
        <p:nvSpPr>
          <p:cNvPr id="5" name="Slide Number Placeholder 4"/>
          <p:cNvSpPr>
            <a:spLocks noGrp="1"/>
          </p:cNvSpPr>
          <p:nvPr>
            <p:ph type="sldNum" sz="quarter" idx="12"/>
          </p:nvPr>
        </p:nvSpPr>
        <p:spPr>
          <a:xfrm>
            <a:off x="8610600" y="6356351"/>
            <a:ext cx="2743200" cy="365125"/>
          </a:xfrm>
          <a:prstGeom prst="rect">
            <a:avLst/>
          </a:prstGeom>
        </p:spPr>
        <p:txBody>
          <a:bodyPr/>
          <a:lstStyle/>
          <a:p>
            <a:pPr defTabSz="914103"/>
            <a:fld id="{1C82B4B2-DDA9-4394-A6AD-947A4CE2D7F7}" type="slidenum">
              <a:rPr lang="zh-CN" altLang="en-US" sz="1799" smtClean="0">
                <a:solidFill>
                  <a:prstClr val="black"/>
                </a:solidFill>
              </a:rPr>
              <a:pPr defTabSz="914103"/>
              <a:t>‹#›</a:t>
            </a:fld>
            <a:endParaRPr lang="zh-CN" altLang="en-US" sz="1799">
              <a:solidFill>
                <a:prstClr val="black"/>
              </a:solidFill>
            </a:endParaRPr>
          </a:p>
        </p:txBody>
      </p:sp>
    </p:spTree>
    <p:extLst>
      <p:ext uri="{BB962C8B-B14F-4D97-AF65-F5344CB8AC3E}">
        <p14:creationId xmlns:p14="http://schemas.microsoft.com/office/powerpoint/2010/main" val="811476669"/>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7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838200" y="6356351"/>
            <a:ext cx="2743200" cy="365125"/>
          </a:xfrm>
          <a:prstGeom prst="rect">
            <a:avLst/>
          </a:prstGeom>
        </p:spPr>
        <p:txBody>
          <a:bodyPr/>
          <a:lstStyle/>
          <a:p>
            <a:pPr defTabSz="914103"/>
            <a:fld id="{ED213BF9-2C63-42AA-BA6C-67E1412DA37E}" type="datetimeFigureOut">
              <a:rPr lang="zh-CN" altLang="en-US" sz="1799" smtClean="0">
                <a:solidFill>
                  <a:prstClr val="black"/>
                </a:solidFill>
              </a:rPr>
              <a:pPr defTabSz="914103"/>
              <a:t>2022/9/29</a:t>
            </a:fld>
            <a:endParaRPr lang="zh-CN" altLang="en-US" sz="1799">
              <a:solidFill>
                <a:prstClr val="black"/>
              </a:solidFill>
            </a:endParaRPr>
          </a:p>
        </p:txBody>
      </p:sp>
      <p:sp>
        <p:nvSpPr>
          <p:cNvPr id="3" name="Footer Placeholder 2"/>
          <p:cNvSpPr>
            <a:spLocks noGrp="1"/>
          </p:cNvSpPr>
          <p:nvPr>
            <p:ph type="ftr" sz="quarter" idx="11"/>
          </p:nvPr>
        </p:nvSpPr>
        <p:spPr>
          <a:xfrm>
            <a:off x="4038600" y="6356351"/>
            <a:ext cx="4114800" cy="365125"/>
          </a:xfrm>
          <a:prstGeom prst="rect">
            <a:avLst/>
          </a:prstGeom>
        </p:spPr>
        <p:txBody>
          <a:bodyPr/>
          <a:lstStyle/>
          <a:p>
            <a:pPr defTabSz="914103"/>
            <a:endParaRPr lang="zh-CN" altLang="en-US" sz="1799">
              <a:solidFill>
                <a:prstClr val="black"/>
              </a:solidFill>
            </a:endParaRPr>
          </a:p>
        </p:txBody>
      </p:sp>
      <p:sp>
        <p:nvSpPr>
          <p:cNvPr id="4" name="Slide Number Placeholder 3"/>
          <p:cNvSpPr>
            <a:spLocks noGrp="1"/>
          </p:cNvSpPr>
          <p:nvPr>
            <p:ph type="sldNum" sz="quarter" idx="12"/>
          </p:nvPr>
        </p:nvSpPr>
        <p:spPr>
          <a:xfrm>
            <a:off x="8610600" y="6356351"/>
            <a:ext cx="2743200" cy="365125"/>
          </a:xfrm>
          <a:prstGeom prst="rect">
            <a:avLst/>
          </a:prstGeom>
        </p:spPr>
        <p:txBody>
          <a:bodyPr/>
          <a:lstStyle/>
          <a:p>
            <a:pPr defTabSz="914103"/>
            <a:fld id="{1C82B4B2-DDA9-4394-A6AD-947A4CE2D7F7}" type="slidenum">
              <a:rPr lang="zh-CN" altLang="en-US" sz="1799" smtClean="0">
                <a:solidFill>
                  <a:prstClr val="black"/>
                </a:solidFill>
              </a:rPr>
              <a:pPr defTabSz="914103"/>
              <a:t>‹#›</a:t>
            </a:fld>
            <a:endParaRPr lang="zh-CN" altLang="en-US" sz="1799">
              <a:solidFill>
                <a:prstClr val="black"/>
              </a:solidFill>
            </a:endParaRPr>
          </a:p>
        </p:txBody>
      </p:sp>
    </p:spTree>
    <p:extLst>
      <p:ext uri="{BB962C8B-B14F-4D97-AF65-F5344CB8AC3E}">
        <p14:creationId xmlns:p14="http://schemas.microsoft.com/office/powerpoint/2010/main" val="2517805660"/>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7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1"/>
            <a:ext cx="3932237" cy="1600201"/>
          </a:xfrm>
          <a:prstGeom prst="rect">
            <a:avLst/>
          </a:prstGeom>
        </p:spPr>
        <p:txBody>
          <a:bodyPr anchor="b"/>
          <a:lstStyle>
            <a:lvl1pPr>
              <a:defRPr sz="3199"/>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6"/>
            <a:ext cx="6172200" cy="4873625"/>
          </a:xfrm>
          <a:prstGeom prst="rect">
            <a:avLst/>
          </a:prstGeom>
        </p:spPr>
        <p:txBody>
          <a:bodyPr/>
          <a:lstStyle>
            <a:lvl1pPr>
              <a:defRPr sz="3199"/>
            </a:lvl1pPr>
            <a:lvl2pPr>
              <a:defRPr sz="2799"/>
            </a:lvl2pPr>
            <a:lvl3pPr>
              <a:defRPr sz="2399"/>
            </a:lvl3pPr>
            <a:lvl4pPr>
              <a:defRPr sz="1999"/>
            </a:lvl4pPr>
            <a:lvl5pPr>
              <a:defRPr sz="1999"/>
            </a:lvl5pPr>
            <a:lvl6pPr>
              <a:defRPr sz="1999"/>
            </a:lvl6pPr>
            <a:lvl7pPr>
              <a:defRPr sz="1999"/>
            </a:lvl7pPr>
            <a:lvl8pPr>
              <a:defRPr sz="1999"/>
            </a:lvl8pPr>
            <a:lvl9pPr>
              <a:defRPr sz="1999"/>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399"/>
            <a:ext cx="3932237" cy="3811589"/>
          </a:xfrm>
          <a:prstGeom prst="rect">
            <a:avLst/>
          </a:prstGeom>
        </p:spPr>
        <p:txBody>
          <a:bodyPr/>
          <a:lstStyle>
            <a:lvl1pPr marL="0" indent="0">
              <a:buNone/>
              <a:defRPr sz="1599"/>
            </a:lvl1pPr>
            <a:lvl2pPr marL="457051" indent="0">
              <a:buNone/>
              <a:defRPr sz="1400"/>
            </a:lvl2pPr>
            <a:lvl3pPr marL="914103" indent="0">
              <a:buNone/>
              <a:defRPr sz="1200"/>
            </a:lvl3pPr>
            <a:lvl4pPr marL="1371154" indent="0">
              <a:buNone/>
              <a:defRPr sz="1000"/>
            </a:lvl4pPr>
            <a:lvl5pPr marL="1828206" indent="0">
              <a:buNone/>
              <a:defRPr sz="1000"/>
            </a:lvl5pPr>
            <a:lvl6pPr marL="2285257" indent="0">
              <a:buNone/>
              <a:defRPr sz="1000"/>
            </a:lvl6pPr>
            <a:lvl7pPr marL="2742308" indent="0">
              <a:buNone/>
              <a:defRPr sz="1000"/>
            </a:lvl7pPr>
            <a:lvl8pPr marL="3199360" indent="0">
              <a:buNone/>
              <a:defRPr sz="1000"/>
            </a:lvl8pPr>
            <a:lvl9pPr marL="3656411"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a:xfrm>
            <a:off x="838200" y="6356351"/>
            <a:ext cx="2743200" cy="365125"/>
          </a:xfrm>
          <a:prstGeom prst="rect">
            <a:avLst/>
          </a:prstGeom>
        </p:spPr>
        <p:txBody>
          <a:bodyPr/>
          <a:lstStyle/>
          <a:p>
            <a:pPr defTabSz="914103"/>
            <a:fld id="{ED213BF9-2C63-42AA-BA6C-67E1412DA37E}" type="datetimeFigureOut">
              <a:rPr lang="zh-CN" altLang="en-US" sz="1799" smtClean="0">
                <a:solidFill>
                  <a:prstClr val="black"/>
                </a:solidFill>
              </a:rPr>
              <a:pPr defTabSz="914103"/>
              <a:t>2022/9/29</a:t>
            </a:fld>
            <a:endParaRPr lang="zh-CN" altLang="en-US" sz="1799">
              <a:solidFill>
                <a:prstClr val="black"/>
              </a:solidFill>
            </a:endParaRPr>
          </a:p>
        </p:txBody>
      </p:sp>
      <p:sp>
        <p:nvSpPr>
          <p:cNvPr id="6" name="Footer Placeholder 5"/>
          <p:cNvSpPr>
            <a:spLocks noGrp="1"/>
          </p:cNvSpPr>
          <p:nvPr>
            <p:ph type="ftr" sz="quarter" idx="11"/>
          </p:nvPr>
        </p:nvSpPr>
        <p:spPr>
          <a:xfrm>
            <a:off x="4038600" y="6356351"/>
            <a:ext cx="4114800" cy="365125"/>
          </a:xfrm>
          <a:prstGeom prst="rect">
            <a:avLst/>
          </a:prstGeom>
        </p:spPr>
        <p:txBody>
          <a:bodyPr/>
          <a:lstStyle/>
          <a:p>
            <a:pPr defTabSz="914103"/>
            <a:endParaRPr lang="zh-CN" altLang="en-US" sz="1799">
              <a:solidFill>
                <a:prstClr val="black"/>
              </a:solidFill>
            </a:endParaRPr>
          </a:p>
        </p:txBody>
      </p:sp>
      <p:sp>
        <p:nvSpPr>
          <p:cNvPr id="7" name="Slide Number Placeholder 6"/>
          <p:cNvSpPr>
            <a:spLocks noGrp="1"/>
          </p:cNvSpPr>
          <p:nvPr>
            <p:ph type="sldNum" sz="quarter" idx="12"/>
          </p:nvPr>
        </p:nvSpPr>
        <p:spPr>
          <a:xfrm>
            <a:off x="8610600" y="6356351"/>
            <a:ext cx="2743200" cy="365125"/>
          </a:xfrm>
          <a:prstGeom prst="rect">
            <a:avLst/>
          </a:prstGeom>
        </p:spPr>
        <p:txBody>
          <a:bodyPr/>
          <a:lstStyle/>
          <a:p>
            <a:pPr defTabSz="914103"/>
            <a:fld id="{1C82B4B2-DDA9-4394-A6AD-947A4CE2D7F7}" type="slidenum">
              <a:rPr lang="zh-CN" altLang="en-US" sz="1799" smtClean="0">
                <a:solidFill>
                  <a:prstClr val="black"/>
                </a:solidFill>
              </a:rPr>
              <a:pPr defTabSz="914103"/>
              <a:t>‹#›</a:t>
            </a:fld>
            <a:endParaRPr lang="zh-CN" altLang="en-US" sz="1799">
              <a:solidFill>
                <a:prstClr val="black"/>
              </a:solidFill>
            </a:endParaRPr>
          </a:p>
        </p:txBody>
      </p:sp>
    </p:spTree>
    <p:extLst>
      <p:ext uri="{BB962C8B-B14F-4D97-AF65-F5344CB8AC3E}">
        <p14:creationId xmlns:p14="http://schemas.microsoft.com/office/powerpoint/2010/main" val="188948195"/>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7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1"/>
            <a:ext cx="3932237" cy="1600201"/>
          </a:xfrm>
          <a:prstGeom prst="rect">
            <a:avLst/>
          </a:prstGeom>
        </p:spPr>
        <p:txBody>
          <a:bodyPr anchor="b"/>
          <a:lstStyle>
            <a:lvl1pPr>
              <a:defRPr sz="3199"/>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6"/>
            <a:ext cx="6172200" cy="4873625"/>
          </a:xfrm>
          <a:prstGeom prst="rect">
            <a:avLst/>
          </a:prstGeom>
        </p:spPr>
        <p:txBody>
          <a:bodyPr anchor="t"/>
          <a:lstStyle>
            <a:lvl1pPr marL="0" indent="0">
              <a:buNone/>
              <a:defRPr sz="3199"/>
            </a:lvl1pPr>
            <a:lvl2pPr marL="457051" indent="0">
              <a:buNone/>
              <a:defRPr sz="2799"/>
            </a:lvl2pPr>
            <a:lvl3pPr marL="914103" indent="0">
              <a:buNone/>
              <a:defRPr sz="2399"/>
            </a:lvl3pPr>
            <a:lvl4pPr marL="1371154" indent="0">
              <a:buNone/>
              <a:defRPr sz="1999"/>
            </a:lvl4pPr>
            <a:lvl5pPr marL="1828206" indent="0">
              <a:buNone/>
              <a:defRPr sz="1999"/>
            </a:lvl5pPr>
            <a:lvl6pPr marL="2285257" indent="0">
              <a:buNone/>
              <a:defRPr sz="1999"/>
            </a:lvl6pPr>
            <a:lvl7pPr marL="2742308" indent="0">
              <a:buNone/>
              <a:defRPr sz="1999"/>
            </a:lvl7pPr>
            <a:lvl8pPr marL="3199360" indent="0">
              <a:buNone/>
              <a:defRPr sz="1999"/>
            </a:lvl8pPr>
            <a:lvl9pPr marL="3656411" indent="0">
              <a:buNone/>
              <a:defRPr sz="1999"/>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399"/>
            <a:ext cx="3932237" cy="3811589"/>
          </a:xfrm>
          <a:prstGeom prst="rect">
            <a:avLst/>
          </a:prstGeom>
        </p:spPr>
        <p:txBody>
          <a:bodyPr/>
          <a:lstStyle>
            <a:lvl1pPr marL="0" indent="0">
              <a:buNone/>
              <a:defRPr sz="1599"/>
            </a:lvl1pPr>
            <a:lvl2pPr marL="457051" indent="0">
              <a:buNone/>
              <a:defRPr sz="1400"/>
            </a:lvl2pPr>
            <a:lvl3pPr marL="914103" indent="0">
              <a:buNone/>
              <a:defRPr sz="1200"/>
            </a:lvl3pPr>
            <a:lvl4pPr marL="1371154" indent="0">
              <a:buNone/>
              <a:defRPr sz="1000"/>
            </a:lvl4pPr>
            <a:lvl5pPr marL="1828206" indent="0">
              <a:buNone/>
              <a:defRPr sz="1000"/>
            </a:lvl5pPr>
            <a:lvl6pPr marL="2285257" indent="0">
              <a:buNone/>
              <a:defRPr sz="1000"/>
            </a:lvl6pPr>
            <a:lvl7pPr marL="2742308" indent="0">
              <a:buNone/>
              <a:defRPr sz="1000"/>
            </a:lvl7pPr>
            <a:lvl8pPr marL="3199360" indent="0">
              <a:buNone/>
              <a:defRPr sz="1000"/>
            </a:lvl8pPr>
            <a:lvl9pPr marL="3656411"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a:xfrm>
            <a:off x="838200" y="6356351"/>
            <a:ext cx="2743200" cy="365125"/>
          </a:xfrm>
          <a:prstGeom prst="rect">
            <a:avLst/>
          </a:prstGeom>
        </p:spPr>
        <p:txBody>
          <a:bodyPr/>
          <a:lstStyle/>
          <a:p>
            <a:pPr defTabSz="914103"/>
            <a:fld id="{ED213BF9-2C63-42AA-BA6C-67E1412DA37E}" type="datetimeFigureOut">
              <a:rPr lang="zh-CN" altLang="en-US" sz="1799" smtClean="0">
                <a:solidFill>
                  <a:prstClr val="black"/>
                </a:solidFill>
              </a:rPr>
              <a:pPr defTabSz="914103"/>
              <a:t>2022/9/29</a:t>
            </a:fld>
            <a:endParaRPr lang="zh-CN" altLang="en-US" sz="1799">
              <a:solidFill>
                <a:prstClr val="black"/>
              </a:solidFill>
            </a:endParaRPr>
          </a:p>
        </p:txBody>
      </p:sp>
      <p:sp>
        <p:nvSpPr>
          <p:cNvPr id="6" name="Footer Placeholder 5"/>
          <p:cNvSpPr>
            <a:spLocks noGrp="1"/>
          </p:cNvSpPr>
          <p:nvPr>
            <p:ph type="ftr" sz="quarter" idx="11"/>
          </p:nvPr>
        </p:nvSpPr>
        <p:spPr>
          <a:xfrm>
            <a:off x="4038600" y="6356351"/>
            <a:ext cx="4114800" cy="365125"/>
          </a:xfrm>
          <a:prstGeom prst="rect">
            <a:avLst/>
          </a:prstGeom>
        </p:spPr>
        <p:txBody>
          <a:bodyPr/>
          <a:lstStyle/>
          <a:p>
            <a:pPr defTabSz="914103"/>
            <a:endParaRPr lang="zh-CN" altLang="en-US" sz="1799">
              <a:solidFill>
                <a:prstClr val="black"/>
              </a:solidFill>
            </a:endParaRPr>
          </a:p>
        </p:txBody>
      </p:sp>
      <p:sp>
        <p:nvSpPr>
          <p:cNvPr id="7" name="Slide Number Placeholder 6"/>
          <p:cNvSpPr>
            <a:spLocks noGrp="1"/>
          </p:cNvSpPr>
          <p:nvPr>
            <p:ph type="sldNum" sz="quarter" idx="12"/>
          </p:nvPr>
        </p:nvSpPr>
        <p:spPr>
          <a:xfrm>
            <a:off x="8610600" y="6356351"/>
            <a:ext cx="2743200" cy="365125"/>
          </a:xfrm>
          <a:prstGeom prst="rect">
            <a:avLst/>
          </a:prstGeom>
        </p:spPr>
        <p:txBody>
          <a:bodyPr/>
          <a:lstStyle/>
          <a:p>
            <a:pPr defTabSz="914103"/>
            <a:fld id="{1C82B4B2-DDA9-4394-A6AD-947A4CE2D7F7}" type="slidenum">
              <a:rPr lang="zh-CN" altLang="en-US" sz="1799" smtClean="0">
                <a:solidFill>
                  <a:prstClr val="black"/>
                </a:solidFill>
              </a:rPr>
              <a:pPr defTabSz="914103"/>
              <a:t>‹#›</a:t>
            </a:fld>
            <a:endParaRPr lang="zh-CN" altLang="en-US" sz="1799">
              <a:solidFill>
                <a:prstClr val="black"/>
              </a:solidFill>
            </a:endParaRPr>
          </a:p>
        </p:txBody>
      </p:sp>
    </p:spTree>
    <p:extLst>
      <p:ext uri="{BB962C8B-B14F-4D97-AF65-F5344CB8AC3E}">
        <p14:creationId xmlns:p14="http://schemas.microsoft.com/office/powerpoint/2010/main" val="3733847765"/>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7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1325563"/>
          </a:xfrm>
          <a:prstGeom prst="rect">
            <a:avLst/>
          </a:prstGeom>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1825626"/>
            <a:ext cx="10515600" cy="4351338"/>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a:xfrm>
            <a:off x="838200" y="6356351"/>
            <a:ext cx="2743200" cy="365125"/>
          </a:xfrm>
          <a:prstGeom prst="rect">
            <a:avLst/>
          </a:prstGeom>
        </p:spPr>
        <p:txBody>
          <a:bodyPr/>
          <a:lstStyle/>
          <a:p>
            <a:pPr defTabSz="914103"/>
            <a:fld id="{ED213BF9-2C63-42AA-BA6C-67E1412DA37E}" type="datetimeFigureOut">
              <a:rPr lang="zh-CN" altLang="en-US" sz="1799" smtClean="0">
                <a:solidFill>
                  <a:prstClr val="black"/>
                </a:solidFill>
              </a:rPr>
              <a:pPr defTabSz="914103"/>
              <a:t>2022/9/29</a:t>
            </a:fld>
            <a:endParaRPr lang="zh-CN" altLang="en-US" sz="1799">
              <a:solidFill>
                <a:prstClr val="black"/>
              </a:solidFill>
            </a:endParaRPr>
          </a:p>
        </p:txBody>
      </p:sp>
      <p:sp>
        <p:nvSpPr>
          <p:cNvPr id="5" name="Footer Placeholder 4"/>
          <p:cNvSpPr>
            <a:spLocks noGrp="1"/>
          </p:cNvSpPr>
          <p:nvPr>
            <p:ph type="ftr" sz="quarter" idx="11"/>
          </p:nvPr>
        </p:nvSpPr>
        <p:spPr>
          <a:xfrm>
            <a:off x="4038600" y="6356351"/>
            <a:ext cx="4114800" cy="365125"/>
          </a:xfrm>
          <a:prstGeom prst="rect">
            <a:avLst/>
          </a:prstGeom>
        </p:spPr>
        <p:txBody>
          <a:bodyPr/>
          <a:lstStyle/>
          <a:p>
            <a:pPr defTabSz="914103"/>
            <a:endParaRPr lang="zh-CN" altLang="en-US" sz="1799">
              <a:solidFill>
                <a:prstClr val="black"/>
              </a:solidFill>
            </a:endParaRPr>
          </a:p>
        </p:txBody>
      </p:sp>
      <p:sp>
        <p:nvSpPr>
          <p:cNvPr id="6" name="Slide Number Placeholder 5"/>
          <p:cNvSpPr>
            <a:spLocks noGrp="1"/>
          </p:cNvSpPr>
          <p:nvPr>
            <p:ph type="sldNum" sz="quarter" idx="12"/>
          </p:nvPr>
        </p:nvSpPr>
        <p:spPr>
          <a:xfrm>
            <a:off x="8610600" y="6356351"/>
            <a:ext cx="2743200" cy="365125"/>
          </a:xfrm>
          <a:prstGeom prst="rect">
            <a:avLst/>
          </a:prstGeom>
        </p:spPr>
        <p:txBody>
          <a:bodyPr/>
          <a:lstStyle/>
          <a:p>
            <a:pPr defTabSz="914103"/>
            <a:fld id="{1C82B4B2-DDA9-4394-A6AD-947A4CE2D7F7}" type="slidenum">
              <a:rPr lang="zh-CN" altLang="en-US" sz="1799" smtClean="0">
                <a:solidFill>
                  <a:prstClr val="black"/>
                </a:solidFill>
              </a:rPr>
              <a:pPr defTabSz="914103"/>
              <a:t>‹#›</a:t>
            </a:fld>
            <a:endParaRPr lang="zh-CN" altLang="en-US" sz="1799">
              <a:solidFill>
                <a:prstClr val="black"/>
              </a:solidFill>
            </a:endParaRPr>
          </a:p>
        </p:txBody>
      </p:sp>
    </p:spTree>
    <p:extLst>
      <p:ext uri="{BB962C8B-B14F-4D97-AF65-F5344CB8AC3E}">
        <p14:creationId xmlns:p14="http://schemas.microsoft.com/office/powerpoint/2010/main" val="3688467497"/>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78.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1" y="365124"/>
            <a:ext cx="2628900" cy="5811838"/>
          </a:xfrm>
          <a:prstGeom prst="rect">
            <a:avLst/>
          </a:prstGeo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1" y="365124"/>
            <a:ext cx="7734300" cy="5811838"/>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a:xfrm>
            <a:off x="838200" y="6356351"/>
            <a:ext cx="2743200" cy="365125"/>
          </a:xfrm>
          <a:prstGeom prst="rect">
            <a:avLst/>
          </a:prstGeom>
        </p:spPr>
        <p:txBody>
          <a:bodyPr/>
          <a:lstStyle/>
          <a:p>
            <a:pPr defTabSz="914103"/>
            <a:fld id="{ED213BF9-2C63-42AA-BA6C-67E1412DA37E}" type="datetimeFigureOut">
              <a:rPr lang="zh-CN" altLang="en-US" sz="1799" smtClean="0">
                <a:solidFill>
                  <a:prstClr val="black"/>
                </a:solidFill>
              </a:rPr>
              <a:pPr defTabSz="914103"/>
              <a:t>2022/9/29</a:t>
            </a:fld>
            <a:endParaRPr lang="zh-CN" altLang="en-US" sz="1799">
              <a:solidFill>
                <a:prstClr val="black"/>
              </a:solidFill>
            </a:endParaRPr>
          </a:p>
        </p:txBody>
      </p:sp>
      <p:sp>
        <p:nvSpPr>
          <p:cNvPr id="5" name="Footer Placeholder 4"/>
          <p:cNvSpPr>
            <a:spLocks noGrp="1"/>
          </p:cNvSpPr>
          <p:nvPr>
            <p:ph type="ftr" sz="quarter" idx="11"/>
          </p:nvPr>
        </p:nvSpPr>
        <p:spPr>
          <a:xfrm>
            <a:off x="4038600" y="6356351"/>
            <a:ext cx="4114800" cy="365125"/>
          </a:xfrm>
          <a:prstGeom prst="rect">
            <a:avLst/>
          </a:prstGeom>
        </p:spPr>
        <p:txBody>
          <a:bodyPr/>
          <a:lstStyle/>
          <a:p>
            <a:pPr defTabSz="914103"/>
            <a:endParaRPr lang="zh-CN" altLang="en-US" sz="1799">
              <a:solidFill>
                <a:prstClr val="black"/>
              </a:solidFill>
            </a:endParaRPr>
          </a:p>
        </p:txBody>
      </p:sp>
      <p:sp>
        <p:nvSpPr>
          <p:cNvPr id="6" name="Slide Number Placeholder 5"/>
          <p:cNvSpPr>
            <a:spLocks noGrp="1"/>
          </p:cNvSpPr>
          <p:nvPr>
            <p:ph type="sldNum" sz="quarter" idx="12"/>
          </p:nvPr>
        </p:nvSpPr>
        <p:spPr>
          <a:xfrm>
            <a:off x="8610600" y="6356351"/>
            <a:ext cx="2743200" cy="365125"/>
          </a:xfrm>
          <a:prstGeom prst="rect">
            <a:avLst/>
          </a:prstGeom>
        </p:spPr>
        <p:txBody>
          <a:bodyPr/>
          <a:lstStyle/>
          <a:p>
            <a:pPr defTabSz="914103"/>
            <a:fld id="{1C82B4B2-DDA9-4394-A6AD-947A4CE2D7F7}" type="slidenum">
              <a:rPr lang="zh-CN" altLang="en-US" sz="1799" smtClean="0">
                <a:solidFill>
                  <a:prstClr val="black"/>
                </a:solidFill>
              </a:rPr>
              <a:pPr defTabSz="914103"/>
              <a:t>‹#›</a:t>
            </a:fld>
            <a:endParaRPr lang="zh-CN" altLang="en-US" sz="1799">
              <a:solidFill>
                <a:prstClr val="black"/>
              </a:solidFill>
            </a:endParaRPr>
          </a:p>
        </p:txBody>
      </p:sp>
    </p:spTree>
    <p:extLst>
      <p:ext uri="{BB962C8B-B14F-4D97-AF65-F5344CB8AC3E}">
        <p14:creationId xmlns:p14="http://schemas.microsoft.com/office/powerpoint/2010/main" val="448036949"/>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3775094542"/>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5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2714163589"/>
      </p:ext>
    </p:extLst>
  </p:cSld>
  <p:clrMapOvr>
    <a:masterClrMapping/>
  </p:clrMapOvr>
  <p:timing>
    <p:tnLst>
      <p:par>
        <p:cTn id="1" dur="indefinite" restart="never" nodeType="tmRoot"/>
      </p:par>
    </p:tnLst>
  </p:timing>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609600" y="1600207"/>
            <a:ext cx="10972800" cy="4525963"/>
          </a:xfrm>
          <a:prstGeom prst="rect">
            <a:avLst/>
          </a:prstGeom>
        </p:spPr>
        <p:txBody>
          <a:bodyPr lIns="34151" tIns="17120" rIns="34151" bIns="1712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609600" y="6356357"/>
            <a:ext cx="2844800" cy="365126"/>
          </a:xfrm>
          <a:prstGeom prst="rect">
            <a:avLst/>
          </a:prstGeom>
        </p:spPr>
        <p:txBody>
          <a:bodyPr lIns="34151" tIns="17120" rIns="34151" bIns="17120"/>
          <a:lstStyle/>
          <a:p>
            <a:pPr defTabSz="1080529"/>
            <a:fld id="{7FE5A9CD-1CA5-4BB6-ABF6-C3DB2F9C09D1}" type="datetimeFigureOut">
              <a:rPr lang="en-US" sz="2133" smtClean="0">
                <a:solidFill>
                  <a:prstClr val="black"/>
                </a:solidFill>
              </a:rPr>
              <a:pPr defTabSz="1080529"/>
              <a:t>9/29/2022</a:t>
            </a:fld>
            <a:endParaRPr lang="en-US" sz="2133">
              <a:solidFill>
                <a:prstClr val="black"/>
              </a:solidFill>
            </a:endParaRPr>
          </a:p>
        </p:txBody>
      </p:sp>
      <p:sp>
        <p:nvSpPr>
          <p:cNvPr id="5" name="Footer Placeholder 4"/>
          <p:cNvSpPr>
            <a:spLocks noGrp="1"/>
          </p:cNvSpPr>
          <p:nvPr>
            <p:ph type="ftr" sz="quarter" idx="11"/>
          </p:nvPr>
        </p:nvSpPr>
        <p:spPr>
          <a:xfrm>
            <a:off x="4165600" y="6356357"/>
            <a:ext cx="3860800" cy="365126"/>
          </a:xfrm>
          <a:prstGeom prst="rect">
            <a:avLst/>
          </a:prstGeom>
        </p:spPr>
        <p:txBody>
          <a:bodyPr lIns="34151" tIns="17120" rIns="34151" bIns="17120"/>
          <a:lstStyle/>
          <a:p>
            <a:pPr defTabSz="1080529"/>
            <a:endParaRPr lang="en-US" sz="2133">
              <a:solidFill>
                <a:prstClr val="black"/>
              </a:solidFill>
            </a:endParaRPr>
          </a:p>
        </p:txBody>
      </p:sp>
      <p:sp>
        <p:nvSpPr>
          <p:cNvPr id="6" name="Slide Number Placeholder 5"/>
          <p:cNvSpPr>
            <a:spLocks noGrp="1"/>
          </p:cNvSpPr>
          <p:nvPr>
            <p:ph type="sldNum" sz="quarter" idx="12"/>
          </p:nvPr>
        </p:nvSpPr>
        <p:spPr>
          <a:xfrm>
            <a:off x="8737601" y="6356357"/>
            <a:ext cx="2844800" cy="365126"/>
          </a:xfrm>
          <a:prstGeom prst="rect">
            <a:avLst/>
          </a:prstGeom>
        </p:spPr>
        <p:txBody>
          <a:bodyPr lIns="34151" tIns="17120" rIns="34151" bIns="17120"/>
          <a:lstStyle/>
          <a:p>
            <a:pPr defTabSz="1080529"/>
            <a:fld id="{E9E3A461-C528-4C33-83FA-271D1850C3B5}" type="slidenum">
              <a:rPr lang="en-US" sz="2133" smtClean="0">
                <a:solidFill>
                  <a:prstClr val="black"/>
                </a:solidFill>
              </a:rPr>
              <a:pPr defTabSz="1080529"/>
              <a:t>‹#›</a:t>
            </a:fld>
            <a:endParaRPr lang="en-US" sz="2133">
              <a:solidFill>
                <a:prstClr val="black"/>
              </a:solidFill>
            </a:endParaRPr>
          </a:p>
        </p:txBody>
      </p:sp>
    </p:spTree>
    <p:extLst>
      <p:ext uri="{BB962C8B-B14F-4D97-AF65-F5344CB8AC3E}">
        <p14:creationId xmlns:p14="http://schemas.microsoft.com/office/powerpoint/2010/main" val="1190162877"/>
      </p:ext>
    </p:extLst>
  </p:cSld>
  <p:clrMapOvr>
    <a:masterClrMapping/>
  </p:clrMapOvr>
  <p:timing>
    <p:tnLst>
      <p:par>
        <p:cTn id="1" dur="indefinite" restart="never" nodeType="tmRoot"/>
      </p:par>
    </p:tnLst>
  </p:timing>
</p:sldLayout>
</file>

<file path=ppt/slideLayouts/slideLayout81.xml><?xml version="1.0" encoding="utf-8"?>
<p:sldLayout xmlns:a="http://schemas.openxmlformats.org/drawingml/2006/main" xmlns:r="http://schemas.openxmlformats.org/officeDocument/2006/relationships" xmlns:p="http://schemas.openxmlformats.org/presentationml/2006/main" type="obj" preserve="1">
  <p:cSld name="Tiêu đề và Nội dung">
    <p:spTree>
      <p:nvGrpSpPr>
        <p:cNvPr id="1" name=""/>
        <p:cNvGrpSpPr/>
        <p:nvPr/>
      </p:nvGrpSpPr>
      <p:grpSpPr>
        <a:xfrm>
          <a:off x="0" y="0"/>
          <a:ext cx="0" cy="0"/>
          <a:chOff x="0" y="0"/>
          <a:chExt cx="0" cy="0"/>
        </a:xfrm>
      </p:grpSpPr>
      <p:sp>
        <p:nvSpPr>
          <p:cNvPr id="2" name="Tiêu đề 1"/>
          <p:cNvSpPr>
            <a:spLocks noGrp="1"/>
          </p:cNvSpPr>
          <p:nvPr>
            <p:ph type="title" hasCustomPrompt="1"/>
          </p:nvPr>
        </p:nvSpPr>
        <p:spPr>
          <a:xfrm>
            <a:off x="609600" y="292106"/>
            <a:ext cx="10972800" cy="1384301"/>
          </a:xfrm>
          <a:prstGeom prst="rect">
            <a:avLst/>
          </a:prstGeom>
        </p:spPr>
        <p:txBody>
          <a:bodyPr lIns="81112" tIns="40556" rIns="81112" bIns="40556"/>
          <a:lstStyle/>
          <a:p>
            <a:r>
              <a:rPr lang="vi-VN" smtClean="0"/>
              <a:t>Bấm &amp; sửa kiểu tiêu đề</a:t>
            </a:r>
            <a:endParaRPr lang="vi-VN"/>
          </a:p>
        </p:txBody>
      </p:sp>
      <p:sp>
        <p:nvSpPr>
          <p:cNvPr id="3" name="Nơi giữ chỗ cho Nội dung 2"/>
          <p:cNvSpPr>
            <a:spLocks noGrp="1"/>
          </p:cNvSpPr>
          <p:nvPr>
            <p:ph idx="1" hasCustomPrompt="1"/>
          </p:nvPr>
        </p:nvSpPr>
        <p:spPr>
          <a:xfrm>
            <a:off x="609600" y="1905001"/>
            <a:ext cx="10972800" cy="4114800"/>
          </a:xfrm>
          <a:prstGeom prst="rect">
            <a:avLst/>
          </a:prstGeom>
        </p:spPr>
        <p:txBody>
          <a:bodyPr lIns="81112" tIns="40556" rIns="81112" bIns="40556"/>
          <a:lstStyle/>
          <a:p>
            <a:pPr lvl="0"/>
            <a:r>
              <a:rPr lang="vi-VN" smtClean="0"/>
              <a:t>Bấm &amp; sửa kiểu tiêu đề</a:t>
            </a:r>
          </a:p>
          <a:p>
            <a:pPr lvl="1"/>
            <a:r>
              <a:rPr lang="vi-VN" smtClean="0"/>
              <a:t>Mức hai</a:t>
            </a:r>
          </a:p>
          <a:p>
            <a:pPr lvl="2"/>
            <a:r>
              <a:rPr lang="vi-VN" smtClean="0"/>
              <a:t>Mức ba</a:t>
            </a:r>
          </a:p>
          <a:p>
            <a:pPr lvl="3"/>
            <a:r>
              <a:rPr lang="vi-VN" smtClean="0"/>
              <a:t>Mức bốn</a:t>
            </a:r>
          </a:p>
          <a:p>
            <a:pPr lvl="4"/>
            <a:r>
              <a:rPr lang="vi-VN" smtClean="0"/>
              <a:t>Mức năm</a:t>
            </a:r>
            <a:endParaRPr lang="vi-VN"/>
          </a:p>
        </p:txBody>
      </p:sp>
      <p:sp>
        <p:nvSpPr>
          <p:cNvPr id="4" name="Rectangle 4"/>
          <p:cNvSpPr>
            <a:spLocks noGrp="1" noChangeArrowheads="1"/>
          </p:cNvSpPr>
          <p:nvPr>
            <p:ph type="dt" sz="half" idx="10"/>
          </p:nvPr>
        </p:nvSpPr>
        <p:spPr>
          <a:xfrm>
            <a:off x="609600" y="6245225"/>
            <a:ext cx="2844800" cy="476250"/>
          </a:xfrm>
          <a:prstGeom prst="rect">
            <a:avLst/>
          </a:prstGeom>
        </p:spPr>
        <p:txBody>
          <a:bodyPr lIns="81112" tIns="40556" rIns="81112" bIns="40556"/>
          <a:lstStyle>
            <a:lvl1pPr>
              <a:defRPr/>
            </a:lvl1pPr>
          </a:lstStyle>
          <a:p>
            <a:pPr defTabSz="1080529">
              <a:defRPr/>
            </a:pPr>
            <a:endParaRPr lang="en-US" sz="2133">
              <a:solidFill>
                <a:prstClr val="black"/>
              </a:solidFill>
            </a:endParaRPr>
          </a:p>
        </p:txBody>
      </p:sp>
      <p:sp>
        <p:nvSpPr>
          <p:cNvPr id="5" name="Rectangle 5"/>
          <p:cNvSpPr>
            <a:spLocks noGrp="1" noChangeArrowheads="1"/>
          </p:cNvSpPr>
          <p:nvPr>
            <p:ph type="ftr" sz="quarter" idx="11"/>
          </p:nvPr>
        </p:nvSpPr>
        <p:spPr>
          <a:xfrm>
            <a:off x="4165600" y="6245225"/>
            <a:ext cx="3860800" cy="476250"/>
          </a:xfrm>
          <a:prstGeom prst="rect">
            <a:avLst/>
          </a:prstGeom>
        </p:spPr>
        <p:txBody>
          <a:bodyPr lIns="81112" tIns="40556" rIns="81112" bIns="40556"/>
          <a:lstStyle>
            <a:lvl1pPr>
              <a:defRPr/>
            </a:lvl1pPr>
          </a:lstStyle>
          <a:p>
            <a:pPr defTabSz="1080529">
              <a:defRPr/>
            </a:pPr>
            <a:endParaRPr lang="en-US" sz="2133">
              <a:solidFill>
                <a:prstClr val="black"/>
              </a:solidFill>
            </a:endParaRPr>
          </a:p>
        </p:txBody>
      </p:sp>
      <p:sp>
        <p:nvSpPr>
          <p:cNvPr id="6" name="Rectangle 6"/>
          <p:cNvSpPr>
            <a:spLocks noGrp="1" noChangeArrowheads="1"/>
          </p:cNvSpPr>
          <p:nvPr>
            <p:ph type="sldNum" sz="quarter" idx="12"/>
          </p:nvPr>
        </p:nvSpPr>
        <p:spPr>
          <a:xfrm>
            <a:off x="8737601" y="6245225"/>
            <a:ext cx="2844800" cy="476250"/>
          </a:xfrm>
          <a:prstGeom prst="rect">
            <a:avLst/>
          </a:prstGeom>
        </p:spPr>
        <p:txBody>
          <a:bodyPr lIns="81112" tIns="40556" rIns="81112" bIns="40556"/>
          <a:lstStyle>
            <a:lvl1pPr>
              <a:defRPr/>
            </a:lvl1pPr>
          </a:lstStyle>
          <a:p>
            <a:pPr defTabSz="1080529">
              <a:defRPr/>
            </a:pPr>
            <a:fld id="{E979D15E-7C97-46BA-A533-0FCFA23F6052}" type="slidenum">
              <a:rPr lang="en-US" sz="2133" smtClean="0">
                <a:solidFill>
                  <a:prstClr val="black"/>
                </a:solidFill>
              </a:rPr>
              <a:pPr defTabSz="1080529">
                <a:defRPr/>
              </a:pPr>
              <a:t>‹#›</a:t>
            </a:fld>
            <a:endParaRPr lang="en-US" sz="2133">
              <a:solidFill>
                <a:prstClr val="black"/>
              </a:solidFill>
            </a:endParaRPr>
          </a:p>
        </p:txBody>
      </p:sp>
    </p:spTree>
    <p:extLst>
      <p:ext uri="{BB962C8B-B14F-4D97-AF65-F5344CB8AC3E}">
        <p14:creationId xmlns:p14="http://schemas.microsoft.com/office/powerpoint/2010/main" val="1067074370"/>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16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3570809631"/>
      </p:ext>
    </p:extLst>
  </p:cSld>
  <p:clrMapOvr>
    <a:masterClrMapping/>
  </p:clrMapOvr>
  <p:timing>
    <p:tnLst>
      <p:par>
        <p:cTn id="1" dur="indefinite" restart="never" nodeType="tmRoot"/>
      </p:par>
    </p:tnLst>
  </p:timing>
</p:sldLayout>
</file>

<file path=ppt/slideLayouts/slideLayout8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xfrm>
            <a:off x="609600" y="6245225"/>
            <a:ext cx="2844800" cy="476250"/>
          </a:xfrm>
          <a:prstGeom prst="rect">
            <a:avLst/>
          </a:prstGeom>
        </p:spPr>
        <p:txBody>
          <a:bodyPr lIns="34151" tIns="17120" rIns="34151" bIns="17120"/>
          <a:lstStyle>
            <a:lvl1pPr>
              <a:defRPr/>
            </a:lvl1pPr>
          </a:lstStyle>
          <a:p>
            <a:pPr defTabSz="1080529">
              <a:defRPr/>
            </a:pPr>
            <a:endParaRPr lang="en-US" sz="2133">
              <a:solidFill>
                <a:prstClr val="black"/>
              </a:solidFill>
            </a:endParaRPr>
          </a:p>
        </p:txBody>
      </p:sp>
      <p:sp>
        <p:nvSpPr>
          <p:cNvPr id="3" name="Rectangle 5"/>
          <p:cNvSpPr>
            <a:spLocks noGrp="1" noChangeArrowheads="1"/>
          </p:cNvSpPr>
          <p:nvPr>
            <p:ph type="ftr" sz="quarter" idx="11"/>
          </p:nvPr>
        </p:nvSpPr>
        <p:spPr>
          <a:xfrm>
            <a:off x="4165600" y="6245225"/>
            <a:ext cx="3860800" cy="476250"/>
          </a:xfrm>
          <a:prstGeom prst="rect">
            <a:avLst/>
          </a:prstGeom>
        </p:spPr>
        <p:txBody>
          <a:bodyPr lIns="34151" tIns="17120" rIns="34151" bIns="17120"/>
          <a:lstStyle>
            <a:lvl1pPr>
              <a:defRPr/>
            </a:lvl1pPr>
          </a:lstStyle>
          <a:p>
            <a:pPr defTabSz="1080529">
              <a:defRPr/>
            </a:pPr>
            <a:endParaRPr lang="en-US" sz="2133">
              <a:solidFill>
                <a:prstClr val="black"/>
              </a:solidFill>
            </a:endParaRPr>
          </a:p>
        </p:txBody>
      </p:sp>
      <p:sp>
        <p:nvSpPr>
          <p:cNvPr id="4" name="Rectangle 6"/>
          <p:cNvSpPr>
            <a:spLocks noGrp="1" noChangeArrowheads="1"/>
          </p:cNvSpPr>
          <p:nvPr>
            <p:ph type="sldNum" sz="quarter" idx="12"/>
          </p:nvPr>
        </p:nvSpPr>
        <p:spPr>
          <a:xfrm>
            <a:off x="8737601" y="6245225"/>
            <a:ext cx="2844800" cy="476250"/>
          </a:xfrm>
          <a:prstGeom prst="rect">
            <a:avLst/>
          </a:prstGeom>
        </p:spPr>
        <p:txBody>
          <a:bodyPr lIns="34151" tIns="17120" rIns="34151" bIns="17120"/>
          <a:lstStyle>
            <a:lvl1pPr>
              <a:defRPr/>
            </a:lvl1pPr>
          </a:lstStyle>
          <a:p>
            <a:pPr defTabSz="1080529"/>
            <a:fld id="{475E0F57-EEA1-4A8B-9311-4AD2064A14C0}" type="slidenum">
              <a:rPr lang="en-US" sz="2133" smtClean="0">
                <a:solidFill>
                  <a:prstClr val="black"/>
                </a:solidFill>
              </a:rPr>
              <a:pPr defTabSz="1080529"/>
              <a:t>‹#›</a:t>
            </a:fld>
            <a:endParaRPr lang="en-US" sz="2133">
              <a:solidFill>
                <a:prstClr val="black"/>
              </a:solidFill>
            </a:endParaRPr>
          </a:p>
        </p:txBody>
      </p:sp>
    </p:spTree>
    <p:extLst>
      <p:ext uri="{BB962C8B-B14F-4D97-AF65-F5344CB8AC3E}">
        <p14:creationId xmlns:p14="http://schemas.microsoft.com/office/powerpoint/2010/main" val="1776102332"/>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userDrawn="1">
  <p:cSld name="Two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1547143785"/>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userDrawn="1">
  <p:cSld name="4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2082604010"/>
      </p:ext>
    </p:extLst>
  </p:cSld>
  <p:clrMapOvr>
    <a:masterClrMapping/>
  </p:clrMapOvr>
  <p:timing>
    <p:tnLst>
      <p:par>
        <p:cTn id="1" dur="indefinite" restart="never" nodeType="tmRoot"/>
      </p:par>
    </p:tnLst>
  </p:timing>
</p:sldLayout>
</file>

<file path=ppt/slideLayouts/slideLayout86.xml><?xml version="1.0" encoding="utf-8"?>
<p:sldLayout xmlns:a="http://schemas.openxmlformats.org/drawingml/2006/main" xmlns:r="http://schemas.openxmlformats.org/officeDocument/2006/relationships" xmlns:p="http://schemas.openxmlformats.org/presentationml/2006/main" userDrawn="1">
  <p:cSld name="5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896690132"/>
      </p:ext>
    </p:extLst>
  </p:cSld>
  <p:clrMapOvr>
    <a:masterClrMapping/>
  </p:clrMapOvr>
  <p:timing>
    <p:tnLst>
      <p:par>
        <p:cTn id="1" dur="indefinite" restart="never" nodeType="tmRoot"/>
      </p:par>
    </p:tnLst>
  </p:timing>
</p:sldLayout>
</file>

<file path=ppt/slideLayouts/slideLayout87.xml><?xml version="1.0" encoding="utf-8"?>
<p:sldLayout xmlns:a="http://schemas.openxmlformats.org/drawingml/2006/main" xmlns:r="http://schemas.openxmlformats.org/officeDocument/2006/relationships" xmlns:p="http://schemas.openxmlformats.org/presentationml/2006/main" userDrawn="1">
  <p:cSld name="3_Title and Content">
    <p:spTree>
      <p:nvGrpSpPr>
        <p:cNvPr id="1" name=""/>
        <p:cNvGrpSpPr/>
        <p:nvPr/>
      </p:nvGrpSpPr>
      <p:grpSpPr>
        <a:xfrm>
          <a:off x="0" y="0"/>
          <a:ext cx="0" cy="0"/>
          <a:chOff x="0" y="0"/>
          <a:chExt cx="0" cy="0"/>
        </a:xfrm>
      </p:grpSpPr>
      <p:sp>
        <p:nvSpPr>
          <p:cNvPr id="4" name="Rectangle 4"/>
          <p:cNvSpPr>
            <a:spLocks noGrp="1" noChangeArrowheads="1"/>
          </p:cNvSpPr>
          <p:nvPr>
            <p:ph type="dt" sz="half" idx="10"/>
          </p:nvPr>
        </p:nvSpPr>
        <p:spPr>
          <a:xfrm>
            <a:off x="609520" y="6245225"/>
            <a:ext cx="2845224" cy="476250"/>
          </a:xfrm>
          <a:prstGeom prst="rect">
            <a:avLst/>
          </a:prstGeom>
        </p:spPr>
        <p:txBody>
          <a:bodyPr lIns="34151" tIns="17120" rIns="34151" bIns="17120"/>
          <a:lstStyle>
            <a:lvl1pPr>
              <a:defRPr/>
            </a:lvl1pPr>
          </a:lstStyle>
          <a:p>
            <a:pPr defTabSz="1080529">
              <a:defRPr/>
            </a:pPr>
            <a:endParaRPr lang="en-US" sz="2133">
              <a:solidFill>
                <a:srgbClr val="000000"/>
              </a:solidFill>
            </a:endParaRPr>
          </a:p>
        </p:txBody>
      </p:sp>
      <p:sp>
        <p:nvSpPr>
          <p:cNvPr id="5" name="Rectangle 5"/>
          <p:cNvSpPr>
            <a:spLocks noGrp="1" noChangeArrowheads="1"/>
          </p:cNvSpPr>
          <p:nvPr>
            <p:ph type="ftr" sz="quarter" idx="11"/>
          </p:nvPr>
        </p:nvSpPr>
        <p:spPr>
          <a:xfrm>
            <a:off x="4165947" y="6245225"/>
            <a:ext cx="3860297" cy="476250"/>
          </a:xfrm>
          <a:prstGeom prst="rect">
            <a:avLst/>
          </a:prstGeom>
        </p:spPr>
        <p:txBody>
          <a:bodyPr lIns="34151" tIns="17120" rIns="34151" bIns="17120"/>
          <a:lstStyle>
            <a:lvl1pPr>
              <a:defRPr/>
            </a:lvl1pPr>
          </a:lstStyle>
          <a:p>
            <a:pPr defTabSz="1080529">
              <a:defRPr/>
            </a:pPr>
            <a:endParaRPr lang="en-US" sz="2133">
              <a:solidFill>
                <a:srgbClr val="000000"/>
              </a:solidFill>
            </a:endParaRPr>
          </a:p>
        </p:txBody>
      </p:sp>
      <p:sp>
        <p:nvSpPr>
          <p:cNvPr id="6" name="Rectangle 6"/>
          <p:cNvSpPr>
            <a:spLocks noGrp="1" noChangeArrowheads="1"/>
          </p:cNvSpPr>
          <p:nvPr>
            <p:ph type="sldNum" sz="quarter" idx="12"/>
          </p:nvPr>
        </p:nvSpPr>
        <p:spPr>
          <a:xfrm>
            <a:off x="8737465" y="6245225"/>
            <a:ext cx="2845223" cy="476250"/>
          </a:xfrm>
          <a:prstGeom prst="rect">
            <a:avLst/>
          </a:prstGeom>
        </p:spPr>
        <p:txBody>
          <a:bodyPr lIns="34151" tIns="17120" rIns="34151" bIns="17120"/>
          <a:lstStyle>
            <a:lvl1pPr>
              <a:defRPr/>
            </a:lvl1pPr>
          </a:lstStyle>
          <a:p>
            <a:pPr defTabSz="1080529">
              <a:defRPr/>
            </a:pPr>
            <a:fld id="{BEF8FD80-C95D-4220-BF8B-01906B7B67AD}" type="slidenum">
              <a:rPr lang="en-US" sz="2133" smtClean="0">
                <a:solidFill>
                  <a:srgbClr val="000000"/>
                </a:solidFill>
              </a:rPr>
              <a:pPr defTabSz="1080529">
                <a:defRPr/>
              </a:pPr>
              <a:t>‹#›</a:t>
            </a:fld>
            <a:endParaRPr lang="en-US" sz="2133">
              <a:solidFill>
                <a:srgbClr val="000000"/>
              </a:solidFill>
            </a:endParaRPr>
          </a:p>
        </p:txBody>
      </p:sp>
    </p:spTree>
    <p:extLst>
      <p:ext uri="{BB962C8B-B14F-4D97-AF65-F5344CB8AC3E}">
        <p14:creationId xmlns:p14="http://schemas.microsoft.com/office/powerpoint/2010/main" val="2109768419"/>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
        <p:nvSpPr>
          <p:cNvPr id="4" name="Rectangle 4"/>
          <p:cNvSpPr>
            <a:spLocks noGrp="1" noChangeArrowheads="1"/>
          </p:cNvSpPr>
          <p:nvPr>
            <p:ph type="dt" sz="half" idx="10"/>
          </p:nvPr>
        </p:nvSpPr>
        <p:spPr>
          <a:xfrm>
            <a:off x="609520" y="6245225"/>
            <a:ext cx="2845224" cy="476250"/>
          </a:xfrm>
          <a:prstGeom prst="rect">
            <a:avLst/>
          </a:prstGeom>
          <a:ln/>
        </p:spPr>
        <p:txBody>
          <a:bodyPr/>
          <a:lstStyle>
            <a:lvl1pPr>
              <a:defRPr/>
            </a:lvl1pPr>
          </a:lstStyle>
          <a:p>
            <a:pPr defTabSz="1088421">
              <a:defRPr/>
            </a:pPr>
            <a:endParaRPr lang="en-US" sz="2150">
              <a:solidFill>
                <a:srgbClr val="000000"/>
              </a:solidFill>
            </a:endParaRPr>
          </a:p>
        </p:txBody>
      </p:sp>
      <p:sp>
        <p:nvSpPr>
          <p:cNvPr id="5" name="Rectangle 5"/>
          <p:cNvSpPr>
            <a:spLocks noGrp="1" noChangeArrowheads="1"/>
          </p:cNvSpPr>
          <p:nvPr>
            <p:ph type="ftr" sz="quarter" idx="11"/>
          </p:nvPr>
        </p:nvSpPr>
        <p:spPr>
          <a:xfrm>
            <a:off x="4165852" y="6245225"/>
            <a:ext cx="3860297" cy="476250"/>
          </a:xfrm>
          <a:prstGeom prst="rect">
            <a:avLst/>
          </a:prstGeom>
          <a:ln/>
        </p:spPr>
        <p:txBody>
          <a:bodyPr/>
          <a:lstStyle>
            <a:lvl1pPr>
              <a:defRPr/>
            </a:lvl1pPr>
          </a:lstStyle>
          <a:p>
            <a:pPr defTabSz="1088421">
              <a:defRPr/>
            </a:pPr>
            <a:endParaRPr lang="en-US" sz="2150">
              <a:solidFill>
                <a:srgbClr val="000000"/>
              </a:solidFill>
            </a:endParaRPr>
          </a:p>
        </p:txBody>
      </p:sp>
      <p:sp>
        <p:nvSpPr>
          <p:cNvPr id="6" name="Rectangle 6"/>
          <p:cNvSpPr>
            <a:spLocks noGrp="1" noChangeArrowheads="1"/>
          </p:cNvSpPr>
          <p:nvPr>
            <p:ph type="sldNum" sz="quarter" idx="12"/>
          </p:nvPr>
        </p:nvSpPr>
        <p:spPr>
          <a:xfrm>
            <a:off x="8737257" y="6245225"/>
            <a:ext cx="2845223" cy="476250"/>
          </a:xfrm>
          <a:prstGeom prst="rect">
            <a:avLst/>
          </a:prstGeom>
          <a:ln/>
        </p:spPr>
        <p:txBody>
          <a:bodyPr/>
          <a:lstStyle>
            <a:lvl1pPr>
              <a:defRPr/>
            </a:lvl1pPr>
          </a:lstStyle>
          <a:p>
            <a:pPr defTabSz="1088421">
              <a:defRPr/>
            </a:pPr>
            <a:fld id="{BEF8FD80-C95D-4220-BF8B-01906B7B67AD}" type="slidenum">
              <a:rPr lang="en-US" sz="2150" smtClean="0">
                <a:solidFill>
                  <a:srgbClr val="000000"/>
                </a:solidFill>
              </a:rPr>
              <a:pPr defTabSz="1088421">
                <a:defRPr/>
              </a:pPr>
              <a:t>‹#›</a:t>
            </a:fld>
            <a:endParaRPr lang="en-US" sz="2150">
              <a:solidFill>
                <a:srgbClr val="000000"/>
              </a:solidFill>
            </a:endParaRPr>
          </a:p>
        </p:txBody>
      </p:sp>
    </p:spTree>
    <p:extLst>
      <p:ext uri="{BB962C8B-B14F-4D97-AF65-F5344CB8AC3E}">
        <p14:creationId xmlns:p14="http://schemas.microsoft.com/office/powerpoint/2010/main" val="3239052248"/>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390342311"/>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3_Title and Content">
    <p:spTree>
      <p:nvGrpSpPr>
        <p:cNvPr id="1" name=""/>
        <p:cNvGrpSpPr/>
        <p:nvPr/>
      </p:nvGrpSpPr>
      <p:grpSpPr>
        <a:xfrm>
          <a:off x="0" y="0"/>
          <a:ext cx="0" cy="0"/>
          <a:chOff x="0" y="0"/>
          <a:chExt cx="0" cy="0"/>
        </a:xfrm>
      </p:grpSpPr>
      <p:sp>
        <p:nvSpPr>
          <p:cNvPr id="4" name="Rectangle 4"/>
          <p:cNvSpPr>
            <a:spLocks noGrp="1" noChangeArrowheads="1"/>
          </p:cNvSpPr>
          <p:nvPr>
            <p:ph type="dt" sz="half" idx="10"/>
          </p:nvPr>
        </p:nvSpPr>
        <p:spPr>
          <a:xfrm>
            <a:off x="609520" y="6245225"/>
            <a:ext cx="2845224" cy="476251"/>
          </a:xfrm>
          <a:prstGeom prst="rect">
            <a:avLst/>
          </a:prstGeom>
        </p:spPr>
        <p:txBody>
          <a:bodyPr lIns="34247" tIns="17120" rIns="34247" bIns="17120"/>
          <a:lstStyle>
            <a:lvl1pPr>
              <a:defRPr/>
            </a:lvl1pPr>
          </a:lstStyle>
          <a:p>
            <a:pPr defTabSz="1086632">
              <a:defRPr/>
            </a:pPr>
            <a:endParaRPr lang="en-US" sz="2133">
              <a:solidFill>
                <a:srgbClr val="000000"/>
              </a:solidFill>
            </a:endParaRPr>
          </a:p>
        </p:txBody>
      </p:sp>
      <p:sp>
        <p:nvSpPr>
          <p:cNvPr id="5" name="Rectangle 5"/>
          <p:cNvSpPr>
            <a:spLocks noGrp="1" noChangeArrowheads="1"/>
          </p:cNvSpPr>
          <p:nvPr>
            <p:ph type="ftr" sz="quarter" idx="11"/>
          </p:nvPr>
        </p:nvSpPr>
        <p:spPr>
          <a:xfrm>
            <a:off x="4165875" y="6245225"/>
            <a:ext cx="3860297" cy="476251"/>
          </a:xfrm>
          <a:prstGeom prst="rect">
            <a:avLst/>
          </a:prstGeom>
        </p:spPr>
        <p:txBody>
          <a:bodyPr lIns="34247" tIns="17120" rIns="34247" bIns="17120"/>
          <a:lstStyle>
            <a:lvl1pPr>
              <a:defRPr/>
            </a:lvl1pPr>
          </a:lstStyle>
          <a:p>
            <a:pPr defTabSz="1086632">
              <a:defRPr/>
            </a:pPr>
            <a:endParaRPr lang="en-US" sz="2133">
              <a:solidFill>
                <a:srgbClr val="000000"/>
              </a:solidFill>
            </a:endParaRPr>
          </a:p>
        </p:txBody>
      </p:sp>
      <p:sp>
        <p:nvSpPr>
          <p:cNvPr id="6" name="Rectangle 6"/>
          <p:cNvSpPr>
            <a:spLocks noGrp="1" noChangeArrowheads="1"/>
          </p:cNvSpPr>
          <p:nvPr>
            <p:ph type="sldNum" sz="quarter" idx="12"/>
          </p:nvPr>
        </p:nvSpPr>
        <p:spPr>
          <a:xfrm>
            <a:off x="8737281" y="6245225"/>
            <a:ext cx="2845223" cy="476251"/>
          </a:xfrm>
          <a:prstGeom prst="rect">
            <a:avLst/>
          </a:prstGeom>
        </p:spPr>
        <p:txBody>
          <a:bodyPr lIns="34247" tIns="17120" rIns="34247" bIns="17120"/>
          <a:lstStyle>
            <a:lvl1pPr>
              <a:defRPr/>
            </a:lvl1pPr>
          </a:lstStyle>
          <a:p>
            <a:pPr defTabSz="1086632">
              <a:defRPr/>
            </a:pPr>
            <a:fld id="{BEF8FD80-C95D-4220-BF8B-01906B7B67AD}" type="slidenum">
              <a:rPr lang="en-US" sz="2133" smtClean="0">
                <a:solidFill>
                  <a:srgbClr val="000000"/>
                </a:solidFill>
              </a:rPr>
              <a:pPr defTabSz="1086632">
                <a:defRPr/>
              </a:pPr>
              <a:t>‹#›</a:t>
            </a:fld>
            <a:endParaRPr lang="en-US" sz="2133">
              <a:solidFill>
                <a:srgbClr val="000000"/>
              </a:solidFill>
            </a:endParaRPr>
          </a:p>
        </p:txBody>
      </p:sp>
    </p:spTree>
    <p:extLst>
      <p:ext uri="{BB962C8B-B14F-4D97-AF65-F5344CB8AC3E}">
        <p14:creationId xmlns:p14="http://schemas.microsoft.com/office/powerpoint/2010/main" val="429296568"/>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4252333331"/>
      </p:ext>
    </p:extLst>
  </p:cSld>
  <p:clrMapOvr>
    <a:masterClrMapping/>
  </p:clrMapOvr>
  <p:timing>
    <p:tnLst>
      <p:par>
        <p:cTn id="1" dur="indefinite" restart="never" nodeType="tmRoot"/>
      </p:par>
    </p:tnLst>
  </p:timing>
</p:sldLayout>
</file>

<file path=ppt/slideLayouts/slideLayout91.xml><?xml version="1.0" encoding="utf-8"?>
<p:sldLayout xmlns:a="http://schemas.openxmlformats.org/drawingml/2006/main" xmlns:r="http://schemas.openxmlformats.org/officeDocument/2006/relationships" xmlns:p="http://schemas.openxmlformats.org/presentationml/2006/main" userDrawn="1">
  <p:cSld name="4_Title and Content">
    <p:spTree>
      <p:nvGrpSpPr>
        <p:cNvPr id="1" name=""/>
        <p:cNvGrpSpPr/>
        <p:nvPr/>
      </p:nvGrpSpPr>
      <p:grpSpPr>
        <a:xfrm>
          <a:off x="0" y="0"/>
          <a:ext cx="0" cy="0"/>
          <a:chOff x="0" y="0"/>
          <a:chExt cx="0" cy="0"/>
        </a:xfrm>
      </p:grpSpPr>
      <p:sp>
        <p:nvSpPr>
          <p:cNvPr id="4" name="Rectangle 4"/>
          <p:cNvSpPr>
            <a:spLocks noGrp="1" noChangeArrowheads="1"/>
          </p:cNvSpPr>
          <p:nvPr>
            <p:ph type="dt" sz="half" idx="10"/>
          </p:nvPr>
        </p:nvSpPr>
        <p:spPr>
          <a:xfrm>
            <a:off x="609520" y="6245225"/>
            <a:ext cx="2845224" cy="476250"/>
          </a:xfrm>
          <a:prstGeom prst="rect">
            <a:avLst/>
          </a:prstGeom>
          <a:ln/>
        </p:spPr>
        <p:txBody>
          <a:bodyPr/>
          <a:lstStyle>
            <a:lvl1pPr>
              <a:defRPr/>
            </a:lvl1pPr>
          </a:lstStyle>
          <a:p>
            <a:pPr defTabSz="1088421">
              <a:defRPr/>
            </a:pPr>
            <a:endParaRPr lang="en-US" sz="2150">
              <a:solidFill>
                <a:srgbClr val="000000"/>
              </a:solidFill>
            </a:endParaRPr>
          </a:p>
        </p:txBody>
      </p:sp>
      <p:sp>
        <p:nvSpPr>
          <p:cNvPr id="5" name="Rectangle 5"/>
          <p:cNvSpPr>
            <a:spLocks noGrp="1" noChangeArrowheads="1"/>
          </p:cNvSpPr>
          <p:nvPr>
            <p:ph type="ftr" sz="quarter" idx="11"/>
          </p:nvPr>
        </p:nvSpPr>
        <p:spPr>
          <a:xfrm>
            <a:off x="4165852" y="6245225"/>
            <a:ext cx="3860297" cy="476250"/>
          </a:xfrm>
          <a:prstGeom prst="rect">
            <a:avLst/>
          </a:prstGeom>
          <a:ln/>
        </p:spPr>
        <p:txBody>
          <a:bodyPr/>
          <a:lstStyle>
            <a:lvl1pPr>
              <a:defRPr/>
            </a:lvl1pPr>
          </a:lstStyle>
          <a:p>
            <a:pPr defTabSz="1088421">
              <a:defRPr/>
            </a:pPr>
            <a:endParaRPr lang="en-US" sz="2150">
              <a:solidFill>
                <a:srgbClr val="000000"/>
              </a:solidFill>
            </a:endParaRPr>
          </a:p>
        </p:txBody>
      </p:sp>
      <p:sp>
        <p:nvSpPr>
          <p:cNvPr id="6" name="Rectangle 6"/>
          <p:cNvSpPr>
            <a:spLocks noGrp="1" noChangeArrowheads="1"/>
          </p:cNvSpPr>
          <p:nvPr>
            <p:ph type="sldNum" sz="quarter" idx="12"/>
          </p:nvPr>
        </p:nvSpPr>
        <p:spPr>
          <a:xfrm>
            <a:off x="8737257" y="6245225"/>
            <a:ext cx="2845223" cy="476250"/>
          </a:xfrm>
          <a:prstGeom prst="rect">
            <a:avLst/>
          </a:prstGeom>
          <a:ln/>
        </p:spPr>
        <p:txBody>
          <a:bodyPr/>
          <a:lstStyle>
            <a:lvl1pPr>
              <a:defRPr/>
            </a:lvl1pPr>
          </a:lstStyle>
          <a:p>
            <a:pPr defTabSz="1088421">
              <a:defRPr/>
            </a:pPr>
            <a:fld id="{BEF8FD80-C95D-4220-BF8B-01906B7B67AD}" type="slidenum">
              <a:rPr lang="en-US" sz="2150" smtClean="0">
                <a:solidFill>
                  <a:srgbClr val="000000"/>
                </a:solidFill>
              </a:rPr>
              <a:pPr defTabSz="1088421">
                <a:defRPr/>
              </a:pPr>
              <a:t>‹#›</a:t>
            </a:fld>
            <a:endParaRPr lang="en-US" sz="2150">
              <a:solidFill>
                <a:srgbClr val="000000"/>
              </a:solidFill>
            </a:endParaRPr>
          </a:p>
        </p:txBody>
      </p:sp>
    </p:spTree>
    <p:extLst>
      <p:ext uri="{BB962C8B-B14F-4D97-AF65-F5344CB8AC3E}">
        <p14:creationId xmlns:p14="http://schemas.microsoft.com/office/powerpoint/2010/main" val="3707061043"/>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
        <p:nvSpPr>
          <p:cNvPr id="4" name="Rectangle 4"/>
          <p:cNvSpPr>
            <a:spLocks noGrp="1" noChangeArrowheads="1"/>
          </p:cNvSpPr>
          <p:nvPr>
            <p:ph type="dt" sz="half" idx="10"/>
          </p:nvPr>
        </p:nvSpPr>
        <p:spPr>
          <a:xfrm>
            <a:off x="609520" y="6245225"/>
            <a:ext cx="2845224" cy="476250"/>
          </a:xfrm>
          <a:prstGeom prst="rect">
            <a:avLst/>
          </a:prstGeom>
          <a:ln/>
        </p:spPr>
        <p:txBody>
          <a:bodyPr/>
          <a:lstStyle>
            <a:lvl1pPr>
              <a:defRPr/>
            </a:lvl1pPr>
          </a:lstStyle>
          <a:p>
            <a:pPr defTabSz="1088421">
              <a:defRPr/>
            </a:pPr>
            <a:endParaRPr lang="en-US" sz="2150">
              <a:solidFill>
                <a:srgbClr val="000000"/>
              </a:solidFill>
            </a:endParaRPr>
          </a:p>
        </p:txBody>
      </p:sp>
      <p:sp>
        <p:nvSpPr>
          <p:cNvPr id="5" name="Rectangle 5"/>
          <p:cNvSpPr>
            <a:spLocks noGrp="1" noChangeArrowheads="1"/>
          </p:cNvSpPr>
          <p:nvPr>
            <p:ph type="ftr" sz="quarter" idx="11"/>
          </p:nvPr>
        </p:nvSpPr>
        <p:spPr>
          <a:xfrm>
            <a:off x="4165852" y="6245225"/>
            <a:ext cx="3860297" cy="476250"/>
          </a:xfrm>
          <a:prstGeom prst="rect">
            <a:avLst/>
          </a:prstGeom>
          <a:ln/>
        </p:spPr>
        <p:txBody>
          <a:bodyPr/>
          <a:lstStyle>
            <a:lvl1pPr>
              <a:defRPr/>
            </a:lvl1pPr>
          </a:lstStyle>
          <a:p>
            <a:pPr defTabSz="1088421">
              <a:defRPr/>
            </a:pPr>
            <a:endParaRPr lang="en-US" sz="2150">
              <a:solidFill>
                <a:srgbClr val="000000"/>
              </a:solidFill>
            </a:endParaRPr>
          </a:p>
        </p:txBody>
      </p:sp>
      <p:sp>
        <p:nvSpPr>
          <p:cNvPr id="6" name="Rectangle 6"/>
          <p:cNvSpPr>
            <a:spLocks noGrp="1" noChangeArrowheads="1"/>
          </p:cNvSpPr>
          <p:nvPr>
            <p:ph type="sldNum" sz="quarter" idx="12"/>
          </p:nvPr>
        </p:nvSpPr>
        <p:spPr>
          <a:xfrm>
            <a:off x="8737257" y="6245225"/>
            <a:ext cx="2845223" cy="476250"/>
          </a:xfrm>
          <a:prstGeom prst="rect">
            <a:avLst/>
          </a:prstGeom>
          <a:ln/>
        </p:spPr>
        <p:txBody>
          <a:bodyPr/>
          <a:lstStyle>
            <a:lvl1pPr>
              <a:defRPr/>
            </a:lvl1pPr>
          </a:lstStyle>
          <a:p>
            <a:pPr defTabSz="1088421">
              <a:defRPr/>
            </a:pPr>
            <a:fld id="{BEF8FD80-C95D-4220-BF8B-01906B7B67AD}" type="slidenum">
              <a:rPr lang="en-US" sz="2150" smtClean="0">
                <a:solidFill>
                  <a:srgbClr val="000000"/>
                </a:solidFill>
              </a:rPr>
              <a:pPr defTabSz="1088421">
                <a:defRPr/>
              </a:pPr>
              <a:t>‹#›</a:t>
            </a:fld>
            <a:endParaRPr lang="en-US" sz="2150">
              <a:solidFill>
                <a:srgbClr val="000000"/>
              </a:solidFill>
            </a:endParaRPr>
          </a:p>
        </p:txBody>
      </p:sp>
    </p:spTree>
    <p:extLst>
      <p:ext uri="{BB962C8B-B14F-4D97-AF65-F5344CB8AC3E}">
        <p14:creationId xmlns:p14="http://schemas.microsoft.com/office/powerpoint/2010/main" val="2715673909"/>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59111797"/>
      </p:ext>
    </p:extLst>
  </p:cSld>
  <p:clrMapOvr>
    <a:masterClrMapping/>
  </p:clrMapOvr>
  <p:timing>
    <p:tnLst>
      <p:par>
        <p:cTn id="1" dur="indefinite" restart="never" nodeType="tmRoot"/>
      </p:par>
    </p:tnLst>
  </p:timing>
</p:sldLayout>
</file>

<file path=ppt/slideLayouts/slideLayout94.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3307122179"/>
      </p:ext>
    </p:extLst>
  </p:cSld>
  <p:clrMapOvr>
    <a:masterClrMapping/>
  </p:clrMapOvr>
  <p:timing>
    <p:tnLst>
      <p:par>
        <p:cTn id="1" dur="indefinite" restart="never" nodeType="tmRoot"/>
      </p:par>
    </p:tnLst>
  </p:timing>
</p:sldLayout>
</file>

<file path=ppt/slideLayouts/slideLayout95.xml><?xml version="1.0" encoding="utf-8"?>
<p:sldLayout xmlns:a="http://schemas.openxmlformats.org/drawingml/2006/main" xmlns:r="http://schemas.openxmlformats.org/officeDocument/2006/relationships" xmlns:p="http://schemas.openxmlformats.org/presentationml/2006/main" userDrawn="1">
  <p:cSld name="4_Title and Content">
    <p:spTree>
      <p:nvGrpSpPr>
        <p:cNvPr id="1" name=""/>
        <p:cNvGrpSpPr/>
        <p:nvPr/>
      </p:nvGrpSpPr>
      <p:grpSpPr>
        <a:xfrm>
          <a:off x="0" y="0"/>
          <a:ext cx="0" cy="0"/>
          <a:chOff x="0" y="0"/>
          <a:chExt cx="0" cy="0"/>
        </a:xfrm>
      </p:grpSpPr>
      <p:sp>
        <p:nvSpPr>
          <p:cNvPr id="4" name="Rectangle 4"/>
          <p:cNvSpPr>
            <a:spLocks noGrp="1" noChangeArrowheads="1"/>
          </p:cNvSpPr>
          <p:nvPr>
            <p:ph type="dt" sz="half" idx="10"/>
          </p:nvPr>
        </p:nvSpPr>
        <p:spPr>
          <a:xfrm>
            <a:off x="609520" y="6245225"/>
            <a:ext cx="2845224" cy="476250"/>
          </a:xfrm>
          <a:prstGeom prst="rect">
            <a:avLst/>
          </a:prstGeom>
          <a:ln/>
        </p:spPr>
        <p:txBody>
          <a:bodyPr/>
          <a:lstStyle>
            <a:lvl1pPr>
              <a:defRPr/>
            </a:lvl1pPr>
          </a:lstStyle>
          <a:p>
            <a:pPr defTabSz="1088421">
              <a:defRPr/>
            </a:pPr>
            <a:endParaRPr lang="en-US" sz="2150">
              <a:solidFill>
                <a:srgbClr val="000000"/>
              </a:solidFill>
            </a:endParaRPr>
          </a:p>
        </p:txBody>
      </p:sp>
      <p:sp>
        <p:nvSpPr>
          <p:cNvPr id="5" name="Rectangle 5"/>
          <p:cNvSpPr>
            <a:spLocks noGrp="1" noChangeArrowheads="1"/>
          </p:cNvSpPr>
          <p:nvPr>
            <p:ph type="ftr" sz="quarter" idx="11"/>
          </p:nvPr>
        </p:nvSpPr>
        <p:spPr>
          <a:xfrm>
            <a:off x="4165852" y="6245225"/>
            <a:ext cx="3860297" cy="476250"/>
          </a:xfrm>
          <a:prstGeom prst="rect">
            <a:avLst/>
          </a:prstGeom>
          <a:ln/>
        </p:spPr>
        <p:txBody>
          <a:bodyPr/>
          <a:lstStyle>
            <a:lvl1pPr>
              <a:defRPr/>
            </a:lvl1pPr>
          </a:lstStyle>
          <a:p>
            <a:pPr defTabSz="1088421">
              <a:defRPr/>
            </a:pPr>
            <a:endParaRPr lang="en-US" sz="2150">
              <a:solidFill>
                <a:srgbClr val="000000"/>
              </a:solidFill>
            </a:endParaRPr>
          </a:p>
        </p:txBody>
      </p:sp>
      <p:sp>
        <p:nvSpPr>
          <p:cNvPr id="6" name="Rectangle 6"/>
          <p:cNvSpPr>
            <a:spLocks noGrp="1" noChangeArrowheads="1"/>
          </p:cNvSpPr>
          <p:nvPr>
            <p:ph type="sldNum" sz="quarter" idx="12"/>
          </p:nvPr>
        </p:nvSpPr>
        <p:spPr>
          <a:xfrm>
            <a:off x="8737257" y="6245225"/>
            <a:ext cx="2845223" cy="476250"/>
          </a:xfrm>
          <a:prstGeom prst="rect">
            <a:avLst/>
          </a:prstGeom>
          <a:ln/>
        </p:spPr>
        <p:txBody>
          <a:bodyPr/>
          <a:lstStyle>
            <a:lvl1pPr>
              <a:defRPr/>
            </a:lvl1pPr>
          </a:lstStyle>
          <a:p>
            <a:pPr defTabSz="1088421">
              <a:defRPr/>
            </a:pPr>
            <a:fld id="{BEF8FD80-C95D-4220-BF8B-01906B7B67AD}" type="slidenum">
              <a:rPr lang="en-US" sz="2150" smtClean="0">
                <a:solidFill>
                  <a:srgbClr val="000000"/>
                </a:solidFill>
              </a:rPr>
              <a:pPr defTabSz="1088421">
                <a:defRPr/>
              </a:pPr>
              <a:t>‹#›</a:t>
            </a:fld>
            <a:endParaRPr lang="en-US" sz="2150">
              <a:solidFill>
                <a:srgbClr val="000000"/>
              </a:solidFill>
            </a:endParaRPr>
          </a:p>
        </p:txBody>
      </p:sp>
    </p:spTree>
    <p:extLst>
      <p:ext uri="{BB962C8B-B14F-4D97-AF65-F5344CB8AC3E}">
        <p14:creationId xmlns:p14="http://schemas.microsoft.com/office/powerpoint/2010/main" val="1718349439"/>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4113816789"/>
      </p:ext>
    </p:extLst>
  </p:cSld>
  <p:clrMapOvr>
    <a:masterClrMapping/>
  </p:clrMapOvr>
  <p:timing>
    <p:tnLst>
      <p:par>
        <p:cTn id="1" dur="indefinite" restart="never" nodeType="tmRoot"/>
      </p:par>
    </p:tnLst>
  </p:timing>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609600" y="1600207"/>
            <a:ext cx="10972800" cy="4525963"/>
          </a:xfrm>
          <a:prstGeom prst="rect">
            <a:avLst/>
          </a:prstGeom>
        </p:spPr>
        <p:txBody>
          <a:bodyPr lIns="34151" tIns="17120" rIns="34151" bIns="1712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609600" y="6356357"/>
            <a:ext cx="2844800" cy="365126"/>
          </a:xfrm>
          <a:prstGeom prst="rect">
            <a:avLst/>
          </a:prstGeom>
        </p:spPr>
        <p:txBody>
          <a:bodyPr lIns="34151" tIns="17120" rIns="34151" bIns="17120"/>
          <a:lstStyle/>
          <a:p>
            <a:pPr defTabSz="1080529"/>
            <a:fld id="{7FE5A9CD-1CA5-4BB6-ABF6-C3DB2F9C09D1}" type="datetimeFigureOut">
              <a:rPr lang="en-US" sz="2133" smtClean="0">
                <a:solidFill>
                  <a:prstClr val="black"/>
                </a:solidFill>
              </a:rPr>
              <a:pPr defTabSz="1080529"/>
              <a:t>9/29/2022</a:t>
            </a:fld>
            <a:endParaRPr lang="en-US" sz="2133">
              <a:solidFill>
                <a:prstClr val="black"/>
              </a:solidFill>
            </a:endParaRPr>
          </a:p>
        </p:txBody>
      </p:sp>
      <p:sp>
        <p:nvSpPr>
          <p:cNvPr id="5" name="Footer Placeholder 4"/>
          <p:cNvSpPr>
            <a:spLocks noGrp="1"/>
          </p:cNvSpPr>
          <p:nvPr>
            <p:ph type="ftr" sz="quarter" idx="11"/>
          </p:nvPr>
        </p:nvSpPr>
        <p:spPr>
          <a:xfrm>
            <a:off x="4165600" y="6356357"/>
            <a:ext cx="3860800" cy="365126"/>
          </a:xfrm>
          <a:prstGeom prst="rect">
            <a:avLst/>
          </a:prstGeom>
        </p:spPr>
        <p:txBody>
          <a:bodyPr lIns="34151" tIns="17120" rIns="34151" bIns="17120"/>
          <a:lstStyle/>
          <a:p>
            <a:pPr defTabSz="1080529"/>
            <a:endParaRPr lang="en-US" sz="2133">
              <a:solidFill>
                <a:prstClr val="black"/>
              </a:solidFill>
            </a:endParaRPr>
          </a:p>
        </p:txBody>
      </p:sp>
      <p:sp>
        <p:nvSpPr>
          <p:cNvPr id="6" name="Slide Number Placeholder 5"/>
          <p:cNvSpPr>
            <a:spLocks noGrp="1"/>
          </p:cNvSpPr>
          <p:nvPr>
            <p:ph type="sldNum" sz="quarter" idx="12"/>
          </p:nvPr>
        </p:nvSpPr>
        <p:spPr>
          <a:xfrm>
            <a:off x="8737601" y="6356357"/>
            <a:ext cx="2844800" cy="365126"/>
          </a:xfrm>
          <a:prstGeom prst="rect">
            <a:avLst/>
          </a:prstGeom>
        </p:spPr>
        <p:txBody>
          <a:bodyPr lIns="34151" tIns="17120" rIns="34151" bIns="17120"/>
          <a:lstStyle/>
          <a:p>
            <a:pPr defTabSz="1080529"/>
            <a:fld id="{E9E3A461-C528-4C33-83FA-271D1850C3B5}" type="slidenum">
              <a:rPr lang="en-US" sz="2133" smtClean="0">
                <a:solidFill>
                  <a:prstClr val="black"/>
                </a:solidFill>
              </a:rPr>
              <a:pPr defTabSz="1080529"/>
              <a:t>‹#›</a:t>
            </a:fld>
            <a:endParaRPr lang="en-US" sz="2133">
              <a:solidFill>
                <a:prstClr val="black"/>
              </a:solidFill>
            </a:endParaRPr>
          </a:p>
        </p:txBody>
      </p:sp>
    </p:spTree>
    <p:extLst>
      <p:ext uri="{BB962C8B-B14F-4D97-AF65-F5344CB8AC3E}">
        <p14:creationId xmlns:p14="http://schemas.microsoft.com/office/powerpoint/2010/main" val="995598931"/>
      </p:ext>
    </p:extLst>
  </p:cSld>
  <p:clrMapOvr>
    <a:masterClrMapping/>
  </p:clrMapOvr>
  <p:timing>
    <p:tnLst>
      <p:par>
        <p:cTn id="1" dur="indefinite" restart="never" nodeType="tmRoot"/>
      </p:par>
    </p:tnLst>
  </p:timing>
</p:sldLayout>
</file>

<file path=ppt/slideLayouts/slideLayout98.xml><?xml version="1.0" encoding="utf-8"?>
<p:sldLayout xmlns:a="http://schemas.openxmlformats.org/drawingml/2006/main" xmlns:r="http://schemas.openxmlformats.org/officeDocument/2006/relationships" xmlns:p="http://schemas.openxmlformats.org/presentationml/2006/main" type="obj" preserve="1">
  <p:cSld name="Tiêu đề và Nội dung">
    <p:spTree>
      <p:nvGrpSpPr>
        <p:cNvPr id="1" name=""/>
        <p:cNvGrpSpPr/>
        <p:nvPr/>
      </p:nvGrpSpPr>
      <p:grpSpPr>
        <a:xfrm>
          <a:off x="0" y="0"/>
          <a:ext cx="0" cy="0"/>
          <a:chOff x="0" y="0"/>
          <a:chExt cx="0" cy="0"/>
        </a:xfrm>
      </p:grpSpPr>
      <p:sp>
        <p:nvSpPr>
          <p:cNvPr id="2" name="Tiêu đề 1"/>
          <p:cNvSpPr>
            <a:spLocks noGrp="1"/>
          </p:cNvSpPr>
          <p:nvPr>
            <p:ph type="title" hasCustomPrompt="1"/>
          </p:nvPr>
        </p:nvSpPr>
        <p:spPr>
          <a:xfrm>
            <a:off x="609600" y="292106"/>
            <a:ext cx="10972800" cy="1384301"/>
          </a:xfrm>
          <a:prstGeom prst="rect">
            <a:avLst/>
          </a:prstGeom>
        </p:spPr>
        <p:txBody>
          <a:bodyPr lIns="81112" tIns="40556" rIns="81112" bIns="40556"/>
          <a:lstStyle/>
          <a:p>
            <a:r>
              <a:rPr lang="vi-VN" smtClean="0"/>
              <a:t>Bấm &amp; sửa kiểu tiêu đề</a:t>
            </a:r>
            <a:endParaRPr lang="vi-VN"/>
          </a:p>
        </p:txBody>
      </p:sp>
      <p:sp>
        <p:nvSpPr>
          <p:cNvPr id="3" name="Nơi giữ chỗ cho Nội dung 2"/>
          <p:cNvSpPr>
            <a:spLocks noGrp="1"/>
          </p:cNvSpPr>
          <p:nvPr>
            <p:ph idx="1" hasCustomPrompt="1"/>
          </p:nvPr>
        </p:nvSpPr>
        <p:spPr>
          <a:xfrm>
            <a:off x="609600" y="1905001"/>
            <a:ext cx="10972800" cy="4114800"/>
          </a:xfrm>
          <a:prstGeom prst="rect">
            <a:avLst/>
          </a:prstGeom>
        </p:spPr>
        <p:txBody>
          <a:bodyPr lIns="81112" tIns="40556" rIns="81112" bIns="40556"/>
          <a:lstStyle/>
          <a:p>
            <a:pPr lvl="0"/>
            <a:r>
              <a:rPr lang="vi-VN" smtClean="0"/>
              <a:t>Bấm &amp; sửa kiểu tiêu đề</a:t>
            </a:r>
          </a:p>
          <a:p>
            <a:pPr lvl="1"/>
            <a:r>
              <a:rPr lang="vi-VN" smtClean="0"/>
              <a:t>Mức hai</a:t>
            </a:r>
          </a:p>
          <a:p>
            <a:pPr lvl="2"/>
            <a:r>
              <a:rPr lang="vi-VN" smtClean="0"/>
              <a:t>Mức ba</a:t>
            </a:r>
          </a:p>
          <a:p>
            <a:pPr lvl="3"/>
            <a:r>
              <a:rPr lang="vi-VN" smtClean="0"/>
              <a:t>Mức bốn</a:t>
            </a:r>
          </a:p>
          <a:p>
            <a:pPr lvl="4"/>
            <a:r>
              <a:rPr lang="vi-VN" smtClean="0"/>
              <a:t>Mức năm</a:t>
            </a:r>
            <a:endParaRPr lang="vi-VN"/>
          </a:p>
        </p:txBody>
      </p:sp>
      <p:sp>
        <p:nvSpPr>
          <p:cNvPr id="4" name="Rectangle 4"/>
          <p:cNvSpPr>
            <a:spLocks noGrp="1" noChangeArrowheads="1"/>
          </p:cNvSpPr>
          <p:nvPr>
            <p:ph type="dt" sz="half" idx="10"/>
          </p:nvPr>
        </p:nvSpPr>
        <p:spPr>
          <a:xfrm>
            <a:off x="609600" y="6245225"/>
            <a:ext cx="2844800" cy="476250"/>
          </a:xfrm>
          <a:prstGeom prst="rect">
            <a:avLst/>
          </a:prstGeom>
        </p:spPr>
        <p:txBody>
          <a:bodyPr lIns="81112" tIns="40556" rIns="81112" bIns="40556"/>
          <a:lstStyle>
            <a:lvl1pPr>
              <a:defRPr/>
            </a:lvl1pPr>
          </a:lstStyle>
          <a:p>
            <a:pPr defTabSz="1080529">
              <a:defRPr/>
            </a:pPr>
            <a:endParaRPr lang="en-US" sz="2133">
              <a:solidFill>
                <a:prstClr val="black"/>
              </a:solidFill>
            </a:endParaRPr>
          </a:p>
        </p:txBody>
      </p:sp>
      <p:sp>
        <p:nvSpPr>
          <p:cNvPr id="5" name="Rectangle 5"/>
          <p:cNvSpPr>
            <a:spLocks noGrp="1" noChangeArrowheads="1"/>
          </p:cNvSpPr>
          <p:nvPr>
            <p:ph type="ftr" sz="quarter" idx="11"/>
          </p:nvPr>
        </p:nvSpPr>
        <p:spPr>
          <a:xfrm>
            <a:off x="4165600" y="6245225"/>
            <a:ext cx="3860800" cy="476250"/>
          </a:xfrm>
          <a:prstGeom prst="rect">
            <a:avLst/>
          </a:prstGeom>
        </p:spPr>
        <p:txBody>
          <a:bodyPr lIns="81112" tIns="40556" rIns="81112" bIns="40556"/>
          <a:lstStyle>
            <a:lvl1pPr>
              <a:defRPr/>
            </a:lvl1pPr>
          </a:lstStyle>
          <a:p>
            <a:pPr defTabSz="1080529">
              <a:defRPr/>
            </a:pPr>
            <a:endParaRPr lang="en-US" sz="2133">
              <a:solidFill>
                <a:prstClr val="black"/>
              </a:solidFill>
            </a:endParaRPr>
          </a:p>
        </p:txBody>
      </p:sp>
      <p:sp>
        <p:nvSpPr>
          <p:cNvPr id="6" name="Rectangle 6"/>
          <p:cNvSpPr>
            <a:spLocks noGrp="1" noChangeArrowheads="1"/>
          </p:cNvSpPr>
          <p:nvPr>
            <p:ph type="sldNum" sz="quarter" idx="12"/>
          </p:nvPr>
        </p:nvSpPr>
        <p:spPr>
          <a:xfrm>
            <a:off x="8737601" y="6245225"/>
            <a:ext cx="2844800" cy="476250"/>
          </a:xfrm>
          <a:prstGeom prst="rect">
            <a:avLst/>
          </a:prstGeom>
        </p:spPr>
        <p:txBody>
          <a:bodyPr lIns="81112" tIns="40556" rIns="81112" bIns="40556"/>
          <a:lstStyle>
            <a:lvl1pPr>
              <a:defRPr/>
            </a:lvl1pPr>
          </a:lstStyle>
          <a:p>
            <a:pPr defTabSz="1080529">
              <a:defRPr/>
            </a:pPr>
            <a:fld id="{E979D15E-7C97-46BA-A533-0FCFA23F6052}" type="slidenum">
              <a:rPr lang="en-US" sz="2133" smtClean="0">
                <a:solidFill>
                  <a:prstClr val="black"/>
                </a:solidFill>
              </a:rPr>
              <a:pPr defTabSz="1080529">
                <a:defRPr/>
              </a:pPr>
              <a:t>‹#›</a:t>
            </a:fld>
            <a:endParaRPr lang="en-US" sz="2133">
              <a:solidFill>
                <a:prstClr val="black"/>
              </a:solidFill>
            </a:endParaRPr>
          </a:p>
        </p:txBody>
      </p:sp>
    </p:spTree>
    <p:extLst>
      <p:ext uri="{BB962C8B-B14F-4D97-AF65-F5344CB8AC3E}">
        <p14:creationId xmlns:p14="http://schemas.microsoft.com/office/powerpoint/2010/main" val="3505525181"/>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16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2462067083"/>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emf"/><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86.xml"/><Relationship Id="rId3" Type="http://schemas.openxmlformats.org/officeDocument/2006/relationships/slideLayout" Target="../slideLayouts/slideLayout81.xml"/><Relationship Id="rId7" Type="http://schemas.openxmlformats.org/officeDocument/2006/relationships/slideLayout" Target="../slideLayouts/slideLayout85.xml"/><Relationship Id="rId2" Type="http://schemas.openxmlformats.org/officeDocument/2006/relationships/slideLayout" Target="../slideLayouts/slideLayout80.xml"/><Relationship Id="rId1" Type="http://schemas.openxmlformats.org/officeDocument/2006/relationships/slideLayout" Target="../slideLayouts/slideLayout79.xml"/><Relationship Id="rId6" Type="http://schemas.openxmlformats.org/officeDocument/2006/relationships/slideLayout" Target="../slideLayouts/slideLayout84.xml"/><Relationship Id="rId11" Type="http://schemas.openxmlformats.org/officeDocument/2006/relationships/image" Target="../media/image1.emf"/><Relationship Id="rId5" Type="http://schemas.openxmlformats.org/officeDocument/2006/relationships/slideLayout" Target="../slideLayouts/slideLayout83.xml"/><Relationship Id="rId10" Type="http://schemas.openxmlformats.org/officeDocument/2006/relationships/theme" Target="../theme/theme10.xml"/><Relationship Id="rId4" Type="http://schemas.openxmlformats.org/officeDocument/2006/relationships/slideLayout" Target="../slideLayouts/slideLayout82.xml"/><Relationship Id="rId9" Type="http://schemas.openxmlformats.org/officeDocument/2006/relationships/slideLayout" Target="../slideLayouts/slideLayout87.xml"/></Relationships>
</file>

<file path=ppt/slideMasters/_rels/slideMaster11.xml.rels><?xml version="1.0" encoding="UTF-8" standalone="yes"?>
<Relationships xmlns="http://schemas.openxmlformats.org/package/2006/relationships"><Relationship Id="rId3" Type="http://schemas.openxmlformats.org/officeDocument/2006/relationships/slideLayout" Target="../slideLayouts/slideLayout90.xml"/><Relationship Id="rId2" Type="http://schemas.openxmlformats.org/officeDocument/2006/relationships/slideLayout" Target="../slideLayouts/slideLayout89.xml"/><Relationship Id="rId1" Type="http://schemas.openxmlformats.org/officeDocument/2006/relationships/slideLayout" Target="../slideLayouts/slideLayout88.xml"/><Relationship Id="rId5" Type="http://schemas.openxmlformats.org/officeDocument/2006/relationships/theme" Target="../theme/theme11.xml"/><Relationship Id="rId4" Type="http://schemas.openxmlformats.org/officeDocument/2006/relationships/slideLayout" Target="../slideLayouts/slideLayout91.xml"/></Relationships>
</file>

<file path=ppt/slideMasters/_rels/slideMaster12.xml.rels><?xml version="1.0" encoding="UTF-8" standalone="yes"?>
<Relationships xmlns="http://schemas.openxmlformats.org/package/2006/relationships"><Relationship Id="rId3" Type="http://schemas.openxmlformats.org/officeDocument/2006/relationships/slideLayout" Target="../slideLayouts/slideLayout94.xml"/><Relationship Id="rId2" Type="http://schemas.openxmlformats.org/officeDocument/2006/relationships/slideLayout" Target="../slideLayouts/slideLayout93.xml"/><Relationship Id="rId1" Type="http://schemas.openxmlformats.org/officeDocument/2006/relationships/slideLayout" Target="../slideLayouts/slideLayout92.xml"/><Relationship Id="rId5" Type="http://schemas.openxmlformats.org/officeDocument/2006/relationships/theme" Target="../theme/theme12.xml"/><Relationship Id="rId4" Type="http://schemas.openxmlformats.org/officeDocument/2006/relationships/slideLayout" Target="../slideLayouts/slideLayout95.xml"/></Relationships>
</file>

<file path=ppt/slideMasters/_rels/slideMaster13.xml.rels><?xml version="1.0" encoding="UTF-8" standalone="yes"?>
<Relationships xmlns="http://schemas.openxmlformats.org/package/2006/relationships"><Relationship Id="rId8" Type="http://schemas.openxmlformats.org/officeDocument/2006/relationships/slideLayout" Target="../slideLayouts/slideLayout103.xml"/><Relationship Id="rId3" Type="http://schemas.openxmlformats.org/officeDocument/2006/relationships/slideLayout" Target="../slideLayouts/slideLayout98.xml"/><Relationship Id="rId7" Type="http://schemas.openxmlformats.org/officeDocument/2006/relationships/slideLayout" Target="../slideLayouts/slideLayout102.xml"/><Relationship Id="rId2" Type="http://schemas.openxmlformats.org/officeDocument/2006/relationships/slideLayout" Target="../slideLayouts/slideLayout97.xml"/><Relationship Id="rId1" Type="http://schemas.openxmlformats.org/officeDocument/2006/relationships/slideLayout" Target="../slideLayouts/slideLayout96.xml"/><Relationship Id="rId6" Type="http://schemas.openxmlformats.org/officeDocument/2006/relationships/slideLayout" Target="../slideLayouts/slideLayout101.xml"/><Relationship Id="rId11" Type="http://schemas.openxmlformats.org/officeDocument/2006/relationships/image" Target="../media/image1.emf"/><Relationship Id="rId5" Type="http://schemas.openxmlformats.org/officeDocument/2006/relationships/slideLayout" Target="../slideLayouts/slideLayout100.xml"/><Relationship Id="rId10" Type="http://schemas.openxmlformats.org/officeDocument/2006/relationships/theme" Target="../theme/theme13.xml"/><Relationship Id="rId4" Type="http://schemas.openxmlformats.org/officeDocument/2006/relationships/slideLayout" Target="../slideLayouts/slideLayout99.xml"/><Relationship Id="rId9" Type="http://schemas.openxmlformats.org/officeDocument/2006/relationships/slideLayout" Target="../slideLayouts/slideLayout104.xml"/></Relationships>
</file>

<file path=ppt/slideMasters/_rels/slideMaster14.xml.rels><?xml version="1.0" encoding="UTF-8" standalone="yes"?>
<Relationships xmlns="http://schemas.openxmlformats.org/package/2006/relationships"><Relationship Id="rId8" Type="http://schemas.openxmlformats.org/officeDocument/2006/relationships/slideLayout" Target="../slideLayouts/slideLayout112.xml"/><Relationship Id="rId3" Type="http://schemas.openxmlformats.org/officeDocument/2006/relationships/slideLayout" Target="../slideLayouts/slideLayout107.xml"/><Relationship Id="rId7" Type="http://schemas.openxmlformats.org/officeDocument/2006/relationships/slideLayout" Target="../slideLayouts/slideLayout111.xml"/><Relationship Id="rId12" Type="http://schemas.openxmlformats.org/officeDocument/2006/relationships/theme" Target="../theme/theme14.xml"/><Relationship Id="rId2" Type="http://schemas.openxmlformats.org/officeDocument/2006/relationships/slideLayout" Target="../slideLayouts/slideLayout106.xml"/><Relationship Id="rId1" Type="http://schemas.openxmlformats.org/officeDocument/2006/relationships/slideLayout" Target="../slideLayouts/slideLayout105.xml"/><Relationship Id="rId6" Type="http://schemas.openxmlformats.org/officeDocument/2006/relationships/slideLayout" Target="../slideLayouts/slideLayout110.xml"/><Relationship Id="rId11" Type="http://schemas.openxmlformats.org/officeDocument/2006/relationships/slideLayout" Target="../slideLayouts/slideLayout115.xml"/><Relationship Id="rId5" Type="http://schemas.openxmlformats.org/officeDocument/2006/relationships/slideLayout" Target="../slideLayouts/slideLayout109.xml"/><Relationship Id="rId10" Type="http://schemas.openxmlformats.org/officeDocument/2006/relationships/slideLayout" Target="../slideLayouts/slideLayout114.xml"/><Relationship Id="rId4" Type="http://schemas.openxmlformats.org/officeDocument/2006/relationships/slideLayout" Target="../slideLayouts/slideLayout108.xml"/><Relationship Id="rId9" Type="http://schemas.openxmlformats.org/officeDocument/2006/relationships/slideLayout" Target="../slideLayouts/slideLayout113.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slideLayout" Target="../slideLayouts/slideLayout11.xml"/><Relationship Id="rId1" Type="http://schemas.openxmlformats.org/officeDocument/2006/relationships/slideLayout" Target="../slideLayouts/slideLayout10.xml"/><Relationship Id="rId5" Type="http://schemas.openxmlformats.org/officeDocument/2006/relationships/theme" Target="../theme/theme2.xml"/><Relationship Id="rId4" Type="http://schemas.openxmlformats.org/officeDocument/2006/relationships/slideLayout" Target="../slideLayouts/slideLayout13.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6.xml"/><Relationship Id="rId2" Type="http://schemas.openxmlformats.org/officeDocument/2006/relationships/slideLayout" Target="../slideLayouts/slideLayout15.xml"/><Relationship Id="rId1" Type="http://schemas.openxmlformats.org/officeDocument/2006/relationships/slideLayout" Target="../slideLayouts/slideLayout14.xml"/><Relationship Id="rId5" Type="http://schemas.openxmlformats.org/officeDocument/2006/relationships/theme" Target="../theme/theme3.xml"/><Relationship Id="rId4" Type="http://schemas.openxmlformats.org/officeDocument/2006/relationships/slideLayout" Target="../slideLayouts/slideLayout17.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25.xml"/><Relationship Id="rId3" Type="http://schemas.openxmlformats.org/officeDocument/2006/relationships/slideLayout" Target="../slideLayouts/slideLayout20.xml"/><Relationship Id="rId7" Type="http://schemas.openxmlformats.org/officeDocument/2006/relationships/slideLayout" Target="../slideLayouts/slideLayout24.xml"/><Relationship Id="rId2" Type="http://schemas.openxmlformats.org/officeDocument/2006/relationships/slideLayout" Target="../slideLayouts/slideLayout19.xml"/><Relationship Id="rId1" Type="http://schemas.openxmlformats.org/officeDocument/2006/relationships/slideLayout" Target="../slideLayouts/slideLayout18.xml"/><Relationship Id="rId6" Type="http://schemas.openxmlformats.org/officeDocument/2006/relationships/slideLayout" Target="../slideLayouts/slideLayout23.xml"/><Relationship Id="rId5" Type="http://schemas.openxmlformats.org/officeDocument/2006/relationships/slideLayout" Target="../slideLayouts/slideLayout22.xml"/><Relationship Id="rId4" Type="http://schemas.openxmlformats.org/officeDocument/2006/relationships/slideLayout" Target="../slideLayouts/slideLayout21.xml"/><Relationship Id="rId9"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33.xml"/><Relationship Id="rId3" Type="http://schemas.openxmlformats.org/officeDocument/2006/relationships/slideLayout" Target="../slideLayouts/slideLayout28.xml"/><Relationship Id="rId7" Type="http://schemas.openxmlformats.org/officeDocument/2006/relationships/slideLayout" Target="../slideLayouts/slideLayout32.xml"/><Relationship Id="rId2" Type="http://schemas.openxmlformats.org/officeDocument/2006/relationships/slideLayout" Target="../slideLayouts/slideLayout27.xml"/><Relationship Id="rId1" Type="http://schemas.openxmlformats.org/officeDocument/2006/relationships/slideLayout" Target="../slideLayouts/slideLayout26.xml"/><Relationship Id="rId6" Type="http://schemas.openxmlformats.org/officeDocument/2006/relationships/slideLayout" Target="../slideLayouts/slideLayout31.xml"/><Relationship Id="rId11" Type="http://schemas.openxmlformats.org/officeDocument/2006/relationships/image" Target="../media/image1.emf"/><Relationship Id="rId5" Type="http://schemas.openxmlformats.org/officeDocument/2006/relationships/slideLayout" Target="../slideLayouts/slideLayout30.xml"/><Relationship Id="rId10" Type="http://schemas.openxmlformats.org/officeDocument/2006/relationships/theme" Target="../theme/theme5.xml"/><Relationship Id="rId4" Type="http://schemas.openxmlformats.org/officeDocument/2006/relationships/slideLayout" Target="../slideLayouts/slideLayout29.xml"/><Relationship Id="rId9" Type="http://schemas.openxmlformats.org/officeDocument/2006/relationships/slideLayout" Target="../slideLayouts/slideLayout34.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42.xml"/><Relationship Id="rId3" Type="http://schemas.openxmlformats.org/officeDocument/2006/relationships/slideLayout" Target="../slideLayouts/slideLayout37.xml"/><Relationship Id="rId7" Type="http://schemas.openxmlformats.org/officeDocument/2006/relationships/slideLayout" Target="../slideLayouts/slideLayout41.xml"/><Relationship Id="rId2" Type="http://schemas.openxmlformats.org/officeDocument/2006/relationships/slideLayout" Target="../slideLayouts/slideLayout36.xml"/><Relationship Id="rId1" Type="http://schemas.openxmlformats.org/officeDocument/2006/relationships/slideLayout" Target="../slideLayouts/slideLayout35.xml"/><Relationship Id="rId6" Type="http://schemas.openxmlformats.org/officeDocument/2006/relationships/slideLayout" Target="../slideLayouts/slideLayout40.xml"/><Relationship Id="rId5" Type="http://schemas.openxmlformats.org/officeDocument/2006/relationships/slideLayout" Target="../slideLayouts/slideLayout39.xml"/><Relationship Id="rId4" Type="http://schemas.openxmlformats.org/officeDocument/2006/relationships/slideLayout" Target="../slideLayouts/slideLayout38.xml"/><Relationship Id="rId9" Type="http://schemas.openxmlformats.org/officeDocument/2006/relationships/theme" Target="../theme/theme6.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50.xml"/><Relationship Id="rId13" Type="http://schemas.openxmlformats.org/officeDocument/2006/relationships/slideLayout" Target="../slideLayouts/slideLayout55.xml"/><Relationship Id="rId3" Type="http://schemas.openxmlformats.org/officeDocument/2006/relationships/slideLayout" Target="../slideLayouts/slideLayout45.xml"/><Relationship Id="rId7" Type="http://schemas.openxmlformats.org/officeDocument/2006/relationships/slideLayout" Target="../slideLayouts/slideLayout49.xml"/><Relationship Id="rId12" Type="http://schemas.openxmlformats.org/officeDocument/2006/relationships/slideLayout" Target="../slideLayouts/slideLayout54.xml"/><Relationship Id="rId2" Type="http://schemas.openxmlformats.org/officeDocument/2006/relationships/slideLayout" Target="../slideLayouts/slideLayout44.xml"/><Relationship Id="rId1" Type="http://schemas.openxmlformats.org/officeDocument/2006/relationships/slideLayout" Target="../slideLayouts/slideLayout43.xml"/><Relationship Id="rId6" Type="http://schemas.openxmlformats.org/officeDocument/2006/relationships/slideLayout" Target="../slideLayouts/slideLayout48.xml"/><Relationship Id="rId11" Type="http://schemas.openxmlformats.org/officeDocument/2006/relationships/slideLayout" Target="../slideLayouts/slideLayout53.xml"/><Relationship Id="rId5" Type="http://schemas.openxmlformats.org/officeDocument/2006/relationships/slideLayout" Target="../slideLayouts/slideLayout47.xml"/><Relationship Id="rId10" Type="http://schemas.openxmlformats.org/officeDocument/2006/relationships/slideLayout" Target="../slideLayouts/slideLayout52.xml"/><Relationship Id="rId4" Type="http://schemas.openxmlformats.org/officeDocument/2006/relationships/slideLayout" Target="../slideLayouts/slideLayout46.xml"/><Relationship Id="rId9" Type="http://schemas.openxmlformats.org/officeDocument/2006/relationships/slideLayout" Target="../slideLayouts/slideLayout51.xml"/><Relationship Id="rId14" Type="http://schemas.openxmlformats.org/officeDocument/2006/relationships/theme" Target="../theme/theme7.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63.xml"/><Relationship Id="rId13" Type="http://schemas.openxmlformats.org/officeDocument/2006/relationships/theme" Target="../theme/theme8.xml"/><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slideLayout" Target="../slideLayouts/slideLayout67.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75.xml"/><Relationship Id="rId3" Type="http://schemas.openxmlformats.org/officeDocument/2006/relationships/slideLayout" Target="../slideLayouts/slideLayout70.xml"/><Relationship Id="rId7" Type="http://schemas.openxmlformats.org/officeDocument/2006/relationships/slideLayout" Target="../slideLayouts/slideLayout74.xml"/><Relationship Id="rId12" Type="http://schemas.openxmlformats.org/officeDocument/2006/relationships/theme" Target="../theme/theme9.xml"/><Relationship Id="rId2" Type="http://schemas.openxmlformats.org/officeDocument/2006/relationships/slideLayout" Target="../slideLayouts/slideLayout69.xml"/><Relationship Id="rId1" Type="http://schemas.openxmlformats.org/officeDocument/2006/relationships/slideLayout" Target="../slideLayouts/slideLayout68.xml"/><Relationship Id="rId6" Type="http://schemas.openxmlformats.org/officeDocument/2006/relationships/slideLayout" Target="../slideLayouts/slideLayout73.xml"/><Relationship Id="rId11" Type="http://schemas.openxmlformats.org/officeDocument/2006/relationships/slideLayout" Target="../slideLayouts/slideLayout78.xml"/><Relationship Id="rId5" Type="http://schemas.openxmlformats.org/officeDocument/2006/relationships/slideLayout" Target="../slideLayouts/slideLayout72.xml"/><Relationship Id="rId10" Type="http://schemas.openxmlformats.org/officeDocument/2006/relationships/slideLayout" Target="../slideLayouts/slideLayout77.xml"/><Relationship Id="rId4" Type="http://schemas.openxmlformats.org/officeDocument/2006/relationships/slideLayout" Target="../slideLayouts/slideLayout71.xml"/><Relationship Id="rId9" Type="http://schemas.openxmlformats.org/officeDocument/2006/relationships/slideLayout" Target="../slideLayouts/slideLayout7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8" name="Picture 3"/>
          <p:cNvPicPr>
            <a:picLocks noChangeAspect="1" noChangeArrowheads="1"/>
          </p:cNvPicPr>
          <p:nvPr userDrawn="1"/>
        </p:nvPicPr>
        <p:blipFill>
          <a:blip r:embed="rId11" cstate="print">
            <a:extLst>
              <a:ext uri="{28A0092B-C50C-407E-A947-70E740481C1C}">
                <a14:useLocalDpi xmlns:a14="http://schemas.microsoft.com/office/drawing/2010/main" val="0"/>
              </a:ext>
            </a:extLst>
          </a:blip>
          <a:srcRect/>
          <a:stretch>
            <a:fillRect/>
          </a:stretch>
        </p:blipFill>
        <p:spPr bwMode="auto">
          <a:xfrm>
            <a:off x="12457897" y="-3261555"/>
            <a:ext cx="12190263"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25338613"/>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Lst>
  <p:timing>
    <p:tnLst>
      <p:par>
        <p:cTn id="1" dur="indefinite" restart="never" nodeType="tmRoot"/>
      </p:par>
    </p:tnLst>
  </p:timing>
  <p:txStyles>
    <p:titleStyle>
      <a:lvl1pPr algn="ctr" defTabSz="1086632" rtl="0" eaLnBrk="1" latinLnBrk="0" hangingPunct="1">
        <a:spcBef>
          <a:spcPct val="0"/>
        </a:spcBef>
        <a:buNone/>
        <a:defRPr sz="5200" kern="1200">
          <a:solidFill>
            <a:schemeClr val="tx1"/>
          </a:solidFill>
          <a:latin typeface="+mj-lt"/>
          <a:ea typeface="+mj-ea"/>
          <a:cs typeface="+mj-cs"/>
        </a:defRPr>
      </a:lvl1pPr>
    </p:titleStyle>
    <p:bodyStyle>
      <a:lvl1pPr marL="407652" indent="-407652" algn="l" defTabSz="1086632" rtl="0" eaLnBrk="1" latinLnBrk="0" hangingPunct="1">
        <a:spcBef>
          <a:spcPct val="20000"/>
        </a:spcBef>
        <a:buFont typeface="Arial" panose="020B0604020202020204" pitchFamily="34" charset="0"/>
        <a:buChar char="•"/>
        <a:defRPr sz="3733" kern="1200">
          <a:solidFill>
            <a:schemeClr val="tx1"/>
          </a:solidFill>
          <a:latin typeface="+mn-lt"/>
          <a:ea typeface="+mn-ea"/>
          <a:cs typeface="+mn-cs"/>
        </a:defRPr>
      </a:lvl1pPr>
      <a:lvl2pPr marL="883135" indent="-339502" algn="l" defTabSz="1086632" rtl="0" eaLnBrk="1" latinLnBrk="0" hangingPunct="1">
        <a:spcBef>
          <a:spcPct val="20000"/>
        </a:spcBef>
        <a:buFont typeface="Arial" panose="020B0604020202020204" pitchFamily="34" charset="0"/>
        <a:buChar char="–"/>
        <a:defRPr sz="3333" kern="1200">
          <a:solidFill>
            <a:schemeClr val="tx1"/>
          </a:solidFill>
          <a:latin typeface="+mn-lt"/>
          <a:ea typeface="+mn-ea"/>
          <a:cs typeface="+mn-cs"/>
        </a:defRPr>
      </a:lvl2pPr>
      <a:lvl3pPr marL="1358619" indent="-271661" algn="l" defTabSz="1086632"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3pPr>
      <a:lvl4pPr marL="1901931" indent="-271661" algn="l" defTabSz="1086632"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4pPr>
      <a:lvl5pPr marL="2445594" indent="-271661" algn="l" defTabSz="1086632"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5pPr>
      <a:lvl6pPr marL="2988897" indent="-271661" algn="l" defTabSz="1086632"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6pPr>
      <a:lvl7pPr marL="3532540" indent="-271661" algn="l" defTabSz="1086632"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7pPr>
      <a:lvl8pPr marL="4075853" indent="-271661" algn="l" defTabSz="1086632"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8pPr>
      <a:lvl9pPr marL="4619167" indent="-271661" algn="l" defTabSz="1086632"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9pPr>
    </p:bodyStyle>
    <p:otherStyle>
      <a:defPPr>
        <a:defRPr lang="en-US"/>
      </a:defPPr>
      <a:lvl1pPr marL="0" algn="l" defTabSz="1086632" rtl="0" eaLnBrk="1" latinLnBrk="0" hangingPunct="1">
        <a:defRPr sz="2133" kern="1200">
          <a:solidFill>
            <a:schemeClr val="tx1"/>
          </a:solidFill>
          <a:latin typeface="+mn-lt"/>
          <a:ea typeface="+mn-ea"/>
          <a:cs typeface="+mn-cs"/>
        </a:defRPr>
      </a:lvl1pPr>
      <a:lvl2pPr marL="543322" algn="l" defTabSz="1086632" rtl="0" eaLnBrk="1" latinLnBrk="0" hangingPunct="1">
        <a:defRPr sz="2133" kern="1200">
          <a:solidFill>
            <a:schemeClr val="tx1"/>
          </a:solidFill>
          <a:latin typeface="+mn-lt"/>
          <a:ea typeface="+mn-ea"/>
          <a:cs typeface="+mn-cs"/>
        </a:defRPr>
      </a:lvl2pPr>
      <a:lvl3pPr marL="1086947" algn="l" defTabSz="1086632" rtl="0" eaLnBrk="1" latinLnBrk="0" hangingPunct="1">
        <a:defRPr sz="2133" kern="1200">
          <a:solidFill>
            <a:schemeClr val="tx1"/>
          </a:solidFill>
          <a:latin typeface="+mn-lt"/>
          <a:ea typeface="+mn-ea"/>
          <a:cs typeface="+mn-cs"/>
        </a:defRPr>
      </a:lvl3pPr>
      <a:lvl4pPr marL="1630289" algn="l" defTabSz="1086632" rtl="0" eaLnBrk="1" latinLnBrk="0" hangingPunct="1">
        <a:defRPr sz="2133" kern="1200">
          <a:solidFill>
            <a:schemeClr val="tx1"/>
          </a:solidFill>
          <a:latin typeface="+mn-lt"/>
          <a:ea typeface="+mn-ea"/>
          <a:cs typeface="+mn-cs"/>
        </a:defRPr>
      </a:lvl4pPr>
      <a:lvl5pPr marL="2173922" algn="l" defTabSz="1086632" rtl="0" eaLnBrk="1" latinLnBrk="0" hangingPunct="1">
        <a:defRPr sz="2133" kern="1200">
          <a:solidFill>
            <a:schemeClr val="tx1"/>
          </a:solidFill>
          <a:latin typeface="+mn-lt"/>
          <a:ea typeface="+mn-ea"/>
          <a:cs typeface="+mn-cs"/>
        </a:defRPr>
      </a:lvl5pPr>
      <a:lvl6pPr marL="2717236" algn="l" defTabSz="1086632" rtl="0" eaLnBrk="1" latinLnBrk="0" hangingPunct="1">
        <a:defRPr sz="2133" kern="1200">
          <a:solidFill>
            <a:schemeClr val="tx1"/>
          </a:solidFill>
          <a:latin typeface="+mn-lt"/>
          <a:ea typeface="+mn-ea"/>
          <a:cs typeface="+mn-cs"/>
        </a:defRPr>
      </a:lvl6pPr>
      <a:lvl7pPr marL="3260558" algn="l" defTabSz="1086632" rtl="0" eaLnBrk="1" latinLnBrk="0" hangingPunct="1">
        <a:defRPr sz="2133" kern="1200">
          <a:solidFill>
            <a:schemeClr val="tx1"/>
          </a:solidFill>
          <a:latin typeface="+mn-lt"/>
          <a:ea typeface="+mn-ea"/>
          <a:cs typeface="+mn-cs"/>
        </a:defRPr>
      </a:lvl7pPr>
      <a:lvl8pPr marL="3804201" algn="l" defTabSz="1086632" rtl="0" eaLnBrk="1" latinLnBrk="0" hangingPunct="1">
        <a:defRPr sz="2133" kern="1200">
          <a:solidFill>
            <a:schemeClr val="tx1"/>
          </a:solidFill>
          <a:latin typeface="+mn-lt"/>
          <a:ea typeface="+mn-ea"/>
          <a:cs typeface="+mn-cs"/>
        </a:defRPr>
      </a:lvl8pPr>
      <a:lvl9pPr marL="4347522" algn="l" defTabSz="1086632" rtl="0" eaLnBrk="1" latinLnBrk="0" hangingPunct="1">
        <a:defRPr sz="2133"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8" name="Picture 3"/>
          <p:cNvPicPr>
            <a:picLocks noChangeAspect="1" noChangeArrowheads="1"/>
          </p:cNvPicPr>
          <p:nvPr userDrawn="1"/>
        </p:nvPicPr>
        <p:blipFill>
          <a:blip r:embed="rId11" cstate="print">
            <a:extLst>
              <a:ext uri="{28A0092B-C50C-407E-A947-70E740481C1C}">
                <a14:useLocalDpi xmlns:a14="http://schemas.microsoft.com/office/drawing/2010/main" val="0"/>
              </a:ext>
            </a:extLst>
          </a:blip>
          <a:srcRect/>
          <a:stretch>
            <a:fillRect/>
          </a:stretch>
        </p:blipFill>
        <p:spPr bwMode="auto">
          <a:xfrm>
            <a:off x="12458082" y="-3261554"/>
            <a:ext cx="12190263"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40825840"/>
      </p:ext>
    </p:extLst>
  </p:cSld>
  <p:clrMap bg1="lt1" tx1="dk1" bg2="lt2" tx2="dk2" accent1="accent1" accent2="accent2" accent3="accent3" accent4="accent4" accent5="accent5" accent6="accent6" hlink="hlink" folHlink="folHlink"/>
  <p:sldLayoutIdLst>
    <p:sldLayoutId id="2147484038" r:id="rId1"/>
    <p:sldLayoutId id="2147484039" r:id="rId2"/>
    <p:sldLayoutId id="2147484040" r:id="rId3"/>
    <p:sldLayoutId id="2147484041" r:id="rId4"/>
    <p:sldLayoutId id="2147484042" r:id="rId5"/>
    <p:sldLayoutId id="2147484043" r:id="rId6"/>
    <p:sldLayoutId id="2147484044" r:id="rId7"/>
    <p:sldLayoutId id="2147484045" r:id="rId8"/>
    <p:sldLayoutId id="2147484046" r:id="rId9"/>
  </p:sldLayoutIdLst>
  <p:timing>
    <p:tnLst>
      <p:par>
        <p:cTn id="1" dur="indefinite" restart="never" nodeType="tmRoot"/>
      </p:par>
    </p:tnLst>
  </p:timing>
  <p:txStyles>
    <p:titleStyle>
      <a:lvl1pPr algn="ctr" defTabSz="1080529" rtl="0" eaLnBrk="1" latinLnBrk="0" hangingPunct="1">
        <a:spcBef>
          <a:spcPct val="0"/>
        </a:spcBef>
        <a:buNone/>
        <a:defRPr sz="5198" kern="1200">
          <a:solidFill>
            <a:schemeClr val="tx1"/>
          </a:solidFill>
          <a:latin typeface="+mj-lt"/>
          <a:ea typeface="+mj-ea"/>
          <a:cs typeface="+mj-cs"/>
        </a:defRPr>
      </a:lvl1pPr>
    </p:titleStyle>
    <p:bodyStyle>
      <a:lvl1pPr marL="405427" indent="-405427" algn="l" defTabSz="1080529" rtl="0" eaLnBrk="1" latinLnBrk="0" hangingPunct="1">
        <a:spcBef>
          <a:spcPct val="20000"/>
        </a:spcBef>
        <a:buFont typeface="Arial" panose="020B0604020202020204" pitchFamily="34" charset="0"/>
        <a:buChar char="•"/>
        <a:defRPr sz="3732" kern="1200">
          <a:solidFill>
            <a:schemeClr val="tx1"/>
          </a:solidFill>
          <a:latin typeface="+mn-lt"/>
          <a:ea typeface="+mn-ea"/>
          <a:cs typeface="+mn-cs"/>
        </a:defRPr>
      </a:lvl1pPr>
      <a:lvl2pPr marL="878189" indent="-337641" algn="l" defTabSz="1080529" rtl="0" eaLnBrk="1" latinLnBrk="0" hangingPunct="1">
        <a:spcBef>
          <a:spcPct val="20000"/>
        </a:spcBef>
        <a:buFont typeface="Arial" panose="020B0604020202020204" pitchFamily="34" charset="0"/>
        <a:buChar char="–"/>
        <a:defRPr sz="3332" kern="1200">
          <a:solidFill>
            <a:schemeClr val="tx1"/>
          </a:solidFill>
          <a:latin typeface="+mn-lt"/>
          <a:ea typeface="+mn-ea"/>
          <a:cs typeface="+mn-cs"/>
        </a:defRPr>
      </a:lvl2pPr>
      <a:lvl3pPr marL="1350958" indent="-270092" algn="l" defTabSz="1080529" rtl="0" eaLnBrk="1" latinLnBrk="0" hangingPunct="1">
        <a:spcBef>
          <a:spcPct val="20000"/>
        </a:spcBef>
        <a:buFont typeface="Arial" panose="020B0604020202020204" pitchFamily="34" charset="0"/>
        <a:buChar char="•"/>
        <a:defRPr sz="2799" kern="1200">
          <a:solidFill>
            <a:schemeClr val="tx1"/>
          </a:solidFill>
          <a:latin typeface="+mn-lt"/>
          <a:ea typeface="+mn-ea"/>
          <a:cs typeface="+mn-cs"/>
        </a:defRPr>
      </a:lvl3pPr>
      <a:lvl4pPr marL="1891112" indent="-270092" algn="l" defTabSz="1080529" rtl="0" eaLnBrk="1" latinLnBrk="0" hangingPunct="1">
        <a:spcBef>
          <a:spcPct val="20000"/>
        </a:spcBef>
        <a:buFont typeface="Arial" panose="020B0604020202020204" pitchFamily="34" charset="0"/>
        <a:buChar char="–"/>
        <a:defRPr sz="2399" kern="1200">
          <a:solidFill>
            <a:schemeClr val="tx1"/>
          </a:solidFill>
          <a:latin typeface="+mn-lt"/>
          <a:ea typeface="+mn-ea"/>
          <a:cs typeface="+mn-cs"/>
        </a:defRPr>
      </a:lvl4pPr>
      <a:lvl5pPr marL="2431891" indent="-270092" algn="l" defTabSz="1080529" rtl="0" eaLnBrk="1" latinLnBrk="0" hangingPunct="1">
        <a:spcBef>
          <a:spcPct val="20000"/>
        </a:spcBef>
        <a:buFont typeface="Arial" panose="020B0604020202020204" pitchFamily="34" charset="0"/>
        <a:buChar char="»"/>
        <a:defRPr sz="2399" kern="1200">
          <a:solidFill>
            <a:schemeClr val="tx1"/>
          </a:solidFill>
          <a:latin typeface="+mn-lt"/>
          <a:ea typeface="+mn-ea"/>
          <a:cs typeface="+mn-cs"/>
        </a:defRPr>
      </a:lvl5pPr>
      <a:lvl6pPr marL="2972008" indent="-270092" algn="l" defTabSz="1080529" rtl="0" eaLnBrk="1" latinLnBrk="0" hangingPunct="1">
        <a:spcBef>
          <a:spcPct val="20000"/>
        </a:spcBef>
        <a:buFont typeface="Arial" panose="020B0604020202020204" pitchFamily="34" charset="0"/>
        <a:buChar char="•"/>
        <a:defRPr sz="2399" kern="1200">
          <a:solidFill>
            <a:schemeClr val="tx1"/>
          </a:solidFill>
          <a:latin typeface="+mn-lt"/>
          <a:ea typeface="+mn-ea"/>
          <a:cs typeface="+mn-cs"/>
        </a:defRPr>
      </a:lvl6pPr>
      <a:lvl7pPr marL="3512593" indent="-270092" algn="l" defTabSz="1080529" rtl="0" eaLnBrk="1" latinLnBrk="0" hangingPunct="1">
        <a:spcBef>
          <a:spcPct val="20000"/>
        </a:spcBef>
        <a:buFont typeface="Arial" panose="020B0604020202020204" pitchFamily="34" charset="0"/>
        <a:buChar char="•"/>
        <a:defRPr sz="2399" kern="1200">
          <a:solidFill>
            <a:schemeClr val="tx1"/>
          </a:solidFill>
          <a:latin typeface="+mn-lt"/>
          <a:ea typeface="+mn-ea"/>
          <a:cs typeface="+mn-cs"/>
        </a:defRPr>
      </a:lvl7pPr>
      <a:lvl8pPr marL="4052842" indent="-270092" algn="l" defTabSz="1080529" rtl="0" eaLnBrk="1" latinLnBrk="0" hangingPunct="1">
        <a:spcBef>
          <a:spcPct val="20000"/>
        </a:spcBef>
        <a:buFont typeface="Arial" panose="020B0604020202020204" pitchFamily="34" charset="0"/>
        <a:buChar char="•"/>
        <a:defRPr sz="2399" kern="1200">
          <a:solidFill>
            <a:schemeClr val="tx1"/>
          </a:solidFill>
          <a:latin typeface="+mn-lt"/>
          <a:ea typeface="+mn-ea"/>
          <a:cs typeface="+mn-cs"/>
        </a:defRPr>
      </a:lvl8pPr>
      <a:lvl9pPr marL="4592981" indent="-270092" algn="l" defTabSz="1080529" rtl="0" eaLnBrk="1" latinLnBrk="0" hangingPunct="1">
        <a:spcBef>
          <a:spcPct val="20000"/>
        </a:spcBef>
        <a:buFont typeface="Arial" panose="020B0604020202020204" pitchFamily="34" charset="0"/>
        <a:buChar char="•"/>
        <a:defRPr sz="2399" kern="1200">
          <a:solidFill>
            <a:schemeClr val="tx1"/>
          </a:solidFill>
          <a:latin typeface="+mn-lt"/>
          <a:ea typeface="+mn-ea"/>
          <a:cs typeface="+mn-cs"/>
        </a:defRPr>
      </a:lvl9pPr>
    </p:bodyStyle>
    <p:otherStyle>
      <a:defPPr>
        <a:defRPr lang="en-US"/>
      </a:defPPr>
      <a:lvl1pPr marL="0" algn="l" defTabSz="1080529" rtl="0" eaLnBrk="1" latinLnBrk="0" hangingPunct="1">
        <a:defRPr sz="2133" kern="1200">
          <a:solidFill>
            <a:schemeClr val="tx1"/>
          </a:solidFill>
          <a:latin typeface="+mn-lt"/>
          <a:ea typeface="+mn-ea"/>
          <a:cs typeface="+mn-cs"/>
        </a:defRPr>
      </a:lvl1pPr>
      <a:lvl2pPr marL="540270" algn="l" defTabSz="1080529" rtl="0" eaLnBrk="1" latinLnBrk="0" hangingPunct="1">
        <a:defRPr sz="2133" kern="1200">
          <a:solidFill>
            <a:schemeClr val="tx1"/>
          </a:solidFill>
          <a:latin typeface="+mn-lt"/>
          <a:ea typeface="+mn-ea"/>
          <a:cs typeface="+mn-cs"/>
        </a:defRPr>
      </a:lvl2pPr>
      <a:lvl3pPr marL="1080830" algn="l" defTabSz="1080529" rtl="0" eaLnBrk="1" latinLnBrk="0" hangingPunct="1">
        <a:defRPr sz="2133" kern="1200">
          <a:solidFill>
            <a:schemeClr val="tx1"/>
          </a:solidFill>
          <a:latin typeface="+mn-lt"/>
          <a:ea typeface="+mn-ea"/>
          <a:cs typeface="+mn-cs"/>
        </a:defRPr>
      </a:lvl3pPr>
      <a:lvl4pPr marL="1621132" algn="l" defTabSz="1080529" rtl="0" eaLnBrk="1" latinLnBrk="0" hangingPunct="1">
        <a:defRPr sz="2133" kern="1200">
          <a:solidFill>
            <a:schemeClr val="tx1"/>
          </a:solidFill>
          <a:latin typeface="+mn-lt"/>
          <a:ea typeface="+mn-ea"/>
          <a:cs typeface="+mn-cs"/>
        </a:defRPr>
      </a:lvl4pPr>
      <a:lvl5pPr marL="2161668" algn="l" defTabSz="1080529" rtl="0" eaLnBrk="1" latinLnBrk="0" hangingPunct="1">
        <a:defRPr sz="2133" kern="1200">
          <a:solidFill>
            <a:schemeClr val="tx1"/>
          </a:solidFill>
          <a:latin typeface="+mn-lt"/>
          <a:ea typeface="+mn-ea"/>
          <a:cs typeface="+mn-cs"/>
        </a:defRPr>
      </a:lvl5pPr>
      <a:lvl6pPr marL="2701898" algn="l" defTabSz="1080529" rtl="0" eaLnBrk="1" latinLnBrk="0" hangingPunct="1">
        <a:defRPr sz="2133" kern="1200">
          <a:solidFill>
            <a:schemeClr val="tx1"/>
          </a:solidFill>
          <a:latin typeface="+mn-lt"/>
          <a:ea typeface="+mn-ea"/>
          <a:cs typeface="+mn-cs"/>
        </a:defRPr>
      </a:lvl6pPr>
      <a:lvl7pPr marL="3242109" algn="l" defTabSz="1080529" rtl="0" eaLnBrk="1" latinLnBrk="0" hangingPunct="1">
        <a:defRPr sz="2133" kern="1200">
          <a:solidFill>
            <a:schemeClr val="tx1"/>
          </a:solidFill>
          <a:latin typeface="+mn-lt"/>
          <a:ea typeface="+mn-ea"/>
          <a:cs typeface="+mn-cs"/>
        </a:defRPr>
      </a:lvl7pPr>
      <a:lvl8pPr marL="3782734" algn="l" defTabSz="1080529" rtl="0" eaLnBrk="1" latinLnBrk="0" hangingPunct="1">
        <a:defRPr sz="2133" kern="1200">
          <a:solidFill>
            <a:schemeClr val="tx1"/>
          </a:solidFill>
          <a:latin typeface="+mn-lt"/>
          <a:ea typeface="+mn-ea"/>
          <a:cs typeface="+mn-cs"/>
        </a:defRPr>
      </a:lvl8pPr>
      <a:lvl9pPr marL="4323035" algn="l" defTabSz="1080529" rtl="0" eaLnBrk="1" latinLnBrk="0" hangingPunct="1">
        <a:defRPr sz="2133"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Rectangle 1"/>
          <p:cNvSpPr/>
          <p:nvPr/>
        </p:nvSpPr>
        <p:spPr>
          <a:xfrm>
            <a:off x="0" y="0"/>
            <a:ext cx="12192000"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421"/>
            <a:endParaRPr lang="en-US" sz="2150">
              <a:solidFill>
                <a:prstClr val="white"/>
              </a:solidFill>
            </a:endParaRPr>
          </a:p>
        </p:txBody>
      </p:sp>
    </p:spTree>
    <p:extLst>
      <p:ext uri="{BB962C8B-B14F-4D97-AF65-F5344CB8AC3E}">
        <p14:creationId xmlns:p14="http://schemas.microsoft.com/office/powerpoint/2010/main" val="4131990416"/>
      </p:ext>
    </p:extLst>
  </p:cSld>
  <p:clrMap bg1="lt1" tx1="dk1" bg2="lt2" tx2="dk2" accent1="accent1" accent2="accent2" accent3="accent3" accent4="accent4" accent5="accent5" accent6="accent6" hlink="hlink" folHlink="folHlink"/>
  <p:sldLayoutIdLst>
    <p:sldLayoutId id="2147484060" r:id="rId1"/>
    <p:sldLayoutId id="2147484062" r:id="rId2"/>
    <p:sldLayoutId id="2147484063" r:id="rId3"/>
    <p:sldLayoutId id="2147484064" r:id="rId4"/>
  </p:sldLayoutIdLst>
  <p:timing>
    <p:tnLst>
      <p:par>
        <p:cTn id="1" dur="indefinite" restart="never" nodeType="tmRoot"/>
      </p:par>
    </p:tnLst>
  </p:timing>
  <p:txStyles>
    <p:titleStyle>
      <a:lvl1pPr algn="ctr" defTabSz="1088421" rtl="0" eaLnBrk="1" latinLnBrk="0" hangingPunct="1">
        <a:spcBef>
          <a:spcPct val="0"/>
        </a:spcBef>
        <a:buNone/>
        <a:defRPr sz="5249" kern="1200">
          <a:solidFill>
            <a:schemeClr val="tx1"/>
          </a:solidFill>
          <a:latin typeface="+mj-lt"/>
          <a:ea typeface="+mj-ea"/>
          <a:cs typeface="+mj-cs"/>
        </a:defRPr>
      </a:lvl1pPr>
    </p:titleStyle>
    <p:bodyStyle>
      <a:lvl1pPr marL="408158" indent="-408158" algn="l" defTabSz="1088421" rtl="0" eaLnBrk="1" latinLnBrk="0" hangingPunct="1">
        <a:spcBef>
          <a:spcPct val="20000"/>
        </a:spcBef>
        <a:buFont typeface="Arial" pitchFamily="34" charset="0"/>
        <a:buChar char="•"/>
        <a:defRPr sz="3799" kern="1200">
          <a:solidFill>
            <a:schemeClr val="tx1"/>
          </a:solidFill>
          <a:latin typeface="+mn-lt"/>
          <a:ea typeface="+mn-ea"/>
          <a:cs typeface="+mn-cs"/>
        </a:defRPr>
      </a:lvl1pPr>
      <a:lvl2pPr marL="884342" indent="-340131" algn="l" defTabSz="1088421" rtl="0" eaLnBrk="1" latinLnBrk="0" hangingPunct="1">
        <a:spcBef>
          <a:spcPct val="20000"/>
        </a:spcBef>
        <a:buFont typeface="Arial" pitchFamily="34" charset="0"/>
        <a:buChar char="–"/>
        <a:defRPr sz="3349" kern="1200">
          <a:solidFill>
            <a:schemeClr val="tx1"/>
          </a:solidFill>
          <a:latin typeface="+mn-lt"/>
          <a:ea typeface="+mn-ea"/>
          <a:cs typeface="+mn-cs"/>
        </a:defRPr>
      </a:lvl2pPr>
      <a:lvl3pPr marL="1360526" indent="-272105" algn="l" defTabSz="1088421" rtl="0" eaLnBrk="1" latinLnBrk="0" hangingPunct="1">
        <a:spcBef>
          <a:spcPct val="20000"/>
        </a:spcBef>
        <a:buFont typeface="Arial" pitchFamily="34" charset="0"/>
        <a:buChar char="•"/>
        <a:defRPr sz="2849" kern="1200">
          <a:solidFill>
            <a:schemeClr val="tx1"/>
          </a:solidFill>
          <a:latin typeface="+mn-lt"/>
          <a:ea typeface="+mn-ea"/>
          <a:cs typeface="+mn-cs"/>
        </a:defRPr>
      </a:lvl3pPr>
      <a:lvl4pPr marL="1904737" indent="-272105" algn="l" defTabSz="1088421" rtl="0" eaLnBrk="1" latinLnBrk="0" hangingPunct="1">
        <a:spcBef>
          <a:spcPct val="20000"/>
        </a:spcBef>
        <a:buFont typeface="Arial" pitchFamily="34" charset="0"/>
        <a:buChar char="–"/>
        <a:defRPr sz="2400" kern="1200">
          <a:solidFill>
            <a:schemeClr val="tx1"/>
          </a:solidFill>
          <a:latin typeface="+mn-lt"/>
          <a:ea typeface="+mn-ea"/>
          <a:cs typeface="+mn-cs"/>
        </a:defRPr>
      </a:lvl4pPr>
      <a:lvl5pPr marL="2448948" indent="-272105" algn="l" defTabSz="1088421" rtl="0" eaLnBrk="1" latinLnBrk="0" hangingPunct="1">
        <a:spcBef>
          <a:spcPct val="20000"/>
        </a:spcBef>
        <a:buFont typeface="Arial" pitchFamily="34" charset="0"/>
        <a:buChar char="»"/>
        <a:defRPr sz="2400" kern="1200">
          <a:solidFill>
            <a:schemeClr val="tx1"/>
          </a:solidFill>
          <a:latin typeface="+mn-lt"/>
          <a:ea typeface="+mn-ea"/>
          <a:cs typeface="+mn-cs"/>
        </a:defRPr>
      </a:lvl5pPr>
      <a:lvl6pPr marL="2993158" indent="-272105" algn="l" defTabSz="1088421"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369" indent="-272105" algn="l" defTabSz="1088421"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1580" indent="-272105" algn="l" defTabSz="1088421"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5790" indent="-272105" algn="l" defTabSz="1088421" rtl="0" eaLnBrk="1" latinLnBrk="0" hangingPunct="1">
        <a:spcBef>
          <a:spcPct val="20000"/>
        </a:spcBef>
        <a:buFont typeface="Arial" pitchFamily="34" charset="0"/>
        <a:buChar char="•"/>
        <a:defRPr sz="2400" kern="1200">
          <a:solidFill>
            <a:schemeClr val="tx1"/>
          </a:solidFill>
          <a:latin typeface="+mn-lt"/>
          <a:ea typeface="+mn-ea"/>
          <a:cs typeface="+mn-cs"/>
        </a:defRPr>
      </a:lvl9pPr>
    </p:bodyStyle>
    <p:otherStyle>
      <a:defPPr>
        <a:defRPr lang="en-US"/>
      </a:defPPr>
      <a:lvl1pPr marL="0" algn="l" defTabSz="1088421" rtl="0" eaLnBrk="1" latinLnBrk="0" hangingPunct="1">
        <a:defRPr sz="2150" kern="1200">
          <a:solidFill>
            <a:schemeClr val="tx1"/>
          </a:solidFill>
          <a:latin typeface="+mn-lt"/>
          <a:ea typeface="+mn-ea"/>
          <a:cs typeface="+mn-cs"/>
        </a:defRPr>
      </a:lvl1pPr>
      <a:lvl2pPr marL="544211" algn="l" defTabSz="1088421" rtl="0" eaLnBrk="1" latinLnBrk="0" hangingPunct="1">
        <a:defRPr sz="2150" kern="1200">
          <a:solidFill>
            <a:schemeClr val="tx1"/>
          </a:solidFill>
          <a:latin typeface="+mn-lt"/>
          <a:ea typeface="+mn-ea"/>
          <a:cs typeface="+mn-cs"/>
        </a:defRPr>
      </a:lvl2pPr>
      <a:lvl3pPr marL="1088421" algn="l" defTabSz="1088421" rtl="0" eaLnBrk="1" latinLnBrk="0" hangingPunct="1">
        <a:defRPr sz="2150" kern="1200">
          <a:solidFill>
            <a:schemeClr val="tx1"/>
          </a:solidFill>
          <a:latin typeface="+mn-lt"/>
          <a:ea typeface="+mn-ea"/>
          <a:cs typeface="+mn-cs"/>
        </a:defRPr>
      </a:lvl3pPr>
      <a:lvl4pPr marL="1632632" algn="l" defTabSz="1088421" rtl="0" eaLnBrk="1" latinLnBrk="0" hangingPunct="1">
        <a:defRPr sz="2150" kern="1200">
          <a:solidFill>
            <a:schemeClr val="tx1"/>
          </a:solidFill>
          <a:latin typeface="+mn-lt"/>
          <a:ea typeface="+mn-ea"/>
          <a:cs typeface="+mn-cs"/>
        </a:defRPr>
      </a:lvl4pPr>
      <a:lvl5pPr marL="2176843" algn="l" defTabSz="1088421" rtl="0" eaLnBrk="1" latinLnBrk="0" hangingPunct="1">
        <a:defRPr sz="2150" kern="1200">
          <a:solidFill>
            <a:schemeClr val="tx1"/>
          </a:solidFill>
          <a:latin typeface="+mn-lt"/>
          <a:ea typeface="+mn-ea"/>
          <a:cs typeface="+mn-cs"/>
        </a:defRPr>
      </a:lvl5pPr>
      <a:lvl6pPr marL="2721053" algn="l" defTabSz="1088421" rtl="0" eaLnBrk="1" latinLnBrk="0" hangingPunct="1">
        <a:defRPr sz="2150" kern="1200">
          <a:solidFill>
            <a:schemeClr val="tx1"/>
          </a:solidFill>
          <a:latin typeface="+mn-lt"/>
          <a:ea typeface="+mn-ea"/>
          <a:cs typeface="+mn-cs"/>
        </a:defRPr>
      </a:lvl6pPr>
      <a:lvl7pPr marL="3265264" algn="l" defTabSz="1088421" rtl="0" eaLnBrk="1" latinLnBrk="0" hangingPunct="1">
        <a:defRPr sz="2150" kern="1200">
          <a:solidFill>
            <a:schemeClr val="tx1"/>
          </a:solidFill>
          <a:latin typeface="+mn-lt"/>
          <a:ea typeface="+mn-ea"/>
          <a:cs typeface="+mn-cs"/>
        </a:defRPr>
      </a:lvl7pPr>
      <a:lvl8pPr marL="3809474" algn="l" defTabSz="1088421" rtl="0" eaLnBrk="1" latinLnBrk="0" hangingPunct="1">
        <a:defRPr sz="2150" kern="1200">
          <a:solidFill>
            <a:schemeClr val="tx1"/>
          </a:solidFill>
          <a:latin typeface="+mn-lt"/>
          <a:ea typeface="+mn-ea"/>
          <a:cs typeface="+mn-cs"/>
        </a:defRPr>
      </a:lvl8pPr>
      <a:lvl9pPr marL="4353685" algn="l" defTabSz="1088421" rtl="0" eaLnBrk="1" latinLnBrk="0" hangingPunct="1">
        <a:defRPr sz="215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Rectangle 1"/>
          <p:cNvSpPr/>
          <p:nvPr/>
        </p:nvSpPr>
        <p:spPr>
          <a:xfrm>
            <a:off x="0" y="0"/>
            <a:ext cx="12192000"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421"/>
            <a:endParaRPr lang="en-US" sz="2150">
              <a:solidFill>
                <a:prstClr val="white"/>
              </a:solidFill>
            </a:endParaRPr>
          </a:p>
        </p:txBody>
      </p:sp>
    </p:spTree>
    <p:extLst>
      <p:ext uri="{BB962C8B-B14F-4D97-AF65-F5344CB8AC3E}">
        <p14:creationId xmlns:p14="http://schemas.microsoft.com/office/powerpoint/2010/main" val="956000124"/>
      </p:ext>
    </p:extLst>
  </p:cSld>
  <p:clrMap bg1="lt1" tx1="dk1" bg2="lt2" tx2="dk2" accent1="accent1" accent2="accent2" accent3="accent3" accent4="accent4" accent5="accent5" accent6="accent6" hlink="hlink" folHlink="folHlink"/>
  <p:sldLayoutIdLst>
    <p:sldLayoutId id="2147484066" r:id="rId1"/>
    <p:sldLayoutId id="2147484068" r:id="rId2"/>
    <p:sldLayoutId id="2147484069" r:id="rId3"/>
    <p:sldLayoutId id="2147484070" r:id="rId4"/>
  </p:sldLayoutIdLst>
  <p:timing>
    <p:tnLst>
      <p:par>
        <p:cTn id="1" dur="indefinite" restart="never" nodeType="tmRoot"/>
      </p:par>
    </p:tnLst>
  </p:timing>
  <p:txStyles>
    <p:titleStyle>
      <a:lvl1pPr algn="ctr" defTabSz="1088421" rtl="0" eaLnBrk="1" latinLnBrk="0" hangingPunct="1">
        <a:spcBef>
          <a:spcPct val="0"/>
        </a:spcBef>
        <a:buNone/>
        <a:defRPr sz="5249" kern="1200">
          <a:solidFill>
            <a:schemeClr val="tx1"/>
          </a:solidFill>
          <a:latin typeface="+mj-lt"/>
          <a:ea typeface="+mj-ea"/>
          <a:cs typeface="+mj-cs"/>
        </a:defRPr>
      </a:lvl1pPr>
    </p:titleStyle>
    <p:bodyStyle>
      <a:lvl1pPr marL="408158" indent="-408158" algn="l" defTabSz="1088421" rtl="0" eaLnBrk="1" latinLnBrk="0" hangingPunct="1">
        <a:spcBef>
          <a:spcPct val="20000"/>
        </a:spcBef>
        <a:buFont typeface="Arial" pitchFamily="34" charset="0"/>
        <a:buChar char="•"/>
        <a:defRPr sz="3799" kern="1200">
          <a:solidFill>
            <a:schemeClr val="tx1"/>
          </a:solidFill>
          <a:latin typeface="+mn-lt"/>
          <a:ea typeface="+mn-ea"/>
          <a:cs typeface="+mn-cs"/>
        </a:defRPr>
      </a:lvl1pPr>
      <a:lvl2pPr marL="884342" indent="-340131" algn="l" defTabSz="1088421" rtl="0" eaLnBrk="1" latinLnBrk="0" hangingPunct="1">
        <a:spcBef>
          <a:spcPct val="20000"/>
        </a:spcBef>
        <a:buFont typeface="Arial" pitchFamily="34" charset="0"/>
        <a:buChar char="–"/>
        <a:defRPr sz="3349" kern="1200">
          <a:solidFill>
            <a:schemeClr val="tx1"/>
          </a:solidFill>
          <a:latin typeface="+mn-lt"/>
          <a:ea typeface="+mn-ea"/>
          <a:cs typeface="+mn-cs"/>
        </a:defRPr>
      </a:lvl2pPr>
      <a:lvl3pPr marL="1360526" indent="-272105" algn="l" defTabSz="1088421" rtl="0" eaLnBrk="1" latinLnBrk="0" hangingPunct="1">
        <a:spcBef>
          <a:spcPct val="20000"/>
        </a:spcBef>
        <a:buFont typeface="Arial" pitchFamily="34" charset="0"/>
        <a:buChar char="•"/>
        <a:defRPr sz="2849" kern="1200">
          <a:solidFill>
            <a:schemeClr val="tx1"/>
          </a:solidFill>
          <a:latin typeface="+mn-lt"/>
          <a:ea typeface="+mn-ea"/>
          <a:cs typeface="+mn-cs"/>
        </a:defRPr>
      </a:lvl3pPr>
      <a:lvl4pPr marL="1904737" indent="-272105" algn="l" defTabSz="1088421" rtl="0" eaLnBrk="1" latinLnBrk="0" hangingPunct="1">
        <a:spcBef>
          <a:spcPct val="20000"/>
        </a:spcBef>
        <a:buFont typeface="Arial" pitchFamily="34" charset="0"/>
        <a:buChar char="–"/>
        <a:defRPr sz="2400" kern="1200">
          <a:solidFill>
            <a:schemeClr val="tx1"/>
          </a:solidFill>
          <a:latin typeface="+mn-lt"/>
          <a:ea typeface="+mn-ea"/>
          <a:cs typeface="+mn-cs"/>
        </a:defRPr>
      </a:lvl4pPr>
      <a:lvl5pPr marL="2448948" indent="-272105" algn="l" defTabSz="1088421" rtl="0" eaLnBrk="1" latinLnBrk="0" hangingPunct="1">
        <a:spcBef>
          <a:spcPct val="20000"/>
        </a:spcBef>
        <a:buFont typeface="Arial" pitchFamily="34" charset="0"/>
        <a:buChar char="»"/>
        <a:defRPr sz="2400" kern="1200">
          <a:solidFill>
            <a:schemeClr val="tx1"/>
          </a:solidFill>
          <a:latin typeface="+mn-lt"/>
          <a:ea typeface="+mn-ea"/>
          <a:cs typeface="+mn-cs"/>
        </a:defRPr>
      </a:lvl5pPr>
      <a:lvl6pPr marL="2993158" indent="-272105" algn="l" defTabSz="1088421"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369" indent="-272105" algn="l" defTabSz="1088421"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1580" indent="-272105" algn="l" defTabSz="1088421"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5790" indent="-272105" algn="l" defTabSz="1088421" rtl="0" eaLnBrk="1" latinLnBrk="0" hangingPunct="1">
        <a:spcBef>
          <a:spcPct val="20000"/>
        </a:spcBef>
        <a:buFont typeface="Arial" pitchFamily="34" charset="0"/>
        <a:buChar char="•"/>
        <a:defRPr sz="2400" kern="1200">
          <a:solidFill>
            <a:schemeClr val="tx1"/>
          </a:solidFill>
          <a:latin typeface="+mn-lt"/>
          <a:ea typeface="+mn-ea"/>
          <a:cs typeface="+mn-cs"/>
        </a:defRPr>
      </a:lvl9pPr>
    </p:bodyStyle>
    <p:otherStyle>
      <a:defPPr>
        <a:defRPr lang="en-US"/>
      </a:defPPr>
      <a:lvl1pPr marL="0" algn="l" defTabSz="1088421" rtl="0" eaLnBrk="1" latinLnBrk="0" hangingPunct="1">
        <a:defRPr sz="2150" kern="1200">
          <a:solidFill>
            <a:schemeClr val="tx1"/>
          </a:solidFill>
          <a:latin typeface="+mn-lt"/>
          <a:ea typeface="+mn-ea"/>
          <a:cs typeface="+mn-cs"/>
        </a:defRPr>
      </a:lvl1pPr>
      <a:lvl2pPr marL="544211" algn="l" defTabSz="1088421" rtl="0" eaLnBrk="1" latinLnBrk="0" hangingPunct="1">
        <a:defRPr sz="2150" kern="1200">
          <a:solidFill>
            <a:schemeClr val="tx1"/>
          </a:solidFill>
          <a:latin typeface="+mn-lt"/>
          <a:ea typeface="+mn-ea"/>
          <a:cs typeface="+mn-cs"/>
        </a:defRPr>
      </a:lvl2pPr>
      <a:lvl3pPr marL="1088421" algn="l" defTabSz="1088421" rtl="0" eaLnBrk="1" latinLnBrk="0" hangingPunct="1">
        <a:defRPr sz="2150" kern="1200">
          <a:solidFill>
            <a:schemeClr val="tx1"/>
          </a:solidFill>
          <a:latin typeface="+mn-lt"/>
          <a:ea typeface="+mn-ea"/>
          <a:cs typeface="+mn-cs"/>
        </a:defRPr>
      </a:lvl3pPr>
      <a:lvl4pPr marL="1632632" algn="l" defTabSz="1088421" rtl="0" eaLnBrk="1" latinLnBrk="0" hangingPunct="1">
        <a:defRPr sz="2150" kern="1200">
          <a:solidFill>
            <a:schemeClr val="tx1"/>
          </a:solidFill>
          <a:latin typeface="+mn-lt"/>
          <a:ea typeface="+mn-ea"/>
          <a:cs typeface="+mn-cs"/>
        </a:defRPr>
      </a:lvl4pPr>
      <a:lvl5pPr marL="2176843" algn="l" defTabSz="1088421" rtl="0" eaLnBrk="1" latinLnBrk="0" hangingPunct="1">
        <a:defRPr sz="2150" kern="1200">
          <a:solidFill>
            <a:schemeClr val="tx1"/>
          </a:solidFill>
          <a:latin typeface="+mn-lt"/>
          <a:ea typeface="+mn-ea"/>
          <a:cs typeface="+mn-cs"/>
        </a:defRPr>
      </a:lvl5pPr>
      <a:lvl6pPr marL="2721053" algn="l" defTabSz="1088421" rtl="0" eaLnBrk="1" latinLnBrk="0" hangingPunct="1">
        <a:defRPr sz="2150" kern="1200">
          <a:solidFill>
            <a:schemeClr val="tx1"/>
          </a:solidFill>
          <a:latin typeface="+mn-lt"/>
          <a:ea typeface="+mn-ea"/>
          <a:cs typeface="+mn-cs"/>
        </a:defRPr>
      </a:lvl6pPr>
      <a:lvl7pPr marL="3265264" algn="l" defTabSz="1088421" rtl="0" eaLnBrk="1" latinLnBrk="0" hangingPunct="1">
        <a:defRPr sz="2150" kern="1200">
          <a:solidFill>
            <a:schemeClr val="tx1"/>
          </a:solidFill>
          <a:latin typeface="+mn-lt"/>
          <a:ea typeface="+mn-ea"/>
          <a:cs typeface="+mn-cs"/>
        </a:defRPr>
      </a:lvl7pPr>
      <a:lvl8pPr marL="3809474" algn="l" defTabSz="1088421" rtl="0" eaLnBrk="1" latinLnBrk="0" hangingPunct="1">
        <a:defRPr sz="2150" kern="1200">
          <a:solidFill>
            <a:schemeClr val="tx1"/>
          </a:solidFill>
          <a:latin typeface="+mn-lt"/>
          <a:ea typeface="+mn-ea"/>
          <a:cs typeface="+mn-cs"/>
        </a:defRPr>
      </a:lvl8pPr>
      <a:lvl9pPr marL="4353685" algn="l" defTabSz="1088421" rtl="0" eaLnBrk="1" latinLnBrk="0" hangingPunct="1">
        <a:defRPr sz="215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8" name="Picture 3"/>
          <p:cNvPicPr>
            <a:picLocks noChangeAspect="1" noChangeArrowheads="1"/>
          </p:cNvPicPr>
          <p:nvPr userDrawn="1"/>
        </p:nvPicPr>
        <p:blipFill>
          <a:blip r:embed="rId11" cstate="print">
            <a:extLst>
              <a:ext uri="{28A0092B-C50C-407E-A947-70E740481C1C}">
                <a14:useLocalDpi xmlns:a14="http://schemas.microsoft.com/office/drawing/2010/main" val="0"/>
              </a:ext>
            </a:extLst>
          </a:blip>
          <a:srcRect/>
          <a:stretch>
            <a:fillRect/>
          </a:stretch>
        </p:blipFill>
        <p:spPr bwMode="auto">
          <a:xfrm>
            <a:off x="12458082" y="-3261554"/>
            <a:ext cx="12190263"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83148264"/>
      </p:ext>
    </p:extLst>
  </p:cSld>
  <p:clrMap bg1="lt1" tx1="dk1" bg2="lt2" tx2="dk2" accent1="accent1" accent2="accent2" accent3="accent3" accent4="accent4" accent5="accent5" accent6="accent6" hlink="hlink" folHlink="folHlink"/>
  <p:sldLayoutIdLst>
    <p:sldLayoutId id="2147484072" r:id="rId1"/>
    <p:sldLayoutId id="2147484073" r:id="rId2"/>
    <p:sldLayoutId id="2147484074" r:id="rId3"/>
    <p:sldLayoutId id="2147484075" r:id="rId4"/>
    <p:sldLayoutId id="2147484076" r:id="rId5"/>
    <p:sldLayoutId id="2147484077" r:id="rId6"/>
    <p:sldLayoutId id="2147484078" r:id="rId7"/>
    <p:sldLayoutId id="2147484079" r:id="rId8"/>
    <p:sldLayoutId id="2147484080" r:id="rId9"/>
  </p:sldLayoutIdLst>
  <p:timing>
    <p:tnLst>
      <p:par>
        <p:cTn id="1" dur="indefinite" restart="never" nodeType="tmRoot"/>
      </p:par>
    </p:tnLst>
  </p:timing>
  <p:txStyles>
    <p:titleStyle>
      <a:lvl1pPr algn="ctr" defTabSz="1080529" rtl="0" eaLnBrk="1" latinLnBrk="0" hangingPunct="1">
        <a:spcBef>
          <a:spcPct val="0"/>
        </a:spcBef>
        <a:buNone/>
        <a:defRPr sz="5198" kern="1200">
          <a:solidFill>
            <a:schemeClr val="tx1"/>
          </a:solidFill>
          <a:latin typeface="+mj-lt"/>
          <a:ea typeface="+mj-ea"/>
          <a:cs typeface="+mj-cs"/>
        </a:defRPr>
      </a:lvl1pPr>
    </p:titleStyle>
    <p:bodyStyle>
      <a:lvl1pPr marL="405427" indent="-405427" algn="l" defTabSz="1080529" rtl="0" eaLnBrk="1" latinLnBrk="0" hangingPunct="1">
        <a:spcBef>
          <a:spcPct val="20000"/>
        </a:spcBef>
        <a:buFont typeface="Arial" panose="020B0604020202020204" pitchFamily="34" charset="0"/>
        <a:buChar char="•"/>
        <a:defRPr sz="3732" kern="1200">
          <a:solidFill>
            <a:schemeClr val="tx1"/>
          </a:solidFill>
          <a:latin typeface="+mn-lt"/>
          <a:ea typeface="+mn-ea"/>
          <a:cs typeface="+mn-cs"/>
        </a:defRPr>
      </a:lvl1pPr>
      <a:lvl2pPr marL="878189" indent="-337641" algn="l" defTabSz="1080529" rtl="0" eaLnBrk="1" latinLnBrk="0" hangingPunct="1">
        <a:spcBef>
          <a:spcPct val="20000"/>
        </a:spcBef>
        <a:buFont typeface="Arial" panose="020B0604020202020204" pitchFamily="34" charset="0"/>
        <a:buChar char="–"/>
        <a:defRPr sz="3332" kern="1200">
          <a:solidFill>
            <a:schemeClr val="tx1"/>
          </a:solidFill>
          <a:latin typeface="+mn-lt"/>
          <a:ea typeface="+mn-ea"/>
          <a:cs typeface="+mn-cs"/>
        </a:defRPr>
      </a:lvl2pPr>
      <a:lvl3pPr marL="1350958" indent="-270092" algn="l" defTabSz="1080529" rtl="0" eaLnBrk="1" latinLnBrk="0" hangingPunct="1">
        <a:spcBef>
          <a:spcPct val="20000"/>
        </a:spcBef>
        <a:buFont typeface="Arial" panose="020B0604020202020204" pitchFamily="34" charset="0"/>
        <a:buChar char="•"/>
        <a:defRPr sz="2799" kern="1200">
          <a:solidFill>
            <a:schemeClr val="tx1"/>
          </a:solidFill>
          <a:latin typeface="+mn-lt"/>
          <a:ea typeface="+mn-ea"/>
          <a:cs typeface="+mn-cs"/>
        </a:defRPr>
      </a:lvl3pPr>
      <a:lvl4pPr marL="1891112" indent="-270092" algn="l" defTabSz="1080529" rtl="0" eaLnBrk="1" latinLnBrk="0" hangingPunct="1">
        <a:spcBef>
          <a:spcPct val="20000"/>
        </a:spcBef>
        <a:buFont typeface="Arial" panose="020B0604020202020204" pitchFamily="34" charset="0"/>
        <a:buChar char="–"/>
        <a:defRPr sz="2399" kern="1200">
          <a:solidFill>
            <a:schemeClr val="tx1"/>
          </a:solidFill>
          <a:latin typeface="+mn-lt"/>
          <a:ea typeface="+mn-ea"/>
          <a:cs typeface="+mn-cs"/>
        </a:defRPr>
      </a:lvl4pPr>
      <a:lvl5pPr marL="2431891" indent="-270092" algn="l" defTabSz="1080529" rtl="0" eaLnBrk="1" latinLnBrk="0" hangingPunct="1">
        <a:spcBef>
          <a:spcPct val="20000"/>
        </a:spcBef>
        <a:buFont typeface="Arial" panose="020B0604020202020204" pitchFamily="34" charset="0"/>
        <a:buChar char="»"/>
        <a:defRPr sz="2399" kern="1200">
          <a:solidFill>
            <a:schemeClr val="tx1"/>
          </a:solidFill>
          <a:latin typeface="+mn-lt"/>
          <a:ea typeface="+mn-ea"/>
          <a:cs typeface="+mn-cs"/>
        </a:defRPr>
      </a:lvl5pPr>
      <a:lvl6pPr marL="2972008" indent="-270092" algn="l" defTabSz="1080529" rtl="0" eaLnBrk="1" latinLnBrk="0" hangingPunct="1">
        <a:spcBef>
          <a:spcPct val="20000"/>
        </a:spcBef>
        <a:buFont typeface="Arial" panose="020B0604020202020204" pitchFamily="34" charset="0"/>
        <a:buChar char="•"/>
        <a:defRPr sz="2399" kern="1200">
          <a:solidFill>
            <a:schemeClr val="tx1"/>
          </a:solidFill>
          <a:latin typeface="+mn-lt"/>
          <a:ea typeface="+mn-ea"/>
          <a:cs typeface="+mn-cs"/>
        </a:defRPr>
      </a:lvl6pPr>
      <a:lvl7pPr marL="3512593" indent="-270092" algn="l" defTabSz="1080529" rtl="0" eaLnBrk="1" latinLnBrk="0" hangingPunct="1">
        <a:spcBef>
          <a:spcPct val="20000"/>
        </a:spcBef>
        <a:buFont typeface="Arial" panose="020B0604020202020204" pitchFamily="34" charset="0"/>
        <a:buChar char="•"/>
        <a:defRPr sz="2399" kern="1200">
          <a:solidFill>
            <a:schemeClr val="tx1"/>
          </a:solidFill>
          <a:latin typeface="+mn-lt"/>
          <a:ea typeface="+mn-ea"/>
          <a:cs typeface="+mn-cs"/>
        </a:defRPr>
      </a:lvl7pPr>
      <a:lvl8pPr marL="4052842" indent="-270092" algn="l" defTabSz="1080529" rtl="0" eaLnBrk="1" latinLnBrk="0" hangingPunct="1">
        <a:spcBef>
          <a:spcPct val="20000"/>
        </a:spcBef>
        <a:buFont typeface="Arial" panose="020B0604020202020204" pitchFamily="34" charset="0"/>
        <a:buChar char="•"/>
        <a:defRPr sz="2399" kern="1200">
          <a:solidFill>
            <a:schemeClr val="tx1"/>
          </a:solidFill>
          <a:latin typeface="+mn-lt"/>
          <a:ea typeface="+mn-ea"/>
          <a:cs typeface="+mn-cs"/>
        </a:defRPr>
      </a:lvl8pPr>
      <a:lvl9pPr marL="4592981" indent="-270092" algn="l" defTabSz="1080529" rtl="0" eaLnBrk="1" latinLnBrk="0" hangingPunct="1">
        <a:spcBef>
          <a:spcPct val="20000"/>
        </a:spcBef>
        <a:buFont typeface="Arial" panose="020B0604020202020204" pitchFamily="34" charset="0"/>
        <a:buChar char="•"/>
        <a:defRPr sz="2399" kern="1200">
          <a:solidFill>
            <a:schemeClr val="tx1"/>
          </a:solidFill>
          <a:latin typeface="+mn-lt"/>
          <a:ea typeface="+mn-ea"/>
          <a:cs typeface="+mn-cs"/>
        </a:defRPr>
      </a:lvl9pPr>
    </p:bodyStyle>
    <p:otherStyle>
      <a:defPPr>
        <a:defRPr lang="en-US"/>
      </a:defPPr>
      <a:lvl1pPr marL="0" algn="l" defTabSz="1080529" rtl="0" eaLnBrk="1" latinLnBrk="0" hangingPunct="1">
        <a:defRPr sz="2133" kern="1200">
          <a:solidFill>
            <a:schemeClr val="tx1"/>
          </a:solidFill>
          <a:latin typeface="+mn-lt"/>
          <a:ea typeface="+mn-ea"/>
          <a:cs typeface="+mn-cs"/>
        </a:defRPr>
      </a:lvl1pPr>
      <a:lvl2pPr marL="540270" algn="l" defTabSz="1080529" rtl="0" eaLnBrk="1" latinLnBrk="0" hangingPunct="1">
        <a:defRPr sz="2133" kern="1200">
          <a:solidFill>
            <a:schemeClr val="tx1"/>
          </a:solidFill>
          <a:latin typeface="+mn-lt"/>
          <a:ea typeface="+mn-ea"/>
          <a:cs typeface="+mn-cs"/>
        </a:defRPr>
      </a:lvl2pPr>
      <a:lvl3pPr marL="1080830" algn="l" defTabSz="1080529" rtl="0" eaLnBrk="1" latinLnBrk="0" hangingPunct="1">
        <a:defRPr sz="2133" kern="1200">
          <a:solidFill>
            <a:schemeClr val="tx1"/>
          </a:solidFill>
          <a:latin typeface="+mn-lt"/>
          <a:ea typeface="+mn-ea"/>
          <a:cs typeface="+mn-cs"/>
        </a:defRPr>
      </a:lvl3pPr>
      <a:lvl4pPr marL="1621132" algn="l" defTabSz="1080529" rtl="0" eaLnBrk="1" latinLnBrk="0" hangingPunct="1">
        <a:defRPr sz="2133" kern="1200">
          <a:solidFill>
            <a:schemeClr val="tx1"/>
          </a:solidFill>
          <a:latin typeface="+mn-lt"/>
          <a:ea typeface="+mn-ea"/>
          <a:cs typeface="+mn-cs"/>
        </a:defRPr>
      </a:lvl4pPr>
      <a:lvl5pPr marL="2161668" algn="l" defTabSz="1080529" rtl="0" eaLnBrk="1" latinLnBrk="0" hangingPunct="1">
        <a:defRPr sz="2133" kern="1200">
          <a:solidFill>
            <a:schemeClr val="tx1"/>
          </a:solidFill>
          <a:latin typeface="+mn-lt"/>
          <a:ea typeface="+mn-ea"/>
          <a:cs typeface="+mn-cs"/>
        </a:defRPr>
      </a:lvl5pPr>
      <a:lvl6pPr marL="2701898" algn="l" defTabSz="1080529" rtl="0" eaLnBrk="1" latinLnBrk="0" hangingPunct="1">
        <a:defRPr sz="2133" kern="1200">
          <a:solidFill>
            <a:schemeClr val="tx1"/>
          </a:solidFill>
          <a:latin typeface="+mn-lt"/>
          <a:ea typeface="+mn-ea"/>
          <a:cs typeface="+mn-cs"/>
        </a:defRPr>
      </a:lvl6pPr>
      <a:lvl7pPr marL="3242109" algn="l" defTabSz="1080529" rtl="0" eaLnBrk="1" latinLnBrk="0" hangingPunct="1">
        <a:defRPr sz="2133" kern="1200">
          <a:solidFill>
            <a:schemeClr val="tx1"/>
          </a:solidFill>
          <a:latin typeface="+mn-lt"/>
          <a:ea typeface="+mn-ea"/>
          <a:cs typeface="+mn-cs"/>
        </a:defRPr>
      </a:lvl7pPr>
      <a:lvl8pPr marL="3782734" algn="l" defTabSz="1080529" rtl="0" eaLnBrk="1" latinLnBrk="0" hangingPunct="1">
        <a:defRPr sz="2133" kern="1200">
          <a:solidFill>
            <a:schemeClr val="tx1"/>
          </a:solidFill>
          <a:latin typeface="+mn-lt"/>
          <a:ea typeface="+mn-ea"/>
          <a:cs typeface="+mn-cs"/>
        </a:defRPr>
      </a:lvl8pPr>
      <a:lvl9pPr marL="4323035" algn="l" defTabSz="1080529" rtl="0" eaLnBrk="1" latinLnBrk="0" hangingPunct="1">
        <a:defRPr sz="2133"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6" name="矩形 5"/>
          <p:cNvSpPr/>
          <p:nvPr userDrawn="1"/>
        </p:nvSpPr>
        <p:spPr>
          <a:xfrm>
            <a:off x="335360" y="545469"/>
            <a:ext cx="239349" cy="575886"/>
          </a:xfrm>
          <a:prstGeom prst="rect">
            <a:avLst/>
          </a:prstGeom>
          <a:solidFill>
            <a:srgbClr val="A578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03"/>
            <a:endParaRPr lang="zh-CN" altLang="en-US" sz="1799">
              <a:solidFill>
                <a:prstClr val="white"/>
              </a:solidFill>
            </a:endParaRPr>
          </a:p>
        </p:txBody>
      </p:sp>
    </p:spTree>
    <p:extLst>
      <p:ext uri="{BB962C8B-B14F-4D97-AF65-F5344CB8AC3E}">
        <p14:creationId xmlns:p14="http://schemas.microsoft.com/office/powerpoint/2010/main" val="3260939244"/>
      </p:ext>
    </p:extLst>
  </p:cSld>
  <p:clrMap bg1="lt1" tx1="dk1" bg2="lt2" tx2="dk2" accent1="accent1" accent2="accent2" accent3="accent3" accent4="accent4" accent5="accent5" accent6="accent6" hlink="hlink" folHlink="folHlink"/>
  <p:sldLayoutIdLst>
    <p:sldLayoutId id="2147484082" r:id="rId1"/>
    <p:sldLayoutId id="2147484083" r:id="rId2"/>
    <p:sldLayoutId id="2147484084" r:id="rId3"/>
    <p:sldLayoutId id="2147484085" r:id="rId4"/>
    <p:sldLayoutId id="2147484086" r:id="rId5"/>
    <p:sldLayoutId id="2147484087" r:id="rId6"/>
    <p:sldLayoutId id="2147484088" r:id="rId7"/>
    <p:sldLayoutId id="2147484089" r:id="rId8"/>
    <p:sldLayoutId id="2147484090" r:id="rId9"/>
    <p:sldLayoutId id="2147484091" r:id="rId10"/>
    <p:sldLayoutId id="2147484092" r:id="rId11"/>
  </p:sldLayoutIdLst>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txStyles>
    <p:titleStyle>
      <a:lvl1pPr algn="l" defTabSz="914103" rtl="0" eaLnBrk="1" latinLnBrk="0" hangingPunct="1">
        <a:lnSpc>
          <a:spcPct val="90000"/>
        </a:lnSpc>
        <a:spcBef>
          <a:spcPct val="0"/>
        </a:spcBef>
        <a:buNone/>
        <a:defRPr sz="4399" kern="1200">
          <a:solidFill>
            <a:schemeClr val="tx1"/>
          </a:solidFill>
          <a:latin typeface="+mj-lt"/>
          <a:ea typeface="+mj-ea"/>
          <a:cs typeface="+mj-cs"/>
        </a:defRPr>
      </a:lvl1pPr>
    </p:titleStyle>
    <p:bodyStyle>
      <a:lvl1pPr marL="228526" indent="-228526" algn="l" defTabSz="914103" rtl="0" eaLnBrk="1" latinLnBrk="0" hangingPunct="1">
        <a:lnSpc>
          <a:spcPct val="90000"/>
        </a:lnSpc>
        <a:spcBef>
          <a:spcPts val="1000"/>
        </a:spcBef>
        <a:buFont typeface="Arial" panose="020B0604020202090204" pitchFamily="34" charset="0"/>
        <a:buChar char="•"/>
        <a:defRPr sz="2799" kern="1200">
          <a:solidFill>
            <a:schemeClr val="tx1"/>
          </a:solidFill>
          <a:latin typeface="+mn-lt"/>
          <a:ea typeface="+mn-ea"/>
          <a:cs typeface="+mn-cs"/>
        </a:defRPr>
      </a:lvl1pPr>
      <a:lvl2pPr marL="685577" indent="-228526" algn="l" defTabSz="914103" rtl="0" eaLnBrk="1" latinLnBrk="0" hangingPunct="1">
        <a:lnSpc>
          <a:spcPct val="90000"/>
        </a:lnSpc>
        <a:spcBef>
          <a:spcPts val="500"/>
        </a:spcBef>
        <a:buFont typeface="Arial" panose="020B0604020202090204" pitchFamily="34" charset="0"/>
        <a:buChar char="•"/>
        <a:defRPr sz="2399" kern="1200">
          <a:solidFill>
            <a:schemeClr val="tx1"/>
          </a:solidFill>
          <a:latin typeface="+mn-lt"/>
          <a:ea typeface="+mn-ea"/>
          <a:cs typeface="+mn-cs"/>
        </a:defRPr>
      </a:lvl2pPr>
      <a:lvl3pPr marL="1142629" indent="-228526" algn="l" defTabSz="914103" rtl="0" eaLnBrk="1" latinLnBrk="0" hangingPunct="1">
        <a:lnSpc>
          <a:spcPct val="90000"/>
        </a:lnSpc>
        <a:spcBef>
          <a:spcPts val="500"/>
        </a:spcBef>
        <a:buFont typeface="Arial" panose="020B0604020202090204" pitchFamily="34" charset="0"/>
        <a:buChar char="•"/>
        <a:defRPr sz="1999" kern="1200">
          <a:solidFill>
            <a:schemeClr val="tx1"/>
          </a:solidFill>
          <a:latin typeface="+mn-lt"/>
          <a:ea typeface="+mn-ea"/>
          <a:cs typeface="+mn-cs"/>
        </a:defRPr>
      </a:lvl3pPr>
      <a:lvl4pPr marL="1599680" indent="-228526" algn="l" defTabSz="914103" rtl="0" eaLnBrk="1" latinLnBrk="0" hangingPunct="1">
        <a:lnSpc>
          <a:spcPct val="90000"/>
        </a:lnSpc>
        <a:spcBef>
          <a:spcPts val="500"/>
        </a:spcBef>
        <a:buFont typeface="Arial" panose="020B0604020202090204" pitchFamily="34" charset="0"/>
        <a:buChar char="•"/>
        <a:defRPr sz="1799" kern="1200">
          <a:solidFill>
            <a:schemeClr val="tx1"/>
          </a:solidFill>
          <a:latin typeface="+mn-lt"/>
          <a:ea typeface="+mn-ea"/>
          <a:cs typeface="+mn-cs"/>
        </a:defRPr>
      </a:lvl4pPr>
      <a:lvl5pPr marL="2056731" indent="-228526" algn="l" defTabSz="914103" rtl="0" eaLnBrk="1" latinLnBrk="0" hangingPunct="1">
        <a:lnSpc>
          <a:spcPct val="90000"/>
        </a:lnSpc>
        <a:spcBef>
          <a:spcPts val="500"/>
        </a:spcBef>
        <a:buFont typeface="Arial" panose="020B0604020202090204" pitchFamily="34" charset="0"/>
        <a:buChar char="•"/>
        <a:defRPr sz="1799" kern="1200">
          <a:solidFill>
            <a:schemeClr val="tx1"/>
          </a:solidFill>
          <a:latin typeface="+mn-lt"/>
          <a:ea typeface="+mn-ea"/>
          <a:cs typeface="+mn-cs"/>
        </a:defRPr>
      </a:lvl5pPr>
      <a:lvl6pPr marL="2513783" indent="-228526" algn="l" defTabSz="914103" rtl="0" eaLnBrk="1" latinLnBrk="0" hangingPunct="1">
        <a:lnSpc>
          <a:spcPct val="90000"/>
        </a:lnSpc>
        <a:spcBef>
          <a:spcPts val="500"/>
        </a:spcBef>
        <a:buFont typeface="Arial" panose="020B0604020202090204" pitchFamily="34" charset="0"/>
        <a:buChar char="•"/>
        <a:defRPr sz="1799" kern="1200">
          <a:solidFill>
            <a:schemeClr val="tx1"/>
          </a:solidFill>
          <a:latin typeface="+mn-lt"/>
          <a:ea typeface="+mn-ea"/>
          <a:cs typeface="+mn-cs"/>
        </a:defRPr>
      </a:lvl6pPr>
      <a:lvl7pPr marL="2970834" indent="-228526" algn="l" defTabSz="914103" rtl="0" eaLnBrk="1" latinLnBrk="0" hangingPunct="1">
        <a:lnSpc>
          <a:spcPct val="90000"/>
        </a:lnSpc>
        <a:spcBef>
          <a:spcPts val="500"/>
        </a:spcBef>
        <a:buFont typeface="Arial" panose="020B0604020202090204" pitchFamily="34" charset="0"/>
        <a:buChar char="•"/>
        <a:defRPr sz="1799" kern="1200">
          <a:solidFill>
            <a:schemeClr val="tx1"/>
          </a:solidFill>
          <a:latin typeface="+mn-lt"/>
          <a:ea typeface="+mn-ea"/>
          <a:cs typeface="+mn-cs"/>
        </a:defRPr>
      </a:lvl7pPr>
      <a:lvl8pPr marL="3427886" indent="-228526" algn="l" defTabSz="914103" rtl="0" eaLnBrk="1" latinLnBrk="0" hangingPunct="1">
        <a:lnSpc>
          <a:spcPct val="90000"/>
        </a:lnSpc>
        <a:spcBef>
          <a:spcPts val="500"/>
        </a:spcBef>
        <a:buFont typeface="Arial" panose="020B0604020202090204" pitchFamily="34" charset="0"/>
        <a:buChar char="•"/>
        <a:defRPr sz="1799" kern="1200">
          <a:solidFill>
            <a:schemeClr val="tx1"/>
          </a:solidFill>
          <a:latin typeface="+mn-lt"/>
          <a:ea typeface="+mn-ea"/>
          <a:cs typeface="+mn-cs"/>
        </a:defRPr>
      </a:lvl8pPr>
      <a:lvl9pPr marL="3884937" indent="-228526" algn="l" defTabSz="914103" rtl="0" eaLnBrk="1" latinLnBrk="0" hangingPunct="1">
        <a:lnSpc>
          <a:spcPct val="90000"/>
        </a:lnSpc>
        <a:spcBef>
          <a:spcPts val="500"/>
        </a:spcBef>
        <a:buFont typeface="Arial" panose="020B0604020202090204" pitchFamily="34" charset="0"/>
        <a:buChar char="•"/>
        <a:defRPr sz="1799" kern="1200">
          <a:solidFill>
            <a:schemeClr val="tx1"/>
          </a:solidFill>
          <a:latin typeface="+mn-lt"/>
          <a:ea typeface="+mn-ea"/>
          <a:cs typeface="+mn-cs"/>
        </a:defRPr>
      </a:lvl9pPr>
    </p:bodyStyle>
    <p:otherStyle>
      <a:defPPr>
        <a:defRPr lang="en-US"/>
      </a:defPPr>
      <a:lvl1pPr marL="0" algn="l" defTabSz="914103" rtl="0" eaLnBrk="1" latinLnBrk="0" hangingPunct="1">
        <a:defRPr sz="1799" kern="1200">
          <a:solidFill>
            <a:schemeClr val="tx1"/>
          </a:solidFill>
          <a:latin typeface="+mn-lt"/>
          <a:ea typeface="+mn-ea"/>
          <a:cs typeface="+mn-cs"/>
        </a:defRPr>
      </a:lvl1pPr>
      <a:lvl2pPr marL="457051" algn="l" defTabSz="914103" rtl="0" eaLnBrk="1" latinLnBrk="0" hangingPunct="1">
        <a:defRPr sz="1799" kern="1200">
          <a:solidFill>
            <a:schemeClr val="tx1"/>
          </a:solidFill>
          <a:latin typeface="+mn-lt"/>
          <a:ea typeface="+mn-ea"/>
          <a:cs typeface="+mn-cs"/>
        </a:defRPr>
      </a:lvl2pPr>
      <a:lvl3pPr marL="914103" algn="l" defTabSz="914103" rtl="0" eaLnBrk="1" latinLnBrk="0" hangingPunct="1">
        <a:defRPr sz="1799" kern="1200">
          <a:solidFill>
            <a:schemeClr val="tx1"/>
          </a:solidFill>
          <a:latin typeface="+mn-lt"/>
          <a:ea typeface="+mn-ea"/>
          <a:cs typeface="+mn-cs"/>
        </a:defRPr>
      </a:lvl3pPr>
      <a:lvl4pPr marL="1371154" algn="l" defTabSz="914103" rtl="0" eaLnBrk="1" latinLnBrk="0" hangingPunct="1">
        <a:defRPr sz="1799" kern="1200">
          <a:solidFill>
            <a:schemeClr val="tx1"/>
          </a:solidFill>
          <a:latin typeface="+mn-lt"/>
          <a:ea typeface="+mn-ea"/>
          <a:cs typeface="+mn-cs"/>
        </a:defRPr>
      </a:lvl4pPr>
      <a:lvl5pPr marL="1828206" algn="l" defTabSz="914103" rtl="0" eaLnBrk="1" latinLnBrk="0" hangingPunct="1">
        <a:defRPr sz="1799" kern="1200">
          <a:solidFill>
            <a:schemeClr val="tx1"/>
          </a:solidFill>
          <a:latin typeface="+mn-lt"/>
          <a:ea typeface="+mn-ea"/>
          <a:cs typeface="+mn-cs"/>
        </a:defRPr>
      </a:lvl5pPr>
      <a:lvl6pPr marL="2285257" algn="l" defTabSz="914103" rtl="0" eaLnBrk="1" latinLnBrk="0" hangingPunct="1">
        <a:defRPr sz="1799" kern="1200">
          <a:solidFill>
            <a:schemeClr val="tx1"/>
          </a:solidFill>
          <a:latin typeface="+mn-lt"/>
          <a:ea typeface="+mn-ea"/>
          <a:cs typeface="+mn-cs"/>
        </a:defRPr>
      </a:lvl6pPr>
      <a:lvl7pPr marL="2742308" algn="l" defTabSz="914103" rtl="0" eaLnBrk="1" latinLnBrk="0" hangingPunct="1">
        <a:defRPr sz="1799" kern="1200">
          <a:solidFill>
            <a:schemeClr val="tx1"/>
          </a:solidFill>
          <a:latin typeface="+mn-lt"/>
          <a:ea typeface="+mn-ea"/>
          <a:cs typeface="+mn-cs"/>
        </a:defRPr>
      </a:lvl7pPr>
      <a:lvl8pPr marL="3199360" algn="l" defTabSz="914103" rtl="0" eaLnBrk="1" latinLnBrk="0" hangingPunct="1">
        <a:defRPr sz="1799" kern="1200">
          <a:solidFill>
            <a:schemeClr val="tx1"/>
          </a:solidFill>
          <a:latin typeface="+mn-lt"/>
          <a:ea typeface="+mn-ea"/>
          <a:cs typeface="+mn-cs"/>
        </a:defRPr>
      </a:lvl8pPr>
      <a:lvl9pPr marL="3656411" algn="l" defTabSz="914103" rtl="0" eaLnBrk="1" latinLnBrk="0" hangingPunct="1">
        <a:defRPr sz="1799"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Rectangle 1"/>
          <p:cNvSpPr/>
          <p:nvPr userDrawn="1"/>
        </p:nvSpPr>
        <p:spPr>
          <a:xfrm>
            <a:off x="0" y="0"/>
            <a:ext cx="12192000"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45625" tIns="22808" rIns="45625" bIns="22808" rtlCol="0" anchor="ctr"/>
          <a:lstStyle/>
          <a:p>
            <a:pPr marL="0" marR="0" lvl="0" indent="0" algn="ctr" defTabSz="1084104" rtl="0" eaLnBrk="1" fontAlgn="auto" latinLnBrk="0" hangingPunct="1">
              <a:lnSpc>
                <a:spcPct val="100000"/>
              </a:lnSpc>
              <a:spcBef>
                <a:spcPts val="0"/>
              </a:spcBef>
              <a:spcAft>
                <a:spcPts val="0"/>
              </a:spcAft>
              <a:buClrTx/>
              <a:buSzTx/>
              <a:buFontTx/>
              <a:buNone/>
              <a:tabLst/>
              <a:defRPr/>
            </a:pPr>
            <a:endParaRPr kumimoji="0" lang="en-US" sz="2133" b="0" i="0" u="none" strike="noStrike" kern="1200" cap="none" spc="0" normalizeH="0" baseline="0" noProof="0">
              <a:ln>
                <a:noFill/>
              </a:ln>
              <a:solidFill>
                <a:prstClr val="white"/>
              </a:solidFill>
              <a:effectLst/>
              <a:uLnTx/>
              <a:uFillTx/>
              <a:latin typeface="Calibri"/>
              <a:ea typeface="+mn-ea"/>
              <a:cs typeface="+mn-cs"/>
            </a:endParaRPr>
          </a:p>
        </p:txBody>
      </p:sp>
    </p:spTree>
    <p:extLst>
      <p:ext uri="{BB962C8B-B14F-4D97-AF65-F5344CB8AC3E}">
        <p14:creationId xmlns:p14="http://schemas.microsoft.com/office/powerpoint/2010/main" val="480750762"/>
      </p:ext>
    </p:extLst>
  </p:cSld>
  <p:clrMap bg1="lt1" tx1="dk1" bg2="lt2" tx2="dk2" accent1="accent1" accent2="accent2" accent3="accent3" accent4="accent4" accent5="accent5" accent6="accent6" hlink="hlink" folHlink="folHlink"/>
  <p:sldLayoutIdLst>
    <p:sldLayoutId id="2147483731" r:id="rId1"/>
    <p:sldLayoutId id="2147483732" r:id="rId2"/>
    <p:sldLayoutId id="2147483734" r:id="rId3"/>
    <p:sldLayoutId id="2147483735" r:id="rId4"/>
  </p:sldLayoutIdLst>
  <p:timing>
    <p:tnLst>
      <p:par>
        <p:cTn id="1" dur="indefinite" restart="never" nodeType="tmRoot"/>
      </p:par>
    </p:tnLst>
  </p:timing>
  <p:txStyles>
    <p:titleStyle>
      <a:lvl1pPr algn="ctr" defTabSz="1084104" rtl="0" eaLnBrk="1" latinLnBrk="0" hangingPunct="1">
        <a:spcBef>
          <a:spcPct val="0"/>
        </a:spcBef>
        <a:buNone/>
        <a:defRPr sz="5198" kern="1200">
          <a:solidFill>
            <a:schemeClr val="tx1"/>
          </a:solidFill>
          <a:latin typeface="+mj-lt"/>
          <a:ea typeface="+mj-ea"/>
          <a:cs typeface="+mj-cs"/>
        </a:defRPr>
      </a:lvl1pPr>
    </p:titleStyle>
    <p:bodyStyle>
      <a:lvl1pPr marL="406542" indent="-406542" algn="l" defTabSz="1084104" rtl="0" eaLnBrk="1" latinLnBrk="0" hangingPunct="1">
        <a:spcBef>
          <a:spcPct val="20000"/>
        </a:spcBef>
        <a:buFont typeface="Arial" pitchFamily="34" charset="0"/>
        <a:buChar char="•"/>
        <a:defRPr sz="3732" kern="1200">
          <a:solidFill>
            <a:schemeClr val="tx1"/>
          </a:solidFill>
          <a:latin typeface="+mn-lt"/>
          <a:ea typeface="+mn-ea"/>
          <a:cs typeface="+mn-cs"/>
        </a:defRPr>
      </a:lvl1pPr>
      <a:lvl2pPr marL="880807" indent="-338814" algn="l" defTabSz="1084104" rtl="0" eaLnBrk="1" latinLnBrk="0" hangingPunct="1">
        <a:spcBef>
          <a:spcPct val="20000"/>
        </a:spcBef>
        <a:buFont typeface="Arial" pitchFamily="34" charset="0"/>
        <a:buChar char="–"/>
        <a:defRPr sz="3332" kern="1200">
          <a:solidFill>
            <a:schemeClr val="tx1"/>
          </a:solidFill>
          <a:latin typeface="+mn-lt"/>
          <a:ea typeface="+mn-ea"/>
          <a:cs typeface="+mn-cs"/>
        </a:defRPr>
      </a:lvl2pPr>
      <a:lvl3pPr marL="1355077" indent="-271028" algn="l" defTabSz="1084104" rtl="0" eaLnBrk="1" latinLnBrk="0" hangingPunct="1">
        <a:spcBef>
          <a:spcPct val="20000"/>
        </a:spcBef>
        <a:buFont typeface="Arial" pitchFamily="34" charset="0"/>
        <a:buChar char="•"/>
        <a:defRPr sz="2799" kern="1200">
          <a:solidFill>
            <a:schemeClr val="tx1"/>
          </a:solidFill>
          <a:latin typeface="+mn-lt"/>
          <a:ea typeface="+mn-ea"/>
          <a:cs typeface="+mn-cs"/>
        </a:defRPr>
      </a:lvl3pPr>
      <a:lvl4pPr marL="1897074" indent="-271028" algn="l" defTabSz="1084104" rtl="0" eaLnBrk="1" latinLnBrk="0" hangingPunct="1">
        <a:spcBef>
          <a:spcPct val="20000"/>
        </a:spcBef>
        <a:buFont typeface="Arial" pitchFamily="34" charset="0"/>
        <a:buChar char="–"/>
        <a:defRPr sz="2399" kern="1200">
          <a:solidFill>
            <a:schemeClr val="tx1"/>
          </a:solidFill>
          <a:latin typeface="+mn-lt"/>
          <a:ea typeface="+mn-ea"/>
          <a:cs typeface="+mn-cs"/>
        </a:defRPr>
      </a:lvl4pPr>
      <a:lvl5pPr marL="2439238" indent="-271028" algn="l" defTabSz="1084104" rtl="0" eaLnBrk="1" latinLnBrk="0" hangingPunct="1">
        <a:spcBef>
          <a:spcPct val="20000"/>
        </a:spcBef>
        <a:buFont typeface="Arial" pitchFamily="34" charset="0"/>
        <a:buChar char="»"/>
        <a:defRPr sz="2399" kern="1200">
          <a:solidFill>
            <a:schemeClr val="tx1"/>
          </a:solidFill>
          <a:latin typeface="+mn-lt"/>
          <a:ea typeface="+mn-ea"/>
          <a:cs typeface="+mn-cs"/>
        </a:defRPr>
      </a:lvl5pPr>
      <a:lvl6pPr marL="2981181" indent="-271028" algn="l" defTabSz="1084104" rtl="0" eaLnBrk="1" latinLnBrk="0" hangingPunct="1">
        <a:spcBef>
          <a:spcPct val="20000"/>
        </a:spcBef>
        <a:buFont typeface="Arial" pitchFamily="34" charset="0"/>
        <a:buChar char="•"/>
        <a:defRPr sz="2399" kern="1200">
          <a:solidFill>
            <a:schemeClr val="tx1"/>
          </a:solidFill>
          <a:latin typeface="+mn-lt"/>
          <a:ea typeface="+mn-ea"/>
          <a:cs typeface="+mn-cs"/>
        </a:defRPr>
      </a:lvl6pPr>
      <a:lvl7pPr marL="3523236" indent="-271028" algn="l" defTabSz="1084104" rtl="0" eaLnBrk="1" latinLnBrk="0" hangingPunct="1">
        <a:spcBef>
          <a:spcPct val="20000"/>
        </a:spcBef>
        <a:buFont typeface="Arial" pitchFamily="34" charset="0"/>
        <a:buChar char="•"/>
        <a:defRPr sz="2399" kern="1200">
          <a:solidFill>
            <a:schemeClr val="tx1"/>
          </a:solidFill>
          <a:latin typeface="+mn-lt"/>
          <a:ea typeface="+mn-ea"/>
          <a:cs typeface="+mn-cs"/>
        </a:defRPr>
      </a:lvl7pPr>
      <a:lvl8pPr marL="4065277" indent="-271028" algn="l" defTabSz="1084104" rtl="0" eaLnBrk="1" latinLnBrk="0" hangingPunct="1">
        <a:spcBef>
          <a:spcPct val="20000"/>
        </a:spcBef>
        <a:buFont typeface="Arial" pitchFamily="34" charset="0"/>
        <a:buChar char="•"/>
        <a:defRPr sz="2399" kern="1200">
          <a:solidFill>
            <a:schemeClr val="tx1"/>
          </a:solidFill>
          <a:latin typeface="+mn-lt"/>
          <a:ea typeface="+mn-ea"/>
          <a:cs typeface="+mn-cs"/>
        </a:defRPr>
      </a:lvl8pPr>
      <a:lvl9pPr marL="4607229" indent="-271028" algn="l" defTabSz="1084104" rtl="0" eaLnBrk="1" latinLnBrk="0" hangingPunct="1">
        <a:spcBef>
          <a:spcPct val="20000"/>
        </a:spcBef>
        <a:buFont typeface="Arial" pitchFamily="34" charset="0"/>
        <a:buChar char="•"/>
        <a:defRPr sz="2399" kern="1200">
          <a:solidFill>
            <a:schemeClr val="tx1"/>
          </a:solidFill>
          <a:latin typeface="+mn-lt"/>
          <a:ea typeface="+mn-ea"/>
          <a:cs typeface="+mn-cs"/>
        </a:defRPr>
      </a:lvl9pPr>
    </p:bodyStyle>
    <p:otherStyle>
      <a:defPPr>
        <a:defRPr lang="en-US"/>
      </a:defPPr>
      <a:lvl1pPr marL="0" algn="l" defTabSz="1084104" rtl="0" eaLnBrk="1" latinLnBrk="0" hangingPunct="1">
        <a:defRPr sz="2133" kern="1200">
          <a:solidFill>
            <a:schemeClr val="tx1"/>
          </a:solidFill>
          <a:latin typeface="+mn-lt"/>
          <a:ea typeface="+mn-ea"/>
          <a:cs typeface="+mn-cs"/>
        </a:defRPr>
      </a:lvl1pPr>
      <a:lvl2pPr marL="542056" algn="l" defTabSz="1084104" rtl="0" eaLnBrk="1" latinLnBrk="0" hangingPunct="1">
        <a:defRPr sz="2133" kern="1200">
          <a:solidFill>
            <a:schemeClr val="tx1"/>
          </a:solidFill>
          <a:latin typeface="+mn-lt"/>
          <a:ea typeface="+mn-ea"/>
          <a:cs typeface="+mn-cs"/>
        </a:defRPr>
      </a:lvl2pPr>
      <a:lvl3pPr marL="1084104" algn="l" defTabSz="1084104" rtl="0" eaLnBrk="1" latinLnBrk="0" hangingPunct="1">
        <a:defRPr sz="2133" kern="1200">
          <a:solidFill>
            <a:schemeClr val="tx1"/>
          </a:solidFill>
          <a:latin typeface="+mn-lt"/>
          <a:ea typeface="+mn-ea"/>
          <a:cs typeface="+mn-cs"/>
        </a:defRPr>
      </a:lvl3pPr>
      <a:lvl4pPr marL="1626161" algn="l" defTabSz="1084104" rtl="0" eaLnBrk="1" latinLnBrk="0" hangingPunct="1">
        <a:defRPr sz="2133" kern="1200">
          <a:solidFill>
            <a:schemeClr val="tx1"/>
          </a:solidFill>
          <a:latin typeface="+mn-lt"/>
          <a:ea typeface="+mn-ea"/>
          <a:cs typeface="+mn-cs"/>
        </a:defRPr>
      </a:lvl4pPr>
      <a:lvl5pPr marL="2168155" algn="l" defTabSz="1084104" rtl="0" eaLnBrk="1" latinLnBrk="0" hangingPunct="1">
        <a:defRPr sz="2133" kern="1200">
          <a:solidFill>
            <a:schemeClr val="tx1"/>
          </a:solidFill>
          <a:latin typeface="+mn-lt"/>
          <a:ea typeface="+mn-ea"/>
          <a:cs typeface="+mn-cs"/>
        </a:defRPr>
      </a:lvl5pPr>
      <a:lvl6pPr marL="2710155" algn="l" defTabSz="1084104" rtl="0" eaLnBrk="1" latinLnBrk="0" hangingPunct="1">
        <a:defRPr sz="2133" kern="1200">
          <a:solidFill>
            <a:schemeClr val="tx1"/>
          </a:solidFill>
          <a:latin typeface="+mn-lt"/>
          <a:ea typeface="+mn-ea"/>
          <a:cs typeface="+mn-cs"/>
        </a:defRPr>
      </a:lvl6pPr>
      <a:lvl7pPr marL="3252208" algn="l" defTabSz="1084104" rtl="0" eaLnBrk="1" latinLnBrk="0" hangingPunct="1">
        <a:defRPr sz="2133" kern="1200">
          <a:solidFill>
            <a:schemeClr val="tx1"/>
          </a:solidFill>
          <a:latin typeface="+mn-lt"/>
          <a:ea typeface="+mn-ea"/>
          <a:cs typeface="+mn-cs"/>
        </a:defRPr>
      </a:lvl7pPr>
      <a:lvl8pPr marL="3794261" algn="l" defTabSz="1084104" rtl="0" eaLnBrk="1" latinLnBrk="0" hangingPunct="1">
        <a:defRPr sz="2133" kern="1200">
          <a:solidFill>
            <a:schemeClr val="tx1"/>
          </a:solidFill>
          <a:latin typeface="+mn-lt"/>
          <a:ea typeface="+mn-ea"/>
          <a:cs typeface="+mn-cs"/>
        </a:defRPr>
      </a:lvl8pPr>
      <a:lvl9pPr marL="4336313" algn="l" defTabSz="1084104" rtl="0" eaLnBrk="1" latinLnBrk="0" hangingPunct="1">
        <a:defRPr sz="2133"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Rectangle 1"/>
          <p:cNvSpPr/>
          <p:nvPr userDrawn="1"/>
        </p:nvSpPr>
        <p:spPr>
          <a:xfrm>
            <a:off x="0" y="0"/>
            <a:ext cx="12192000"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45625" tIns="22808" rIns="45625" bIns="22808" rtlCol="0" anchor="ctr"/>
          <a:lstStyle/>
          <a:p>
            <a:pPr marL="0" marR="0" lvl="0" indent="0" algn="ctr" defTabSz="1084104" rtl="0" eaLnBrk="1" fontAlgn="auto" latinLnBrk="0" hangingPunct="1">
              <a:lnSpc>
                <a:spcPct val="100000"/>
              </a:lnSpc>
              <a:spcBef>
                <a:spcPts val="0"/>
              </a:spcBef>
              <a:spcAft>
                <a:spcPts val="0"/>
              </a:spcAft>
              <a:buClrTx/>
              <a:buSzTx/>
              <a:buFontTx/>
              <a:buNone/>
              <a:tabLst/>
              <a:defRPr/>
            </a:pPr>
            <a:endParaRPr kumimoji="0" lang="en-US" sz="2133" b="0" i="0" u="none" strike="noStrike" kern="1200" cap="none" spc="0" normalizeH="0" baseline="0" noProof="0">
              <a:ln>
                <a:noFill/>
              </a:ln>
              <a:solidFill>
                <a:prstClr val="white"/>
              </a:solidFill>
              <a:effectLst/>
              <a:uLnTx/>
              <a:uFillTx/>
              <a:latin typeface="Calibri"/>
              <a:ea typeface="+mn-ea"/>
              <a:cs typeface="+mn-cs"/>
            </a:endParaRPr>
          </a:p>
        </p:txBody>
      </p:sp>
    </p:spTree>
    <p:extLst>
      <p:ext uri="{BB962C8B-B14F-4D97-AF65-F5344CB8AC3E}">
        <p14:creationId xmlns:p14="http://schemas.microsoft.com/office/powerpoint/2010/main" val="1786746618"/>
      </p:ext>
    </p:extLst>
  </p:cSld>
  <p:clrMap bg1="lt1" tx1="dk1" bg2="lt2" tx2="dk2" accent1="accent1" accent2="accent2" accent3="accent3" accent4="accent4" accent5="accent5" accent6="accent6" hlink="hlink" folHlink="folHlink"/>
  <p:sldLayoutIdLst>
    <p:sldLayoutId id="2147483737" r:id="rId1"/>
    <p:sldLayoutId id="2147483738" r:id="rId2"/>
    <p:sldLayoutId id="2147483740" r:id="rId3"/>
    <p:sldLayoutId id="2147483741" r:id="rId4"/>
  </p:sldLayoutIdLst>
  <p:timing>
    <p:tnLst>
      <p:par>
        <p:cTn id="1" dur="indefinite" restart="never" nodeType="tmRoot"/>
      </p:par>
    </p:tnLst>
  </p:timing>
  <p:txStyles>
    <p:titleStyle>
      <a:lvl1pPr algn="ctr" defTabSz="1084104" rtl="0" eaLnBrk="1" latinLnBrk="0" hangingPunct="1">
        <a:spcBef>
          <a:spcPct val="0"/>
        </a:spcBef>
        <a:buNone/>
        <a:defRPr sz="5198" kern="1200">
          <a:solidFill>
            <a:schemeClr val="tx1"/>
          </a:solidFill>
          <a:latin typeface="+mj-lt"/>
          <a:ea typeface="+mj-ea"/>
          <a:cs typeface="+mj-cs"/>
        </a:defRPr>
      </a:lvl1pPr>
    </p:titleStyle>
    <p:bodyStyle>
      <a:lvl1pPr marL="406542" indent="-406542" algn="l" defTabSz="1084104" rtl="0" eaLnBrk="1" latinLnBrk="0" hangingPunct="1">
        <a:spcBef>
          <a:spcPct val="20000"/>
        </a:spcBef>
        <a:buFont typeface="Arial" pitchFamily="34" charset="0"/>
        <a:buChar char="•"/>
        <a:defRPr sz="3732" kern="1200">
          <a:solidFill>
            <a:schemeClr val="tx1"/>
          </a:solidFill>
          <a:latin typeface="+mn-lt"/>
          <a:ea typeface="+mn-ea"/>
          <a:cs typeface="+mn-cs"/>
        </a:defRPr>
      </a:lvl1pPr>
      <a:lvl2pPr marL="880807" indent="-338814" algn="l" defTabSz="1084104" rtl="0" eaLnBrk="1" latinLnBrk="0" hangingPunct="1">
        <a:spcBef>
          <a:spcPct val="20000"/>
        </a:spcBef>
        <a:buFont typeface="Arial" pitchFamily="34" charset="0"/>
        <a:buChar char="–"/>
        <a:defRPr sz="3332" kern="1200">
          <a:solidFill>
            <a:schemeClr val="tx1"/>
          </a:solidFill>
          <a:latin typeface="+mn-lt"/>
          <a:ea typeface="+mn-ea"/>
          <a:cs typeface="+mn-cs"/>
        </a:defRPr>
      </a:lvl2pPr>
      <a:lvl3pPr marL="1355077" indent="-271028" algn="l" defTabSz="1084104" rtl="0" eaLnBrk="1" latinLnBrk="0" hangingPunct="1">
        <a:spcBef>
          <a:spcPct val="20000"/>
        </a:spcBef>
        <a:buFont typeface="Arial" pitchFamily="34" charset="0"/>
        <a:buChar char="•"/>
        <a:defRPr sz="2799" kern="1200">
          <a:solidFill>
            <a:schemeClr val="tx1"/>
          </a:solidFill>
          <a:latin typeface="+mn-lt"/>
          <a:ea typeface="+mn-ea"/>
          <a:cs typeface="+mn-cs"/>
        </a:defRPr>
      </a:lvl3pPr>
      <a:lvl4pPr marL="1897074" indent="-271028" algn="l" defTabSz="1084104" rtl="0" eaLnBrk="1" latinLnBrk="0" hangingPunct="1">
        <a:spcBef>
          <a:spcPct val="20000"/>
        </a:spcBef>
        <a:buFont typeface="Arial" pitchFamily="34" charset="0"/>
        <a:buChar char="–"/>
        <a:defRPr sz="2399" kern="1200">
          <a:solidFill>
            <a:schemeClr val="tx1"/>
          </a:solidFill>
          <a:latin typeface="+mn-lt"/>
          <a:ea typeface="+mn-ea"/>
          <a:cs typeface="+mn-cs"/>
        </a:defRPr>
      </a:lvl4pPr>
      <a:lvl5pPr marL="2439238" indent="-271028" algn="l" defTabSz="1084104" rtl="0" eaLnBrk="1" latinLnBrk="0" hangingPunct="1">
        <a:spcBef>
          <a:spcPct val="20000"/>
        </a:spcBef>
        <a:buFont typeface="Arial" pitchFamily="34" charset="0"/>
        <a:buChar char="»"/>
        <a:defRPr sz="2399" kern="1200">
          <a:solidFill>
            <a:schemeClr val="tx1"/>
          </a:solidFill>
          <a:latin typeface="+mn-lt"/>
          <a:ea typeface="+mn-ea"/>
          <a:cs typeface="+mn-cs"/>
        </a:defRPr>
      </a:lvl5pPr>
      <a:lvl6pPr marL="2981181" indent="-271028" algn="l" defTabSz="1084104" rtl="0" eaLnBrk="1" latinLnBrk="0" hangingPunct="1">
        <a:spcBef>
          <a:spcPct val="20000"/>
        </a:spcBef>
        <a:buFont typeface="Arial" pitchFamily="34" charset="0"/>
        <a:buChar char="•"/>
        <a:defRPr sz="2399" kern="1200">
          <a:solidFill>
            <a:schemeClr val="tx1"/>
          </a:solidFill>
          <a:latin typeface="+mn-lt"/>
          <a:ea typeface="+mn-ea"/>
          <a:cs typeface="+mn-cs"/>
        </a:defRPr>
      </a:lvl6pPr>
      <a:lvl7pPr marL="3523236" indent="-271028" algn="l" defTabSz="1084104" rtl="0" eaLnBrk="1" latinLnBrk="0" hangingPunct="1">
        <a:spcBef>
          <a:spcPct val="20000"/>
        </a:spcBef>
        <a:buFont typeface="Arial" pitchFamily="34" charset="0"/>
        <a:buChar char="•"/>
        <a:defRPr sz="2399" kern="1200">
          <a:solidFill>
            <a:schemeClr val="tx1"/>
          </a:solidFill>
          <a:latin typeface="+mn-lt"/>
          <a:ea typeface="+mn-ea"/>
          <a:cs typeface="+mn-cs"/>
        </a:defRPr>
      </a:lvl7pPr>
      <a:lvl8pPr marL="4065277" indent="-271028" algn="l" defTabSz="1084104" rtl="0" eaLnBrk="1" latinLnBrk="0" hangingPunct="1">
        <a:spcBef>
          <a:spcPct val="20000"/>
        </a:spcBef>
        <a:buFont typeface="Arial" pitchFamily="34" charset="0"/>
        <a:buChar char="•"/>
        <a:defRPr sz="2399" kern="1200">
          <a:solidFill>
            <a:schemeClr val="tx1"/>
          </a:solidFill>
          <a:latin typeface="+mn-lt"/>
          <a:ea typeface="+mn-ea"/>
          <a:cs typeface="+mn-cs"/>
        </a:defRPr>
      </a:lvl8pPr>
      <a:lvl9pPr marL="4607229" indent="-271028" algn="l" defTabSz="1084104" rtl="0" eaLnBrk="1" latinLnBrk="0" hangingPunct="1">
        <a:spcBef>
          <a:spcPct val="20000"/>
        </a:spcBef>
        <a:buFont typeface="Arial" pitchFamily="34" charset="0"/>
        <a:buChar char="•"/>
        <a:defRPr sz="2399" kern="1200">
          <a:solidFill>
            <a:schemeClr val="tx1"/>
          </a:solidFill>
          <a:latin typeface="+mn-lt"/>
          <a:ea typeface="+mn-ea"/>
          <a:cs typeface="+mn-cs"/>
        </a:defRPr>
      </a:lvl9pPr>
    </p:bodyStyle>
    <p:otherStyle>
      <a:defPPr>
        <a:defRPr lang="en-US"/>
      </a:defPPr>
      <a:lvl1pPr marL="0" algn="l" defTabSz="1084104" rtl="0" eaLnBrk="1" latinLnBrk="0" hangingPunct="1">
        <a:defRPr sz="2133" kern="1200">
          <a:solidFill>
            <a:schemeClr val="tx1"/>
          </a:solidFill>
          <a:latin typeface="+mn-lt"/>
          <a:ea typeface="+mn-ea"/>
          <a:cs typeface="+mn-cs"/>
        </a:defRPr>
      </a:lvl1pPr>
      <a:lvl2pPr marL="542056" algn="l" defTabSz="1084104" rtl="0" eaLnBrk="1" latinLnBrk="0" hangingPunct="1">
        <a:defRPr sz="2133" kern="1200">
          <a:solidFill>
            <a:schemeClr val="tx1"/>
          </a:solidFill>
          <a:latin typeface="+mn-lt"/>
          <a:ea typeface="+mn-ea"/>
          <a:cs typeface="+mn-cs"/>
        </a:defRPr>
      </a:lvl2pPr>
      <a:lvl3pPr marL="1084104" algn="l" defTabSz="1084104" rtl="0" eaLnBrk="1" latinLnBrk="0" hangingPunct="1">
        <a:defRPr sz="2133" kern="1200">
          <a:solidFill>
            <a:schemeClr val="tx1"/>
          </a:solidFill>
          <a:latin typeface="+mn-lt"/>
          <a:ea typeface="+mn-ea"/>
          <a:cs typeface="+mn-cs"/>
        </a:defRPr>
      </a:lvl3pPr>
      <a:lvl4pPr marL="1626161" algn="l" defTabSz="1084104" rtl="0" eaLnBrk="1" latinLnBrk="0" hangingPunct="1">
        <a:defRPr sz="2133" kern="1200">
          <a:solidFill>
            <a:schemeClr val="tx1"/>
          </a:solidFill>
          <a:latin typeface="+mn-lt"/>
          <a:ea typeface="+mn-ea"/>
          <a:cs typeface="+mn-cs"/>
        </a:defRPr>
      </a:lvl4pPr>
      <a:lvl5pPr marL="2168155" algn="l" defTabSz="1084104" rtl="0" eaLnBrk="1" latinLnBrk="0" hangingPunct="1">
        <a:defRPr sz="2133" kern="1200">
          <a:solidFill>
            <a:schemeClr val="tx1"/>
          </a:solidFill>
          <a:latin typeface="+mn-lt"/>
          <a:ea typeface="+mn-ea"/>
          <a:cs typeface="+mn-cs"/>
        </a:defRPr>
      </a:lvl5pPr>
      <a:lvl6pPr marL="2710155" algn="l" defTabSz="1084104" rtl="0" eaLnBrk="1" latinLnBrk="0" hangingPunct="1">
        <a:defRPr sz="2133" kern="1200">
          <a:solidFill>
            <a:schemeClr val="tx1"/>
          </a:solidFill>
          <a:latin typeface="+mn-lt"/>
          <a:ea typeface="+mn-ea"/>
          <a:cs typeface="+mn-cs"/>
        </a:defRPr>
      </a:lvl6pPr>
      <a:lvl7pPr marL="3252208" algn="l" defTabSz="1084104" rtl="0" eaLnBrk="1" latinLnBrk="0" hangingPunct="1">
        <a:defRPr sz="2133" kern="1200">
          <a:solidFill>
            <a:schemeClr val="tx1"/>
          </a:solidFill>
          <a:latin typeface="+mn-lt"/>
          <a:ea typeface="+mn-ea"/>
          <a:cs typeface="+mn-cs"/>
        </a:defRPr>
      </a:lvl7pPr>
      <a:lvl8pPr marL="3794261" algn="l" defTabSz="1084104" rtl="0" eaLnBrk="1" latinLnBrk="0" hangingPunct="1">
        <a:defRPr sz="2133" kern="1200">
          <a:solidFill>
            <a:schemeClr val="tx1"/>
          </a:solidFill>
          <a:latin typeface="+mn-lt"/>
          <a:ea typeface="+mn-ea"/>
          <a:cs typeface="+mn-cs"/>
        </a:defRPr>
      </a:lvl8pPr>
      <a:lvl9pPr marL="4336313" algn="l" defTabSz="1084104" rtl="0" eaLnBrk="1" latinLnBrk="0" hangingPunct="1">
        <a:defRPr sz="2133"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577706923"/>
      </p:ext>
    </p:extLst>
  </p:cSld>
  <p:clrMap bg1="lt1" tx1="dk1" bg2="lt2" tx2="dk2" accent1="accent1" accent2="accent2" accent3="accent3" accent4="accent4" accent5="accent5" accent6="accent6" hlink="hlink" folHlink="folHlink"/>
  <p:sldLayoutIdLst>
    <p:sldLayoutId id="2147483743" r:id="rId1"/>
    <p:sldLayoutId id="2147483744" r:id="rId2"/>
    <p:sldLayoutId id="2147483745" r:id="rId3"/>
    <p:sldLayoutId id="2147483746" r:id="rId4"/>
    <p:sldLayoutId id="2147483747" r:id="rId5"/>
    <p:sldLayoutId id="2147483748" r:id="rId6"/>
    <p:sldLayoutId id="2147483749" r:id="rId7"/>
    <p:sldLayoutId id="2147483750" r:id="rId8"/>
  </p:sldLayoutIdLst>
  <mc:AlternateContent xmlns:mc="http://schemas.openxmlformats.org/markup-compatibility/2006" xmlns:p14="http://schemas.microsoft.com/office/powerpoint/2010/main">
    <mc:Choice Requires="p14">
      <p:transition p14:dur="10" advClick="0" advTm="5000"/>
    </mc:Choice>
    <mc:Fallback xmlns="">
      <p:transition advClick="0" advTm="500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8" name="Picture 3"/>
          <p:cNvPicPr>
            <a:picLocks noChangeAspect="1" noChangeArrowheads="1"/>
          </p:cNvPicPr>
          <p:nvPr userDrawn="1"/>
        </p:nvPicPr>
        <p:blipFill>
          <a:blip r:embed="rId11" cstate="print">
            <a:extLst>
              <a:ext uri="{28A0092B-C50C-407E-A947-70E740481C1C}">
                <a14:useLocalDpi xmlns:a14="http://schemas.microsoft.com/office/drawing/2010/main" val="0"/>
              </a:ext>
            </a:extLst>
          </a:blip>
          <a:srcRect/>
          <a:stretch>
            <a:fillRect/>
          </a:stretch>
        </p:blipFill>
        <p:spPr bwMode="auto">
          <a:xfrm>
            <a:off x="12457989" y="-3261555"/>
            <a:ext cx="12190263"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92049938"/>
      </p:ext>
    </p:extLst>
  </p:cSld>
  <p:clrMap bg1="lt1" tx1="dk1" bg2="lt2" tx2="dk2" accent1="accent1" accent2="accent2" accent3="accent3" accent4="accent4" accent5="accent5" accent6="accent6" hlink="hlink" folHlink="folHlink"/>
  <p:sldLayoutIdLst>
    <p:sldLayoutId id="2147483764" r:id="rId1"/>
    <p:sldLayoutId id="2147483765" r:id="rId2"/>
    <p:sldLayoutId id="2147483766" r:id="rId3"/>
    <p:sldLayoutId id="2147483767" r:id="rId4"/>
    <p:sldLayoutId id="2147483768" r:id="rId5"/>
    <p:sldLayoutId id="2147483769" r:id="rId6"/>
    <p:sldLayoutId id="2147483770" r:id="rId7"/>
    <p:sldLayoutId id="2147483771" r:id="rId8"/>
    <p:sldLayoutId id="2147483772" r:id="rId9"/>
  </p:sldLayoutIdLst>
  <p:timing>
    <p:tnLst>
      <p:par>
        <p:cTn id="1" dur="indefinite" restart="never" nodeType="tmRoot"/>
      </p:par>
    </p:tnLst>
  </p:timing>
  <p:txStyles>
    <p:titleStyle>
      <a:lvl1pPr algn="ctr" defTabSz="1085565" rtl="0" eaLnBrk="1" latinLnBrk="0" hangingPunct="1">
        <a:spcBef>
          <a:spcPct val="0"/>
        </a:spcBef>
        <a:buNone/>
        <a:defRPr sz="5200" kern="1200">
          <a:solidFill>
            <a:schemeClr val="tx1"/>
          </a:solidFill>
          <a:latin typeface="+mj-lt"/>
          <a:ea typeface="+mj-ea"/>
          <a:cs typeface="+mj-cs"/>
        </a:defRPr>
      </a:lvl1pPr>
    </p:titleStyle>
    <p:bodyStyle>
      <a:lvl1pPr marL="407252" indent="-407252" algn="l" defTabSz="1085565" rtl="0" eaLnBrk="1" latinLnBrk="0" hangingPunct="1">
        <a:spcBef>
          <a:spcPct val="20000"/>
        </a:spcBef>
        <a:buFont typeface="Arial" panose="020B0604020202020204" pitchFamily="34" charset="0"/>
        <a:buChar char="•"/>
        <a:defRPr sz="3733" kern="1200">
          <a:solidFill>
            <a:schemeClr val="tx1"/>
          </a:solidFill>
          <a:latin typeface="+mn-lt"/>
          <a:ea typeface="+mn-ea"/>
          <a:cs typeface="+mn-cs"/>
        </a:defRPr>
      </a:lvl1pPr>
      <a:lvl2pPr marL="882255" indent="-339182" algn="l" defTabSz="1085565" rtl="0" eaLnBrk="1" latinLnBrk="0" hangingPunct="1">
        <a:spcBef>
          <a:spcPct val="20000"/>
        </a:spcBef>
        <a:buFont typeface="Arial" panose="020B0604020202020204" pitchFamily="34" charset="0"/>
        <a:buChar char="–"/>
        <a:defRPr sz="3333" kern="1200">
          <a:solidFill>
            <a:schemeClr val="tx1"/>
          </a:solidFill>
          <a:latin typeface="+mn-lt"/>
          <a:ea typeface="+mn-ea"/>
          <a:cs typeface="+mn-cs"/>
        </a:defRPr>
      </a:lvl2pPr>
      <a:lvl3pPr marL="1357259" indent="-271395" algn="l" defTabSz="1085565"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3pPr>
      <a:lvl4pPr marL="1900011" indent="-271395" algn="l" defTabSz="1085565"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4pPr>
      <a:lvl5pPr marL="2443194" indent="-271395" algn="l" defTabSz="1085565"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5pPr>
      <a:lvl6pPr marL="2985911" indent="-271395" algn="l" defTabSz="1085565"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6pPr>
      <a:lvl7pPr marL="3529020" indent="-271395" algn="l" defTabSz="1085565"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7pPr>
      <a:lvl8pPr marL="4071782" indent="-271395" algn="l" defTabSz="1085565"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8pPr>
      <a:lvl9pPr marL="4614527" indent="-271395" algn="l" defTabSz="1085565"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9pPr>
    </p:bodyStyle>
    <p:otherStyle>
      <a:defPPr>
        <a:defRPr lang="en-US"/>
      </a:defPPr>
      <a:lvl1pPr marL="0" algn="l" defTabSz="1085565" rtl="0" eaLnBrk="1" latinLnBrk="0" hangingPunct="1">
        <a:defRPr sz="2133" kern="1200">
          <a:solidFill>
            <a:schemeClr val="tx1"/>
          </a:solidFill>
          <a:latin typeface="+mn-lt"/>
          <a:ea typeface="+mn-ea"/>
          <a:cs typeface="+mn-cs"/>
        </a:defRPr>
      </a:lvl1pPr>
      <a:lvl2pPr marL="542789" algn="l" defTabSz="1085565" rtl="0" eaLnBrk="1" latinLnBrk="0" hangingPunct="1">
        <a:defRPr sz="2133" kern="1200">
          <a:solidFill>
            <a:schemeClr val="tx1"/>
          </a:solidFill>
          <a:latin typeface="+mn-lt"/>
          <a:ea typeface="+mn-ea"/>
          <a:cs typeface="+mn-cs"/>
        </a:defRPr>
      </a:lvl2pPr>
      <a:lvl3pPr marL="1085866" algn="l" defTabSz="1085565" rtl="0" eaLnBrk="1" latinLnBrk="0" hangingPunct="1">
        <a:defRPr sz="2133" kern="1200">
          <a:solidFill>
            <a:schemeClr val="tx1"/>
          </a:solidFill>
          <a:latin typeface="+mn-lt"/>
          <a:ea typeface="+mn-ea"/>
          <a:cs typeface="+mn-cs"/>
        </a:defRPr>
      </a:lvl3pPr>
      <a:lvl4pPr marL="1628689" algn="l" defTabSz="1085565" rtl="0" eaLnBrk="1" latinLnBrk="0" hangingPunct="1">
        <a:defRPr sz="2133" kern="1200">
          <a:solidFill>
            <a:schemeClr val="tx1"/>
          </a:solidFill>
          <a:latin typeface="+mn-lt"/>
          <a:ea typeface="+mn-ea"/>
          <a:cs typeface="+mn-cs"/>
        </a:defRPr>
      </a:lvl4pPr>
      <a:lvl5pPr marL="2171762" algn="l" defTabSz="1085565" rtl="0" eaLnBrk="1" latinLnBrk="0" hangingPunct="1">
        <a:defRPr sz="2133" kern="1200">
          <a:solidFill>
            <a:schemeClr val="tx1"/>
          </a:solidFill>
          <a:latin typeface="+mn-lt"/>
          <a:ea typeface="+mn-ea"/>
          <a:cs typeface="+mn-cs"/>
        </a:defRPr>
      </a:lvl5pPr>
      <a:lvl6pPr marL="2714516" algn="l" defTabSz="1085565" rtl="0" eaLnBrk="1" latinLnBrk="0" hangingPunct="1">
        <a:defRPr sz="2133" kern="1200">
          <a:solidFill>
            <a:schemeClr val="tx1"/>
          </a:solidFill>
          <a:latin typeface="+mn-lt"/>
          <a:ea typeface="+mn-ea"/>
          <a:cs typeface="+mn-cs"/>
        </a:defRPr>
      </a:lvl6pPr>
      <a:lvl7pPr marL="3257305" algn="l" defTabSz="1085565" rtl="0" eaLnBrk="1" latinLnBrk="0" hangingPunct="1">
        <a:defRPr sz="2133" kern="1200">
          <a:solidFill>
            <a:schemeClr val="tx1"/>
          </a:solidFill>
          <a:latin typeface="+mn-lt"/>
          <a:ea typeface="+mn-ea"/>
          <a:cs typeface="+mn-cs"/>
        </a:defRPr>
      </a:lvl7pPr>
      <a:lvl8pPr marL="3800414" algn="l" defTabSz="1085565" rtl="0" eaLnBrk="1" latinLnBrk="0" hangingPunct="1">
        <a:defRPr sz="2133" kern="1200">
          <a:solidFill>
            <a:schemeClr val="tx1"/>
          </a:solidFill>
          <a:latin typeface="+mn-lt"/>
          <a:ea typeface="+mn-ea"/>
          <a:cs typeface="+mn-cs"/>
        </a:defRPr>
      </a:lvl8pPr>
      <a:lvl9pPr marL="4343202" algn="l" defTabSz="1085565" rtl="0" eaLnBrk="1" latinLnBrk="0" hangingPunct="1">
        <a:defRPr sz="2133"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011854595"/>
      </p:ext>
    </p:extLst>
  </p:cSld>
  <p:clrMap bg1="lt1" tx1="dk1" bg2="lt2" tx2="dk2" accent1="accent1" accent2="accent2" accent3="accent3" accent4="accent4" accent5="accent5" accent6="accent6" hlink="hlink" folHlink="folHlink"/>
  <p:sldLayoutIdLst>
    <p:sldLayoutId id="2147483774" r:id="rId1"/>
    <p:sldLayoutId id="2147483775" r:id="rId2"/>
    <p:sldLayoutId id="2147483776" r:id="rId3"/>
    <p:sldLayoutId id="2147483777" r:id="rId4"/>
    <p:sldLayoutId id="2147483778" r:id="rId5"/>
    <p:sldLayoutId id="2147483779" r:id="rId6"/>
    <p:sldLayoutId id="2147483780" r:id="rId7"/>
    <p:sldLayoutId id="2147483781" r:id="rId8"/>
  </p:sldLayoutIdLst>
  <mc:AlternateContent xmlns:mc="http://schemas.openxmlformats.org/markup-compatibility/2006" xmlns:p14="http://schemas.microsoft.com/office/powerpoint/2010/main">
    <mc:Choice Requires="p14">
      <p:transition p14:dur="10" advClick="0" advTm="5000"/>
    </mc:Choice>
    <mc:Fallback xmlns="">
      <p:transition advClick="0" advTm="5000"/>
    </mc:Fallback>
  </mc:AlternateContent>
  <p:txStyles>
    <p:titleStyle>
      <a:lvl1pPr algn="l" defTabSz="914126" rtl="0" eaLnBrk="1" latinLnBrk="0" hangingPunct="1">
        <a:lnSpc>
          <a:spcPct val="90000"/>
        </a:lnSpc>
        <a:spcBef>
          <a:spcPct val="0"/>
        </a:spcBef>
        <a:buNone/>
        <a:defRPr sz="4399" kern="1200">
          <a:solidFill>
            <a:schemeClr val="tx1"/>
          </a:solidFill>
          <a:latin typeface="+mj-lt"/>
          <a:ea typeface="+mj-ea"/>
          <a:cs typeface="+mj-cs"/>
        </a:defRPr>
      </a:lvl1pPr>
    </p:titleStyle>
    <p:bodyStyle>
      <a:lvl1pPr marL="228531" indent="-228531" algn="l" defTabSz="914126" rtl="0" eaLnBrk="1" latinLnBrk="0" hangingPunct="1">
        <a:lnSpc>
          <a:spcPct val="90000"/>
        </a:lnSpc>
        <a:spcBef>
          <a:spcPts val="1000"/>
        </a:spcBef>
        <a:buFont typeface="Arial" panose="020B0604020202020204" pitchFamily="34" charset="0"/>
        <a:buChar char="•"/>
        <a:defRPr sz="2799" kern="1200">
          <a:solidFill>
            <a:schemeClr val="tx1"/>
          </a:solidFill>
          <a:latin typeface="+mn-lt"/>
          <a:ea typeface="+mn-ea"/>
          <a:cs typeface="+mn-cs"/>
        </a:defRPr>
      </a:lvl1pPr>
      <a:lvl2pPr marL="685594" indent="-228531" algn="l" defTabSz="914126" rtl="0" eaLnBrk="1" latinLnBrk="0" hangingPunct="1">
        <a:lnSpc>
          <a:spcPct val="90000"/>
        </a:lnSpc>
        <a:spcBef>
          <a:spcPts val="500"/>
        </a:spcBef>
        <a:buFont typeface="Arial" panose="020B0604020202020204" pitchFamily="34" charset="0"/>
        <a:buChar char="•"/>
        <a:defRPr sz="2399" kern="1200">
          <a:solidFill>
            <a:schemeClr val="tx1"/>
          </a:solidFill>
          <a:latin typeface="+mn-lt"/>
          <a:ea typeface="+mn-ea"/>
          <a:cs typeface="+mn-cs"/>
        </a:defRPr>
      </a:lvl2pPr>
      <a:lvl3pPr marL="1142657" indent="-228531" algn="l" defTabSz="914126" rtl="0" eaLnBrk="1" latinLnBrk="0" hangingPunct="1">
        <a:lnSpc>
          <a:spcPct val="90000"/>
        </a:lnSpc>
        <a:spcBef>
          <a:spcPts val="500"/>
        </a:spcBef>
        <a:buFont typeface="Arial" panose="020B0604020202020204" pitchFamily="34" charset="0"/>
        <a:buChar char="•"/>
        <a:defRPr sz="1999" kern="1200">
          <a:solidFill>
            <a:schemeClr val="tx1"/>
          </a:solidFill>
          <a:latin typeface="+mn-lt"/>
          <a:ea typeface="+mn-ea"/>
          <a:cs typeface="+mn-cs"/>
        </a:defRPr>
      </a:lvl3pPr>
      <a:lvl4pPr marL="1599720" indent="-228531" algn="l" defTabSz="914126"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4pPr>
      <a:lvl5pPr marL="2056783" indent="-228531" algn="l" defTabSz="914126"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5pPr>
      <a:lvl6pPr marL="2513846" indent="-228531" algn="l" defTabSz="914126"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908" indent="-228531" algn="l" defTabSz="914126"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971" indent="-228531" algn="l" defTabSz="914126"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5034" indent="-228531" algn="l" defTabSz="914126"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zh-CN"/>
      </a:defPPr>
      <a:lvl1pPr marL="0" algn="l" defTabSz="914126" rtl="0" eaLnBrk="1" latinLnBrk="0" hangingPunct="1">
        <a:defRPr sz="1799" kern="1200">
          <a:solidFill>
            <a:schemeClr val="tx1"/>
          </a:solidFill>
          <a:latin typeface="+mn-lt"/>
          <a:ea typeface="+mn-ea"/>
          <a:cs typeface="+mn-cs"/>
        </a:defRPr>
      </a:lvl1pPr>
      <a:lvl2pPr marL="457063" algn="l" defTabSz="914126" rtl="0" eaLnBrk="1" latinLnBrk="0" hangingPunct="1">
        <a:defRPr sz="1799" kern="1200">
          <a:solidFill>
            <a:schemeClr val="tx1"/>
          </a:solidFill>
          <a:latin typeface="+mn-lt"/>
          <a:ea typeface="+mn-ea"/>
          <a:cs typeface="+mn-cs"/>
        </a:defRPr>
      </a:lvl2pPr>
      <a:lvl3pPr marL="914126" algn="l" defTabSz="914126" rtl="0" eaLnBrk="1" latinLnBrk="0" hangingPunct="1">
        <a:defRPr sz="1799" kern="1200">
          <a:solidFill>
            <a:schemeClr val="tx1"/>
          </a:solidFill>
          <a:latin typeface="+mn-lt"/>
          <a:ea typeface="+mn-ea"/>
          <a:cs typeface="+mn-cs"/>
        </a:defRPr>
      </a:lvl3pPr>
      <a:lvl4pPr marL="1371189" algn="l" defTabSz="914126" rtl="0" eaLnBrk="1" latinLnBrk="0" hangingPunct="1">
        <a:defRPr sz="1799" kern="1200">
          <a:solidFill>
            <a:schemeClr val="tx1"/>
          </a:solidFill>
          <a:latin typeface="+mn-lt"/>
          <a:ea typeface="+mn-ea"/>
          <a:cs typeface="+mn-cs"/>
        </a:defRPr>
      </a:lvl4pPr>
      <a:lvl5pPr marL="1828251" algn="l" defTabSz="914126" rtl="0" eaLnBrk="1" latinLnBrk="0" hangingPunct="1">
        <a:defRPr sz="1799" kern="1200">
          <a:solidFill>
            <a:schemeClr val="tx1"/>
          </a:solidFill>
          <a:latin typeface="+mn-lt"/>
          <a:ea typeface="+mn-ea"/>
          <a:cs typeface="+mn-cs"/>
        </a:defRPr>
      </a:lvl5pPr>
      <a:lvl6pPr marL="2285314" algn="l" defTabSz="914126" rtl="0" eaLnBrk="1" latinLnBrk="0" hangingPunct="1">
        <a:defRPr sz="1799" kern="1200">
          <a:solidFill>
            <a:schemeClr val="tx1"/>
          </a:solidFill>
          <a:latin typeface="+mn-lt"/>
          <a:ea typeface="+mn-ea"/>
          <a:cs typeface="+mn-cs"/>
        </a:defRPr>
      </a:lvl6pPr>
      <a:lvl7pPr marL="2742377" algn="l" defTabSz="914126" rtl="0" eaLnBrk="1" latinLnBrk="0" hangingPunct="1">
        <a:defRPr sz="1799" kern="1200">
          <a:solidFill>
            <a:schemeClr val="tx1"/>
          </a:solidFill>
          <a:latin typeface="+mn-lt"/>
          <a:ea typeface="+mn-ea"/>
          <a:cs typeface="+mn-cs"/>
        </a:defRPr>
      </a:lvl7pPr>
      <a:lvl8pPr marL="3199440" algn="l" defTabSz="914126" rtl="0" eaLnBrk="1" latinLnBrk="0" hangingPunct="1">
        <a:defRPr sz="1799" kern="1200">
          <a:solidFill>
            <a:schemeClr val="tx1"/>
          </a:solidFill>
          <a:latin typeface="+mn-lt"/>
          <a:ea typeface="+mn-ea"/>
          <a:cs typeface="+mn-cs"/>
        </a:defRPr>
      </a:lvl8pPr>
      <a:lvl9pPr marL="3656503" algn="l" defTabSz="914126" rtl="0" eaLnBrk="1" latinLnBrk="0" hangingPunct="1">
        <a:defRPr sz="1799"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bwMode="auto">
          <a:xfrm>
            <a:off x="609600" y="274638"/>
            <a:ext cx="109728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lstStyle/>
          <a:p>
            <a:pPr lvl="0"/>
            <a:r>
              <a:rPr lang="en-US" altLang="en-US"/>
              <a:t>Click to edit Master title style</a:t>
            </a:r>
          </a:p>
        </p:txBody>
      </p:sp>
      <p:sp>
        <p:nvSpPr>
          <p:cNvPr id="21507" name="Rectangle 3"/>
          <p:cNvSpPr>
            <a:spLocks noGrp="1" noChangeArrowheads="1"/>
          </p:cNvSpPr>
          <p:nvPr>
            <p:ph type="body" idx="1"/>
          </p:nvPr>
        </p:nvSpPr>
        <p:spPr bwMode="auto">
          <a:xfrm>
            <a:off x="609600" y="1600201"/>
            <a:ext cx="109728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21508" name="Rectangle 4"/>
          <p:cNvSpPr>
            <a:spLocks noGrp="1" noChangeArrowheads="1"/>
          </p:cNvSpPr>
          <p:nvPr>
            <p:ph type="dt" sz="half" idx="2"/>
          </p:nvPr>
        </p:nvSpPr>
        <p:spPr bwMode="auto">
          <a:xfrm>
            <a:off x="609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sz="1400">
                <a:latin typeface="+mn-lt"/>
              </a:defRPr>
            </a:lvl1pPr>
          </a:lstStyle>
          <a:p>
            <a:endParaRPr lang="en-US" altLang="en-US">
              <a:solidFill>
                <a:srgbClr val="000000"/>
              </a:solidFill>
            </a:endParaRPr>
          </a:p>
        </p:txBody>
      </p:sp>
      <p:sp>
        <p:nvSpPr>
          <p:cNvPr id="21509" name="Rectangle 5"/>
          <p:cNvSpPr>
            <a:spLocks noGrp="1" noChangeArrowheads="1"/>
          </p:cNvSpPr>
          <p:nvPr>
            <p:ph type="ftr" sz="quarter" idx="3"/>
          </p:nvPr>
        </p:nvSpPr>
        <p:spPr bwMode="auto">
          <a:xfrm>
            <a:off x="4165600" y="6245225"/>
            <a:ext cx="3860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ctr">
              <a:defRPr sz="1400">
                <a:latin typeface="+mn-lt"/>
              </a:defRPr>
            </a:lvl1pPr>
          </a:lstStyle>
          <a:p>
            <a:endParaRPr lang="en-US" altLang="en-US">
              <a:solidFill>
                <a:srgbClr val="000000"/>
              </a:solidFill>
            </a:endParaRPr>
          </a:p>
        </p:txBody>
      </p:sp>
      <p:sp>
        <p:nvSpPr>
          <p:cNvPr id="21510" name="Rectangle 6"/>
          <p:cNvSpPr>
            <a:spLocks noGrp="1" noChangeArrowheads="1"/>
          </p:cNvSpPr>
          <p:nvPr>
            <p:ph type="sldNum" sz="quarter" idx="4"/>
          </p:nvPr>
        </p:nvSpPr>
        <p:spPr bwMode="auto">
          <a:xfrm>
            <a:off x="8737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a:defRPr sz="1400">
                <a:latin typeface="+mn-lt"/>
              </a:defRPr>
            </a:lvl1pPr>
          </a:lstStyle>
          <a:p>
            <a:fld id="{F8319EC3-C32B-4241-80AA-2C5D6C7183EC}" type="slidenum">
              <a:rPr lang="en-US" altLang="en-US">
                <a:solidFill>
                  <a:srgbClr val="000000"/>
                </a:solidFill>
              </a:rPr>
              <a:pPr/>
              <a:t>‹#›</a:t>
            </a:fld>
            <a:endParaRPr lang="en-US" altLang="en-US">
              <a:solidFill>
                <a:srgbClr val="000000"/>
              </a:solidFill>
            </a:endParaRPr>
          </a:p>
        </p:txBody>
      </p:sp>
    </p:spTree>
    <p:extLst>
      <p:ext uri="{BB962C8B-B14F-4D97-AF65-F5344CB8AC3E}">
        <p14:creationId xmlns:p14="http://schemas.microsoft.com/office/powerpoint/2010/main" val="4227670213"/>
      </p:ext>
    </p:extLst>
  </p:cSld>
  <p:clrMap bg1="lt1" tx1="dk1" bg2="lt2" tx2="dk2" accent1="accent1" accent2="accent2" accent3="accent3" accent4="accent4" accent5="accent5" accent6="accent6" hlink="hlink" folHlink="folHlink"/>
  <p:sldLayoutIdLst>
    <p:sldLayoutId id="2147483872" r:id="rId1"/>
    <p:sldLayoutId id="2147483873" r:id="rId2"/>
    <p:sldLayoutId id="2147483874" r:id="rId3"/>
    <p:sldLayoutId id="2147483875" r:id="rId4"/>
    <p:sldLayoutId id="2147483876" r:id="rId5"/>
    <p:sldLayoutId id="2147483877" r:id="rId6"/>
    <p:sldLayoutId id="2147483878" r:id="rId7"/>
    <p:sldLayoutId id="2147483879" r:id="rId8"/>
    <p:sldLayoutId id="2147483880" r:id="rId9"/>
    <p:sldLayoutId id="2147483881" r:id="rId10"/>
    <p:sldLayoutId id="2147483882" r:id="rId11"/>
    <p:sldLayoutId id="2147483883" r:id="rId12"/>
    <p:sldLayoutId id="2147483884" r:id="rId13"/>
  </p:sldLayoutIdLst>
  <p:txStyles>
    <p:titleStyle>
      <a:lvl1pPr algn="ctr" rtl="0" fontAlgn="base">
        <a:spcBef>
          <a:spcPct val="0"/>
        </a:spcBef>
        <a:spcAft>
          <a:spcPct val="0"/>
        </a:spcAft>
        <a:defRPr sz="4400" kern="12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anose="020B0604020202020204" pitchFamily="34" charset="0"/>
        </a:defRPr>
      </a:lvl2pPr>
      <a:lvl3pPr algn="ctr" rtl="0" fontAlgn="base">
        <a:spcBef>
          <a:spcPct val="0"/>
        </a:spcBef>
        <a:spcAft>
          <a:spcPct val="0"/>
        </a:spcAft>
        <a:defRPr sz="4400">
          <a:solidFill>
            <a:schemeClr val="tx2"/>
          </a:solidFill>
          <a:latin typeface="Arial" panose="020B0604020202020204" pitchFamily="34" charset="0"/>
        </a:defRPr>
      </a:lvl3pPr>
      <a:lvl4pPr algn="ctr" rtl="0" fontAlgn="base">
        <a:spcBef>
          <a:spcPct val="0"/>
        </a:spcBef>
        <a:spcAft>
          <a:spcPct val="0"/>
        </a:spcAft>
        <a:defRPr sz="4400">
          <a:solidFill>
            <a:schemeClr val="tx2"/>
          </a:solidFill>
          <a:latin typeface="Arial" panose="020B0604020202020204" pitchFamily="34" charset="0"/>
        </a:defRPr>
      </a:lvl4pPr>
      <a:lvl5pPr algn="ctr" rtl="0" fontAlgn="base">
        <a:spcBef>
          <a:spcPct val="0"/>
        </a:spcBef>
        <a:spcAft>
          <a:spcPct val="0"/>
        </a:spcAft>
        <a:defRPr sz="4400">
          <a:solidFill>
            <a:schemeClr val="tx2"/>
          </a:solidFill>
          <a:latin typeface="Arial" panose="020B0604020202020204" pitchFamily="34" charset="0"/>
        </a:defRPr>
      </a:lvl5pPr>
      <a:lvl6pPr marL="457200" algn="ctr" rtl="0" fontAlgn="base">
        <a:spcBef>
          <a:spcPct val="0"/>
        </a:spcBef>
        <a:spcAft>
          <a:spcPct val="0"/>
        </a:spcAft>
        <a:defRPr sz="4400">
          <a:solidFill>
            <a:schemeClr val="tx2"/>
          </a:solidFill>
          <a:latin typeface="Arial" panose="020B0604020202020204" pitchFamily="34" charset="0"/>
        </a:defRPr>
      </a:lvl6pPr>
      <a:lvl7pPr marL="914400" algn="ctr" rtl="0" fontAlgn="base">
        <a:spcBef>
          <a:spcPct val="0"/>
        </a:spcBef>
        <a:spcAft>
          <a:spcPct val="0"/>
        </a:spcAft>
        <a:defRPr sz="4400">
          <a:solidFill>
            <a:schemeClr val="tx2"/>
          </a:solidFill>
          <a:latin typeface="Arial" panose="020B0604020202020204" pitchFamily="34" charset="0"/>
        </a:defRPr>
      </a:lvl7pPr>
      <a:lvl8pPr marL="1371600" algn="ctr" rtl="0" fontAlgn="base">
        <a:spcBef>
          <a:spcPct val="0"/>
        </a:spcBef>
        <a:spcAft>
          <a:spcPct val="0"/>
        </a:spcAft>
        <a:defRPr sz="4400">
          <a:solidFill>
            <a:schemeClr val="tx2"/>
          </a:solidFill>
          <a:latin typeface="Arial" panose="020B0604020202020204" pitchFamily="34" charset="0"/>
        </a:defRPr>
      </a:lvl8pPr>
      <a:lvl9pPr marL="1828800" algn="ctr" rtl="0" fontAlgn="base">
        <a:spcBef>
          <a:spcPct val="0"/>
        </a:spcBef>
        <a:spcAft>
          <a:spcPct val="0"/>
        </a:spcAft>
        <a:defRPr sz="4400">
          <a:solidFill>
            <a:schemeClr val="tx2"/>
          </a:solidFill>
          <a:latin typeface="Arial" panose="020B0604020202020204" pitchFamily="34" charset="0"/>
        </a:defRPr>
      </a:lvl9pPr>
    </p:titleStyle>
    <p:bodyStyle>
      <a:lvl1pPr marL="342900" indent="-342900" algn="l" rtl="0" fontAlgn="base">
        <a:spcBef>
          <a:spcPct val="20000"/>
        </a:spcBef>
        <a:spcAft>
          <a:spcPct val="0"/>
        </a:spcAft>
        <a:buChar char="•"/>
        <a:defRPr sz="3200" kern="1200">
          <a:solidFill>
            <a:schemeClr val="tx1"/>
          </a:solidFill>
          <a:latin typeface="+mn-lt"/>
          <a:ea typeface="+mn-ea"/>
          <a:cs typeface="+mn-cs"/>
        </a:defRPr>
      </a:lvl1pPr>
      <a:lvl2pPr marL="742950" indent="-285750" algn="l" rtl="0" fontAlgn="base">
        <a:spcBef>
          <a:spcPct val="20000"/>
        </a:spcBef>
        <a:spcAft>
          <a:spcPct val="0"/>
        </a:spcAft>
        <a:buChar char="–"/>
        <a:defRPr sz="2800" kern="1200">
          <a:solidFill>
            <a:schemeClr val="tx1"/>
          </a:solidFill>
          <a:latin typeface="+mn-lt"/>
          <a:ea typeface="+mn-ea"/>
          <a:cs typeface="+mn-cs"/>
        </a:defRPr>
      </a:lvl2pPr>
      <a:lvl3pPr marL="1143000" indent="-228600" algn="l" rtl="0" fontAlgn="base">
        <a:spcBef>
          <a:spcPct val="20000"/>
        </a:spcBef>
        <a:spcAft>
          <a:spcPct val="0"/>
        </a:spcAft>
        <a:buChar char="•"/>
        <a:defRPr sz="2400" kern="1200">
          <a:solidFill>
            <a:schemeClr val="tx1"/>
          </a:solidFill>
          <a:latin typeface="+mn-lt"/>
          <a:ea typeface="+mn-ea"/>
          <a:cs typeface="+mn-cs"/>
        </a:defRPr>
      </a:lvl3pPr>
      <a:lvl4pPr marL="1600200" indent="-228600" algn="l" rtl="0" fontAlgn="base">
        <a:spcBef>
          <a:spcPct val="20000"/>
        </a:spcBef>
        <a:spcAft>
          <a:spcPct val="0"/>
        </a:spcAft>
        <a:buChar char="–"/>
        <a:defRPr sz="2000" kern="1200">
          <a:solidFill>
            <a:schemeClr val="tx1"/>
          </a:solidFill>
          <a:latin typeface="+mn-lt"/>
          <a:ea typeface="+mn-ea"/>
          <a:cs typeface="+mn-cs"/>
        </a:defRPr>
      </a:lvl4pPr>
      <a:lvl5pPr marL="2057400" indent="-228600" algn="l" rtl="0" fontAlgn="base">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09600" y="274638"/>
            <a:ext cx="109728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27" name="Rectangle 3"/>
          <p:cNvSpPr>
            <a:spLocks noGrp="1" noChangeArrowheads="1"/>
          </p:cNvSpPr>
          <p:nvPr>
            <p:ph type="body" idx="1"/>
          </p:nvPr>
        </p:nvSpPr>
        <p:spPr bwMode="auto">
          <a:xfrm>
            <a:off x="609600" y="1600201"/>
            <a:ext cx="109728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1028" name="Rectangle 4"/>
          <p:cNvSpPr>
            <a:spLocks noGrp="1" noChangeArrowheads="1"/>
          </p:cNvSpPr>
          <p:nvPr>
            <p:ph type="dt" sz="half" idx="2"/>
          </p:nvPr>
        </p:nvSpPr>
        <p:spPr bwMode="auto">
          <a:xfrm>
            <a:off x="609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atin typeface="Arial" pitchFamily="34" charset="0"/>
              </a:defRPr>
            </a:lvl1pPr>
          </a:lstStyle>
          <a:p>
            <a:pPr fontAlgn="base">
              <a:spcBef>
                <a:spcPct val="0"/>
              </a:spcBef>
              <a:spcAft>
                <a:spcPct val="0"/>
              </a:spcAft>
              <a:defRPr/>
            </a:pPr>
            <a:endParaRPr lang="en-US" altLang="en-US">
              <a:solidFill>
                <a:srgbClr val="000000"/>
              </a:solidFill>
            </a:endParaRPr>
          </a:p>
        </p:txBody>
      </p:sp>
      <p:sp>
        <p:nvSpPr>
          <p:cNvPr id="1029" name="Rectangle 5"/>
          <p:cNvSpPr>
            <a:spLocks noGrp="1" noChangeArrowheads="1"/>
          </p:cNvSpPr>
          <p:nvPr>
            <p:ph type="ftr" sz="quarter" idx="3"/>
          </p:nvPr>
        </p:nvSpPr>
        <p:spPr bwMode="auto">
          <a:xfrm>
            <a:off x="4165600" y="6245225"/>
            <a:ext cx="3860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latin typeface="Arial" pitchFamily="34" charset="0"/>
              </a:defRPr>
            </a:lvl1pPr>
          </a:lstStyle>
          <a:p>
            <a:pPr fontAlgn="base">
              <a:spcBef>
                <a:spcPct val="0"/>
              </a:spcBef>
              <a:spcAft>
                <a:spcPct val="0"/>
              </a:spcAft>
              <a:defRPr/>
            </a:pPr>
            <a:endParaRPr lang="en-US" altLang="en-US">
              <a:solidFill>
                <a:srgbClr val="000000"/>
              </a:solidFill>
            </a:endParaRPr>
          </a:p>
        </p:txBody>
      </p:sp>
      <p:sp>
        <p:nvSpPr>
          <p:cNvPr id="1030" name="Rectangle 6"/>
          <p:cNvSpPr>
            <a:spLocks noGrp="1" noChangeArrowheads="1"/>
          </p:cNvSpPr>
          <p:nvPr>
            <p:ph type="sldNum" sz="quarter" idx="4"/>
          </p:nvPr>
        </p:nvSpPr>
        <p:spPr bwMode="auto">
          <a:xfrm>
            <a:off x="8737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vl1pPr>
          </a:lstStyle>
          <a:p>
            <a:pPr fontAlgn="base">
              <a:spcBef>
                <a:spcPct val="0"/>
              </a:spcBef>
              <a:spcAft>
                <a:spcPct val="0"/>
              </a:spcAft>
            </a:pPr>
            <a:fld id="{972845E7-9DD3-402D-8F27-55B3AC7D3352}" type="slidenum">
              <a:rPr lang="en-US" altLang="en-US" smtClean="0">
                <a:solidFill>
                  <a:srgbClr val="000000"/>
                </a:solidFill>
              </a:rPr>
              <a:pPr fontAlgn="base">
                <a:spcBef>
                  <a:spcPct val="0"/>
                </a:spcBef>
                <a:spcAft>
                  <a:spcPct val="0"/>
                </a:spcAft>
              </a:pPr>
              <a:t>‹#›</a:t>
            </a:fld>
            <a:endParaRPr lang="en-US" altLang="en-US" smtClean="0">
              <a:solidFill>
                <a:srgbClr val="000000"/>
              </a:solidFill>
            </a:endParaRPr>
          </a:p>
        </p:txBody>
      </p:sp>
    </p:spTree>
    <p:extLst>
      <p:ext uri="{BB962C8B-B14F-4D97-AF65-F5344CB8AC3E}">
        <p14:creationId xmlns:p14="http://schemas.microsoft.com/office/powerpoint/2010/main" val="1041020918"/>
      </p:ext>
    </p:extLst>
  </p:cSld>
  <p:clrMap bg1="lt1" tx1="dk1" bg2="lt2" tx2="dk2" accent1="accent1" accent2="accent2" accent3="accent3" accent4="accent4" accent5="accent5" accent6="accent6" hlink="hlink" folHlink="folHlink"/>
  <p:sldLayoutIdLst>
    <p:sldLayoutId id="2147483886" r:id="rId1"/>
    <p:sldLayoutId id="2147483887" r:id="rId2"/>
    <p:sldLayoutId id="2147483888" r:id="rId3"/>
    <p:sldLayoutId id="2147483889" r:id="rId4"/>
    <p:sldLayoutId id="2147483890" r:id="rId5"/>
    <p:sldLayoutId id="2147483891" r:id="rId6"/>
    <p:sldLayoutId id="2147483892" r:id="rId7"/>
    <p:sldLayoutId id="2147483893" r:id="rId8"/>
    <p:sldLayoutId id="2147483894" r:id="rId9"/>
    <p:sldLayoutId id="2147483895" r:id="rId10"/>
    <p:sldLayoutId id="2147483896" r:id="rId11"/>
    <p:sldLayoutId id="2147483897" r:id="rId12"/>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fontAlgn="base">
        <a:spcBef>
          <a:spcPct val="0"/>
        </a:spcBef>
        <a:spcAft>
          <a:spcPct val="0"/>
        </a:spcAft>
        <a:defRPr sz="4400">
          <a:solidFill>
            <a:schemeClr val="tx2"/>
          </a:solidFill>
          <a:latin typeface="Arial" pitchFamily="34" charset="0"/>
        </a:defRPr>
      </a:lvl6pPr>
      <a:lvl7pPr marL="914400" algn="ctr" rtl="0" fontAlgn="base">
        <a:spcBef>
          <a:spcPct val="0"/>
        </a:spcBef>
        <a:spcAft>
          <a:spcPct val="0"/>
        </a:spcAft>
        <a:defRPr sz="4400">
          <a:solidFill>
            <a:schemeClr val="tx2"/>
          </a:solidFill>
          <a:latin typeface="Arial" pitchFamily="34" charset="0"/>
        </a:defRPr>
      </a:lvl7pPr>
      <a:lvl8pPr marL="1371600" algn="ctr" rtl="0" fontAlgn="base">
        <a:spcBef>
          <a:spcPct val="0"/>
        </a:spcBef>
        <a:spcAft>
          <a:spcPct val="0"/>
        </a:spcAft>
        <a:defRPr sz="4400">
          <a:solidFill>
            <a:schemeClr val="tx2"/>
          </a:solidFill>
          <a:latin typeface="Arial" pitchFamily="34" charset="0"/>
        </a:defRPr>
      </a:lvl8pPr>
      <a:lvl9pPr marL="1828800" algn="ctr" rtl="0" fontAlgn="base">
        <a:spcBef>
          <a:spcPct val="0"/>
        </a:spcBef>
        <a:spcAft>
          <a:spcPct val="0"/>
        </a:spcAft>
        <a:defRPr sz="4400">
          <a:solidFill>
            <a:schemeClr val="tx2"/>
          </a:solidFill>
          <a:latin typeface="Arial" pitchFamily="34"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6" name="矩形 5"/>
          <p:cNvSpPr/>
          <p:nvPr userDrawn="1"/>
        </p:nvSpPr>
        <p:spPr>
          <a:xfrm>
            <a:off x="335360" y="545469"/>
            <a:ext cx="239349" cy="575886"/>
          </a:xfrm>
          <a:prstGeom prst="rect">
            <a:avLst/>
          </a:prstGeom>
          <a:solidFill>
            <a:srgbClr val="A578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03"/>
            <a:endParaRPr lang="zh-CN" altLang="en-US" sz="1799">
              <a:solidFill>
                <a:prstClr val="white"/>
              </a:solidFill>
            </a:endParaRPr>
          </a:p>
        </p:txBody>
      </p:sp>
    </p:spTree>
    <p:extLst>
      <p:ext uri="{BB962C8B-B14F-4D97-AF65-F5344CB8AC3E}">
        <p14:creationId xmlns:p14="http://schemas.microsoft.com/office/powerpoint/2010/main" val="3014853265"/>
      </p:ext>
    </p:extLst>
  </p:cSld>
  <p:clrMap bg1="lt1" tx1="dk1" bg2="lt2" tx2="dk2" accent1="accent1" accent2="accent2" accent3="accent3" accent4="accent4" accent5="accent5" accent6="accent6" hlink="hlink" folHlink="folHlink"/>
  <p:sldLayoutIdLst>
    <p:sldLayoutId id="2147484026" r:id="rId1"/>
    <p:sldLayoutId id="2147484027" r:id="rId2"/>
    <p:sldLayoutId id="2147484028" r:id="rId3"/>
    <p:sldLayoutId id="2147484029" r:id="rId4"/>
    <p:sldLayoutId id="2147484030" r:id="rId5"/>
    <p:sldLayoutId id="2147484031" r:id="rId6"/>
    <p:sldLayoutId id="2147484032" r:id="rId7"/>
    <p:sldLayoutId id="2147484033" r:id="rId8"/>
    <p:sldLayoutId id="2147484034" r:id="rId9"/>
    <p:sldLayoutId id="2147484035" r:id="rId10"/>
    <p:sldLayoutId id="2147484036" r:id="rId11"/>
  </p:sldLayoutIdLst>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txStyles>
    <p:titleStyle>
      <a:lvl1pPr algn="l" defTabSz="914103" rtl="0" eaLnBrk="1" latinLnBrk="0" hangingPunct="1">
        <a:lnSpc>
          <a:spcPct val="90000"/>
        </a:lnSpc>
        <a:spcBef>
          <a:spcPct val="0"/>
        </a:spcBef>
        <a:buNone/>
        <a:defRPr sz="4399" kern="1200">
          <a:solidFill>
            <a:schemeClr val="tx1"/>
          </a:solidFill>
          <a:latin typeface="+mj-lt"/>
          <a:ea typeface="+mj-ea"/>
          <a:cs typeface="+mj-cs"/>
        </a:defRPr>
      </a:lvl1pPr>
    </p:titleStyle>
    <p:bodyStyle>
      <a:lvl1pPr marL="228526" indent="-228526" algn="l" defTabSz="914103" rtl="0" eaLnBrk="1" latinLnBrk="0" hangingPunct="1">
        <a:lnSpc>
          <a:spcPct val="90000"/>
        </a:lnSpc>
        <a:spcBef>
          <a:spcPts val="1000"/>
        </a:spcBef>
        <a:buFont typeface="Arial" panose="020B0604020202090204" pitchFamily="34" charset="0"/>
        <a:buChar char="•"/>
        <a:defRPr sz="2799" kern="1200">
          <a:solidFill>
            <a:schemeClr val="tx1"/>
          </a:solidFill>
          <a:latin typeface="+mn-lt"/>
          <a:ea typeface="+mn-ea"/>
          <a:cs typeface="+mn-cs"/>
        </a:defRPr>
      </a:lvl1pPr>
      <a:lvl2pPr marL="685577" indent="-228526" algn="l" defTabSz="914103" rtl="0" eaLnBrk="1" latinLnBrk="0" hangingPunct="1">
        <a:lnSpc>
          <a:spcPct val="90000"/>
        </a:lnSpc>
        <a:spcBef>
          <a:spcPts val="500"/>
        </a:spcBef>
        <a:buFont typeface="Arial" panose="020B0604020202090204" pitchFamily="34" charset="0"/>
        <a:buChar char="•"/>
        <a:defRPr sz="2399" kern="1200">
          <a:solidFill>
            <a:schemeClr val="tx1"/>
          </a:solidFill>
          <a:latin typeface="+mn-lt"/>
          <a:ea typeface="+mn-ea"/>
          <a:cs typeface="+mn-cs"/>
        </a:defRPr>
      </a:lvl2pPr>
      <a:lvl3pPr marL="1142629" indent="-228526" algn="l" defTabSz="914103" rtl="0" eaLnBrk="1" latinLnBrk="0" hangingPunct="1">
        <a:lnSpc>
          <a:spcPct val="90000"/>
        </a:lnSpc>
        <a:spcBef>
          <a:spcPts val="500"/>
        </a:spcBef>
        <a:buFont typeface="Arial" panose="020B0604020202090204" pitchFamily="34" charset="0"/>
        <a:buChar char="•"/>
        <a:defRPr sz="1999" kern="1200">
          <a:solidFill>
            <a:schemeClr val="tx1"/>
          </a:solidFill>
          <a:latin typeface="+mn-lt"/>
          <a:ea typeface="+mn-ea"/>
          <a:cs typeface="+mn-cs"/>
        </a:defRPr>
      </a:lvl3pPr>
      <a:lvl4pPr marL="1599680" indent="-228526" algn="l" defTabSz="914103" rtl="0" eaLnBrk="1" latinLnBrk="0" hangingPunct="1">
        <a:lnSpc>
          <a:spcPct val="90000"/>
        </a:lnSpc>
        <a:spcBef>
          <a:spcPts val="500"/>
        </a:spcBef>
        <a:buFont typeface="Arial" panose="020B0604020202090204" pitchFamily="34" charset="0"/>
        <a:buChar char="•"/>
        <a:defRPr sz="1799" kern="1200">
          <a:solidFill>
            <a:schemeClr val="tx1"/>
          </a:solidFill>
          <a:latin typeface="+mn-lt"/>
          <a:ea typeface="+mn-ea"/>
          <a:cs typeface="+mn-cs"/>
        </a:defRPr>
      </a:lvl4pPr>
      <a:lvl5pPr marL="2056731" indent="-228526" algn="l" defTabSz="914103" rtl="0" eaLnBrk="1" latinLnBrk="0" hangingPunct="1">
        <a:lnSpc>
          <a:spcPct val="90000"/>
        </a:lnSpc>
        <a:spcBef>
          <a:spcPts val="500"/>
        </a:spcBef>
        <a:buFont typeface="Arial" panose="020B0604020202090204" pitchFamily="34" charset="0"/>
        <a:buChar char="•"/>
        <a:defRPr sz="1799" kern="1200">
          <a:solidFill>
            <a:schemeClr val="tx1"/>
          </a:solidFill>
          <a:latin typeface="+mn-lt"/>
          <a:ea typeface="+mn-ea"/>
          <a:cs typeface="+mn-cs"/>
        </a:defRPr>
      </a:lvl5pPr>
      <a:lvl6pPr marL="2513783" indent="-228526" algn="l" defTabSz="914103" rtl="0" eaLnBrk="1" latinLnBrk="0" hangingPunct="1">
        <a:lnSpc>
          <a:spcPct val="90000"/>
        </a:lnSpc>
        <a:spcBef>
          <a:spcPts val="500"/>
        </a:spcBef>
        <a:buFont typeface="Arial" panose="020B0604020202090204" pitchFamily="34" charset="0"/>
        <a:buChar char="•"/>
        <a:defRPr sz="1799" kern="1200">
          <a:solidFill>
            <a:schemeClr val="tx1"/>
          </a:solidFill>
          <a:latin typeface="+mn-lt"/>
          <a:ea typeface="+mn-ea"/>
          <a:cs typeface="+mn-cs"/>
        </a:defRPr>
      </a:lvl6pPr>
      <a:lvl7pPr marL="2970834" indent="-228526" algn="l" defTabSz="914103" rtl="0" eaLnBrk="1" latinLnBrk="0" hangingPunct="1">
        <a:lnSpc>
          <a:spcPct val="90000"/>
        </a:lnSpc>
        <a:spcBef>
          <a:spcPts val="500"/>
        </a:spcBef>
        <a:buFont typeface="Arial" panose="020B0604020202090204" pitchFamily="34" charset="0"/>
        <a:buChar char="•"/>
        <a:defRPr sz="1799" kern="1200">
          <a:solidFill>
            <a:schemeClr val="tx1"/>
          </a:solidFill>
          <a:latin typeface="+mn-lt"/>
          <a:ea typeface="+mn-ea"/>
          <a:cs typeface="+mn-cs"/>
        </a:defRPr>
      </a:lvl7pPr>
      <a:lvl8pPr marL="3427886" indent="-228526" algn="l" defTabSz="914103" rtl="0" eaLnBrk="1" latinLnBrk="0" hangingPunct="1">
        <a:lnSpc>
          <a:spcPct val="90000"/>
        </a:lnSpc>
        <a:spcBef>
          <a:spcPts val="500"/>
        </a:spcBef>
        <a:buFont typeface="Arial" panose="020B0604020202090204" pitchFamily="34" charset="0"/>
        <a:buChar char="•"/>
        <a:defRPr sz="1799" kern="1200">
          <a:solidFill>
            <a:schemeClr val="tx1"/>
          </a:solidFill>
          <a:latin typeface="+mn-lt"/>
          <a:ea typeface="+mn-ea"/>
          <a:cs typeface="+mn-cs"/>
        </a:defRPr>
      </a:lvl8pPr>
      <a:lvl9pPr marL="3884937" indent="-228526" algn="l" defTabSz="914103" rtl="0" eaLnBrk="1" latinLnBrk="0" hangingPunct="1">
        <a:lnSpc>
          <a:spcPct val="90000"/>
        </a:lnSpc>
        <a:spcBef>
          <a:spcPts val="500"/>
        </a:spcBef>
        <a:buFont typeface="Arial" panose="020B0604020202090204" pitchFamily="34" charset="0"/>
        <a:buChar char="•"/>
        <a:defRPr sz="1799" kern="1200">
          <a:solidFill>
            <a:schemeClr val="tx1"/>
          </a:solidFill>
          <a:latin typeface="+mn-lt"/>
          <a:ea typeface="+mn-ea"/>
          <a:cs typeface="+mn-cs"/>
        </a:defRPr>
      </a:lvl9pPr>
    </p:bodyStyle>
    <p:otherStyle>
      <a:defPPr>
        <a:defRPr lang="en-US"/>
      </a:defPPr>
      <a:lvl1pPr marL="0" algn="l" defTabSz="914103" rtl="0" eaLnBrk="1" latinLnBrk="0" hangingPunct="1">
        <a:defRPr sz="1799" kern="1200">
          <a:solidFill>
            <a:schemeClr val="tx1"/>
          </a:solidFill>
          <a:latin typeface="+mn-lt"/>
          <a:ea typeface="+mn-ea"/>
          <a:cs typeface="+mn-cs"/>
        </a:defRPr>
      </a:lvl1pPr>
      <a:lvl2pPr marL="457051" algn="l" defTabSz="914103" rtl="0" eaLnBrk="1" latinLnBrk="0" hangingPunct="1">
        <a:defRPr sz="1799" kern="1200">
          <a:solidFill>
            <a:schemeClr val="tx1"/>
          </a:solidFill>
          <a:latin typeface="+mn-lt"/>
          <a:ea typeface="+mn-ea"/>
          <a:cs typeface="+mn-cs"/>
        </a:defRPr>
      </a:lvl2pPr>
      <a:lvl3pPr marL="914103" algn="l" defTabSz="914103" rtl="0" eaLnBrk="1" latinLnBrk="0" hangingPunct="1">
        <a:defRPr sz="1799" kern="1200">
          <a:solidFill>
            <a:schemeClr val="tx1"/>
          </a:solidFill>
          <a:latin typeface="+mn-lt"/>
          <a:ea typeface="+mn-ea"/>
          <a:cs typeface="+mn-cs"/>
        </a:defRPr>
      </a:lvl3pPr>
      <a:lvl4pPr marL="1371154" algn="l" defTabSz="914103" rtl="0" eaLnBrk="1" latinLnBrk="0" hangingPunct="1">
        <a:defRPr sz="1799" kern="1200">
          <a:solidFill>
            <a:schemeClr val="tx1"/>
          </a:solidFill>
          <a:latin typeface="+mn-lt"/>
          <a:ea typeface="+mn-ea"/>
          <a:cs typeface="+mn-cs"/>
        </a:defRPr>
      </a:lvl4pPr>
      <a:lvl5pPr marL="1828206" algn="l" defTabSz="914103" rtl="0" eaLnBrk="1" latinLnBrk="0" hangingPunct="1">
        <a:defRPr sz="1799" kern="1200">
          <a:solidFill>
            <a:schemeClr val="tx1"/>
          </a:solidFill>
          <a:latin typeface="+mn-lt"/>
          <a:ea typeface="+mn-ea"/>
          <a:cs typeface="+mn-cs"/>
        </a:defRPr>
      </a:lvl5pPr>
      <a:lvl6pPr marL="2285257" algn="l" defTabSz="914103" rtl="0" eaLnBrk="1" latinLnBrk="0" hangingPunct="1">
        <a:defRPr sz="1799" kern="1200">
          <a:solidFill>
            <a:schemeClr val="tx1"/>
          </a:solidFill>
          <a:latin typeface="+mn-lt"/>
          <a:ea typeface="+mn-ea"/>
          <a:cs typeface="+mn-cs"/>
        </a:defRPr>
      </a:lvl6pPr>
      <a:lvl7pPr marL="2742308" algn="l" defTabSz="914103" rtl="0" eaLnBrk="1" latinLnBrk="0" hangingPunct="1">
        <a:defRPr sz="1799" kern="1200">
          <a:solidFill>
            <a:schemeClr val="tx1"/>
          </a:solidFill>
          <a:latin typeface="+mn-lt"/>
          <a:ea typeface="+mn-ea"/>
          <a:cs typeface="+mn-cs"/>
        </a:defRPr>
      </a:lvl7pPr>
      <a:lvl8pPr marL="3199360" algn="l" defTabSz="914103" rtl="0" eaLnBrk="1" latinLnBrk="0" hangingPunct="1">
        <a:defRPr sz="1799" kern="1200">
          <a:solidFill>
            <a:schemeClr val="tx1"/>
          </a:solidFill>
          <a:latin typeface="+mn-lt"/>
          <a:ea typeface="+mn-ea"/>
          <a:cs typeface="+mn-cs"/>
        </a:defRPr>
      </a:lvl8pPr>
      <a:lvl9pPr marL="3656411" algn="l" defTabSz="914103" rtl="0" eaLnBrk="1" latinLnBrk="0" hangingPunct="1">
        <a:defRPr sz="1799"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1.jpeg"/><Relationship Id="rId7" Type="http://schemas.openxmlformats.org/officeDocument/2006/relationships/image" Target="../media/image15.png"/><Relationship Id="rId2" Type="http://schemas.openxmlformats.org/officeDocument/2006/relationships/notesSlide" Target="../notesSlides/notesSlide1.xml"/><Relationship Id="rId1" Type="http://schemas.openxmlformats.org/officeDocument/2006/relationships/slideLayout" Target="../slideLayouts/slideLayout57.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jpg"/></Relationships>
</file>

<file path=ppt/slides/_rels/slide1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microsoft.com/office/2007/relationships/hdphoto" Target="../media/hdphoto3.wdp"/></Relationships>
</file>

<file path=ppt/slides/_rels/slide11.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8.png"/><Relationship Id="rId7" Type="http://schemas.openxmlformats.org/officeDocument/2006/relationships/image" Target="../media/image32.pn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png"/></Relationships>
</file>

<file path=ppt/slides/_rels/slide13.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36.jpg"/><Relationship Id="rId4" Type="http://schemas.openxmlformats.org/officeDocument/2006/relationships/image" Target="../media/image35.jpg"/></Relationships>
</file>

<file path=ppt/slides/_rels/slide15.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image" Target="../media/image36.jpg"/><Relationship Id="rId4" Type="http://schemas.openxmlformats.org/officeDocument/2006/relationships/image" Target="../media/image35.jpg"/></Relationships>
</file>

<file path=ppt/slides/_rels/slide16.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image" Target="../media/image39.jpg"/><Relationship Id="rId4" Type="http://schemas.openxmlformats.org/officeDocument/2006/relationships/image" Target="../media/image38.png"/></Relationships>
</file>

<file path=ppt/slides/_rels/slide17.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39.jpg"/></Relationships>
</file>

<file path=ppt/slides/_rels/slide18.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40.png"/></Relationships>
</file>

<file path=ppt/slides/_rels/slide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xml"/><Relationship Id="rId1" Type="http://schemas.openxmlformats.org/officeDocument/2006/relationships/slideLayout" Target="../slideLayouts/slideLayout57.xml"/><Relationship Id="rId5" Type="http://schemas.openxmlformats.org/officeDocument/2006/relationships/image" Target="../media/image18.png"/><Relationship Id="rId4" Type="http://schemas.openxmlformats.org/officeDocument/2006/relationships/image" Target="../media/image17.png"/></Relationships>
</file>

<file path=ppt/slides/_rels/slide20.xml.rels><?xml version="1.0" encoding="UTF-8" standalone="yes"?>
<Relationships xmlns="http://schemas.openxmlformats.org/package/2006/relationships"><Relationship Id="rId3" Type="http://schemas.openxmlformats.org/officeDocument/2006/relationships/image" Target="../media/image41.jp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41.jp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42.jp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8" Type="http://schemas.openxmlformats.org/officeDocument/2006/relationships/image" Target="../media/image44.png"/><Relationship Id="rId3" Type="http://schemas.openxmlformats.org/officeDocument/2006/relationships/image" Target="../media/image28.png"/><Relationship Id="rId7" Type="http://schemas.openxmlformats.org/officeDocument/2006/relationships/image" Target="../media/image43.png"/><Relationship Id="rId2" Type="http://schemas.openxmlformats.org/officeDocument/2006/relationships/notesSlide" Target="../notesSlides/notesSlide23.xml"/><Relationship Id="rId1" Type="http://schemas.openxmlformats.org/officeDocument/2006/relationships/slideLayout" Target="../slideLayouts/slideLayout2.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png"/></Relationships>
</file>

<file path=ppt/slides/_rels/slide2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4.xml"/><Relationship Id="rId1" Type="http://schemas.openxmlformats.org/officeDocument/2006/relationships/slideLayout" Target="../slideLayouts/slideLayout57.xml"/><Relationship Id="rId4" Type="http://schemas.openxmlformats.org/officeDocument/2006/relationships/image" Target="../media/image17.png"/></Relationships>
</file>

<file path=ppt/slides/_rels/slide25.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25.xml"/><Relationship Id="rId1" Type="http://schemas.openxmlformats.org/officeDocument/2006/relationships/slideLayout" Target="../slideLayouts/slideLayout2.xml"/><Relationship Id="rId5" Type="http://schemas.openxmlformats.org/officeDocument/2006/relationships/image" Target="../media/image14.png"/><Relationship Id="rId4" Type="http://schemas.openxmlformats.org/officeDocument/2006/relationships/image" Target="../media/image20.png"/></Relationships>
</file>

<file path=ppt/slides/_rels/slide2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6.xml"/><Relationship Id="rId1" Type="http://schemas.openxmlformats.org/officeDocument/2006/relationships/slideLayout" Target="../slideLayouts/slideLayout2.xml"/><Relationship Id="rId5" Type="http://schemas.openxmlformats.org/officeDocument/2006/relationships/image" Target="../media/image46.png"/><Relationship Id="rId4" Type="http://schemas.openxmlformats.org/officeDocument/2006/relationships/image" Target="../media/image14.png"/></Relationships>
</file>

<file path=ppt/slides/_rels/slide27.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29.xml"/><Relationship Id="rId1" Type="http://schemas.openxmlformats.org/officeDocument/2006/relationships/slideLayout" Target="../slideLayouts/slideLayout2.xml"/><Relationship Id="rId5" Type="http://schemas.openxmlformats.org/officeDocument/2006/relationships/image" Target="../media/image44.png"/><Relationship Id="rId4" Type="http://schemas.openxmlformats.org/officeDocument/2006/relationships/image" Target="../media/image49.png"/></Relationships>
</file>

<file path=ppt/slides/_rels/slide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xml"/><Relationship Id="rId1" Type="http://schemas.openxmlformats.org/officeDocument/2006/relationships/slideLayout" Target="../slideLayouts/slideLayout44.xml"/></Relationships>
</file>

<file path=ppt/slides/_rels/slide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s>
</file>

<file path=ppt/slides/_rels/slide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24.png"/></Relationships>
</file>

<file path=ppt/slides/_rels/slide7.xml.rels><?xml version="1.0" encoding="UTF-8" standalone="yes"?>
<Relationships xmlns="http://schemas.openxmlformats.org/package/2006/relationships"><Relationship Id="rId3" Type="http://schemas.openxmlformats.org/officeDocument/2006/relationships/image" Target="../media/image16.png"/><Relationship Id="rId7" Type="http://schemas.microsoft.com/office/2007/relationships/hdphoto" Target="../media/hdphoto2.wdp"/><Relationship Id="rId2" Type="http://schemas.openxmlformats.org/officeDocument/2006/relationships/notesSlide" Target="../notesSlides/notesSlide7.xml"/><Relationship Id="rId1" Type="http://schemas.openxmlformats.org/officeDocument/2006/relationships/slideLayout" Target="../slideLayouts/slideLayout57.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17.png"/></Relationships>
</file>

<file path=ppt/slides/_rels/slide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microsoft.com/office/2007/relationships/hdphoto" Target="../media/hdphoto3.wdp"/></Relationships>
</file>

<file path=ppt/slides/_rels/slide9.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220186" y="239409"/>
            <a:ext cx="5722431" cy="3138971"/>
          </a:xfrm>
          <a:prstGeom prst="rect">
            <a:avLst/>
          </a:prstGeom>
        </p:spPr>
      </p:pic>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07314" y="239409"/>
            <a:ext cx="5805559" cy="3138971"/>
          </a:xfrm>
          <a:prstGeom prst="rect">
            <a:avLst/>
          </a:prstGeom>
        </p:spPr>
      </p:pic>
      <p:pic>
        <p:nvPicPr>
          <p:cNvPr id="9" name="Picture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220186" y="3603131"/>
            <a:ext cx="5714999" cy="3050410"/>
          </a:xfrm>
          <a:prstGeom prst="rect">
            <a:avLst/>
          </a:prstGeom>
        </p:spPr>
      </p:pic>
      <p:pic>
        <p:nvPicPr>
          <p:cNvPr id="11" name="Picture 10"/>
          <p:cNvPicPr>
            <a:picLocks noChangeAspect="1"/>
          </p:cNvPicPr>
          <p:nvPr/>
        </p:nvPicPr>
        <p:blipFill>
          <a:blip r:embed="rId6"/>
          <a:stretch>
            <a:fillRect/>
          </a:stretch>
        </p:blipFill>
        <p:spPr>
          <a:xfrm>
            <a:off x="207314" y="3596286"/>
            <a:ext cx="5808297" cy="3057255"/>
          </a:xfrm>
          <a:prstGeom prst="rect">
            <a:avLst/>
          </a:prstGeom>
        </p:spPr>
      </p:pic>
      <p:sp>
        <p:nvSpPr>
          <p:cNvPr id="12" name="Rectangle 11"/>
          <p:cNvSpPr/>
          <p:nvPr/>
        </p:nvSpPr>
        <p:spPr>
          <a:xfrm rot="18882913">
            <a:off x="4066813" y="1382417"/>
            <a:ext cx="4099432" cy="4133549"/>
          </a:xfrm>
          <a:prstGeom prst="rect">
            <a:avLst/>
          </a:prstGeom>
          <a:solidFill>
            <a:schemeClr val="bg1"/>
          </a:solidFill>
          <a:ln>
            <a:solidFill>
              <a:srgbClr val="E2863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pic>
        <p:nvPicPr>
          <p:cNvPr id="13" name="Picture 12"/>
          <p:cNvPicPr>
            <a:picLocks noChangeAspect="1"/>
          </p:cNvPicPr>
          <p:nvPr/>
        </p:nvPicPr>
        <p:blipFill>
          <a:blip r:embed="rId7"/>
          <a:stretch>
            <a:fillRect/>
          </a:stretch>
        </p:blipFill>
        <p:spPr>
          <a:xfrm>
            <a:off x="3684216" y="1884219"/>
            <a:ext cx="4859328" cy="3230504"/>
          </a:xfrm>
          <a:prstGeom prst="rect">
            <a:avLst/>
          </a:prstGeom>
        </p:spPr>
      </p:pic>
    </p:spTree>
    <p:extLst>
      <p:ext uri="{BB962C8B-B14F-4D97-AF65-F5344CB8AC3E}">
        <p14:creationId xmlns:p14="http://schemas.microsoft.com/office/powerpoint/2010/main" val="4087890150"/>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2000"/>
                                        <p:tgtEl>
                                          <p:spTgt spid="8"/>
                                        </p:tgtEl>
                                      </p:cBhvr>
                                    </p:animEffect>
                                  </p:childTnLst>
                                </p:cTn>
                              </p:par>
                              <p:par>
                                <p:cTn id="8" presetID="6" presetClass="entr" presetSubtype="16"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circle(in)">
                                      <p:cBhvr>
                                        <p:cTn id="10" dur="2000"/>
                                        <p:tgtEl>
                                          <p:spTgt spid="7"/>
                                        </p:tgtEl>
                                      </p:cBhvr>
                                    </p:animEffect>
                                  </p:childTnLst>
                                </p:cTn>
                              </p:par>
                              <p:par>
                                <p:cTn id="11" presetID="6" presetClass="entr" presetSubtype="16" fill="hold"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circle(in)">
                                      <p:cBhvr>
                                        <p:cTn id="13" dur="2000"/>
                                        <p:tgtEl>
                                          <p:spTgt spid="9"/>
                                        </p:tgtEl>
                                      </p:cBhvr>
                                    </p:animEffect>
                                  </p:childTnLst>
                                </p:cTn>
                              </p:par>
                              <p:par>
                                <p:cTn id="14" presetID="6" presetClass="entr" presetSubtype="16" fill="hold" nodeType="with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circle(in)">
                                      <p:cBhvr>
                                        <p:cTn id="16" dur="2000"/>
                                        <p:tgtEl>
                                          <p:spTgt spid="11"/>
                                        </p:tgtEl>
                                      </p:cBhvr>
                                    </p:animEffect>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grpId="0" nodeType="click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barn(inVertical)">
                                      <p:cBhvr>
                                        <p:cTn id="21" dur="500"/>
                                        <p:tgtEl>
                                          <p:spTgt spid="12"/>
                                        </p:tgtEl>
                                      </p:cBhvr>
                                    </p:animEffect>
                                  </p:childTnLst>
                                </p:cTn>
                              </p:par>
                              <p:par>
                                <p:cTn id="22" presetID="16" presetClass="entr" presetSubtype="21" fill="hold" nodeType="with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barn(inVertical)">
                                      <p:cBhvr>
                                        <p:cTn id="24"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155009" y="213408"/>
            <a:ext cx="6674416" cy="496647"/>
            <a:chOff x="644526" y="2766774"/>
            <a:chExt cx="13350569" cy="993289"/>
          </a:xfrm>
        </p:grpSpPr>
        <p:sp>
          <p:nvSpPr>
            <p:cNvPr id="4" name="TextBox 3"/>
            <p:cNvSpPr txBox="1"/>
            <p:nvPr/>
          </p:nvSpPr>
          <p:spPr>
            <a:xfrm>
              <a:off x="1906586" y="2766774"/>
              <a:ext cx="12088509" cy="923326"/>
            </a:xfrm>
            <a:prstGeom prst="rect">
              <a:avLst/>
            </a:prstGeom>
            <a:noFill/>
          </p:spPr>
          <p:txBody>
            <a:bodyPr wrap="square" rtlCol="0">
              <a:spAutoFit/>
            </a:bodyPr>
            <a:lstStyle/>
            <a:p>
              <a:pPr defTabSz="1076536"/>
              <a:r>
                <a:rPr lang="en-US" sz="2400" b="1" i="1" dirty="0" err="1" smtClean="0">
                  <a:solidFill>
                    <a:srgbClr val="4BACC6">
                      <a:lumMod val="75000"/>
                    </a:srgbClr>
                  </a:solidFill>
                  <a:latin typeface="Tahoma" panose="020B0604030504040204" pitchFamily="34" charset="0"/>
                  <a:ea typeface="Tahoma" panose="020B0604030504040204" pitchFamily="34" charset="0"/>
                  <a:cs typeface="Tahoma" panose="020B0604030504040204" pitchFamily="34" charset="0"/>
                </a:rPr>
                <a:t>Các</a:t>
              </a:r>
              <a:r>
                <a:rPr lang="en-US" sz="2400" b="1" i="1" dirty="0" smtClean="0">
                  <a:solidFill>
                    <a:srgbClr val="4BACC6">
                      <a:lumMod val="75000"/>
                    </a:srgbClr>
                  </a:solidFill>
                  <a:latin typeface="Tahoma" panose="020B0604030504040204" pitchFamily="34" charset="0"/>
                  <a:ea typeface="Tahoma" panose="020B0604030504040204" pitchFamily="34" charset="0"/>
                  <a:cs typeface="Tahoma" panose="020B0604030504040204" pitchFamily="34" charset="0"/>
                </a:rPr>
                <a:t> </a:t>
              </a:r>
              <a:r>
                <a:rPr lang="en-US" sz="2400" b="1" i="1" dirty="0" err="1" smtClean="0">
                  <a:solidFill>
                    <a:srgbClr val="4BACC6">
                      <a:lumMod val="75000"/>
                    </a:srgbClr>
                  </a:solidFill>
                  <a:latin typeface="Tahoma" panose="020B0604030504040204" pitchFamily="34" charset="0"/>
                  <a:ea typeface="Tahoma" panose="020B0604030504040204" pitchFamily="34" charset="0"/>
                  <a:cs typeface="Tahoma" panose="020B0604030504040204" pitchFamily="34" charset="0"/>
                </a:rPr>
                <a:t>hình</a:t>
              </a:r>
              <a:r>
                <a:rPr lang="en-US" sz="2400" b="1" i="1" dirty="0" smtClean="0">
                  <a:solidFill>
                    <a:srgbClr val="4BACC6">
                      <a:lumMod val="75000"/>
                    </a:srgbClr>
                  </a:solidFill>
                  <a:latin typeface="Tahoma" panose="020B0604030504040204" pitchFamily="34" charset="0"/>
                  <a:ea typeface="Tahoma" panose="020B0604030504040204" pitchFamily="34" charset="0"/>
                  <a:cs typeface="Tahoma" panose="020B0604030504040204" pitchFamily="34" charset="0"/>
                </a:rPr>
                <a:t> </a:t>
              </a:r>
              <a:r>
                <a:rPr lang="en-US" sz="2400" b="1" i="1" dirty="0" err="1" smtClean="0">
                  <a:solidFill>
                    <a:srgbClr val="4BACC6">
                      <a:lumMod val="75000"/>
                    </a:srgbClr>
                  </a:solidFill>
                  <a:latin typeface="Tahoma" panose="020B0604030504040204" pitchFamily="34" charset="0"/>
                  <a:ea typeface="Tahoma" panose="020B0604030504040204" pitchFamily="34" charset="0"/>
                  <a:cs typeface="Tahoma" panose="020B0604030504040204" pitchFamily="34" charset="0"/>
                </a:rPr>
                <a:t>thức</a:t>
              </a:r>
              <a:r>
                <a:rPr lang="en-US" sz="2400" b="1" i="1" dirty="0" smtClean="0">
                  <a:solidFill>
                    <a:srgbClr val="4BACC6">
                      <a:lumMod val="75000"/>
                    </a:srgbClr>
                  </a:solidFill>
                  <a:latin typeface="Tahoma" panose="020B0604030504040204" pitchFamily="34" charset="0"/>
                  <a:ea typeface="Tahoma" panose="020B0604030504040204" pitchFamily="34" charset="0"/>
                  <a:cs typeface="Tahoma" panose="020B0604030504040204" pitchFamily="34" charset="0"/>
                </a:rPr>
                <a:t> </a:t>
              </a:r>
              <a:r>
                <a:rPr lang="en-US" sz="2400" b="1" i="1" dirty="0" err="1" smtClean="0">
                  <a:solidFill>
                    <a:srgbClr val="4BACC6">
                      <a:lumMod val="75000"/>
                    </a:srgbClr>
                  </a:solidFill>
                  <a:latin typeface="Tahoma" panose="020B0604030504040204" pitchFamily="34" charset="0"/>
                  <a:ea typeface="Tahoma" panose="020B0604030504040204" pitchFamily="34" charset="0"/>
                  <a:cs typeface="Tahoma" panose="020B0604030504040204" pitchFamily="34" charset="0"/>
                </a:rPr>
                <a:t>của</a:t>
              </a:r>
              <a:r>
                <a:rPr lang="en-US" sz="2400" b="1" i="1" dirty="0" smtClean="0">
                  <a:solidFill>
                    <a:srgbClr val="4BACC6">
                      <a:lumMod val="75000"/>
                    </a:srgbClr>
                  </a:solidFill>
                  <a:latin typeface="Tahoma" panose="020B0604030504040204" pitchFamily="34" charset="0"/>
                  <a:ea typeface="Tahoma" panose="020B0604030504040204" pitchFamily="34" charset="0"/>
                  <a:cs typeface="Tahoma" panose="020B0604030504040204" pitchFamily="34" charset="0"/>
                </a:rPr>
                <a:t> </a:t>
              </a:r>
              <a:r>
                <a:rPr lang="en-US" sz="2400" b="1" i="1" dirty="0" err="1" smtClean="0">
                  <a:solidFill>
                    <a:srgbClr val="4BACC6">
                      <a:lumMod val="75000"/>
                    </a:srgbClr>
                  </a:solidFill>
                  <a:latin typeface="Tahoma" panose="020B0604030504040204" pitchFamily="34" charset="0"/>
                  <a:ea typeface="Tahoma" panose="020B0604030504040204" pitchFamily="34" charset="0"/>
                  <a:cs typeface="Tahoma" panose="020B0604030504040204" pitchFamily="34" charset="0"/>
                </a:rPr>
                <a:t>văn</a:t>
              </a:r>
              <a:r>
                <a:rPr lang="en-US" sz="2400" b="1" i="1" dirty="0" smtClean="0">
                  <a:solidFill>
                    <a:srgbClr val="4BACC6">
                      <a:lumMod val="75000"/>
                    </a:srgbClr>
                  </a:solidFill>
                  <a:latin typeface="Tahoma" panose="020B0604030504040204" pitchFamily="34" charset="0"/>
                  <a:ea typeface="Tahoma" panose="020B0604030504040204" pitchFamily="34" charset="0"/>
                  <a:cs typeface="Tahoma" panose="020B0604030504040204" pitchFamily="34" charset="0"/>
                </a:rPr>
                <a:t> </a:t>
              </a:r>
              <a:r>
                <a:rPr lang="en-US" sz="2400" b="1" i="1" dirty="0" err="1" smtClean="0">
                  <a:solidFill>
                    <a:srgbClr val="4BACC6">
                      <a:lumMod val="75000"/>
                    </a:srgbClr>
                  </a:solidFill>
                  <a:latin typeface="Tahoma" panose="020B0604030504040204" pitchFamily="34" charset="0"/>
                  <a:ea typeface="Tahoma" panose="020B0604030504040204" pitchFamily="34" charset="0"/>
                  <a:cs typeface="Tahoma" panose="020B0604030504040204" pitchFamily="34" charset="0"/>
                </a:rPr>
                <a:t>bản</a:t>
              </a:r>
              <a:r>
                <a:rPr lang="en-US" sz="2400" b="1" i="1" dirty="0" smtClean="0">
                  <a:solidFill>
                    <a:srgbClr val="4BACC6">
                      <a:lumMod val="75000"/>
                    </a:srgbClr>
                  </a:solidFill>
                  <a:latin typeface="Tahoma" panose="020B0604030504040204" pitchFamily="34" charset="0"/>
                  <a:ea typeface="Tahoma" panose="020B0604030504040204" pitchFamily="34" charset="0"/>
                  <a:cs typeface="Tahoma" panose="020B0604030504040204" pitchFamily="34" charset="0"/>
                </a:rPr>
                <a:t> </a:t>
              </a:r>
              <a:r>
                <a:rPr lang="en-US" sz="2400" b="1" i="1" dirty="0" err="1" smtClean="0">
                  <a:solidFill>
                    <a:srgbClr val="4BACC6">
                      <a:lumMod val="75000"/>
                    </a:srgbClr>
                  </a:solidFill>
                  <a:latin typeface="Tahoma" panose="020B0604030504040204" pitchFamily="34" charset="0"/>
                  <a:ea typeface="Tahoma" panose="020B0604030504040204" pitchFamily="34" charset="0"/>
                  <a:cs typeface="Tahoma" panose="020B0604030504040204" pitchFamily="34" charset="0"/>
                </a:rPr>
                <a:t>thông</a:t>
              </a:r>
              <a:r>
                <a:rPr lang="en-US" sz="2400" b="1" i="1" dirty="0" smtClean="0">
                  <a:solidFill>
                    <a:srgbClr val="4BACC6">
                      <a:lumMod val="75000"/>
                    </a:srgbClr>
                  </a:solidFill>
                  <a:latin typeface="Tahoma" panose="020B0604030504040204" pitchFamily="34" charset="0"/>
                  <a:ea typeface="Tahoma" panose="020B0604030504040204" pitchFamily="34" charset="0"/>
                  <a:cs typeface="Tahoma" panose="020B0604030504040204" pitchFamily="34" charset="0"/>
                </a:rPr>
                <a:t> tin</a:t>
              </a:r>
              <a:endParaRPr lang="vi-VN" sz="2400" b="1" i="1" dirty="0">
                <a:solidFill>
                  <a:srgbClr val="4BACC6">
                    <a:lumMod val="75000"/>
                  </a:srgbClr>
                </a:solidFill>
                <a:latin typeface="Tahoma" panose="020B0604030504040204" pitchFamily="34" charset="0"/>
                <a:ea typeface="Tahoma" panose="020B0604030504040204" pitchFamily="34" charset="0"/>
                <a:cs typeface="Tahoma" panose="020B0604030504040204" pitchFamily="34" charset="0"/>
              </a:endParaRPr>
            </a:p>
          </p:txBody>
        </p:sp>
        <p:sp>
          <p:nvSpPr>
            <p:cNvPr id="5" name="Rounded Rectangle 4"/>
            <p:cNvSpPr/>
            <p:nvPr/>
          </p:nvSpPr>
          <p:spPr>
            <a:xfrm>
              <a:off x="644526" y="2823876"/>
              <a:ext cx="1269206" cy="804672"/>
            </a:xfrm>
            <a:prstGeom prst="roundRect">
              <a:avLst/>
            </a:prstGeom>
            <a:solidFill>
              <a:schemeClr val="accent5">
                <a:lumMod val="7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6536"/>
              <a:endParaRPr lang="en-US" sz="2133" i="1">
                <a:solidFill>
                  <a:prstClr val="white"/>
                </a:solidFill>
              </a:endParaRPr>
            </a:p>
          </p:txBody>
        </p:sp>
        <p:sp>
          <p:nvSpPr>
            <p:cNvPr id="6" name="TextBox 5"/>
            <p:cNvSpPr txBox="1"/>
            <p:nvPr/>
          </p:nvSpPr>
          <p:spPr>
            <a:xfrm>
              <a:off x="957123" y="2795828"/>
              <a:ext cx="783010" cy="964235"/>
            </a:xfrm>
            <a:prstGeom prst="rect">
              <a:avLst/>
            </a:prstGeom>
            <a:noFill/>
          </p:spPr>
          <p:txBody>
            <a:bodyPr wrap="none" rtlCol="0">
              <a:spAutoFit/>
            </a:bodyPr>
            <a:lstStyle/>
            <a:p>
              <a:pPr algn="ctr" defTabSz="1076536"/>
              <a:r>
                <a:rPr lang="en-US" sz="2533" b="1" i="1" dirty="0">
                  <a:solidFill>
                    <a:prstClr val="white"/>
                  </a:solidFill>
                  <a:latin typeface="Tahoma" panose="020B0604030504040204" pitchFamily="34" charset="0"/>
                  <a:ea typeface="Tahoma" panose="020B0604030504040204" pitchFamily="34" charset="0"/>
                  <a:cs typeface="Tahoma" panose="020B0604030504040204" pitchFamily="34" charset="0"/>
                </a:rPr>
                <a:t>1</a:t>
              </a:r>
            </a:p>
          </p:txBody>
        </p:sp>
      </p:grpSp>
      <p:sp>
        <p:nvSpPr>
          <p:cNvPr id="8" name="TextBox 7">
            <a:extLst>
              <a:ext uri="{FF2B5EF4-FFF2-40B4-BE49-F238E27FC236}">
                <a16:creationId xmlns="" xmlns:a16="http://schemas.microsoft.com/office/drawing/2014/main" id="{37934291-9B0C-43D1-A269-035C2538A8B9}"/>
              </a:ext>
            </a:extLst>
          </p:cNvPr>
          <p:cNvSpPr txBox="1"/>
          <p:nvPr/>
        </p:nvSpPr>
        <p:spPr>
          <a:xfrm>
            <a:off x="2006280" y="1664739"/>
            <a:ext cx="2175439" cy="830997"/>
          </a:xfrm>
          <a:prstGeom prst="rect">
            <a:avLst/>
          </a:prstGeom>
          <a:solidFill>
            <a:schemeClr val="accent5">
              <a:lumMod val="75000"/>
            </a:schemeClr>
          </a:solidFill>
          <a:ln>
            <a:solidFill>
              <a:schemeClr val="bg1"/>
            </a:solidFill>
          </a:ln>
        </p:spPr>
        <p:style>
          <a:lnRef idx="2">
            <a:schemeClr val="accent1"/>
          </a:lnRef>
          <a:fillRef idx="1">
            <a:schemeClr val="lt1"/>
          </a:fillRef>
          <a:effectRef idx="0">
            <a:schemeClr val="accent1"/>
          </a:effectRef>
          <a:fontRef idx="minor">
            <a:schemeClr val="dk1"/>
          </a:fontRef>
        </p:style>
        <p:txBody>
          <a:bodyPr wrap="square" rtlCol="0">
            <a:spAutoFit/>
          </a:bodyPr>
          <a:lstStyle/>
          <a:p>
            <a:pPr algn="ctr">
              <a:lnSpc>
                <a:spcPct val="150000"/>
              </a:lnSpc>
            </a:pPr>
            <a:r>
              <a:rPr lang="en-US" sz="3200" b="1" i="1" dirty="0" err="1" smtClean="0">
                <a:solidFill>
                  <a:schemeClr val="bg1"/>
                </a:solidFill>
                <a:latin typeface="Times New Roman" panose="02020603050405020304" pitchFamily="18" charset="0"/>
                <a:cs typeface="Times New Roman" panose="02020603050405020304" pitchFamily="18" charset="0"/>
              </a:rPr>
              <a:t>Đoạn</a:t>
            </a:r>
            <a:r>
              <a:rPr lang="en-US" sz="3200" b="1" i="1" dirty="0" smtClean="0">
                <a:solidFill>
                  <a:schemeClr val="bg1"/>
                </a:solidFill>
                <a:latin typeface="Times New Roman" panose="02020603050405020304" pitchFamily="18" charset="0"/>
                <a:cs typeface="Times New Roman" panose="02020603050405020304" pitchFamily="18" charset="0"/>
              </a:rPr>
              <a:t> </a:t>
            </a:r>
            <a:r>
              <a:rPr lang="en-US" sz="3200" b="1" i="1" dirty="0" err="1" smtClean="0">
                <a:solidFill>
                  <a:schemeClr val="bg1"/>
                </a:solidFill>
                <a:latin typeface="Times New Roman" panose="02020603050405020304" pitchFamily="18" charset="0"/>
                <a:cs typeface="Times New Roman" panose="02020603050405020304" pitchFamily="18" charset="0"/>
              </a:rPr>
              <a:t>văn</a:t>
            </a:r>
            <a:endParaRPr lang="en-US" sz="3200" b="1" i="1" dirty="0">
              <a:solidFill>
                <a:schemeClr val="bg1"/>
              </a:solidFill>
              <a:latin typeface="Times New Roman" panose="02020603050405020304" pitchFamily="18" charset="0"/>
              <a:cs typeface="Times New Roman" panose="02020603050405020304" pitchFamily="18" charset="0"/>
            </a:endParaRPr>
          </a:p>
        </p:txBody>
      </p:sp>
      <p:cxnSp>
        <p:nvCxnSpPr>
          <p:cNvPr id="9" name="Straight Connector 8"/>
          <p:cNvCxnSpPr/>
          <p:nvPr/>
        </p:nvCxnSpPr>
        <p:spPr>
          <a:xfrm>
            <a:off x="6038483" y="1464709"/>
            <a:ext cx="11967" cy="3353919"/>
          </a:xfrm>
          <a:prstGeom prst="line">
            <a:avLst/>
          </a:prstGeom>
          <a:ln w="28575">
            <a:solidFill>
              <a:schemeClr val="accent5">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 xmlns:a16="http://schemas.microsoft.com/office/drawing/2014/main" id="{37934291-9B0C-43D1-A269-035C2538A8B9}"/>
              </a:ext>
            </a:extLst>
          </p:cNvPr>
          <p:cNvSpPr txBox="1"/>
          <p:nvPr/>
        </p:nvSpPr>
        <p:spPr>
          <a:xfrm>
            <a:off x="7867650" y="1664739"/>
            <a:ext cx="2175439" cy="742511"/>
          </a:xfrm>
          <a:prstGeom prst="rect">
            <a:avLst/>
          </a:prstGeom>
          <a:solidFill>
            <a:schemeClr val="accent5">
              <a:lumMod val="75000"/>
            </a:schemeClr>
          </a:solidFill>
          <a:ln>
            <a:solidFill>
              <a:schemeClr val="bg1"/>
            </a:solidFill>
          </a:ln>
        </p:spPr>
        <p:style>
          <a:lnRef idx="2">
            <a:schemeClr val="accent1"/>
          </a:lnRef>
          <a:fillRef idx="1">
            <a:schemeClr val="lt1"/>
          </a:fillRef>
          <a:effectRef idx="0">
            <a:schemeClr val="accent1"/>
          </a:effectRef>
          <a:fontRef idx="minor">
            <a:schemeClr val="dk1"/>
          </a:fontRef>
        </p:style>
        <p:txBody>
          <a:bodyPr wrap="square" rtlCol="0">
            <a:spAutoFit/>
          </a:bodyPr>
          <a:lstStyle/>
          <a:p>
            <a:pPr algn="ctr">
              <a:lnSpc>
                <a:spcPct val="150000"/>
              </a:lnSpc>
            </a:pPr>
            <a:r>
              <a:rPr lang="en-US" sz="3200" b="1" i="1" dirty="0" err="1" smtClean="0">
                <a:solidFill>
                  <a:schemeClr val="bg1"/>
                </a:solidFill>
                <a:latin typeface="Times New Roman" panose="02020603050405020304" pitchFamily="18" charset="0"/>
                <a:cs typeface="Times New Roman" panose="02020603050405020304" pitchFamily="18" charset="0"/>
              </a:rPr>
              <a:t>Hình</a:t>
            </a:r>
            <a:r>
              <a:rPr lang="en-US" sz="3200" b="1" i="1" dirty="0" smtClean="0">
                <a:solidFill>
                  <a:schemeClr val="bg1"/>
                </a:solidFill>
                <a:latin typeface="Times New Roman" panose="02020603050405020304" pitchFamily="18" charset="0"/>
                <a:cs typeface="Times New Roman" panose="02020603050405020304" pitchFamily="18" charset="0"/>
              </a:rPr>
              <a:t> </a:t>
            </a:r>
            <a:r>
              <a:rPr lang="en-US" sz="3200" b="1" i="1" dirty="0" err="1" smtClean="0">
                <a:solidFill>
                  <a:schemeClr val="bg1"/>
                </a:solidFill>
                <a:latin typeface="Times New Roman" panose="02020603050405020304" pitchFamily="18" charset="0"/>
                <a:cs typeface="Times New Roman" panose="02020603050405020304" pitchFamily="18" charset="0"/>
              </a:rPr>
              <a:t>ảnh</a:t>
            </a:r>
            <a:endParaRPr lang="en-US" sz="3200" b="1" i="1" dirty="0">
              <a:solidFill>
                <a:schemeClr val="bg1"/>
              </a:solidFill>
              <a:latin typeface="Times New Roman" panose="02020603050405020304" pitchFamily="18" charset="0"/>
              <a:cs typeface="Times New Roman" panose="02020603050405020304" pitchFamily="18" charset="0"/>
            </a:endParaRPr>
          </a:p>
        </p:txBody>
      </p:sp>
      <p:sp>
        <p:nvSpPr>
          <p:cNvPr id="11" name="Rectangle 10"/>
          <p:cNvSpPr/>
          <p:nvPr/>
        </p:nvSpPr>
        <p:spPr>
          <a:xfrm>
            <a:off x="-171697" y="5096607"/>
            <a:ext cx="12420360" cy="1754326"/>
          </a:xfrm>
          <a:prstGeom prst="rect">
            <a:avLst/>
          </a:prstGeom>
          <a:solidFill>
            <a:srgbClr val="F0F8FA">
              <a:alpha val="83137"/>
            </a:srgbClr>
          </a:solidFill>
        </p:spPr>
        <p:txBody>
          <a:bodyPr wrap="square">
            <a:spAutoFit/>
          </a:bodyPr>
          <a:lstStyle/>
          <a:p>
            <a:pPr defTabSz="914103">
              <a:lnSpc>
                <a:spcPct val="150000"/>
              </a:lnSpc>
              <a:spcBef>
                <a:spcPct val="0"/>
              </a:spcBef>
            </a:pPr>
            <a:endParaRPr lang="en-SG" altLang="en-US" sz="2400" i="1" dirty="0" smtClean="0">
              <a:solidFill>
                <a:prstClr val="white"/>
              </a:solidFill>
              <a:latin typeface="Times New Roman" panose="02020603050405020304" pitchFamily="18" charset="0"/>
            </a:endParaRPr>
          </a:p>
          <a:p>
            <a:pPr defTabSz="914103">
              <a:lnSpc>
                <a:spcPct val="150000"/>
              </a:lnSpc>
              <a:spcBef>
                <a:spcPct val="0"/>
              </a:spcBef>
            </a:pPr>
            <a:endParaRPr lang="en-SG" altLang="en-US" sz="2400" i="1" dirty="0">
              <a:solidFill>
                <a:prstClr val="white"/>
              </a:solidFill>
              <a:latin typeface="Times New Roman" panose="02020603050405020304" pitchFamily="18" charset="0"/>
            </a:endParaRPr>
          </a:p>
          <a:p>
            <a:pPr defTabSz="914103">
              <a:lnSpc>
                <a:spcPct val="150000"/>
              </a:lnSpc>
              <a:spcBef>
                <a:spcPct val="0"/>
              </a:spcBef>
            </a:pPr>
            <a:endParaRPr lang="en-SG" altLang="en-US" sz="2400" i="1" dirty="0">
              <a:solidFill>
                <a:prstClr val="white"/>
              </a:solidFill>
              <a:latin typeface="Times New Roman" panose="02020603050405020304" pitchFamily="18" charset="0"/>
            </a:endParaRPr>
          </a:p>
        </p:txBody>
      </p:sp>
      <p:sp>
        <p:nvSpPr>
          <p:cNvPr id="14" name="Rectangle 13"/>
          <p:cNvSpPr/>
          <p:nvPr/>
        </p:nvSpPr>
        <p:spPr>
          <a:xfrm>
            <a:off x="1071563" y="2773715"/>
            <a:ext cx="4266833" cy="1384995"/>
          </a:xfrm>
          <a:prstGeom prst="rect">
            <a:avLst/>
          </a:prstGeom>
        </p:spPr>
        <p:txBody>
          <a:bodyPr wrap="square">
            <a:spAutoFit/>
          </a:bodyPr>
          <a:lstStyle/>
          <a:p>
            <a:pPr algn="just">
              <a:lnSpc>
                <a:spcPct val="150000"/>
              </a:lnSpc>
            </a:pPr>
            <a:r>
              <a:rPr lang="en-US" sz="2800" dirty="0" smtClean="0">
                <a:solidFill>
                  <a:schemeClr val="tx1">
                    <a:lumMod val="95000"/>
                    <a:lumOff val="5000"/>
                  </a:schemeClr>
                </a:solidFill>
                <a:latin typeface="Times New Roman" panose="02020603050405020304" pitchFamily="18" charset="0"/>
                <a:cs typeface="Times New Roman" panose="02020603050405020304" pitchFamily="18" charset="0"/>
              </a:rPr>
              <a:t>- C</a:t>
            </a:r>
            <a:r>
              <a:rPr lang="vi-VN" sz="2800" dirty="0" smtClean="0">
                <a:solidFill>
                  <a:schemeClr val="tx1">
                    <a:lumMod val="95000"/>
                    <a:lumOff val="5000"/>
                  </a:schemeClr>
                </a:solidFill>
                <a:latin typeface="+mj-lt"/>
              </a:rPr>
              <a:t>ung </a:t>
            </a:r>
            <a:r>
              <a:rPr lang="vi-VN" sz="2800" dirty="0">
                <a:solidFill>
                  <a:schemeClr val="tx1">
                    <a:lumMod val="95000"/>
                    <a:lumOff val="5000"/>
                  </a:schemeClr>
                </a:solidFill>
                <a:latin typeface="+mj-lt"/>
              </a:rPr>
              <a:t>cấp thông tin cụ thể về các lễ hội được trình bày.</a:t>
            </a:r>
          </a:p>
        </p:txBody>
      </p:sp>
      <p:sp>
        <p:nvSpPr>
          <p:cNvPr id="15" name="Rectangle 14"/>
          <p:cNvSpPr/>
          <p:nvPr/>
        </p:nvSpPr>
        <p:spPr>
          <a:xfrm>
            <a:off x="6981825" y="2773714"/>
            <a:ext cx="4266833" cy="1384995"/>
          </a:xfrm>
          <a:prstGeom prst="rect">
            <a:avLst/>
          </a:prstGeom>
        </p:spPr>
        <p:txBody>
          <a:bodyPr wrap="square">
            <a:spAutoFit/>
          </a:bodyPr>
          <a:lstStyle/>
          <a:p>
            <a:pPr algn="just">
              <a:lnSpc>
                <a:spcPct val="150000"/>
              </a:lnSpc>
            </a:pPr>
            <a:r>
              <a:rPr lang="en-US" sz="2800" dirty="0" smtClean="0">
                <a:solidFill>
                  <a:schemeClr val="tx1">
                    <a:lumMod val="95000"/>
                    <a:lumOff val="5000"/>
                  </a:schemeClr>
                </a:solidFill>
                <a:latin typeface="Times New Roman" panose="02020603050405020304" pitchFamily="18" charset="0"/>
                <a:cs typeface="Times New Roman" panose="02020603050405020304" pitchFamily="18" charset="0"/>
              </a:rPr>
              <a:t>- Minh </a:t>
            </a:r>
            <a:r>
              <a:rPr lang="en-US" sz="2800" dirty="0" err="1" smtClean="0">
                <a:solidFill>
                  <a:schemeClr val="tx1">
                    <a:lumMod val="95000"/>
                    <a:lumOff val="5000"/>
                  </a:schemeClr>
                </a:solidFill>
                <a:latin typeface="Times New Roman" panose="02020603050405020304" pitchFamily="18" charset="0"/>
                <a:cs typeface="Times New Roman" panose="02020603050405020304" pitchFamily="18" charset="0"/>
              </a:rPr>
              <a:t>họa</a:t>
            </a:r>
            <a:r>
              <a:rPr lang="en-US" sz="2800" dirty="0" smtClean="0">
                <a:solidFill>
                  <a:schemeClr val="tx1">
                    <a:lumMod val="95000"/>
                    <a:lumOff val="5000"/>
                  </a:schemeClr>
                </a:solidFill>
                <a:latin typeface="Times New Roman" panose="02020603050405020304" pitchFamily="18" charset="0"/>
                <a:cs typeface="Times New Roman" panose="02020603050405020304" pitchFamily="18" charset="0"/>
              </a:rPr>
              <a:t> </a:t>
            </a:r>
            <a:r>
              <a:rPr lang="en-US" sz="2800" dirty="0" err="1" smtClean="0">
                <a:solidFill>
                  <a:schemeClr val="tx1">
                    <a:lumMod val="95000"/>
                    <a:lumOff val="5000"/>
                  </a:schemeClr>
                </a:solidFill>
                <a:latin typeface="Times New Roman" panose="02020603050405020304" pitchFamily="18" charset="0"/>
                <a:cs typeface="Times New Roman" panose="02020603050405020304" pitchFamily="18" charset="0"/>
              </a:rPr>
              <a:t>một</a:t>
            </a:r>
            <a:r>
              <a:rPr lang="en-US" sz="2800" dirty="0" smtClean="0">
                <a:solidFill>
                  <a:schemeClr val="tx1">
                    <a:lumMod val="95000"/>
                    <a:lumOff val="5000"/>
                  </a:schemeClr>
                </a:solidFill>
                <a:latin typeface="Times New Roman" panose="02020603050405020304" pitchFamily="18" charset="0"/>
                <a:cs typeface="Times New Roman" panose="02020603050405020304" pitchFamily="18" charset="0"/>
              </a:rPr>
              <a:t> </a:t>
            </a:r>
            <a:r>
              <a:rPr lang="en-US" sz="2800" dirty="0" err="1" smtClean="0">
                <a:solidFill>
                  <a:schemeClr val="tx1">
                    <a:lumMod val="95000"/>
                    <a:lumOff val="5000"/>
                  </a:schemeClr>
                </a:solidFill>
                <a:latin typeface="Times New Roman" panose="02020603050405020304" pitchFamily="18" charset="0"/>
                <a:cs typeface="Times New Roman" panose="02020603050405020304" pitchFamily="18" charset="0"/>
              </a:rPr>
              <a:t>lễ</a:t>
            </a:r>
            <a:r>
              <a:rPr lang="en-US" sz="2800" dirty="0" smtClean="0">
                <a:solidFill>
                  <a:schemeClr val="tx1">
                    <a:lumMod val="95000"/>
                    <a:lumOff val="5000"/>
                  </a:schemeClr>
                </a:solidFill>
                <a:latin typeface="Times New Roman" panose="02020603050405020304" pitchFamily="18" charset="0"/>
                <a:cs typeface="Times New Roman" panose="02020603050405020304" pitchFamily="18" charset="0"/>
              </a:rPr>
              <a:t> </a:t>
            </a:r>
            <a:r>
              <a:rPr lang="en-US" sz="2800" dirty="0" err="1" smtClean="0">
                <a:solidFill>
                  <a:schemeClr val="tx1">
                    <a:lumMod val="95000"/>
                    <a:lumOff val="5000"/>
                  </a:schemeClr>
                </a:solidFill>
                <a:latin typeface="Times New Roman" panose="02020603050405020304" pitchFamily="18" charset="0"/>
                <a:cs typeface="Times New Roman" panose="02020603050405020304" pitchFamily="18" charset="0"/>
              </a:rPr>
              <a:t>hội</a:t>
            </a:r>
            <a:r>
              <a:rPr lang="en-US" sz="2800" dirty="0" smtClean="0">
                <a:solidFill>
                  <a:schemeClr val="tx1">
                    <a:lumMod val="95000"/>
                    <a:lumOff val="5000"/>
                  </a:schemeClr>
                </a:solidFill>
                <a:latin typeface="Times New Roman" panose="02020603050405020304" pitchFamily="18" charset="0"/>
                <a:cs typeface="Times New Roman" panose="02020603050405020304" pitchFamily="18" charset="0"/>
              </a:rPr>
              <a:t> </a:t>
            </a:r>
            <a:r>
              <a:rPr lang="en-US" sz="2800" dirty="0" err="1" smtClean="0">
                <a:solidFill>
                  <a:schemeClr val="tx1">
                    <a:lumMod val="95000"/>
                    <a:lumOff val="5000"/>
                  </a:schemeClr>
                </a:solidFill>
                <a:latin typeface="Times New Roman" panose="02020603050405020304" pitchFamily="18" charset="0"/>
                <a:cs typeface="Times New Roman" panose="02020603050405020304" pitchFamily="18" charset="0"/>
              </a:rPr>
              <a:t>thi</a:t>
            </a:r>
            <a:r>
              <a:rPr lang="en-US" sz="2800" dirty="0" smtClean="0">
                <a:solidFill>
                  <a:schemeClr val="tx1">
                    <a:lumMod val="95000"/>
                    <a:lumOff val="5000"/>
                  </a:schemeClr>
                </a:solidFill>
                <a:latin typeface="Times New Roman" panose="02020603050405020304" pitchFamily="18" charset="0"/>
                <a:cs typeface="Times New Roman" panose="02020603050405020304" pitchFamily="18" charset="0"/>
              </a:rPr>
              <a:t> </a:t>
            </a:r>
            <a:r>
              <a:rPr lang="en-US" sz="2800" dirty="0" err="1" smtClean="0">
                <a:solidFill>
                  <a:schemeClr val="tx1">
                    <a:lumMod val="95000"/>
                    <a:lumOff val="5000"/>
                  </a:schemeClr>
                </a:solidFill>
                <a:latin typeface="Times New Roman" panose="02020603050405020304" pitchFamily="18" charset="0"/>
                <a:cs typeface="Times New Roman" panose="02020603050405020304" pitchFamily="18" charset="0"/>
              </a:rPr>
              <a:t>thổi</a:t>
            </a:r>
            <a:r>
              <a:rPr lang="en-US" sz="2800" dirty="0" smtClean="0">
                <a:solidFill>
                  <a:schemeClr val="tx1">
                    <a:lumMod val="95000"/>
                    <a:lumOff val="5000"/>
                  </a:schemeClr>
                </a:solidFill>
                <a:latin typeface="Times New Roman" panose="02020603050405020304" pitchFamily="18" charset="0"/>
                <a:cs typeface="Times New Roman" panose="02020603050405020304" pitchFamily="18" charset="0"/>
              </a:rPr>
              <a:t> </a:t>
            </a:r>
            <a:r>
              <a:rPr lang="en-US" sz="2800" dirty="0" err="1" smtClean="0">
                <a:solidFill>
                  <a:schemeClr val="tx1">
                    <a:lumMod val="95000"/>
                    <a:lumOff val="5000"/>
                  </a:schemeClr>
                </a:solidFill>
                <a:latin typeface="Times New Roman" panose="02020603050405020304" pitchFamily="18" charset="0"/>
                <a:cs typeface="Times New Roman" panose="02020603050405020304" pitchFamily="18" charset="0"/>
              </a:rPr>
              <a:t>cơm</a:t>
            </a:r>
            <a:endParaRPr lang="vi-VN" sz="2800" dirty="0">
              <a:solidFill>
                <a:schemeClr val="tx1">
                  <a:lumMod val="95000"/>
                  <a:lumOff val="5000"/>
                </a:schemeClr>
              </a:solidFill>
              <a:latin typeface="+mj-lt"/>
            </a:endParaRPr>
          </a:p>
        </p:txBody>
      </p:sp>
      <p:sp>
        <p:nvSpPr>
          <p:cNvPr id="16" name="Rectangle 15"/>
          <p:cNvSpPr/>
          <p:nvPr/>
        </p:nvSpPr>
        <p:spPr>
          <a:xfrm>
            <a:off x="1528763" y="5664167"/>
            <a:ext cx="10177095" cy="584775"/>
          </a:xfrm>
          <a:prstGeom prst="rect">
            <a:avLst/>
          </a:prstGeom>
        </p:spPr>
        <p:txBody>
          <a:bodyPr wrap="square">
            <a:spAutoFit/>
          </a:bodyPr>
          <a:lstStyle/>
          <a:p>
            <a:r>
              <a:rPr lang="vi-VN" sz="3200" dirty="0">
                <a:solidFill>
                  <a:srgbClr val="FF0000"/>
                </a:solidFill>
                <a:latin typeface="+mj-lt"/>
              </a:rPr>
              <a:t>Giúp người đọc hình dung được khung cảnh hội thi thổi cơm</a:t>
            </a:r>
            <a:endParaRPr lang="en-US" sz="3200" dirty="0">
              <a:solidFill>
                <a:srgbClr val="FF0000"/>
              </a:solidFill>
              <a:latin typeface="+mj-lt"/>
            </a:endParaRPr>
          </a:p>
        </p:txBody>
      </p:sp>
      <p:pic>
        <p:nvPicPr>
          <p:cNvPr id="17" name="Picture 16">
            <a:extLst>
              <a:ext uri="{FF2B5EF4-FFF2-40B4-BE49-F238E27FC236}">
                <a16:creationId xmlns="" xmlns:a16="http://schemas.microsoft.com/office/drawing/2014/main" id="{5A716459-8E3A-41CD-A0E8-B4DA092A027F}"/>
              </a:ext>
            </a:extLst>
          </p:cNvPr>
          <p:cNvPicPr>
            <a:picLocks noChangeAspect="1"/>
          </p:cNvPicPr>
          <p:nvPr/>
        </p:nvPicPr>
        <p:blipFill>
          <a:blip r:embed="rId3" cstate="print">
            <a:duotone>
              <a:prstClr val="black"/>
              <a:schemeClr val="accent5">
                <a:tint val="45000"/>
                <a:satMod val="400000"/>
              </a:schemeClr>
            </a:duotone>
            <a:extLst>
              <a:ext uri="{BEBA8EAE-BF5A-486C-A8C5-ECC9F3942E4B}">
                <a14:imgProps xmlns:a14="http://schemas.microsoft.com/office/drawing/2010/main">
                  <a14:imgLayer r:embed="rId4">
                    <a14:imgEffect>
                      <a14:saturation sat="0"/>
                    </a14:imgEffect>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rot="21412787">
            <a:off x="348074" y="5261783"/>
            <a:ext cx="1389542" cy="1389542"/>
          </a:xfrm>
          <a:prstGeom prst="rect">
            <a:avLst/>
          </a:prstGeom>
        </p:spPr>
      </p:pic>
    </p:spTree>
    <p:extLst>
      <p:ext uri="{BB962C8B-B14F-4D97-AF65-F5344CB8AC3E}">
        <p14:creationId xmlns:p14="http://schemas.microsoft.com/office/powerpoint/2010/main" val="12765754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barn(inVertical)">
                                      <p:cBhvr>
                                        <p:cTn id="10" dur="500"/>
                                        <p:tgtEl>
                                          <p:spTgt spid="10"/>
                                        </p:tgtEl>
                                      </p:cBhvr>
                                    </p:animEffect>
                                  </p:childTnLst>
                                </p:cTn>
                              </p:par>
                              <p:par>
                                <p:cTn id="11" presetID="16" presetClass="entr" presetSubtype="21" fill="hold"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barn(inVertical)">
                                      <p:cBhvr>
                                        <p:cTn id="13" dur="500"/>
                                        <p:tgtEl>
                                          <p:spTgt spid="9"/>
                                        </p:tgtEl>
                                      </p:cBhvr>
                                    </p:animEffect>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grpId="0" nodeType="click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fade">
                                      <p:cBhvr>
                                        <p:cTn id="18" dur="1000"/>
                                        <p:tgtEl>
                                          <p:spTgt spid="14"/>
                                        </p:tgtEl>
                                      </p:cBhvr>
                                    </p:animEffect>
                                    <p:anim calcmode="lin" valueType="num">
                                      <p:cBhvr>
                                        <p:cTn id="19" dur="1000" fill="hold"/>
                                        <p:tgtEl>
                                          <p:spTgt spid="14"/>
                                        </p:tgtEl>
                                        <p:attrNameLst>
                                          <p:attrName>ppt_x</p:attrName>
                                        </p:attrNameLst>
                                      </p:cBhvr>
                                      <p:tavLst>
                                        <p:tav tm="0">
                                          <p:val>
                                            <p:strVal val="#ppt_x"/>
                                          </p:val>
                                        </p:tav>
                                        <p:tav tm="100000">
                                          <p:val>
                                            <p:strVal val="#ppt_x"/>
                                          </p:val>
                                        </p:tav>
                                      </p:tavLst>
                                    </p:anim>
                                    <p:anim calcmode="lin" valueType="num">
                                      <p:cBhvr>
                                        <p:cTn id="20"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grpId="0" nodeType="click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fade">
                                      <p:cBhvr>
                                        <p:cTn id="25" dur="1000"/>
                                        <p:tgtEl>
                                          <p:spTgt spid="15"/>
                                        </p:tgtEl>
                                      </p:cBhvr>
                                    </p:animEffect>
                                    <p:anim calcmode="lin" valueType="num">
                                      <p:cBhvr>
                                        <p:cTn id="26" dur="1000" fill="hold"/>
                                        <p:tgtEl>
                                          <p:spTgt spid="15"/>
                                        </p:tgtEl>
                                        <p:attrNameLst>
                                          <p:attrName>ppt_x</p:attrName>
                                        </p:attrNameLst>
                                      </p:cBhvr>
                                      <p:tavLst>
                                        <p:tav tm="0">
                                          <p:val>
                                            <p:strVal val="#ppt_x"/>
                                          </p:val>
                                        </p:tav>
                                        <p:tav tm="100000">
                                          <p:val>
                                            <p:strVal val="#ppt_x"/>
                                          </p:val>
                                        </p:tav>
                                      </p:tavLst>
                                    </p:anim>
                                    <p:anim calcmode="lin" valueType="num">
                                      <p:cBhvr>
                                        <p:cTn id="27"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grpId="0" nodeType="clickEffect">
                                  <p:stCondLst>
                                    <p:cond delay="0"/>
                                  </p:stCondLst>
                                  <p:childTnLst>
                                    <p:set>
                                      <p:cBhvr>
                                        <p:cTn id="31" dur="1" fill="hold">
                                          <p:stCondLst>
                                            <p:cond delay="0"/>
                                          </p:stCondLst>
                                        </p:cTn>
                                        <p:tgtEl>
                                          <p:spTgt spid="11"/>
                                        </p:tgtEl>
                                        <p:attrNameLst>
                                          <p:attrName>style.visibility</p:attrName>
                                        </p:attrNameLst>
                                      </p:cBhvr>
                                      <p:to>
                                        <p:strVal val="visible"/>
                                      </p:to>
                                    </p:set>
                                    <p:anim calcmode="lin" valueType="num">
                                      <p:cBhvr additive="base">
                                        <p:cTn id="32" dur="500" fill="hold"/>
                                        <p:tgtEl>
                                          <p:spTgt spid="11"/>
                                        </p:tgtEl>
                                        <p:attrNameLst>
                                          <p:attrName>ppt_x</p:attrName>
                                        </p:attrNameLst>
                                      </p:cBhvr>
                                      <p:tavLst>
                                        <p:tav tm="0">
                                          <p:val>
                                            <p:strVal val="#ppt_x"/>
                                          </p:val>
                                        </p:tav>
                                        <p:tav tm="100000">
                                          <p:val>
                                            <p:strVal val="#ppt_x"/>
                                          </p:val>
                                        </p:tav>
                                      </p:tavLst>
                                    </p:anim>
                                    <p:anim calcmode="lin" valueType="num">
                                      <p:cBhvr additive="base">
                                        <p:cTn id="33" dur="500" fill="hold"/>
                                        <p:tgtEl>
                                          <p:spTgt spid="11"/>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0"/>
                                  </p:stCondLst>
                                  <p:childTnLst>
                                    <p:set>
                                      <p:cBhvr>
                                        <p:cTn id="35" dur="1" fill="hold">
                                          <p:stCondLst>
                                            <p:cond delay="0"/>
                                          </p:stCondLst>
                                        </p:cTn>
                                        <p:tgtEl>
                                          <p:spTgt spid="16"/>
                                        </p:tgtEl>
                                        <p:attrNameLst>
                                          <p:attrName>style.visibility</p:attrName>
                                        </p:attrNameLst>
                                      </p:cBhvr>
                                      <p:to>
                                        <p:strVal val="visible"/>
                                      </p:to>
                                    </p:set>
                                    <p:anim calcmode="lin" valueType="num">
                                      <p:cBhvr additive="base">
                                        <p:cTn id="36" dur="500" fill="hold"/>
                                        <p:tgtEl>
                                          <p:spTgt spid="16"/>
                                        </p:tgtEl>
                                        <p:attrNameLst>
                                          <p:attrName>ppt_x</p:attrName>
                                        </p:attrNameLst>
                                      </p:cBhvr>
                                      <p:tavLst>
                                        <p:tav tm="0">
                                          <p:val>
                                            <p:strVal val="#ppt_x"/>
                                          </p:val>
                                        </p:tav>
                                        <p:tav tm="100000">
                                          <p:val>
                                            <p:strVal val="#ppt_x"/>
                                          </p:val>
                                        </p:tav>
                                      </p:tavLst>
                                    </p:anim>
                                    <p:anim calcmode="lin" valueType="num">
                                      <p:cBhvr additive="base">
                                        <p:cTn id="37" dur="500" fill="hold"/>
                                        <p:tgtEl>
                                          <p:spTgt spid="16"/>
                                        </p:tgtEl>
                                        <p:attrNameLst>
                                          <p:attrName>ppt_y</p:attrName>
                                        </p:attrNameLst>
                                      </p:cBhvr>
                                      <p:tavLst>
                                        <p:tav tm="0">
                                          <p:val>
                                            <p:strVal val="1+#ppt_h/2"/>
                                          </p:val>
                                        </p:tav>
                                        <p:tav tm="100000">
                                          <p:val>
                                            <p:strVal val="#ppt_y"/>
                                          </p:val>
                                        </p:tav>
                                      </p:tavLst>
                                    </p:anim>
                                  </p:childTnLst>
                                </p:cTn>
                              </p:par>
                              <p:par>
                                <p:cTn id="38" presetID="2" presetClass="entr" presetSubtype="4" fill="hold" nodeType="withEffect">
                                  <p:stCondLst>
                                    <p:cond delay="0"/>
                                  </p:stCondLst>
                                  <p:childTnLst>
                                    <p:set>
                                      <p:cBhvr>
                                        <p:cTn id="39" dur="1" fill="hold">
                                          <p:stCondLst>
                                            <p:cond delay="0"/>
                                          </p:stCondLst>
                                        </p:cTn>
                                        <p:tgtEl>
                                          <p:spTgt spid="17"/>
                                        </p:tgtEl>
                                        <p:attrNameLst>
                                          <p:attrName>style.visibility</p:attrName>
                                        </p:attrNameLst>
                                      </p:cBhvr>
                                      <p:to>
                                        <p:strVal val="visible"/>
                                      </p:to>
                                    </p:set>
                                    <p:anim calcmode="lin" valueType="num">
                                      <p:cBhvr additive="base">
                                        <p:cTn id="40" dur="500" fill="hold"/>
                                        <p:tgtEl>
                                          <p:spTgt spid="17"/>
                                        </p:tgtEl>
                                        <p:attrNameLst>
                                          <p:attrName>ppt_x</p:attrName>
                                        </p:attrNameLst>
                                      </p:cBhvr>
                                      <p:tavLst>
                                        <p:tav tm="0">
                                          <p:val>
                                            <p:strVal val="#ppt_x"/>
                                          </p:val>
                                        </p:tav>
                                        <p:tav tm="100000">
                                          <p:val>
                                            <p:strVal val="#ppt_x"/>
                                          </p:val>
                                        </p:tav>
                                      </p:tavLst>
                                    </p:anim>
                                    <p:anim calcmode="lin" valueType="num">
                                      <p:cBhvr additive="base">
                                        <p:cTn id="41"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animBg="1"/>
      <p:bldP spid="11" grpId="0" animBg="1"/>
      <p:bldP spid="14" grpId="0"/>
      <p:bldP spid="15" grpId="0"/>
      <p:bldP spid="1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a:grpSpLocks noChangeAspect="1"/>
          </p:cNvGrpSpPr>
          <p:nvPr/>
        </p:nvGrpSpPr>
        <p:grpSpPr>
          <a:xfrm>
            <a:off x="3914775" y="1409717"/>
            <a:ext cx="3715515" cy="3576215"/>
            <a:chOff x="30480" y="591820"/>
            <a:chExt cx="12736830" cy="12259310"/>
          </a:xfrm>
        </p:grpSpPr>
        <p:sp>
          <p:nvSpPr>
            <p:cNvPr id="4" name="Freeform 3"/>
            <p:cNvSpPr/>
            <p:nvPr/>
          </p:nvSpPr>
          <p:spPr>
            <a:xfrm>
              <a:off x="30480" y="591820"/>
              <a:ext cx="12736830" cy="12259310"/>
            </a:xfrm>
            <a:custGeom>
              <a:avLst/>
              <a:gdLst/>
              <a:ahLst/>
              <a:cxnLst/>
              <a:rect l="l" t="t" r="r" b="b"/>
              <a:pathLst>
                <a:path w="12736830" h="12259310">
                  <a:moveTo>
                    <a:pt x="11925300" y="4271010"/>
                  </a:moveTo>
                  <a:cubicBezTo>
                    <a:pt x="10819131" y="2120900"/>
                    <a:pt x="8590281" y="544830"/>
                    <a:pt x="6215380" y="297180"/>
                  </a:cubicBezTo>
                  <a:cubicBezTo>
                    <a:pt x="4277360" y="0"/>
                    <a:pt x="3002280" y="913130"/>
                    <a:pt x="1960880" y="2170430"/>
                  </a:cubicBezTo>
                  <a:cubicBezTo>
                    <a:pt x="919480" y="3427730"/>
                    <a:pt x="365760" y="5030470"/>
                    <a:pt x="142240" y="6647180"/>
                  </a:cubicBezTo>
                  <a:cubicBezTo>
                    <a:pt x="24130" y="7500620"/>
                    <a:pt x="0" y="8406130"/>
                    <a:pt x="361950" y="9188450"/>
                  </a:cubicBezTo>
                  <a:cubicBezTo>
                    <a:pt x="820420" y="10180319"/>
                    <a:pt x="1822450" y="10811510"/>
                    <a:pt x="2842260" y="11203940"/>
                  </a:cubicBezTo>
                  <a:cubicBezTo>
                    <a:pt x="5585460" y="12259310"/>
                    <a:pt x="8953500" y="11850370"/>
                    <a:pt x="11088370" y="9828530"/>
                  </a:cubicBezTo>
                  <a:cubicBezTo>
                    <a:pt x="11756390" y="9196070"/>
                    <a:pt x="12303760" y="8403590"/>
                    <a:pt x="12499340" y="7504430"/>
                  </a:cubicBezTo>
                  <a:cubicBezTo>
                    <a:pt x="12736830" y="6413500"/>
                    <a:pt x="12435840" y="5264150"/>
                    <a:pt x="11925300" y="4271010"/>
                  </a:cubicBezTo>
                  <a:close/>
                </a:path>
              </a:pathLst>
            </a:custGeom>
            <a:blipFill>
              <a:blip r:embed="rId3"/>
              <a:stretch>
                <a:fillRect l="-11634" t="-5134" r="-11147" b="5134"/>
              </a:stretch>
            </a:blipFill>
          </p:spPr>
        </p:sp>
      </p:grpSp>
      <p:sp>
        <p:nvSpPr>
          <p:cNvPr id="13" name="TextBox 12"/>
          <p:cNvSpPr txBox="1"/>
          <p:nvPr/>
        </p:nvSpPr>
        <p:spPr>
          <a:xfrm>
            <a:off x="1501564" y="3117720"/>
            <a:ext cx="1831300" cy="584775"/>
          </a:xfrm>
          <a:prstGeom prst="rect">
            <a:avLst/>
          </a:prstGeom>
          <a:noFill/>
        </p:spPr>
        <p:txBody>
          <a:bodyPr wrap="square" rtlCol="0">
            <a:spAutoFit/>
          </a:bodyPr>
          <a:lstStyle/>
          <a:p>
            <a:pPr algn="just"/>
            <a:r>
              <a:rPr lang="en-US" sz="3200" b="1" dirty="0" err="1" smtClean="0">
                <a:solidFill>
                  <a:prstClr val="black"/>
                </a:solidFill>
                <a:latin typeface="Times New Roman" panose="02020603050405020304" pitchFamily="18" charset="0"/>
                <a:cs typeface="Times New Roman" panose="02020603050405020304" pitchFamily="18" charset="0"/>
              </a:rPr>
              <a:t>Nhan</a:t>
            </a:r>
            <a:r>
              <a:rPr lang="en-US" sz="3200" b="1" dirty="0" smtClean="0">
                <a:solidFill>
                  <a:prstClr val="black"/>
                </a:solidFill>
                <a:latin typeface="Times New Roman" panose="02020603050405020304" pitchFamily="18" charset="0"/>
                <a:cs typeface="Times New Roman" panose="02020603050405020304" pitchFamily="18" charset="0"/>
              </a:rPr>
              <a:t> </a:t>
            </a:r>
            <a:r>
              <a:rPr lang="en-US" sz="3200" b="1" dirty="0" err="1" smtClean="0">
                <a:solidFill>
                  <a:prstClr val="black"/>
                </a:solidFill>
                <a:latin typeface="Times New Roman" panose="02020603050405020304" pitchFamily="18" charset="0"/>
                <a:cs typeface="Times New Roman" panose="02020603050405020304" pitchFamily="18" charset="0"/>
              </a:rPr>
              <a:t>đề</a:t>
            </a:r>
            <a:endParaRPr lang="en-US" sz="3200" b="1" dirty="0">
              <a:solidFill>
                <a:prstClr val="black"/>
              </a:solidFill>
              <a:latin typeface="Times New Roman" panose="02020603050405020304" pitchFamily="18" charset="0"/>
              <a:cs typeface="Times New Roman" panose="02020603050405020304" pitchFamily="18" charset="0"/>
            </a:endParaRPr>
          </a:p>
        </p:txBody>
      </p:sp>
      <p:sp>
        <p:nvSpPr>
          <p:cNvPr id="14" name="TextBox 13"/>
          <p:cNvSpPr txBox="1"/>
          <p:nvPr/>
        </p:nvSpPr>
        <p:spPr>
          <a:xfrm>
            <a:off x="2750952" y="1461617"/>
            <a:ext cx="1831300" cy="584775"/>
          </a:xfrm>
          <a:prstGeom prst="rect">
            <a:avLst/>
          </a:prstGeom>
          <a:noFill/>
        </p:spPr>
        <p:txBody>
          <a:bodyPr wrap="square" rtlCol="0">
            <a:spAutoFit/>
          </a:bodyPr>
          <a:lstStyle/>
          <a:p>
            <a:pPr algn="just"/>
            <a:r>
              <a:rPr lang="en-US" sz="3200" b="1" dirty="0" err="1" smtClean="0">
                <a:solidFill>
                  <a:prstClr val="black"/>
                </a:solidFill>
                <a:latin typeface="Times New Roman" panose="02020603050405020304" pitchFamily="18" charset="0"/>
                <a:cs typeface="Times New Roman" panose="02020603050405020304" pitchFamily="18" charset="0"/>
              </a:rPr>
              <a:t>Sapo</a:t>
            </a:r>
            <a:endParaRPr lang="en-US" sz="3200" b="1" dirty="0">
              <a:solidFill>
                <a:prstClr val="black"/>
              </a:solidFill>
              <a:latin typeface="Times New Roman" panose="02020603050405020304" pitchFamily="18" charset="0"/>
              <a:cs typeface="Times New Roman" panose="02020603050405020304" pitchFamily="18" charset="0"/>
            </a:endParaRPr>
          </a:p>
        </p:txBody>
      </p:sp>
      <p:sp>
        <p:nvSpPr>
          <p:cNvPr id="15" name="TextBox 14"/>
          <p:cNvSpPr txBox="1"/>
          <p:nvPr/>
        </p:nvSpPr>
        <p:spPr>
          <a:xfrm>
            <a:off x="4856881" y="210519"/>
            <a:ext cx="1831300" cy="584775"/>
          </a:xfrm>
          <a:prstGeom prst="rect">
            <a:avLst/>
          </a:prstGeom>
          <a:noFill/>
        </p:spPr>
        <p:txBody>
          <a:bodyPr wrap="square" rtlCol="0">
            <a:spAutoFit/>
          </a:bodyPr>
          <a:lstStyle/>
          <a:p>
            <a:pPr algn="just"/>
            <a:r>
              <a:rPr lang="en-US" sz="3200" b="1" dirty="0" err="1" smtClean="0">
                <a:solidFill>
                  <a:prstClr val="black"/>
                </a:solidFill>
                <a:latin typeface="Times New Roman" panose="02020603050405020304" pitchFamily="18" charset="0"/>
                <a:cs typeface="Times New Roman" panose="02020603050405020304" pitchFamily="18" charset="0"/>
              </a:rPr>
              <a:t>Đề</a:t>
            </a:r>
            <a:r>
              <a:rPr lang="en-US" sz="3200" b="1" dirty="0" smtClean="0">
                <a:solidFill>
                  <a:prstClr val="black"/>
                </a:solidFill>
                <a:latin typeface="Times New Roman" panose="02020603050405020304" pitchFamily="18" charset="0"/>
                <a:cs typeface="Times New Roman" panose="02020603050405020304" pitchFamily="18" charset="0"/>
              </a:rPr>
              <a:t> </a:t>
            </a:r>
            <a:r>
              <a:rPr lang="en-US" sz="3200" b="1" dirty="0" err="1" smtClean="0">
                <a:solidFill>
                  <a:prstClr val="black"/>
                </a:solidFill>
                <a:latin typeface="Times New Roman" panose="02020603050405020304" pitchFamily="18" charset="0"/>
                <a:cs typeface="Times New Roman" panose="02020603050405020304" pitchFamily="18" charset="0"/>
              </a:rPr>
              <a:t>mục</a:t>
            </a:r>
            <a:endParaRPr lang="en-US" sz="3200" b="1" dirty="0">
              <a:solidFill>
                <a:prstClr val="black"/>
              </a:solidFill>
              <a:latin typeface="Times New Roman" panose="02020603050405020304" pitchFamily="18" charset="0"/>
              <a:cs typeface="Times New Roman" panose="02020603050405020304" pitchFamily="18" charset="0"/>
            </a:endParaRPr>
          </a:p>
        </p:txBody>
      </p:sp>
      <p:sp>
        <p:nvSpPr>
          <p:cNvPr id="16" name="TextBox 15"/>
          <p:cNvSpPr txBox="1"/>
          <p:nvPr/>
        </p:nvSpPr>
        <p:spPr>
          <a:xfrm>
            <a:off x="8285499" y="3117719"/>
            <a:ext cx="1987214" cy="584775"/>
          </a:xfrm>
          <a:prstGeom prst="rect">
            <a:avLst/>
          </a:prstGeom>
          <a:noFill/>
        </p:spPr>
        <p:txBody>
          <a:bodyPr wrap="square" rtlCol="0">
            <a:spAutoFit/>
          </a:bodyPr>
          <a:lstStyle/>
          <a:p>
            <a:pPr algn="just"/>
            <a:r>
              <a:rPr lang="en-US" sz="3200" b="1" dirty="0" err="1" smtClean="0">
                <a:solidFill>
                  <a:prstClr val="black"/>
                </a:solidFill>
                <a:latin typeface="Times New Roman" panose="02020603050405020304" pitchFamily="18" charset="0"/>
                <a:cs typeface="Times New Roman" panose="02020603050405020304" pitchFamily="18" charset="0"/>
              </a:rPr>
              <a:t>Hình</a:t>
            </a:r>
            <a:r>
              <a:rPr lang="en-US" sz="3200" b="1" dirty="0" smtClean="0">
                <a:solidFill>
                  <a:prstClr val="black"/>
                </a:solidFill>
                <a:latin typeface="Times New Roman" panose="02020603050405020304" pitchFamily="18" charset="0"/>
                <a:cs typeface="Times New Roman" panose="02020603050405020304" pitchFamily="18" charset="0"/>
              </a:rPr>
              <a:t> </a:t>
            </a:r>
            <a:r>
              <a:rPr lang="en-US" sz="3200" b="1" dirty="0" err="1" smtClean="0">
                <a:solidFill>
                  <a:prstClr val="black"/>
                </a:solidFill>
                <a:latin typeface="Times New Roman" panose="02020603050405020304" pitchFamily="18" charset="0"/>
                <a:cs typeface="Times New Roman" panose="02020603050405020304" pitchFamily="18" charset="0"/>
              </a:rPr>
              <a:t>ảnh</a:t>
            </a:r>
            <a:endParaRPr lang="en-US" sz="3200" b="1" dirty="0">
              <a:solidFill>
                <a:prstClr val="black"/>
              </a:solidFill>
              <a:latin typeface="Times New Roman" panose="02020603050405020304" pitchFamily="18" charset="0"/>
              <a:cs typeface="Times New Roman" panose="02020603050405020304" pitchFamily="18" charset="0"/>
            </a:endParaRPr>
          </a:p>
        </p:txBody>
      </p:sp>
      <p:sp>
        <p:nvSpPr>
          <p:cNvPr id="17" name="TextBox 16"/>
          <p:cNvSpPr txBox="1"/>
          <p:nvPr/>
        </p:nvSpPr>
        <p:spPr>
          <a:xfrm>
            <a:off x="7630289" y="1409717"/>
            <a:ext cx="2070923" cy="584775"/>
          </a:xfrm>
          <a:prstGeom prst="rect">
            <a:avLst/>
          </a:prstGeom>
          <a:noFill/>
        </p:spPr>
        <p:txBody>
          <a:bodyPr wrap="square" rtlCol="0">
            <a:spAutoFit/>
          </a:bodyPr>
          <a:lstStyle/>
          <a:p>
            <a:pPr algn="just"/>
            <a:r>
              <a:rPr lang="en-US" sz="3200" b="1" dirty="0" err="1" smtClean="0">
                <a:solidFill>
                  <a:prstClr val="black"/>
                </a:solidFill>
                <a:latin typeface="Times New Roman" panose="02020603050405020304" pitchFamily="18" charset="0"/>
                <a:cs typeface="Times New Roman" panose="02020603050405020304" pitchFamily="18" charset="0"/>
              </a:rPr>
              <a:t>Đoạn</a:t>
            </a:r>
            <a:r>
              <a:rPr lang="en-US" sz="3200" b="1" dirty="0" smtClean="0">
                <a:solidFill>
                  <a:prstClr val="black"/>
                </a:solidFill>
                <a:latin typeface="Times New Roman" panose="02020603050405020304" pitchFamily="18" charset="0"/>
                <a:cs typeface="Times New Roman" panose="02020603050405020304" pitchFamily="18" charset="0"/>
              </a:rPr>
              <a:t> </a:t>
            </a:r>
            <a:r>
              <a:rPr lang="en-US" sz="3200" b="1" dirty="0" err="1" smtClean="0">
                <a:solidFill>
                  <a:prstClr val="black"/>
                </a:solidFill>
                <a:latin typeface="Times New Roman" panose="02020603050405020304" pitchFamily="18" charset="0"/>
                <a:cs typeface="Times New Roman" panose="02020603050405020304" pitchFamily="18" charset="0"/>
              </a:rPr>
              <a:t>văn</a:t>
            </a:r>
            <a:endParaRPr lang="en-US" sz="3200" b="1" dirty="0">
              <a:solidFill>
                <a:prstClr val="black"/>
              </a:solidFill>
              <a:latin typeface="Times New Roman" panose="02020603050405020304" pitchFamily="18" charset="0"/>
              <a:cs typeface="Times New Roman" panose="02020603050405020304" pitchFamily="18" charset="0"/>
            </a:endParaRPr>
          </a:p>
        </p:txBody>
      </p:sp>
      <p:sp>
        <p:nvSpPr>
          <p:cNvPr id="19" name="Rectangle 18"/>
          <p:cNvSpPr/>
          <p:nvPr/>
        </p:nvSpPr>
        <p:spPr>
          <a:xfrm>
            <a:off x="0" y="4785904"/>
            <a:ext cx="12420360" cy="2241960"/>
          </a:xfrm>
          <a:prstGeom prst="rect">
            <a:avLst/>
          </a:prstGeom>
          <a:solidFill>
            <a:schemeClr val="accent5">
              <a:lumMod val="75000"/>
              <a:alpha val="83137"/>
            </a:schemeClr>
          </a:solidFill>
        </p:spPr>
        <p:txBody>
          <a:bodyPr wrap="square">
            <a:spAutoFit/>
          </a:bodyPr>
          <a:lstStyle/>
          <a:p>
            <a:pPr defTabSz="914103">
              <a:lnSpc>
                <a:spcPct val="150000"/>
              </a:lnSpc>
              <a:spcBef>
                <a:spcPct val="0"/>
              </a:spcBef>
            </a:pPr>
            <a:endParaRPr lang="en-SG" altLang="en-US" sz="2400" i="1" dirty="0" smtClean="0">
              <a:solidFill>
                <a:prstClr val="white"/>
              </a:solidFill>
              <a:latin typeface="Times New Roman" panose="02020603050405020304" pitchFamily="18" charset="0"/>
            </a:endParaRPr>
          </a:p>
          <a:p>
            <a:pPr defTabSz="914103">
              <a:lnSpc>
                <a:spcPct val="150000"/>
              </a:lnSpc>
              <a:spcBef>
                <a:spcPct val="0"/>
              </a:spcBef>
            </a:pPr>
            <a:endParaRPr lang="en-SG" altLang="en-US" sz="2400" i="1" dirty="0">
              <a:solidFill>
                <a:prstClr val="white"/>
              </a:solidFill>
              <a:latin typeface="Times New Roman" panose="02020603050405020304" pitchFamily="18" charset="0"/>
            </a:endParaRPr>
          </a:p>
          <a:p>
            <a:pPr defTabSz="914103">
              <a:lnSpc>
                <a:spcPct val="150000"/>
              </a:lnSpc>
              <a:spcBef>
                <a:spcPct val="0"/>
              </a:spcBef>
            </a:pPr>
            <a:endParaRPr lang="en-SG" altLang="en-US" sz="2400" i="1" dirty="0" smtClean="0">
              <a:solidFill>
                <a:prstClr val="white"/>
              </a:solidFill>
              <a:latin typeface="Times New Roman" panose="02020603050405020304" pitchFamily="18" charset="0"/>
            </a:endParaRPr>
          </a:p>
          <a:p>
            <a:pPr defTabSz="914103">
              <a:lnSpc>
                <a:spcPct val="150000"/>
              </a:lnSpc>
              <a:spcBef>
                <a:spcPct val="0"/>
              </a:spcBef>
            </a:pPr>
            <a:endParaRPr lang="en-SG" altLang="en-US" sz="2400" i="1" dirty="0">
              <a:solidFill>
                <a:prstClr val="white"/>
              </a:solidFill>
              <a:latin typeface="Times New Roman" panose="02020603050405020304" pitchFamily="18" charset="0"/>
            </a:endParaRPr>
          </a:p>
        </p:txBody>
      </p:sp>
      <p:sp>
        <p:nvSpPr>
          <p:cNvPr id="2" name="Rectangle 1"/>
          <p:cNvSpPr/>
          <p:nvPr/>
        </p:nvSpPr>
        <p:spPr>
          <a:xfrm>
            <a:off x="214315" y="4953065"/>
            <a:ext cx="11725154" cy="1569660"/>
          </a:xfrm>
          <a:prstGeom prst="rect">
            <a:avLst/>
          </a:prstGeom>
        </p:spPr>
        <p:txBody>
          <a:bodyPr wrap="square">
            <a:spAutoFit/>
          </a:bodyPr>
          <a:lstStyle/>
          <a:p>
            <a:pPr algn="just"/>
            <a:r>
              <a:rPr lang="vi-VN" sz="3200" b="1" i="1" u="sng" dirty="0">
                <a:solidFill>
                  <a:schemeClr val="bg1"/>
                </a:solidFill>
                <a:latin typeface="+mj-lt"/>
              </a:rPr>
              <a:t>Nhận xét:</a:t>
            </a:r>
            <a:r>
              <a:rPr lang="vi-VN" sz="3200" dirty="0">
                <a:solidFill>
                  <a:schemeClr val="bg1"/>
                </a:solidFill>
                <a:latin typeface="+mj-lt"/>
              </a:rPr>
              <a:t> Văn bản có đầy đủ các yếu tố cơ bản của một văn bản thông tin. Qua đó, văn bản cung cấp cho người đọc những thông tin về các lễ hội thi thổi cơm ở khắp nơi trên mảnh đất hình chữ S xinh đẹp.</a:t>
            </a:r>
          </a:p>
        </p:txBody>
      </p:sp>
    </p:spTree>
    <p:extLst>
      <p:ext uri="{BB962C8B-B14F-4D97-AF65-F5344CB8AC3E}">
        <p14:creationId xmlns:p14="http://schemas.microsoft.com/office/powerpoint/2010/main" val="42283363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9"/>
                                        </p:tgtEl>
                                        <p:attrNameLst>
                                          <p:attrName>style.visibility</p:attrName>
                                        </p:attrNameLst>
                                      </p:cBhvr>
                                      <p:to>
                                        <p:strVal val="visible"/>
                                      </p:to>
                                    </p:set>
                                    <p:animEffect transition="in" filter="barn(inVertical)">
                                      <p:cBhvr>
                                        <p:cTn id="10"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3"/>
          <a:stretch>
            <a:fillRect/>
          </a:stretch>
        </p:blipFill>
        <p:spPr>
          <a:xfrm>
            <a:off x="371482" y="485418"/>
            <a:ext cx="3936561" cy="2986452"/>
          </a:xfrm>
          <a:prstGeom prst="rect">
            <a:avLst/>
          </a:prstGeom>
        </p:spPr>
      </p:pic>
      <p:pic>
        <p:nvPicPr>
          <p:cNvPr id="12" name="Picture 11"/>
          <p:cNvPicPr>
            <a:picLocks noChangeAspect="1"/>
          </p:cNvPicPr>
          <p:nvPr/>
        </p:nvPicPr>
        <p:blipFill>
          <a:blip r:embed="rId4"/>
          <a:stretch>
            <a:fillRect/>
          </a:stretch>
        </p:blipFill>
        <p:spPr>
          <a:xfrm>
            <a:off x="4569789" y="485418"/>
            <a:ext cx="3955948" cy="2986452"/>
          </a:xfrm>
          <a:prstGeom prst="rect">
            <a:avLst/>
          </a:prstGeom>
        </p:spPr>
      </p:pic>
      <p:pic>
        <p:nvPicPr>
          <p:cNvPr id="13" name="Picture 12"/>
          <p:cNvPicPr>
            <a:picLocks noChangeAspect="1"/>
          </p:cNvPicPr>
          <p:nvPr/>
        </p:nvPicPr>
        <p:blipFill>
          <a:blip r:embed="rId5"/>
          <a:stretch>
            <a:fillRect/>
          </a:stretch>
        </p:blipFill>
        <p:spPr>
          <a:xfrm>
            <a:off x="371483" y="3724725"/>
            <a:ext cx="3946176" cy="2704658"/>
          </a:xfrm>
          <a:prstGeom prst="rect">
            <a:avLst/>
          </a:prstGeom>
        </p:spPr>
      </p:pic>
      <p:pic>
        <p:nvPicPr>
          <p:cNvPr id="2" name="Picture 1"/>
          <p:cNvPicPr>
            <a:picLocks noChangeAspect="1"/>
          </p:cNvPicPr>
          <p:nvPr/>
        </p:nvPicPr>
        <p:blipFill>
          <a:blip r:embed="rId6"/>
          <a:stretch>
            <a:fillRect/>
          </a:stretch>
        </p:blipFill>
        <p:spPr>
          <a:xfrm>
            <a:off x="4569790" y="3724725"/>
            <a:ext cx="3955948" cy="2704658"/>
          </a:xfrm>
          <a:prstGeom prst="rect">
            <a:avLst/>
          </a:prstGeom>
        </p:spPr>
      </p:pic>
      <p:sp>
        <p:nvSpPr>
          <p:cNvPr id="10" name="Rectangle 9"/>
          <p:cNvSpPr/>
          <p:nvPr/>
        </p:nvSpPr>
        <p:spPr>
          <a:xfrm>
            <a:off x="8930175" y="-71440"/>
            <a:ext cx="3261825" cy="7294305"/>
          </a:xfrm>
          <a:prstGeom prst="rect">
            <a:avLst/>
          </a:prstGeom>
          <a:solidFill>
            <a:srgbClr val="F0F8FA">
              <a:alpha val="83137"/>
            </a:srgbClr>
          </a:solidFill>
        </p:spPr>
        <p:txBody>
          <a:bodyPr wrap="square">
            <a:spAutoFit/>
          </a:bodyPr>
          <a:lstStyle/>
          <a:p>
            <a:pPr defTabSz="914103">
              <a:lnSpc>
                <a:spcPct val="150000"/>
              </a:lnSpc>
              <a:spcBef>
                <a:spcPct val="0"/>
              </a:spcBef>
            </a:pPr>
            <a:endParaRPr lang="en-SG" altLang="en-US" sz="2400" i="1" dirty="0" smtClean="0">
              <a:solidFill>
                <a:prstClr val="white"/>
              </a:solidFill>
              <a:latin typeface="Times New Roman" panose="02020603050405020304" pitchFamily="18" charset="0"/>
            </a:endParaRPr>
          </a:p>
          <a:p>
            <a:pPr defTabSz="914103">
              <a:lnSpc>
                <a:spcPct val="150000"/>
              </a:lnSpc>
              <a:spcBef>
                <a:spcPct val="0"/>
              </a:spcBef>
            </a:pPr>
            <a:endParaRPr lang="en-SG" altLang="en-US" sz="2400" i="1" dirty="0">
              <a:solidFill>
                <a:prstClr val="white"/>
              </a:solidFill>
              <a:latin typeface="Times New Roman" panose="02020603050405020304" pitchFamily="18" charset="0"/>
            </a:endParaRPr>
          </a:p>
          <a:p>
            <a:pPr defTabSz="914103">
              <a:lnSpc>
                <a:spcPct val="150000"/>
              </a:lnSpc>
              <a:spcBef>
                <a:spcPct val="0"/>
              </a:spcBef>
            </a:pPr>
            <a:endParaRPr lang="en-SG" altLang="en-US" sz="2400" i="1" dirty="0" smtClean="0">
              <a:solidFill>
                <a:prstClr val="white"/>
              </a:solidFill>
              <a:latin typeface="Times New Roman" panose="02020603050405020304" pitchFamily="18" charset="0"/>
            </a:endParaRPr>
          </a:p>
          <a:p>
            <a:pPr defTabSz="914103">
              <a:lnSpc>
                <a:spcPct val="150000"/>
              </a:lnSpc>
              <a:spcBef>
                <a:spcPct val="0"/>
              </a:spcBef>
            </a:pPr>
            <a:endParaRPr lang="en-SG" altLang="en-US" sz="2400" i="1" dirty="0">
              <a:solidFill>
                <a:prstClr val="white"/>
              </a:solidFill>
              <a:latin typeface="Times New Roman" panose="02020603050405020304" pitchFamily="18" charset="0"/>
            </a:endParaRPr>
          </a:p>
          <a:p>
            <a:pPr defTabSz="914103">
              <a:lnSpc>
                <a:spcPct val="150000"/>
              </a:lnSpc>
              <a:spcBef>
                <a:spcPct val="0"/>
              </a:spcBef>
            </a:pPr>
            <a:endParaRPr lang="en-SG" altLang="en-US" sz="2400" i="1" dirty="0" smtClean="0">
              <a:solidFill>
                <a:prstClr val="white"/>
              </a:solidFill>
              <a:latin typeface="Times New Roman" panose="02020603050405020304" pitchFamily="18" charset="0"/>
            </a:endParaRPr>
          </a:p>
          <a:p>
            <a:pPr defTabSz="914103">
              <a:lnSpc>
                <a:spcPct val="150000"/>
              </a:lnSpc>
              <a:spcBef>
                <a:spcPct val="0"/>
              </a:spcBef>
            </a:pPr>
            <a:endParaRPr lang="en-SG" altLang="en-US" sz="2400" i="1" dirty="0">
              <a:solidFill>
                <a:prstClr val="white"/>
              </a:solidFill>
              <a:latin typeface="Times New Roman" panose="02020603050405020304" pitchFamily="18" charset="0"/>
            </a:endParaRPr>
          </a:p>
          <a:p>
            <a:pPr defTabSz="914103">
              <a:lnSpc>
                <a:spcPct val="150000"/>
              </a:lnSpc>
              <a:spcBef>
                <a:spcPct val="0"/>
              </a:spcBef>
            </a:pPr>
            <a:endParaRPr lang="en-SG" altLang="en-US" sz="2400" i="1" dirty="0" smtClean="0">
              <a:solidFill>
                <a:prstClr val="white"/>
              </a:solidFill>
              <a:latin typeface="Times New Roman" panose="02020603050405020304" pitchFamily="18" charset="0"/>
            </a:endParaRPr>
          </a:p>
          <a:p>
            <a:pPr defTabSz="914103">
              <a:lnSpc>
                <a:spcPct val="150000"/>
              </a:lnSpc>
              <a:spcBef>
                <a:spcPct val="0"/>
              </a:spcBef>
            </a:pPr>
            <a:endParaRPr lang="en-SG" altLang="en-US" sz="2400" i="1" dirty="0">
              <a:solidFill>
                <a:prstClr val="white"/>
              </a:solidFill>
              <a:latin typeface="Times New Roman" panose="02020603050405020304" pitchFamily="18" charset="0"/>
            </a:endParaRPr>
          </a:p>
          <a:p>
            <a:pPr defTabSz="914103">
              <a:lnSpc>
                <a:spcPct val="150000"/>
              </a:lnSpc>
              <a:spcBef>
                <a:spcPct val="0"/>
              </a:spcBef>
            </a:pPr>
            <a:endParaRPr lang="en-SG" altLang="en-US" sz="2400" i="1" dirty="0" smtClean="0">
              <a:solidFill>
                <a:prstClr val="white"/>
              </a:solidFill>
              <a:latin typeface="Times New Roman" panose="02020603050405020304" pitchFamily="18" charset="0"/>
            </a:endParaRPr>
          </a:p>
          <a:p>
            <a:pPr defTabSz="914103">
              <a:lnSpc>
                <a:spcPct val="150000"/>
              </a:lnSpc>
              <a:spcBef>
                <a:spcPct val="0"/>
              </a:spcBef>
            </a:pPr>
            <a:endParaRPr lang="en-SG" altLang="en-US" sz="2400" i="1" dirty="0">
              <a:solidFill>
                <a:prstClr val="white"/>
              </a:solidFill>
              <a:latin typeface="Times New Roman" panose="02020603050405020304" pitchFamily="18" charset="0"/>
            </a:endParaRPr>
          </a:p>
          <a:p>
            <a:pPr defTabSz="914103">
              <a:lnSpc>
                <a:spcPct val="150000"/>
              </a:lnSpc>
              <a:spcBef>
                <a:spcPct val="0"/>
              </a:spcBef>
            </a:pPr>
            <a:endParaRPr lang="en-SG" altLang="en-US" sz="2400" i="1" dirty="0" smtClean="0">
              <a:solidFill>
                <a:prstClr val="white"/>
              </a:solidFill>
              <a:latin typeface="Times New Roman" panose="02020603050405020304" pitchFamily="18" charset="0"/>
            </a:endParaRPr>
          </a:p>
          <a:p>
            <a:pPr defTabSz="914103">
              <a:lnSpc>
                <a:spcPct val="150000"/>
              </a:lnSpc>
              <a:spcBef>
                <a:spcPct val="0"/>
              </a:spcBef>
            </a:pPr>
            <a:endParaRPr lang="en-SG" altLang="en-US" sz="2400" i="1" dirty="0">
              <a:solidFill>
                <a:prstClr val="white"/>
              </a:solidFill>
              <a:latin typeface="Times New Roman" panose="02020603050405020304" pitchFamily="18" charset="0"/>
            </a:endParaRPr>
          </a:p>
          <a:p>
            <a:pPr defTabSz="914103">
              <a:lnSpc>
                <a:spcPct val="150000"/>
              </a:lnSpc>
              <a:spcBef>
                <a:spcPct val="0"/>
              </a:spcBef>
            </a:pPr>
            <a:endParaRPr lang="en-SG" altLang="en-US" sz="2400" i="1" dirty="0">
              <a:solidFill>
                <a:prstClr val="white"/>
              </a:solidFill>
              <a:latin typeface="Times New Roman" panose="02020603050405020304" pitchFamily="18" charset="0"/>
            </a:endParaRPr>
          </a:p>
        </p:txBody>
      </p:sp>
      <p:pic>
        <p:nvPicPr>
          <p:cNvPr id="3" name="Picture 2"/>
          <p:cNvPicPr>
            <a:picLocks noChangeAspect="1"/>
          </p:cNvPicPr>
          <p:nvPr/>
        </p:nvPicPr>
        <p:blipFill>
          <a:blip r:embed="rId7"/>
          <a:stretch>
            <a:fillRect/>
          </a:stretch>
        </p:blipFill>
        <p:spPr>
          <a:xfrm>
            <a:off x="9325551" y="485418"/>
            <a:ext cx="2518785" cy="6175444"/>
          </a:xfrm>
          <a:prstGeom prst="rect">
            <a:avLst/>
          </a:prstGeom>
        </p:spPr>
      </p:pic>
    </p:spTree>
    <p:extLst>
      <p:ext uri="{BB962C8B-B14F-4D97-AF65-F5344CB8AC3E}">
        <p14:creationId xmlns:p14="http://schemas.microsoft.com/office/powerpoint/2010/main" val="1850835023"/>
      </p:ext>
    </p:extLst>
  </p:cSld>
  <p:clrMapOvr>
    <a:masterClrMapping/>
  </p:clrMapOvr>
  <p:transition spd="med">
    <p:pull/>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Group 18"/>
          <p:cNvGrpSpPr/>
          <p:nvPr/>
        </p:nvGrpSpPr>
        <p:grpSpPr>
          <a:xfrm>
            <a:off x="197872" y="341996"/>
            <a:ext cx="6674416" cy="496647"/>
            <a:chOff x="644526" y="2766774"/>
            <a:chExt cx="13350569" cy="993289"/>
          </a:xfrm>
        </p:grpSpPr>
        <p:sp>
          <p:nvSpPr>
            <p:cNvPr id="20" name="TextBox 19"/>
            <p:cNvSpPr txBox="1"/>
            <p:nvPr/>
          </p:nvSpPr>
          <p:spPr>
            <a:xfrm>
              <a:off x="1906586" y="2766774"/>
              <a:ext cx="12088509" cy="923325"/>
            </a:xfrm>
            <a:prstGeom prst="rect">
              <a:avLst/>
            </a:prstGeom>
            <a:noFill/>
          </p:spPr>
          <p:txBody>
            <a:bodyPr wrap="square" rtlCol="0">
              <a:spAutoFit/>
            </a:bodyPr>
            <a:lstStyle/>
            <a:p>
              <a:pPr defTabSz="1076536"/>
              <a:r>
                <a:rPr lang="en-US" sz="2400" b="1" i="1" dirty="0" err="1" smtClean="0">
                  <a:solidFill>
                    <a:srgbClr val="4BACC6">
                      <a:lumMod val="75000"/>
                    </a:srgbClr>
                  </a:solidFill>
                  <a:latin typeface="Tahoma" panose="020B0604030504040204" pitchFamily="34" charset="0"/>
                  <a:ea typeface="Tahoma" panose="020B0604030504040204" pitchFamily="34" charset="0"/>
                  <a:cs typeface="Tahoma" panose="020B0604030504040204" pitchFamily="34" charset="0"/>
                </a:rPr>
                <a:t>Các</a:t>
              </a:r>
              <a:r>
                <a:rPr lang="en-US" sz="2400" b="1" i="1" dirty="0" smtClean="0">
                  <a:solidFill>
                    <a:srgbClr val="4BACC6">
                      <a:lumMod val="75000"/>
                    </a:srgbClr>
                  </a:solidFill>
                  <a:latin typeface="Tahoma" panose="020B0604030504040204" pitchFamily="34" charset="0"/>
                  <a:ea typeface="Tahoma" panose="020B0604030504040204" pitchFamily="34" charset="0"/>
                  <a:cs typeface="Tahoma" panose="020B0604030504040204" pitchFamily="34" charset="0"/>
                </a:rPr>
                <a:t> </a:t>
              </a:r>
              <a:r>
                <a:rPr lang="en-US" sz="2400" b="1" i="1" dirty="0" err="1" smtClean="0">
                  <a:solidFill>
                    <a:srgbClr val="4BACC6">
                      <a:lumMod val="75000"/>
                    </a:srgbClr>
                  </a:solidFill>
                  <a:latin typeface="Tahoma" panose="020B0604030504040204" pitchFamily="34" charset="0"/>
                  <a:ea typeface="Tahoma" panose="020B0604030504040204" pitchFamily="34" charset="0"/>
                  <a:cs typeface="Tahoma" panose="020B0604030504040204" pitchFamily="34" charset="0"/>
                </a:rPr>
                <a:t>hội</a:t>
              </a:r>
              <a:r>
                <a:rPr lang="en-US" sz="2400" b="1" i="1" dirty="0" smtClean="0">
                  <a:solidFill>
                    <a:srgbClr val="4BACC6">
                      <a:lumMod val="75000"/>
                    </a:srgbClr>
                  </a:solidFill>
                  <a:latin typeface="Tahoma" panose="020B0604030504040204" pitchFamily="34" charset="0"/>
                  <a:ea typeface="Tahoma" panose="020B0604030504040204" pitchFamily="34" charset="0"/>
                  <a:cs typeface="Tahoma" panose="020B0604030504040204" pitchFamily="34" charset="0"/>
                </a:rPr>
                <a:t> </a:t>
              </a:r>
              <a:r>
                <a:rPr lang="en-US" sz="2400" b="1" i="1" dirty="0" err="1" smtClean="0">
                  <a:solidFill>
                    <a:srgbClr val="4BACC6">
                      <a:lumMod val="75000"/>
                    </a:srgbClr>
                  </a:solidFill>
                  <a:latin typeface="Tahoma" panose="020B0604030504040204" pitchFamily="34" charset="0"/>
                  <a:ea typeface="Tahoma" panose="020B0604030504040204" pitchFamily="34" charset="0"/>
                  <a:cs typeface="Tahoma" panose="020B0604030504040204" pitchFamily="34" charset="0"/>
                </a:rPr>
                <a:t>thi</a:t>
              </a:r>
              <a:r>
                <a:rPr lang="en-US" sz="2400" b="1" i="1" dirty="0" smtClean="0">
                  <a:solidFill>
                    <a:srgbClr val="4BACC6">
                      <a:lumMod val="75000"/>
                    </a:srgbClr>
                  </a:solidFill>
                  <a:latin typeface="Tahoma" panose="020B0604030504040204" pitchFamily="34" charset="0"/>
                  <a:ea typeface="Tahoma" panose="020B0604030504040204" pitchFamily="34" charset="0"/>
                  <a:cs typeface="Tahoma" panose="020B0604030504040204" pitchFamily="34" charset="0"/>
                </a:rPr>
                <a:t> </a:t>
              </a:r>
              <a:r>
                <a:rPr lang="en-US" sz="2400" b="1" i="1" dirty="0" err="1" smtClean="0">
                  <a:solidFill>
                    <a:srgbClr val="4BACC6">
                      <a:lumMod val="75000"/>
                    </a:srgbClr>
                  </a:solidFill>
                  <a:latin typeface="Tahoma" panose="020B0604030504040204" pitchFamily="34" charset="0"/>
                  <a:ea typeface="Tahoma" panose="020B0604030504040204" pitchFamily="34" charset="0"/>
                  <a:cs typeface="Tahoma" panose="020B0604030504040204" pitchFamily="34" charset="0"/>
                </a:rPr>
                <a:t>thổi</a:t>
              </a:r>
              <a:r>
                <a:rPr lang="en-US" sz="2400" b="1" i="1" dirty="0" smtClean="0">
                  <a:solidFill>
                    <a:srgbClr val="4BACC6">
                      <a:lumMod val="75000"/>
                    </a:srgbClr>
                  </a:solidFill>
                  <a:latin typeface="Tahoma" panose="020B0604030504040204" pitchFamily="34" charset="0"/>
                  <a:ea typeface="Tahoma" panose="020B0604030504040204" pitchFamily="34" charset="0"/>
                  <a:cs typeface="Tahoma" panose="020B0604030504040204" pitchFamily="34" charset="0"/>
                </a:rPr>
                <a:t> </a:t>
              </a:r>
              <a:r>
                <a:rPr lang="en-US" sz="2400" b="1" i="1" dirty="0" err="1" smtClean="0">
                  <a:solidFill>
                    <a:srgbClr val="4BACC6">
                      <a:lumMod val="75000"/>
                    </a:srgbClr>
                  </a:solidFill>
                  <a:latin typeface="Tahoma" panose="020B0604030504040204" pitchFamily="34" charset="0"/>
                  <a:ea typeface="Tahoma" panose="020B0604030504040204" pitchFamily="34" charset="0"/>
                  <a:cs typeface="Tahoma" panose="020B0604030504040204" pitchFamily="34" charset="0"/>
                </a:rPr>
                <a:t>cơm</a:t>
              </a:r>
              <a:endParaRPr lang="vi-VN" sz="2400" b="1" i="1" dirty="0">
                <a:solidFill>
                  <a:srgbClr val="4BACC6">
                    <a:lumMod val="75000"/>
                  </a:srgbClr>
                </a:solidFill>
                <a:latin typeface="Tahoma" panose="020B0604030504040204" pitchFamily="34" charset="0"/>
                <a:ea typeface="Tahoma" panose="020B0604030504040204" pitchFamily="34" charset="0"/>
                <a:cs typeface="Tahoma" panose="020B0604030504040204" pitchFamily="34" charset="0"/>
              </a:endParaRPr>
            </a:p>
          </p:txBody>
        </p:sp>
        <p:sp>
          <p:nvSpPr>
            <p:cNvPr id="21" name="Rounded Rectangle 20"/>
            <p:cNvSpPr/>
            <p:nvPr/>
          </p:nvSpPr>
          <p:spPr>
            <a:xfrm>
              <a:off x="644526" y="2823876"/>
              <a:ext cx="1269206" cy="804672"/>
            </a:xfrm>
            <a:prstGeom prst="roundRect">
              <a:avLst/>
            </a:prstGeom>
            <a:solidFill>
              <a:schemeClr val="accent5">
                <a:lumMod val="7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6536"/>
              <a:endParaRPr lang="en-US" sz="2133" i="1">
                <a:solidFill>
                  <a:prstClr val="white"/>
                </a:solidFill>
              </a:endParaRPr>
            </a:p>
          </p:txBody>
        </p:sp>
        <p:sp>
          <p:nvSpPr>
            <p:cNvPr id="22" name="TextBox 21"/>
            <p:cNvSpPr txBox="1"/>
            <p:nvPr/>
          </p:nvSpPr>
          <p:spPr>
            <a:xfrm>
              <a:off x="957123" y="2795828"/>
              <a:ext cx="783010" cy="964235"/>
            </a:xfrm>
            <a:prstGeom prst="rect">
              <a:avLst/>
            </a:prstGeom>
            <a:noFill/>
          </p:spPr>
          <p:txBody>
            <a:bodyPr wrap="none" rtlCol="0">
              <a:spAutoFit/>
            </a:bodyPr>
            <a:lstStyle/>
            <a:p>
              <a:pPr algn="ctr" defTabSz="1076536"/>
              <a:r>
                <a:rPr lang="en-US" sz="2533" b="1" i="1" dirty="0" smtClean="0">
                  <a:solidFill>
                    <a:prstClr val="white"/>
                  </a:solidFill>
                  <a:latin typeface="Tahoma" panose="020B0604030504040204" pitchFamily="34" charset="0"/>
                  <a:ea typeface="Tahoma" panose="020B0604030504040204" pitchFamily="34" charset="0"/>
                  <a:cs typeface="Tahoma" panose="020B0604030504040204" pitchFamily="34" charset="0"/>
                </a:rPr>
                <a:t>2</a:t>
              </a:r>
              <a:endParaRPr lang="en-US" sz="2533" b="1" i="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grpSp>
      <p:sp>
        <p:nvSpPr>
          <p:cNvPr id="23" name="Rectangle 22"/>
          <p:cNvSpPr/>
          <p:nvPr/>
        </p:nvSpPr>
        <p:spPr>
          <a:xfrm>
            <a:off x="354150" y="1081507"/>
            <a:ext cx="8604113" cy="5262979"/>
          </a:xfrm>
          <a:prstGeom prst="rect">
            <a:avLst/>
          </a:prstGeom>
        </p:spPr>
        <p:txBody>
          <a:bodyPr wrap="square">
            <a:spAutoFit/>
          </a:bodyPr>
          <a:lstStyle/>
          <a:p>
            <a:pPr algn="just">
              <a:lnSpc>
                <a:spcPct val="150000"/>
              </a:lnSpc>
            </a:pPr>
            <a:r>
              <a:rPr lang="vi-VN" sz="2800" b="1" i="1" dirty="0">
                <a:solidFill>
                  <a:srgbClr val="FF0000"/>
                </a:solidFill>
                <a:latin typeface="Times New Roman" panose="02020603050405020304" pitchFamily="18" charset="0"/>
                <a:cs typeface="Times New Roman" panose="02020603050405020304" pitchFamily="18" charset="0"/>
              </a:rPr>
              <a:t>a. Thi nấu cơm ở hội Thị Cấm (Từ Liêm - Hà Nội)</a:t>
            </a:r>
            <a:endParaRPr lang="vi-VN" sz="2800" i="1" dirty="0">
              <a:solidFill>
                <a:srgbClr val="FF0000"/>
              </a:solidFill>
              <a:latin typeface="Times New Roman" panose="02020603050405020304" pitchFamily="18" charset="0"/>
              <a:cs typeface="Times New Roman" panose="02020603050405020304" pitchFamily="18" charset="0"/>
            </a:endParaRPr>
          </a:p>
          <a:p>
            <a:pPr algn="just">
              <a:lnSpc>
                <a:spcPct val="150000"/>
              </a:lnSpc>
            </a:pPr>
            <a:r>
              <a:rPr lang="vi-VN" sz="2800" b="1" dirty="0">
                <a:latin typeface="Times New Roman" panose="02020603050405020304" pitchFamily="18" charset="0"/>
                <a:cs typeface="Times New Roman" panose="02020603050405020304" pitchFamily="18" charset="0"/>
              </a:rPr>
              <a:t>- Mục đích</a:t>
            </a:r>
            <a:r>
              <a:rPr lang="vi-VN" sz="2800" dirty="0">
                <a:latin typeface="Times New Roman" panose="02020603050405020304" pitchFamily="18" charset="0"/>
                <a:cs typeface="Times New Roman" panose="02020603050405020304" pitchFamily="18" charset="0"/>
              </a:rPr>
              <a:t>: Diễn lại tích của Phan Tây Nhạc, vị tướng thời vua Hùng thứ 18.</a:t>
            </a:r>
          </a:p>
          <a:p>
            <a:pPr algn="just">
              <a:lnSpc>
                <a:spcPct val="150000"/>
              </a:lnSpc>
            </a:pPr>
            <a:r>
              <a:rPr lang="vi-VN" sz="2800" b="1" dirty="0">
                <a:latin typeface="Times New Roman" panose="02020603050405020304" pitchFamily="18" charset="0"/>
                <a:cs typeface="Times New Roman" panose="02020603050405020304" pitchFamily="18" charset="0"/>
              </a:rPr>
              <a:t>- Thể lệ:</a:t>
            </a:r>
            <a:r>
              <a:rPr lang="vi-VN" sz="2800" dirty="0">
                <a:latin typeface="Times New Roman" panose="02020603050405020304" pitchFamily="18" charset="0"/>
                <a:cs typeface="Times New Roman" panose="02020603050405020304" pitchFamily="18" charset="0"/>
              </a:rPr>
              <a:t> </a:t>
            </a:r>
          </a:p>
          <a:p>
            <a:pPr algn="just">
              <a:lnSpc>
                <a:spcPct val="150000"/>
              </a:lnSpc>
            </a:pPr>
            <a:r>
              <a:rPr lang="en-US" sz="2800" dirty="0" smtClean="0">
                <a:latin typeface="Times New Roman" panose="02020603050405020304" pitchFamily="18" charset="0"/>
                <a:cs typeface="Times New Roman" panose="02020603050405020304" pitchFamily="18" charset="0"/>
              </a:rPr>
              <a:t>+ </a:t>
            </a:r>
            <a:r>
              <a:rPr lang="vi-VN" sz="2800" dirty="0" smtClean="0">
                <a:latin typeface="Times New Roman" panose="02020603050405020304" pitchFamily="18" charset="0"/>
                <a:cs typeface="Times New Roman" panose="02020603050405020304" pitchFamily="18" charset="0"/>
              </a:rPr>
              <a:t>Nguyên </a:t>
            </a:r>
            <a:r>
              <a:rPr lang="vi-VN" sz="2800" dirty="0">
                <a:latin typeface="Times New Roman" panose="02020603050405020304" pitchFamily="18" charset="0"/>
                <a:cs typeface="Times New Roman" panose="02020603050405020304" pitchFamily="18" charset="0"/>
              </a:rPr>
              <a:t>liệu: thóc, củi chưa có lửa, chưa có </a:t>
            </a:r>
            <a:r>
              <a:rPr lang="vi-VN" sz="2800" dirty="0" smtClean="0">
                <a:latin typeface="Times New Roman" panose="02020603050405020304" pitchFamily="18" charset="0"/>
                <a:cs typeface="Times New Roman" panose="02020603050405020304" pitchFamily="18" charset="0"/>
              </a:rPr>
              <a:t>nước.</a:t>
            </a:r>
            <a:endParaRPr lang="en-US" sz="2800" dirty="0" smtClean="0">
              <a:latin typeface="Times New Roman" panose="02020603050405020304" pitchFamily="18" charset="0"/>
              <a:cs typeface="Times New Roman" panose="02020603050405020304" pitchFamily="18" charset="0"/>
            </a:endParaRPr>
          </a:p>
          <a:p>
            <a:pPr algn="just">
              <a:lnSpc>
                <a:spcPct val="150000"/>
              </a:lnSpc>
            </a:pPr>
            <a:r>
              <a:rPr lang="en-US" sz="2800" dirty="0" smtClean="0">
                <a:latin typeface="Times New Roman" panose="02020603050405020304" pitchFamily="18" charset="0"/>
                <a:cs typeface="Times New Roman" panose="02020603050405020304" pitchFamily="18" charset="0"/>
              </a:rPr>
              <a:t>+ </a:t>
            </a:r>
            <a:r>
              <a:rPr lang="vi-VN" sz="2800" dirty="0" smtClean="0">
                <a:latin typeface="Times New Roman" panose="02020603050405020304" pitchFamily="18" charset="0"/>
                <a:cs typeface="Times New Roman" panose="02020603050405020304" pitchFamily="18" charset="0"/>
              </a:rPr>
              <a:t>Các </a:t>
            </a:r>
            <a:r>
              <a:rPr lang="vi-VN" sz="2800" dirty="0">
                <a:latin typeface="Times New Roman" panose="02020603050405020304" pitchFamily="18" charset="0"/>
                <a:cs typeface="Times New Roman" panose="02020603050405020304" pitchFamily="18" charset="0"/>
              </a:rPr>
              <a:t>đội phải tạo ra gạo, tạo ra lửa, đi lấy nước nấu cơm.</a:t>
            </a:r>
          </a:p>
          <a:p>
            <a:pPr algn="just">
              <a:lnSpc>
                <a:spcPct val="150000"/>
              </a:lnSpc>
            </a:pPr>
            <a:r>
              <a:rPr lang="en-US" sz="2800" dirty="0" smtClean="0">
                <a:latin typeface="Times New Roman" panose="02020603050405020304" pitchFamily="18" charset="0"/>
                <a:cs typeface="Times New Roman" panose="02020603050405020304" pitchFamily="18" charset="0"/>
              </a:rPr>
              <a:t>+ </a:t>
            </a:r>
            <a:r>
              <a:rPr lang="vi-VN" sz="2800" dirty="0" smtClean="0">
                <a:latin typeface="Times New Roman" panose="02020603050405020304" pitchFamily="18" charset="0"/>
                <a:cs typeface="Times New Roman" panose="02020603050405020304" pitchFamily="18" charset="0"/>
              </a:rPr>
              <a:t>3 </a:t>
            </a:r>
            <a:r>
              <a:rPr lang="vi-VN" sz="2800" dirty="0">
                <a:latin typeface="Times New Roman" panose="02020603050405020304" pitchFamily="18" charset="0"/>
                <a:cs typeface="Times New Roman" panose="02020603050405020304" pitchFamily="18" charset="0"/>
              </a:rPr>
              <a:t>phần thi.</a:t>
            </a:r>
          </a:p>
          <a:p>
            <a:pPr algn="just">
              <a:lnSpc>
                <a:spcPct val="150000"/>
              </a:lnSpc>
            </a:pPr>
            <a:r>
              <a:rPr lang="en-US" sz="2800" dirty="0" smtClean="0">
                <a:latin typeface="Times New Roman" panose="02020603050405020304" pitchFamily="18" charset="0"/>
                <a:cs typeface="Times New Roman" panose="02020603050405020304" pitchFamily="18" charset="0"/>
              </a:rPr>
              <a:t>+ </a:t>
            </a:r>
            <a:r>
              <a:rPr lang="vi-VN" sz="2800" dirty="0" smtClean="0">
                <a:latin typeface="Times New Roman" panose="02020603050405020304" pitchFamily="18" charset="0"/>
                <a:cs typeface="Times New Roman" panose="02020603050405020304" pitchFamily="18" charset="0"/>
              </a:rPr>
              <a:t>Thành </a:t>
            </a:r>
            <a:r>
              <a:rPr lang="vi-VN" sz="2800" dirty="0">
                <a:latin typeface="Times New Roman" panose="02020603050405020304" pitchFamily="18" charset="0"/>
                <a:cs typeface="Times New Roman" panose="02020603050405020304" pitchFamily="18" charset="0"/>
              </a:rPr>
              <a:t>viên tham gia: mỗi đội 10 người (cả nam và nữ</a:t>
            </a:r>
            <a:r>
              <a:rPr lang="vi-VN" sz="2800" dirty="0" smtClean="0">
                <a:latin typeface="Times New Roman" panose="02020603050405020304" pitchFamily="18" charset="0"/>
                <a:cs typeface="Times New Roman" panose="02020603050405020304" pitchFamily="18" charset="0"/>
              </a:rPr>
              <a:t>).</a:t>
            </a:r>
            <a:endParaRPr lang="vi-VN" sz="2800" dirty="0">
              <a:latin typeface="Times New Roman" panose="02020603050405020304" pitchFamily="18" charset="0"/>
              <a:cs typeface="Times New Roman" panose="02020603050405020304" pitchFamily="18" charset="0"/>
            </a:endParaRPr>
          </a:p>
        </p:txBody>
      </p:sp>
      <p:pic>
        <p:nvPicPr>
          <p:cNvPr id="24" name="Picture 2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244013" y="284844"/>
            <a:ext cx="2715086" cy="3580026"/>
          </a:xfrm>
          <a:prstGeom prst="rect">
            <a:avLst/>
          </a:prstGeom>
        </p:spPr>
      </p:pic>
    </p:spTree>
    <p:extLst>
      <p:ext uri="{BB962C8B-B14F-4D97-AF65-F5344CB8AC3E}">
        <p14:creationId xmlns:p14="http://schemas.microsoft.com/office/powerpoint/2010/main" val="20972670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3">
                                            <p:txEl>
                                              <p:pRg st="0" end="0"/>
                                            </p:txEl>
                                          </p:spTgt>
                                        </p:tgtEl>
                                        <p:attrNameLst>
                                          <p:attrName>style.visibility</p:attrName>
                                        </p:attrNameLst>
                                      </p:cBhvr>
                                      <p:to>
                                        <p:strVal val="visible"/>
                                      </p:to>
                                    </p:set>
                                    <p:animEffect transition="in" filter="barn(inVertical)">
                                      <p:cBhvr>
                                        <p:cTn id="7" dur="500"/>
                                        <p:tgtEl>
                                          <p:spTgt spid="2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circle(in)">
                                      <p:cBhvr>
                                        <p:cTn id="12" dur="2000"/>
                                        <p:tgtEl>
                                          <p:spTgt spid="24"/>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23">
                                            <p:txEl>
                                              <p:pRg st="1" end="1"/>
                                            </p:txEl>
                                          </p:spTgt>
                                        </p:tgtEl>
                                        <p:attrNameLst>
                                          <p:attrName>style.visibility</p:attrName>
                                        </p:attrNameLst>
                                      </p:cBhvr>
                                      <p:to>
                                        <p:strVal val="visible"/>
                                      </p:to>
                                    </p:set>
                                    <p:animEffect transition="in" filter="barn(inVertical)">
                                      <p:cBhvr>
                                        <p:cTn id="17" dur="500"/>
                                        <p:tgtEl>
                                          <p:spTgt spid="2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nodeType="clickEffect">
                                  <p:stCondLst>
                                    <p:cond delay="0"/>
                                  </p:stCondLst>
                                  <p:childTnLst>
                                    <p:set>
                                      <p:cBhvr>
                                        <p:cTn id="21" dur="1" fill="hold">
                                          <p:stCondLst>
                                            <p:cond delay="0"/>
                                          </p:stCondLst>
                                        </p:cTn>
                                        <p:tgtEl>
                                          <p:spTgt spid="23">
                                            <p:txEl>
                                              <p:pRg st="2" end="2"/>
                                            </p:txEl>
                                          </p:spTgt>
                                        </p:tgtEl>
                                        <p:attrNameLst>
                                          <p:attrName>style.visibility</p:attrName>
                                        </p:attrNameLst>
                                      </p:cBhvr>
                                      <p:to>
                                        <p:strVal val="visible"/>
                                      </p:to>
                                    </p:set>
                                    <p:animEffect transition="in" filter="fade">
                                      <p:cBhvr>
                                        <p:cTn id="22" dur="1000"/>
                                        <p:tgtEl>
                                          <p:spTgt spid="23">
                                            <p:txEl>
                                              <p:pRg st="2" end="2"/>
                                            </p:txEl>
                                          </p:spTgt>
                                        </p:tgtEl>
                                      </p:cBhvr>
                                    </p:animEffect>
                                    <p:anim calcmode="lin" valueType="num">
                                      <p:cBhvr>
                                        <p:cTn id="23" dur="1000" fill="hold"/>
                                        <p:tgtEl>
                                          <p:spTgt spid="23">
                                            <p:txEl>
                                              <p:pRg st="2" end="2"/>
                                            </p:txEl>
                                          </p:spTgt>
                                        </p:tgtEl>
                                        <p:attrNameLst>
                                          <p:attrName>ppt_x</p:attrName>
                                        </p:attrNameLst>
                                      </p:cBhvr>
                                      <p:tavLst>
                                        <p:tav tm="0">
                                          <p:val>
                                            <p:strVal val="#ppt_x"/>
                                          </p:val>
                                        </p:tav>
                                        <p:tav tm="100000">
                                          <p:val>
                                            <p:strVal val="#ppt_x"/>
                                          </p:val>
                                        </p:tav>
                                      </p:tavLst>
                                    </p:anim>
                                    <p:anim calcmode="lin" valueType="num">
                                      <p:cBhvr>
                                        <p:cTn id="24" dur="1000" fill="hold"/>
                                        <p:tgtEl>
                                          <p:spTgt spid="2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6" presetClass="entr" presetSubtype="0" fill="hold" nodeType="clickEffect">
                                  <p:stCondLst>
                                    <p:cond delay="0"/>
                                  </p:stCondLst>
                                  <p:childTnLst>
                                    <p:set>
                                      <p:cBhvr>
                                        <p:cTn id="28" dur="1" fill="hold">
                                          <p:stCondLst>
                                            <p:cond delay="0"/>
                                          </p:stCondLst>
                                        </p:cTn>
                                        <p:tgtEl>
                                          <p:spTgt spid="23">
                                            <p:txEl>
                                              <p:pRg st="3" end="3"/>
                                            </p:txEl>
                                          </p:spTgt>
                                        </p:tgtEl>
                                        <p:attrNameLst>
                                          <p:attrName>style.visibility</p:attrName>
                                        </p:attrNameLst>
                                      </p:cBhvr>
                                      <p:to>
                                        <p:strVal val="visible"/>
                                      </p:to>
                                    </p:set>
                                    <p:animEffect transition="in" filter="wipe(down)">
                                      <p:cBhvr>
                                        <p:cTn id="29" dur="580">
                                          <p:stCondLst>
                                            <p:cond delay="0"/>
                                          </p:stCondLst>
                                        </p:cTn>
                                        <p:tgtEl>
                                          <p:spTgt spid="23">
                                            <p:txEl>
                                              <p:pRg st="3" end="3"/>
                                            </p:txEl>
                                          </p:spTgt>
                                        </p:tgtEl>
                                      </p:cBhvr>
                                    </p:animEffect>
                                    <p:anim calcmode="lin" valueType="num">
                                      <p:cBhvr>
                                        <p:cTn id="30" dur="1822" tmFilter="0,0; 0.14,0.36; 0.43,0.73; 0.71,0.91; 1.0,1.0">
                                          <p:stCondLst>
                                            <p:cond delay="0"/>
                                          </p:stCondLst>
                                        </p:cTn>
                                        <p:tgtEl>
                                          <p:spTgt spid="23">
                                            <p:txEl>
                                              <p:pRg st="3" end="3"/>
                                            </p:txEl>
                                          </p:spTgt>
                                        </p:tgtEl>
                                        <p:attrNameLst>
                                          <p:attrName>ppt_x</p:attrName>
                                        </p:attrNameLst>
                                      </p:cBhvr>
                                      <p:tavLst>
                                        <p:tav tm="0">
                                          <p:val>
                                            <p:strVal val="#ppt_x-0.25"/>
                                          </p:val>
                                        </p:tav>
                                        <p:tav tm="100000">
                                          <p:val>
                                            <p:strVal val="#ppt_x"/>
                                          </p:val>
                                        </p:tav>
                                      </p:tavLst>
                                    </p:anim>
                                    <p:anim calcmode="lin" valueType="num">
                                      <p:cBhvr>
                                        <p:cTn id="31" dur="664" tmFilter="0.0,0.0; 0.25,0.07; 0.50,0.2; 0.75,0.467; 1.0,1.0">
                                          <p:stCondLst>
                                            <p:cond delay="0"/>
                                          </p:stCondLst>
                                        </p:cTn>
                                        <p:tgtEl>
                                          <p:spTgt spid="23">
                                            <p:txEl>
                                              <p:pRg st="3" end="3"/>
                                            </p:txEl>
                                          </p:spTgt>
                                        </p:tgtEl>
                                        <p:attrNameLst>
                                          <p:attrName>ppt_y</p:attrName>
                                        </p:attrNameLst>
                                      </p:cBhvr>
                                      <p:tavLst>
                                        <p:tav tm="0" fmla="#ppt_y-sin(pi*$)/3">
                                          <p:val>
                                            <p:fltVal val="0.5"/>
                                          </p:val>
                                        </p:tav>
                                        <p:tav tm="100000">
                                          <p:val>
                                            <p:fltVal val="1"/>
                                          </p:val>
                                        </p:tav>
                                      </p:tavLst>
                                    </p:anim>
                                    <p:anim calcmode="lin" valueType="num">
                                      <p:cBhvr>
                                        <p:cTn id="32" dur="664" tmFilter="0, 0; 0.125,0.2665; 0.25,0.4; 0.375,0.465; 0.5,0.5;  0.625,0.535; 0.75,0.6; 0.875,0.7335; 1,1">
                                          <p:stCondLst>
                                            <p:cond delay="664"/>
                                          </p:stCondLst>
                                        </p:cTn>
                                        <p:tgtEl>
                                          <p:spTgt spid="23">
                                            <p:txEl>
                                              <p:pRg st="3" end="3"/>
                                            </p:txEl>
                                          </p:spTgt>
                                        </p:tgtEl>
                                        <p:attrNameLst>
                                          <p:attrName>ppt_y</p:attrName>
                                        </p:attrNameLst>
                                      </p:cBhvr>
                                      <p:tavLst>
                                        <p:tav tm="0" fmla="#ppt_y-sin(pi*$)/9">
                                          <p:val>
                                            <p:fltVal val="0"/>
                                          </p:val>
                                        </p:tav>
                                        <p:tav tm="100000">
                                          <p:val>
                                            <p:fltVal val="1"/>
                                          </p:val>
                                        </p:tav>
                                      </p:tavLst>
                                    </p:anim>
                                    <p:anim calcmode="lin" valueType="num">
                                      <p:cBhvr>
                                        <p:cTn id="33" dur="332" tmFilter="0, 0; 0.125,0.2665; 0.25,0.4; 0.375,0.465; 0.5,0.5;  0.625,0.535; 0.75,0.6; 0.875,0.7335; 1,1">
                                          <p:stCondLst>
                                            <p:cond delay="1324"/>
                                          </p:stCondLst>
                                        </p:cTn>
                                        <p:tgtEl>
                                          <p:spTgt spid="23">
                                            <p:txEl>
                                              <p:pRg st="3" end="3"/>
                                            </p:txEl>
                                          </p:spTgt>
                                        </p:tgtEl>
                                        <p:attrNameLst>
                                          <p:attrName>ppt_y</p:attrName>
                                        </p:attrNameLst>
                                      </p:cBhvr>
                                      <p:tavLst>
                                        <p:tav tm="0" fmla="#ppt_y-sin(pi*$)/27">
                                          <p:val>
                                            <p:fltVal val="0"/>
                                          </p:val>
                                        </p:tav>
                                        <p:tav tm="100000">
                                          <p:val>
                                            <p:fltVal val="1"/>
                                          </p:val>
                                        </p:tav>
                                      </p:tavLst>
                                    </p:anim>
                                    <p:anim calcmode="lin" valueType="num">
                                      <p:cBhvr>
                                        <p:cTn id="34" dur="164" tmFilter="0, 0; 0.125,0.2665; 0.25,0.4; 0.375,0.465; 0.5,0.5;  0.625,0.535; 0.75,0.6; 0.875,0.7335; 1,1">
                                          <p:stCondLst>
                                            <p:cond delay="1656"/>
                                          </p:stCondLst>
                                        </p:cTn>
                                        <p:tgtEl>
                                          <p:spTgt spid="23">
                                            <p:txEl>
                                              <p:pRg st="3" end="3"/>
                                            </p:txEl>
                                          </p:spTgt>
                                        </p:tgtEl>
                                        <p:attrNameLst>
                                          <p:attrName>ppt_y</p:attrName>
                                        </p:attrNameLst>
                                      </p:cBhvr>
                                      <p:tavLst>
                                        <p:tav tm="0" fmla="#ppt_y-sin(pi*$)/81">
                                          <p:val>
                                            <p:fltVal val="0"/>
                                          </p:val>
                                        </p:tav>
                                        <p:tav tm="100000">
                                          <p:val>
                                            <p:fltVal val="1"/>
                                          </p:val>
                                        </p:tav>
                                      </p:tavLst>
                                    </p:anim>
                                    <p:animScale>
                                      <p:cBhvr>
                                        <p:cTn id="35" dur="26">
                                          <p:stCondLst>
                                            <p:cond delay="650"/>
                                          </p:stCondLst>
                                        </p:cTn>
                                        <p:tgtEl>
                                          <p:spTgt spid="23">
                                            <p:txEl>
                                              <p:pRg st="3" end="3"/>
                                            </p:txEl>
                                          </p:spTgt>
                                        </p:tgtEl>
                                      </p:cBhvr>
                                      <p:to x="100000" y="60000"/>
                                    </p:animScale>
                                    <p:animScale>
                                      <p:cBhvr>
                                        <p:cTn id="36" dur="166" decel="50000">
                                          <p:stCondLst>
                                            <p:cond delay="676"/>
                                          </p:stCondLst>
                                        </p:cTn>
                                        <p:tgtEl>
                                          <p:spTgt spid="23">
                                            <p:txEl>
                                              <p:pRg st="3" end="3"/>
                                            </p:txEl>
                                          </p:spTgt>
                                        </p:tgtEl>
                                      </p:cBhvr>
                                      <p:to x="100000" y="100000"/>
                                    </p:animScale>
                                    <p:animScale>
                                      <p:cBhvr>
                                        <p:cTn id="37" dur="26">
                                          <p:stCondLst>
                                            <p:cond delay="1312"/>
                                          </p:stCondLst>
                                        </p:cTn>
                                        <p:tgtEl>
                                          <p:spTgt spid="23">
                                            <p:txEl>
                                              <p:pRg st="3" end="3"/>
                                            </p:txEl>
                                          </p:spTgt>
                                        </p:tgtEl>
                                      </p:cBhvr>
                                      <p:to x="100000" y="80000"/>
                                    </p:animScale>
                                    <p:animScale>
                                      <p:cBhvr>
                                        <p:cTn id="38" dur="166" decel="50000">
                                          <p:stCondLst>
                                            <p:cond delay="1338"/>
                                          </p:stCondLst>
                                        </p:cTn>
                                        <p:tgtEl>
                                          <p:spTgt spid="23">
                                            <p:txEl>
                                              <p:pRg st="3" end="3"/>
                                            </p:txEl>
                                          </p:spTgt>
                                        </p:tgtEl>
                                      </p:cBhvr>
                                      <p:to x="100000" y="100000"/>
                                    </p:animScale>
                                    <p:animScale>
                                      <p:cBhvr>
                                        <p:cTn id="39" dur="26">
                                          <p:stCondLst>
                                            <p:cond delay="1642"/>
                                          </p:stCondLst>
                                        </p:cTn>
                                        <p:tgtEl>
                                          <p:spTgt spid="23">
                                            <p:txEl>
                                              <p:pRg st="3" end="3"/>
                                            </p:txEl>
                                          </p:spTgt>
                                        </p:tgtEl>
                                      </p:cBhvr>
                                      <p:to x="100000" y="90000"/>
                                    </p:animScale>
                                    <p:animScale>
                                      <p:cBhvr>
                                        <p:cTn id="40" dur="166" decel="50000">
                                          <p:stCondLst>
                                            <p:cond delay="1668"/>
                                          </p:stCondLst>
                                        </p:cTn>
                                        <p:tgtEl>
                                          <p:spTgt spid="23">
                                            <p:txEl>
                                              <p:pRg st="3" end="3"/>
                                            </p:txEl>
                                          </p:spTgt>
                                        </p:tgtEl>
                                      </p:cBhvr>
                                      <p:to x="100000" y="100000"/>
                                    </p:animScale>
                                    <p:animScale>
                                      <p:cBhvr>
                                        <p:cTn id="41" dur="26">
                                          <p:stCondLst>
                                            <p:cond delay="1808"/>
                                          </p:stCondLst>
                                        </p:cTn>
                                        <p:tgtEl>
                                          <p:spTgt spid="23">
                                            <p:txEl>
                                              <p:pRg st="3" end="3"/>
                                            </p:txEl>
                                          </p:spTgt>
                                        </p:tgtEl>
                                      </p:cBhvr>
                                      <p:to x="100000" y="95000"/>
                                    </p:animScale>
                                    <p:animScale>
                                      <p:cBhvr>
                                        <p:cTn id="42" dur="166" decel="50000">
                                          <p:stCondLst>
                                            <p:cond delay="1834"/>
                                          </p:stCondLst>
                                        </p:cTn>
                                        <p:tgtEl>
                                          <p:spTgt spid="23">
                                            <p:txEl>
                                              <p:pRg st="3" end="3"/>
                                            </p:txEl>
                                          </p:spTgt>
                                        </p:tgtEl>
                                      </p:cBhvr>
                                      <p:to x="100000" y="100000"/>
                                    </p:animScale>
                                  </p:childTnLst>
                                </p:cTn>
                              </p:par>
                              <p:par>
                                <p:cTn id="43" presetID="26" presetClass="entr" presetSubtype="0" fill="hold" nodeType="withEffect">
                                  <p:stCondLst>
                                    <p:cond delay="0"/>
                                  </p:stCondLst>
                                  <p:childTnLst>
                                    <p:set>
                                      <p:cBhvr>
                                        <p:cTn id="44" dur="1" fill="hold">
                                          <p:stCondLst>
                                            <p:cond delay="0"/>
                                          </p:stCondLst>
                                        </p:cTn>
                                        <p:tgtEl>
                                          <p:spTgt spid="23">
                                            <p:txEl>
                                              <p:pRg st="4" end="4"/>
                                            </p:txEl>
                                          </p:spTgt>
                                        </p:tgtEl>
                                        <p:attrNameLst>
                                          <p:attrName>style.visibility</p:attrName>
                                        </p:attrNameLst>
                                      </p:cBhvr>
                                      <p:to>
                                        <p:strVal val="visible"/>
                                      </p:to>
                                    </p:set>
                                    <p:animEffect transition="in" filter="wipe(down)">
                                      <p:cBhvr>
                                        <p:cTn id="45" dur="580">
                                          <p:stCondLst>
                                            <p:cond delay="0"/>
                                          </p:stCondLst>
                                        </p:cTn>
                                        <p:tgtEl>
                                          <p:spTgt spid="23">
                                            <p:txEl>
                                              <p:pRg st="4" end="4"/>
                                            </p:txEl>
                                          </p:spTgt>
                                        </p:tgtEl>
                                      </p:cBhvr>
                                    </p:animEffect>
                                    <p:anim calcmode="lin" valueType="num">
                                      <p:cBhvr>
                                        <p:cTn id="46" dur="1822" tmFilter="0,0; 0.14,0.36; 0.43,0.73; 0.71,0.91; 1.0,1.0">
                                          <p:stCondLst>
                                            <p:cond delay="0"/>
                                          </p:stCondLst>
                                        </p:cTn>
                                        <p:tgtEl>
                                          <p:spTgt spid="23">
                                            <p:txEl>
                                              <p:pRg st="4" end="4"/>
                                            </p:txEl>
                                          </p:spTgt>
                                        </p:tgtEl>
                                        <p:attrNameLst>
                                          <p:attrName>ppt_x</p:attrName>
                                        </p:attrNameLst>
                                      </p:cBhvr>
                                      <p:tavLst>
                                        <p:tav tm="0">
                                          <p:val>
                                            <p:strVal val="#ppt_x-0.25"/>
                                          </p:val>
                                        </p:tav>
                                        <p:tav tm="100000">
                                          <p:val>
                                            <p:strVal val="#ppt_x"/>
                                          </p:val>
                                        </p:tav>
                                      </p:tavLst>
                                    </p:anim>
                                    <p:anim calcmode="lin" valueType="num">
                                      <p:cBhvr>
                                        <p:cTn id="47" dur="664" tmFilter="0.0,0.0; 0.25,0.07; 0.50,0.2; 0.75,0.467; 1.0,1.0">
                                          <p:stCondLst>
                                            <p:cond delay="0"/>
                                          </p:stCondLst>
                                        </p:cTn>
                                        <p:tgtEl>
                                          <p:spTgt spid="23">
                                            <p:txEl>
                                              <p:pRg st="4" end="4"/>
                                            </p:txEl>
                                          </p:spTgt>
                                        </p:tgtEl>
                                        <p:attrNameLst>
                                          <p:attrName>ppt_y</p:attrName>
                                        </p:attrNameLst>
                                      </p:cBhvr>
                                      <p:tavLst>
                                        <p:tav tm="0" fmla="#ppt_y-sin(pi*$)/3">
                                          <p:val>
                                            <p:fltVal val="0.5"/>
                                          </p:val>
                                        </p:tav>
                                        <p:tav tm="100000">
                                          <p:val>
                                            <p:fltVal val="1"/>
                                          </p:val>
                                        </p:tav>
                                      </p:tavLst>
                                    </p:anim>
                                    <p:anim calcmode="lin" valueType="num">
                                      <p:cBhvr>
                                        <p:cTn id="48" dur="664" tmFilter="0, 0; 0.125,0.2665; 0.25,0.4; 0.375,0.465; 0.5,0.5;  0.625,0.535; 0.75,0.6; 0.875,0.7335; 1,1">
                                          <p:stCondLst>
                                            <p:cond delay="664"/>
                                          </p:stCondLst>
                                        </p:cTn>
                                        <p:tgtEl>
                                          <p:spTgt spid="23">
                                            <p:txEl>
                                              <p:pRg st="4" end="4"/>
                                            </p:txEl>
                                          </p:spTgt>
                                        </p:tgtEl>
                                        <p:attrNameLst>
                                          <p:attrName>ppt_y</p:attrName>
                                        </p:attrNameLst>
                                      </p:cBhvr>
                                      <p:tavLst>
                                        <p:tav tm="0" fmla="#ppt_y-sin(pi*$)/9">
                                          <p:val>
                                            <p:fltVal val="0"/>
                                          </p:val>
                                        </p:tav>
                                        <p:tav tm="100000">
                                          <p:val>
                                            <p:fltVal val="1"/>
                                          </p:val>
                                        </p:tav>
                                      </p:tavLst>
                                    </p:anim>
                                    <p:anim calcmode="lin" valueType="num">
                                      <p:cBhvr>
                                        <p:cTn id="49" dur="332" tmFilter="0, 0; 0.125,0.2665; 0.25,0.4; 0.375,0.465; 0.5,0.5;  0.625,0.535; 0.75,0.6; 0.875,0.7335; 1,1">
                                          <p:stCondLst>
                                            <p:cond delay="1324"/>
                                          </p:stCondLst>
                                        </p:cTn>
                                        <p:tgtEl>
                                          <p:spTgt spid="23">
                                            <p:txEl>
                                              <p:pRg st="4" end="4"/>
                                            </p:txEl>
                                          </p:spTgt>
                                        </p:tgtEl>
                                        <p:attrNameLst>
                                          <p:attrName>ppt_y</p:attrName>
                                        </p:attrNameLst>
                                      </p:cBhvr>
                                      <p:tavLst>
                                        <p:tav tm="0" fmla="#ppt_y-sin(pi*$)/27">
                                          <p:val>
                                            <p:fltVal val="0"/>
                                          </p:val>
                                        </p:tav>
                                        <p:tav tm="100000">
                                          <p:val>
                                            <p:fltVal val="1"/>
                                          </p:val>
                                        </p:tav>
                                      </p:tavLst>
                                    </p:anim>
                                    <p:anim calcmode="lin" valueType="num">
                                      <p:cBhvr>
                                        <p:cTn id="50" dur="164" tmFilter="0, 0; 0.125,0.2665; 0.25,0.4; 0.375,0.465; 0.5,0.5;  0.625,0.535; 0.75,0.6; 0.875,0.7335; 1,1">
                                          <p:stCondLst>
                                            <p:cond delay="1656"/>
                                          </p:stCondLst>
                                        </p:cTn>
                                        <p:tgtEl>
                                          <p:spTgt spid="23">
                                            <p:txEl>
                                              <p:pRg st="4" end="4"/>
                                            </p:txEl>
                                          </p:spTgt>
                                        </p:tgtEl>
                                        <p:attrNameLst>
                                          <p:attrName>ppt_y</p:attrName>
                                        </p:attrNameLst>
                                      </p:cBhvr>
                                      <p:tavLst>
                                        <p:tav tm="0" fmla="#ppt_y-sin(pi*$)/81">
                                          <p:val>
                                            <p:fltVal val="0"/>
                                          </p:val>
                                        </p:tav>
                                        <p:tav tm="100000">
                                          <p:val>
                                            <p:fltVal val="1"/>
                                          </p:val>
                                        </p:tav>
                                      </p:tavLst>
                                    </p:anim>
                                    <p:animScale>
                                      <p:cBhvr>
                                        <p:cTn id="51" dur="26">
                                          <p:stCondLst>
                                            <p:cond delay="650"/>
                                          </p:stCondLst>
                                        </p:cTn>
                                        <p:tgtEl>
                                          <p:spTgt spid="23">
                                            <p:txEl>
                                              <p:pRg st="4" end="4"/>
                                            </p:txEl>
                                          </p:spTgt>
                                        </p:tgtEl>
                                      </p:cBhvr>
                                      <p:to x="100000" y="60000"/>
                                    </p:animScale>
                                    <p:animScale>
                                      <p:cBhvr>
                                        <p:cTn id="52" dur="166" decel="50000">
                                          <p:stCondLst>
                                            <p:cond delay="676"/>
                                          </p:stCondLst>
                                        </p:cTn>
                                        <p:tgtEl>
                                          <p:spTgt spid="23">
                                            <p:txEl>
                                              <p:pRg st="4" end="4"/>
                                            </p:txEl>
                                          </p:spTgt>
                                        </p:tgtEl>
                                      </p:cBhvr>
                                      <p:to x="100000" y="100000"/>
                                    </p:animScale>
                                    <p:animScale>
                                      <p:cBhvr>
                                        <p:cTn id="53" dur="26">
                                          <p:stCondLst>
                                            <p:cond delay="1312"/>
                                          </p:stCondLst>
                                        </p:cTn>
                                        <p:tgtEl>
                                          <p:spTgt spid="23">
                                            <p:txEl>
                                              <p:pRg st="4" end="4"/>
                                            </p:txEl>
                                          </p:spTgt>
                                        </p:tgtEl>
                                      </p:cBhvr>
                                      <p:to x="100000" y="80000"/>
                                    </p:animScale>
                                    <p:animScale>
                                      <p:cBhvr>
                                        <p:cTn id="54" dur="166" decel="50000">
                                          <p:stCondLst>
                                            <p:cond delay="1338"/>
                                          </p:stCondLst>
                                        </p:cTn>
                                        <p:tgtEl>
                                          <p:spTgt spid="23">
                                            <p:txEl>
                                              <p:pRg st="4" end="4"/>
                                            </p:txEl>
                                          </p:spTgt>
                                        </p:tgtEl>
                                      </p:cBhvr>
                                      <p:to x="100000" y="100000"/>
                                    </p:animScale>
                                    <p:animScale>
                                      <p:cBhvr>
                                        <p:cTn id="55" dur="26">
                                          <p:stCondLst>
                                            <p:cond delay="1642"/>
                                          </p:stCondLst>
                                        </p:cTn>
                                        <p:tgtEl>
                                          <p:spTgt spid="23">
                                            <p:txEl>
                                              <p:pRg st="4" end="4"/>
                                            </p:txEl>
                                          </p:spTgt>
                                        </p:tgtEl>
                                      </p:cBhvr>
                                      <p:to x="100000" y="90000"/>
                                    </p:animScale>
                                    <p:animScale>
                                      <p:cBhvr>
                                        <p:cTn id="56" dur="166" decel="50000">
                                          <p:stCondLst>
                                            <p:cond delay="1668"/>
                                          </p:stCondLst>
                                        </p:cTn>
                                        <p:tgtEl>
                                          <p:spTgt spid="23">
                                            <p:txEl>
                                              <p:pRg st="4" end="4"/>
                                            </p:txEl>
                                          </p:spTgt>
                                        </p:tgtEl>
                                      </p:cBhvr>
                                      <p:to x="100000" y="100000"/>
                                    </p:animScale>
                                    <p:animScale>
                                      <p:cBhvr>
                                        <p:cTn id="57" dur="26">
                                          <p:stCondLst>
                                            <p:cond delay="1808"/>
                                          </p:stCondLst>
                                        </p:cTn>
                                        <p:tgtEl>
                                          <p:spTgt spid="23">
                                            <p:txEl>
                                              <p:pRg st="4" end="4"/>
                                            </p:txEl>
                                          </p:spTgt>
                                        </p:tgtEl>
                                      </p:cBhvr>
                                      <p:to x="100000" y="95000"/>
                                    </p:animScale>
                                    <p:animScale>
                                      <p:cBhvr>
                                        <p:cTn id="58" dur="166" decel="50000">
                                          <p:stCondLst>
                                            <p:cond delay="1834"/>
                                          </p:stCondLst>
                                        </p:cTn>
                                        <p:tgtEl>
                                          <p:spTgt spid="23">
                                            <p:txEl>
                                              <p:pRg st="4" end="4"/>
                                            </p:txEl>
                                          </p:spTgt>
                                        </p:tgtEl>
                                      </p:cBhvr>
                                      <p:to x="100000" y="100000"/>
                                    </p:animScale>
                                  </p:childTnLst>
                                </p:cTn>
                              </p:par>
                              <p:par>
                                <p:cTn id="59" presetID="26" presetClass="entr" presetSubtype="0" fill="hold" nodeType="withEffect">
                                  <p:stCondLst>
                                    <p:cond delay="0"/>
                                  </p:stCondLst>
                                  <p:childTnLst>
                                    <p:set>
                                      <p:cBhvr>
                                        <p:cTn id="60" dur="1" fill="hold">
                                          <p:stCondLst>
                                            <p:cond delay="0"/>
                                          </p:stCondLst>
                                        </p:cTn>
                                        <p:tgtEl>
                                          <p:spTgt spid="23">
                                            <p:txEl>
                                              <p:pRg st="5" end="5"/>
                                            </p:txEl>
                                          </p:spTgt>
                                        </p:tgtEl>
                                        <p:attrNameLst>
                                          <p:attrName>style.visibility</p:attrName>
                                        </p:attrNameLst>
                                      </p:cBhvr>
                                      <p:to>
                                        <p:strVal val="visible"/>
                                      </p:to>
                                    </p:set>
                                    <p:animEffect transition="in" filter="wipe(down)">
                                      <p:cBhvr>
                                        <p:cTn id="61" dur="580">
                                          <p:stCondLst>
                                            <p:cond delay="0"/>
                                          </p:stCondLst>
                                        </p:cTn>
                                        <p:tgtEl>
                                          <p:spTgt spid="23">
                                            <p:txEl>
                                              <p:pRg st="5" end="5"/>
                                            </p:txEl>
                                          </p:spTgt>
                                        </p:tgtEl>
                                      </p:cBhvr>
                                    </p:animEffect>
                                    <p:anim calcmode="lin" valueType="num">
                                      <p:cBhvr>
                                        <p:cTn id="62" dur="1822" tmFilter="0,0; 0.14,0.36; 0.43,0.73; 0.71,0.91; 1.0,1.0">
                                          <p:stCondLst>
                                            <p:cond delay="0"/>
                                          </p:stCondLst>
                                        </p:cTn>
                                        <p:tgtEl>
                                          <p:spTgt spid="23">
                                            <p:txEl>
                                              <p:pRg st="5" end="5"/>
                                            </p:txEl>
                                          </p:spTgt>
                                        </p:tgtEl>
                                        <p:attrNameLst>
                                          <p:attrName>ppt_x</p:attrName>
                                        </p:attrNameLst>
                                      </p:cBhvr>
                                      <p:tavLst>
                                        <p:tav tm="0">
                                          <p:val>
                                            <p:strVal val="#ppt_x-0.25"/>
                                          </p:val>
                                        </p:tav>
                                        <p:tav tm="100000">
                                          <p:val>
                                            <p:strVal val="#ppt_x"/>
                                          </p:val>
                                        </p:tav>
                                      </p:tavLst>
                                    </p:anim>
                                    <p:anim calcmode="lin" valueType="num">
                                      <p:cBhvr>
                                        <p:cTn id="63" dur="664" tmFilter="0.0,0.0; 0.25,0.07; 0.50,0.2; 0.75,0.467; 1.0,1.0">
                                          <p:stCondLst>
                                            <p:cond delay="0"/>
                                          </p:stCondLst>
                                        </p:cTn>
                                        <p:tgtEl>
                                          <p:spTgt spid="23">
                                            <p:txEl>
                                              <p:pRg st="5" end="5"/>
                                            </p:txEl>
                                          </p:spTgt>
                                        </p:tgtEl>
                                        <p:attrNameLst>
                                          <p:attrName>ppt_y</p:attrName>
                                        </p:attrNameLst>
                                      </p:cBhvr>
                                      <p:tavLst>
                                        <p:tav tm="0" fmla="#ppt_y-sin(pi*$)/3">
                                          <p:val>
                                            <p:fltVal val="0.5"/>
                                          </p:val>
                                        </p:tav>
                                        <p:tav tm="100000">
                                          <p:val>
                                            <p:fltVal val="1"/>
                                          </p:val>
                                        </p:tav>
                                      </p:tavLst>
                                    </p:anim>
                                    <p:anim calcmode="lin" valueType="num">
                                      <p:cBhvr>
                                        <p:cTn id="64" dur="664" tmFilter="0, 0; 0.125,0.2665; 0.25,0.4; 0.375,0.465; 0.5,0.5;  0.625,0.535; 0.75,0.6; 0.875,0.7335; 1,1">
                                          <p:stCondLst>
                                            <p:cond delay="664"/>
                                          </p:stCondLst>
                                        </p:cTn>
                                        <p:tgtEl>
                                          <p:spTgt spid="23">
                                            <p:txEl>
                                              <p:pRg st="5" end="5"/>
                                            </p:txEl>
                                          </p:spTgt>
                                        </p:tgtEl>
                                        <p:attrNameLst>
                                          <p:attrName>ppt_y</p:attrName>
                                        </p:attrNameLst>
                                      </p:cBhvr>
                                      <p:tavLst>
                                        <p:tav tm="0" fmla="#ppt_y-sin(pi*$)/9">
                                          <p:val>
                                            <p:fltVal val="0"/>
                                          </p:val>
                                        </p:tav>
                                        <p:tav tm="100000">
                                          <p:val>
                                            <p:fltVal val="1"/>
                                          </p:val>
                                        </p:tav>
                                      </p:tavLst>
                                    </p:anim>
                                    <p:anim calcmode="lin" valueType="num">
                                      <p:cBhvr>
                                        <p:cTn id="65" dur="332" tmFilter="0, 0; 0.125,0.2665; 0.25,0.4; 0.375,0.465; 0.5,0.5;  0.625,0.535; 0.75,0.6; 0.875,0.7335; 1,1">
                                          <p:stCondLst>
                                            <p:cond delay="1324"/>
                                          </p:stCondLst>
                                        </p:cTn>
                                        <p:tgtEl>
                                          <p:spTgt spid="23">
                                            <p:txEl>
                                              <p:pRg st="5" end="5"/>
                                            </p:txEl>
                                          </p:spTgt>
                                        </p:tgtEl>
                                        <p:attrNameLst>
                                          <p:attrName>ppt_y</p:attrName>
                                        </p:attrNameLst>
                                      </p:cBhvr>
                                      <p:tavLst>
                                        <p:tav tm="0" fmla="#ppt_y-sin(pi*$)/27">
                                          <p:val>
                                            <p:fltVal val="0"/>
                                          </p:val>
                                        </p:tav>
                                        <p:tav tm="100000">
                                          <p:val>
                                            <p:fltVal val="1"/>
                                          </p:val>
                                        </p:tav>
                                      </p:tavLst>
                                    </p:anim>
                                    <p:anim calcmode="lin" valueType="num">
                                      <p:cBhvr>
                                        <p:cTn id="66" dur="164" tmFilter="0, 0; 0.125,0.2665; 0.25,0.4; 0.375,0.465; 0.5,0.5;  0.625,0.535; 0.75,0.6; 0.875,0.7335; 1,1">
                                          <p:stCondLst>
                                            <p:cond delay="1656"/>
                                          </p:stCondLst>
                                        </p:cTn>
                                        <p:tgtEl>
                                          <p:spTgt spid="23">
                                            <p:txEl>
                                              <p:pRg st="5" end="5"/>
                                            </p:txEl>
                                          </p:spTgt>
                                        </p:tgtEl>
                                        <p:attrNameLst>
                                          <p:attrName>ppt_y</p:attrName>
                                        </p:attrNameLst>
                                      </p:cBhvr>
                                      <p:tavLst>
                                        <p:tav tm="0" fmla="#ppt_y-sin(pi*$)/81">
                                          <p:val>
                                            <p:fltVal val="0"/>
                                          </p:val>
                                        </p:tav>
                                        <p:tav tm="100000">
                                          <p:val>
                                            <p:fltVal val="1"/>
                                          </p:val>
                                        </p:tav>
                                      </p:tavLst>
                                    </p:anim>
                                    <p:animScale>
                                      <p:cBhvr>
                                        <p:cTn id="67" dur="26">
                                          <p:stCondLst>
                                            <p:cond delay="650"/>
                                          </p:stCondLst>
                                        </p:cTn>
                                        <p:tgtEl>
                                          <p:spTgt spid="23">
                                            <p:txEl>
                                              <p:pRg st="5" end="5"/>
                                            </p:txEl>
                                          </p:spTgt>
                                        </p:tgtEl>
                                      </p:cBhvr>
                                      <p:to x="100000" y="60000"/>
                                    </p:animScale>
                                    <p:animScale>
                                      <p:cBhvr>
                                        <p:cTn id="68" dur="166" decel="50000">
                                          <p:stCondLst>
                                            <p:cond delay="676"/>
                                          </p:stCondLst>
                                        </p:cTn>
                                        <p:tgtEl>
                                          <p:spTgt spid="23">
                                            <p:txEl>
                                              <p:pRg st="5" end="5"/>
                                            </p:txEl>
                                          </p:spTgt>
                                        </p:tgtEl>
                                      </p:cBhvr>
                                      <p:to x="100000" y="100000"/>
                                    </p:animScale>
                                    <p:animScale>
                                      <p:cBhvr>
                                        <p:cTn id="69" dur="26">
                                          <p:stCondLst>
                                            <p:cond delay="1312"/>
                                          </p:stCondLst>
                                        </p:cTn>
                                        <p:tgtEl>
                                          <p:spTgt spid="23">
                                            <p:txEl>
                                              <p:pRg st="5" end="5"/>
                                            </p:txEl>
                                          </p:spTgt>
                                        </p:tgtEl>
                                      </p:cBhvr>
                                      <p:to x="100000" y="80000"/>
                                    </p:animScale>
                                    <p:animScale>
                                      <p:cBhvr>
                                        <p:cTn id="70" dur="166" decel="50000">
                                          <p:stCondLst>
                                            <p:cond delay="1338"/>
                                          </p:stCondLst>
                                        </p:cTn>
                                        <p:tgtEl>
                                          <p:spTgt spid="23">
                                            <p:txEl>
                                              <p:pRg st="5" end="5"/>
                                            </p:txEl>
                                          </p:spTgt>
                                        </p:tgtEl>
                                      </p:cBhvr>
                                      <p:to x="100000" y="100000"/>
                                    </p:animScale>
                                    <p:animScale>
                                      <p:cBhvr>
                                        <p:cTn id="71" dur="26">
                                          <p:stCondLst>
                                            <p:cond delay="1642"/>
                                          </p:stCondLst>
                                        </p:cTn>
                                        <p:tgtEl>
                                          <p:spTgt spid="23">
                                            <p:txEl>
                                              <p:pRg st="5" end="5"/>
                                            </p:txEl>
                                          </p:spTgt>
                                        </p:tgtEl>
                                      </p:cBhvr>
                                      <p:to x="100000" y="90000"/>
                                    </p:animScale>
                                    <p:animScale>
                                      <p:cBhvr>
                                        <p:cTn id="72" dur="166" decel="50000">
                                          <p:stCondLst>
                                            <p:cond delay="1668"/>
                                          </p:stCondLst>
                                        </p:cTn>
                                        <p:tgtEl>
                                          <p:spTgt spid="23">
                                            <p:txEl>
                                              <p:pRg st="5" end="5"/>
                                            </p:txEl>
                                          </p:spTgt>
                                        </p:tgtEl>
                                      </p:cBhvr>
                                      <p:to x="100000" y="100000"/>
                                    </p:animScale>
                                    <p:animScale>
                                      <p:cBhvr>
                                        <p:cTn id="73" dur="26">
                                          <p:stCondLst>
                                            <p:cond delay="1808"/>
                                          </p:stCondLst>
                                        </p:cTn>
                                        <p:tgtEl>
                                          <p:spTgt spid="23">
                                            <p:txEl>
                                              <p:pRg st="5" end="5"/>
                                            </p:txEl>
                                          </p:spTgt>
                                        </p:tgtEl>
                                      </p:cBhvr>
                                      <p:to x="100000" y="95000"/>
                                    </p:animScale>
                                    <p:animScale>
                                      <p:cBhvr>
                                        <p:cTn id="74" dur="166" decel="50000">
                                          <p:stCondLst>
                                            <p:cond delay="1834"/>
                                          </p:stCondLst>
                                        </p:cTn>
                                        <p:tgtEl>
                                          <p:spTgt spid="23">
                                            <p:txEl>
                                              <p:pRg st="5" end="5"/>
                                            </p:txEl>
                                          </p:spTgt>
                                        </p:tgtEl>
                                      </p:cBhvr>
                                      <p:to x="100000" y="100000"/>
                                    </p:animScale>
                                  </p:childTnLst>
                                </p:cTn>
                              </p:par>
                              <p:par>
                                <p:cTn id="75" presetID="26" presetClass="entr" presetSubtype="0" fill="hold" nodeType="withEffect">
                                  <p:stCondLst>
                                    <p:cond delay="0"/>
                                  </p:stCondLst>
                                  <p:childTnLst>
                                    <p:set>
                                      <p:cBhvr>
                                        <p:cTn id="76" dur="1" fill="hold">
                                          <p:stCondLst>
                                            <p:cond delay="0"/>
                                          </p:stCondLst>
                                        </p:cTn>
                                        <p:tgtEl>
                                          <p:spTgt spid="23">
                                            <p:txEl>
                                              <p:pRg st="6" end="6"/>
                                            </p:txEl>
                                          </p:spTgt>
                                        </p:tgtEl>
                                        <p:attrNameLst>
                                          <p:attrName>style.visibility</p:attrName>
                                        </p:attrNameLst>
                                      </p:cBhvr>
                                      <p:to>
                                        <p:strVal val="visible"/>
                                      </p:to>
                                    </p:set>
                                    <p:animEffect transition="in" filter="wipe(down)">
                                      <p:cBhvr>
                                        <p:cTn id="77" dur="580">
                                          <p:stCondLst>
                                            <p:cond delay="0"/>
                                          </p:stCondLst>
                                        </p:cTn>
                                        <p:tgtEl>
                                          <p:spTgt spid="23">
                                            <p:txEl>
                                              <p:pRg st="6" end="6"/>
                                            </p:txEl>
                                          </p:spTgt>
                                        </p:tgtEl>
                                      </p:cBhvr>
                                    </p:animEffect>
                                    <p:anim calcmode="lin" valueType="num">
                                      <p:cBhvr>
                                        <p:cTn id="78" dur="1822" tmFilter="0,0; 0.14,0.36; 0.43,0.73; 0.71,0.91; 1.0,1.0">
                                          <p:stCondLst>
                                            <p:cond delay="0"/>
                                          </p:stCondLst>
                                        </p:cTn>
                                        <p:tgtEl>
                                          <p:spTgt spid="23">
                                            <p:txEl>
                                              <p:pRg st="6" end="6"/>
                                            </p:txEl>
                                          </p:spTgt>
                                        </p:tgtEl>
                                        <p:attrNameLst>
                                          <p:attrName>ppt_x</p:attrName>
                                        </p:attrNameLst>
                                      </p:cBhvr>
                                      <p:tavLst>
                                        <p:tav tm="0">
                                          <p:val>
                                            <p:strVal val="#ppt_x-0.25"/>
                                          </p:val>
                                        </p:tav>
                                        <p:tav tm="100000">
                                          <p:val>
                                            <p:strVal val="#ppt_x"/>
                                          </p:val>
                                        </p:tav>
                                      </p:tavLst>
                                    </p:anim>
                                    <p:anim calcmode="lin" valueType="num">
                                      <p:cBhvr>
                                        <p:cTn id="79" dur="664" tmFilter="0.0,0.0; 0.25,0.07; 0.50,0.2; 0.75,0.467; 1.0,1.0">
                                          <p:stCondLst>
                                            <p:cond delay="0"/>
                                          </p:stCondLst>
                                        </p:cTn>
                                        <p:tgtEl>
                                          <p:spTgt spid="23">
                                            <p:txEl>
                                              <p:pRg st="6" end="6"/>
                                            </p:txEl>
                                          </p:spTgt>
                                        </p:tgtEl>
                                        <p:attrNameLst>
                                          <p:attrName>ppt_y</p:attrName>
                                        </p:attrNameLst>
                                      </p:cBhvr>
                                      <p:tavLst>
                                        <p:tav tm="0" fmla="#ppt_y-sin(pi*$)/3">
                                          <p:val>
                                            <p:fltVal val="0.5"/>
                                          </p:val>
                                        </p:tav>
                                        <p:tav tm="100000">
                                          <p:val>
                                            <p:fltVal val="1"/>
                                          </p:val>
                                        </p:tav>
                                      </p:tavLst>
                                    </p:anim>
                                    <p:anim calcmode="lin" valueType="num">
                                      <p:cBhvr>
                                        <p:cTn id="80" dur="664" tmFilter="0, 0; 0.125,0.2665; 0.25,0.4; 0.375,0.465; 0.5,0.5;  0.625,0.535; 0.75,0.6; 0.875,0.7335; 1,1">
                                          <p:stCondLst>
                                            <p:cond delay="664"/>
                                          </p:stCondLst>
                                        </p:cTn>
                                        <p:tgtEl>
                                          <p:spTgt spid="23">
                                            <p:txEl>
                                              <p:pRg st="6" end="6"/>
                                            </p:txEl>
                                          </p:spTgt>
                                        </p:tgtEl>
                                        <p:attrNameLst>
                                          <p:attrName>ppt_y</p:attrName>
                                        </p:attrNameLst>
                                      </p:cBhvr>
                                      <p:tavLst>
                                        <p:tav tm="0" fmla="#ppt_y-sin(pi*$)/9">
                                          <p:val>
                                            <p:fltVal val="0"/>
                                          </p:val>
                                        </p:tav>
                                        <p:tav tm="100000">
                                          <p:val>
                                            <p:fltVal val="1"/>
                                          </p:val>
                                        </p:tav>
                                      </p:tavLst>
                                    </p:anim>
                                    <p:anim calcmode="lin" valueType="num">
                                      <p:cBhvr>
                                        <p:cTn id="81" dur="332" tmFilter="0, 0; 0.125,0.2665; 0.25,0.4; 0.375,0.465; 0.5,0.5;  0.625,0.535; 0.75,0.6; 0.875,0.7335; 1,1">
                                          <p:stCondLst>
                                            <p:cond delay="1324"/>
                                          </p:stCondLst>
                                        </p:cTn>
                                        <p:tgtEl>
                                          <p:spTgt spid="23">
                                            <p:txEl>
                                              <p:pRg st="6" end="6"/>
                                            </p:txEl>
                                          </p:spTgt>
                                        </p:tgtEl>
                                        <p:attrNameLst>
                                          <p:attrName>ppt_y</p:attrName>
                                        </p:attrNameLst>
                                      </p:cBhvr>
                                      <p:tavLst>
                                        <p:tav tm="0" fmla="#ppt_y-sin(pi*$)/27">
                                          <p:val>
                                            <p:fltVal val="0"/>
                                          </p:val>
                                        </p:tav>
                                        <p:tav tm="100000">
                                          <p:val>
                                            <p:fltVal val="1"/>
                                          </p:val>
                                        </p:tav>
                                      </p:tavLst>
                                    </p:anim>
                                    <p:anim calcmode="lin" valueType="num">
                                      <p:cBhvr>
                                        <p:cTn id="82" dur="164" tmFilter="0, 0; 0.125,0.2665; 0.25,0.4; 0.375,0.465; 0.5,0.5;  0.625,0.535; 0.75,0.6; 0.875,0.7335; 1,1">
                                          <p:stCondLst>
                                            <p:cond delay="1656"/>
                                          </p:stCondLst>
                                        </p:cTn>
                                        <p:tgtEl>
                                          <p:spTgt spid="23">
                                            <p:txEl>
                                              <p:pRg st="6" end="6"/>
                                            </p:txEl>
                                          </p:spTgt>
                                        </p:tgtEl>
                                        <p:attrNameLst>
                                          <p:attrName>ppt_y</p:attrName>
                                        </p:attrNameLst>
                                      </p:cBhvr>
                                      <p:tavLst>
                                        <p:tav tm="0" fmla="#ppt_y-sin(pi*$)/81">
                                          <p:val>
                                            <p:fltVal val="0"/>
                                          </p:val>
                                        </p:tav>
                                        <p:tav tm="100000">
                                          <p:val>
                                            <p:fltVal val="1"/>
                                          </p:val>
                                        </p:tav>
                                      </p:tavLst>
                                    </p:anim>
                                    <p:animScale>
                                      <p:cBhvr>
                                        <p:cTn id="83" dur="26">
                                          <p:stCondLst>
                                            <p:cond delay="650"/>
                                          </p:stCondLst>
                                        </p:cTn>
                                        <p:tgtEl>
                                          <p:spTgt spid="23">
                                            <p:txEl>
                                              <p:pRg st="6" end="6"/>
                                            </p:txEl>
                                          </p:spTgt>
                                        </p:tgtEl>
                                      </p:cBhvr>
                                      <p:to x="100000" y="60000"/>
                                    </p:animScale>
                                    <p:animScale>
                                      <p:cBhvr>
                                        <p:cTn id="84" dur="166" decel="50000">
                                          <p:stCondLst>
                                            <p:cond delay="676"/>
                                          </p:stCondLst>
                                        </p:cTn>
                                        <p:tgtEl>
                                          <p:spTgt spid="23">
                                            <p:txEl>
                                              <p:pRg st="6" end="6"/>
                                            </p:txEl>
                                          </p:spTgt>
                                        </p:tgtEl>
                                      </p:cBhvr>
                                      <p:to x="100000" y="100000"/>
                                    </p:animScale>
                                    <p:animScale>
                                      <p:cBhvr>
                                        <p:cTn id="85" dur="26">
                                          <p:stCondLst>
                                            <p:cond delay="1312"/>
                                          </p:stCondLst>
                                        </p:cTn>
                                        <p:tgtEl>
                                          <p:spTgt spid="23">
                                            <p:txEl>
                                              <p:pRg st="6" end="6"/>
                                            </p:txEl>
                                          </p:spTgt>
                                        </p:tgtEl>
                                      </p:cBhvr>
                                      <p:to x="100000" y="80000"/>
                                    </p:animScale>
                                    <p:animScale>
                                      <p:cBhvr>
                                        <p:cTn id="86" dur="166" decel="50000">
                                          <p:stCondLst>
                                            <p:cond delay="1338"/>
                                          </p:stCondLst>
                                        </p:cTn>
                                        <p:tgtEl>
                                          <p:spTgt spid="23">
                                            <p:txEl>
                                              <p:pRg st="6" end="6"/>
                                            </p:txEl>
                                          </p:spTgt>
                                        </p:tgtEl>
                                      </p:cBhvr>
                                      <p:to x="100000" y="100000"/>
                                    </p:animScale>
                                    <p:animScale>
                                      <p:cBhvr>
                                        <p:cTn id="87" dur="26">
                                          <p:stCondLst>
                                            <p:cond delay="1642"/>
                                          </p:stCondLst>
                                        </p:cTn>
                                        <p:tgtEl>
                                          <p:spTgt spid="23">
                                            <p:txEl>
                                              <p:pRg st="6" end="6"/>
                                            </p:txEl>
                                          </p:spTgt>
                                        </p:tgtEl>
                                      </p:cBhvr>
                                      <p:to x="100000" y="90000"/>
                                    </p:animScale>
                                    <p:animScale>
                                      <p:cBhvr>
                                        <p:cTn id="88" dur="166" decel="50000">
                                          <p:stCondLst>
                                            <p:cond delay="1668"/>
                                          </p:stCondLst>
                                        </p:cTn>
                                        <p:tgtEl>
                                          <p:spTgt spid="23">
                                            <p:txEl>
                                              <p:pRg st="6" end="6"/>
                                            </p:txEl>
                                          </p:spTgt>
                                        </p:tgtEl>
                                      </p:cBhvr>
                                      <p:to x="100000" y="100000"/>
                                    </p:animScale>
                                    <p:animScale>
                                      <p:cBhvr>
                                        <p:cTn id="89" dur="26">
                                          <p:stCondLst>
                                            <p:cond delay="1808"/>
                                          </p:stCondLst>
                                        </p:cTn>
                                        <p:tgtEl>
                                          <p:spTgt spid="23">
                                            <p:txEl>
                                              <p:pRg st="6" end="6"/>
                                            </p:txEl>
                                          </p:spTgt>
                                        </p:tgtEl>
                                      </p:cBhvr>
                                      <p:to x="100000" y="95000"/>
                                    </p:animScale>
                                    <p:animScale>
                                      <p:cBhvr>
                                        <p:cTn id="90" dur="166" decel="50000">
                                          <p:stCondLst>
                                            <p:cond delay="1834"/>
                                          </p:stCondLst>
                                        </p:cTn>
                                        <p:tgtEl>
                                          <p:spTgt spid="23">
                                            <p:txEl>
                                              <p:pRg st="6" end="6"/>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Group 18"/>
          <p:cNvGrpSpPr/>
          <p:nvPr/>
        </p:nvGrpSpPr>
        <p:grpSpPr>
          <a:xfrm>
            <a:off x="197872" y="341996"/>
            <a:ext cx="6674416" cy="496647"/>
            <a:chOff x="644526" y="2766774"/>
            <a:chExt cx="13350569" cy="993289"/>
          </a:xfrm>
        </p:grpSpPr>
        <p:sp>
          <p:nvSpPr>
            <p:cNvPr id="20" name="TextBox 19"/>
            <p:cNvSpPr txBox="1"/>
            <p:nvPr/>
          </p:nvSpPr>
          <p:spPr>
            <a:xfrm>
              <a:off x="1906586" y="2766774"/>
              <a:ext cx="12088509" cy="923325"/>
            </a:xfrm>
            <a:prstGeom prst="rect">
              <a:avLst/>
            </a:prstGeom>
            <a:noFill/>
          </p:spPr>
          <p:txBody>
            <a:bodyPr wrap="square" rtlCol="0">
              <a:spAutoFit/>
            </a:bodyPr>
            <a:lstStyle/>
            <a:p>
              <a:pPr defTabSz="1076536"/>
              <a:r>
                <a:rPr lang="en-US" sz="2400" b="1" i="1" dirty="0" err="1" smtClean="0">
                  <a:solidFill>
                    <a:srgbClr val="4BACC6">
                      <a:lumMod val="75000"/>
                    </a:srgbClr>
                  </a:solidFill>
                  <a:latin typeface="Tahoma" panose="020B0604030504040204" pitchFamily="34" charset="0"/>
                  <a:ea typeface="Tahoma" panose="020B0604030504040204" pitchFamily="34" charset="0"/>
                  <a:cs typeface="Tahoma" panose="020B0604030504040204" pitchFamily="34" charset="0"/>
                </a:rPr>
                <a:t>Các</a:t>
              </a:r>
              <a:r>
                <a:rPr lang="en-US" sz="2400" b="1" i="1" dirty="0" smtClean="0">
                  <a:solidFill>
                    <a:srgbClr val="4BACC6">
                      <a:lumMod val="75000"/>
                    </a:srgbClr>
                  </a:solidFill>
                  <a:latin typeface="Tahoma" panose="020B0604030504040204" pitchFamily="34" charset="0"/>
                  <a:ea typeface="Tahoma" panose="020B0604030504040204" pitchFamily="34" charset="0"/>
                  <a:cs typeface="Tahoma" panose="020B0604030504040204" pitchFamily="34" charset="0"/>
                </a:rPr>
                <a:t> </a:t>
              </a:r>
              <a:r>
                <a:rPr lang="en-US" sz="2400" b="1" i="1" dirty="0" err="1" smtClean="0">
                  <a:solidFill>
                    <a:srgbClr val="4BACC6">
                      <a:lumMod val="75000"/>
                    </a:srgbClr>
                  </a:solidFill>
                  <a:latin typeface="Tahoma" panose="020B0604030504040204" pitchFamily="34" charset="0"/>
                  <a:ea typeface="Tahoma" panose="020B0604030504040204" pitchFamily="34" charset="0"/>
                  <a:cs typeface="Tahoma" panose="020B0604030504040204" pitchFamily="34" charset="0"/>
                </a:rPr>
                <a:t>hội</a:t>
              </a:r>
              <a:r>
                <a:rPr lang="en-US" sz="2400" b="1" i="1" dirty="0" smtClean="0">
                  <a:solidFill>
                    <a:srgbClr val="4BACC6">
                      <a:lumMod val="75000"/>
                    </a:srgbClr>
                  </a:solidFill>
                  <a:latin typeface="Tahoma" panose="020B0604030504040204" pitchFamily="34" charset="0"/>
                  <a:ea typeface="Tahoma" panose="020B0604030504040204" pitchFamily="34" charset="0"/>
                  <a:cs typeface="Tahoma" panose="020B0604030504040204" pitchFamily="34" charset="0"/>
                </a:rPr>
                <a:t> </a:t>
              </a:r>
              <a:r>
                <a:rPr lang="en-US" sz="2400" b="1" i="1" dirty="0" err="1" smtClean="0">
                  <a:solidFill>
                    <a:srgbClr val="4BACC6">
                      <a:lumMod val="75000"/>
                    </a:srgbClr>
                  </a:solidFill>
                  <a:latin typeface="Tahoma" panose="020B0604030504040204" pitchFamily="34" charset="0"/>
                  <a:ea typeface="Tahoma" panose="020B0604030504040204" pitchFamily="34" charset="0"/>
                  <a:cs typeface="Tahoma" panose="020B0604030504040204" pitchFamily="34" charset="0"/>
                </a:rPr>
                <a:t>thi</a:t>
              </a:r>
              <a:r>
                <a:rPr lang="en-US" sz="2400" b="1" i="1" dirty="0" smtClean="0">
                  <a:solidFill>
                    <a:srgbClr val="4BACC6">
                      <a:lumMod val="75000"/>
                    </a:srgbClr>
                  </a:solidFill>
                  <a:latin typeface="Tahoma" panose="020B0604030504040204" pitchFamily="34" charset="0"/>
                  <a:ea typeface="Tahoma" panose="020B0604030504040204" pitchFamily="34" charset="0"/>
                  <a:cs typeface="Tahoma" panose="020B0604030504040204" pitchFamily="34" charset="0"/>
                </a:rPr>
                <a:t> </a:t>
              </a:r>
              <a:r>
                <a:rPr lang="en-US" sz="2400" b="1" i="1" dirty="0" err="1" smtClean="0">
                  <a:solidFill>
                    <a:srgbClr val="4BACC6">
                      <a:lumMod val="75000"/>
                    </a:srgbClr>
                  </a:solidFill>
                  <a:latin typeface="Tahoma" panose="020B0604030504040204" pitchFamily="34" charset="0"/>
                  <a:ea typeface="Tahoma" panose="020B0604030504040204" pitchFamily="34" charset="0"/>
                  <a:cs typeface="Tahoma" panose="020B0604030504040204" pitchFamily="34" charset="0"/>
                </a:rPr>
                <a:t>thổi</a:t>
              </a:r>
              <a:r>
                <a:rPr lang="en-US" sz="2400" b="1" i="1" dirty="0" smtClean="0">
                  <a:solidFill>
                    <a:srgbClr val="4BACC6">
                      <a:lumMod val="75000"/>
                    </a:srgbClr>
                  </a:solidFill>
                  <a:latin typeface="Tahoma" panose="020B0604030504040204" pitchFamily="34" charset="0"/>
                  <a:ea typeface="Tahoma" panose="020B0604030504040204" pitchFamily="34" charset="0"/>
                  <a:cs typeface="Tahoma" panose="020B0604030504040204" pitchFamily="34" charset="0"/>
                </a:rPr>
                <a:t> </a:t>
              </a:r>
              <a:r>
                <a:rPr lang="en-US" sz="2400" b="1" i="1" dirty="0" err="1" smtClean="0">
                  <a:solidFill>
                    <a:srgbClr val="4BACC6">
                      <a:lumMod val="75000"/>
                    </a:srgbClr>
                  </a:solidFill>
                  <a:latin typeface="Tahoma" panose="020B0604030504040204" pitchFamily="34" charset="0"/>
                  <a:ea typeface="Tahoma" panose="020B0604030504040204" pitchFamily="34" charset="0"/>
                  <a:cs typeface="Tahoma" panose="020B0604030504040204" pitchFamily="34" charset="0"/>
                </a:rPr>
                <a:t>cơm</a:t>
              </a:r>
              <a:endParaRPr lang="vi-VN" sz="2400" b="1" i="1" dirty="0">
                <a:solidFill>
                  <a:srgbClr val="4BACC6">
                    <a:lumMod val="75000"/>
                  </a:srgbClr>
                </a:solidFill>
                <a:latin typeface="Tahoma" panose="020B0604030504040204" pitchFamily="34" charset="0"/>
                <a:ea typeface="Tahoma" panose="020B0604030504040204" pitchFamily="34" charset="0"/>
                <a:cs typeface="Tahoma" panose="020B0604030504040204" pitchFamily="34" charset="0"/>
              </a:endParaRPr>
            </a:p>
          </p:txBody>
        </p:sp>
        <p:sp>
          <p:nvSpPr>
            <p:cNvPr id="21" name="Rounded Rectangle 20"/>
            <p:cNvSpPr/>
            <p:nvPr/>
          </p:nvSpPr>
          <p:spPr>
            <a:xfrm>
              <a:off x="644526" y="2823876"/>
              <a:ext cx="1269206" cy="804672"/>
            </a:xfrm>
            <a:prstGeom prst="roundRect">
              <a:avLst/>
            </a:prstGeom>
            <a:solidFill>
              <a:schemeClr val="accent5">
                <a:lumMod val="7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6536"/>
              <a:endParaRPr lang="en-US" sz="2133" i="1">
                <a:solidFill>
                  <a:prstClr val="white"/>
                </a:solidFill>
              </a:endParaRPr>
            </a:p>
          </p:txBody>
        </p:sp>
        <p:sp>
          <p:nvSpPr>
            <p:cNvPr id="22" name="TextBox 21"/>
            <p:cNvSpPr txBox="1"/>
            <p:nvPr/>
          </p:nvSpPr>
          <p:spPr>
            <a:xfrm>
              <a:off x="957123" y="2795828"/>
              <a:ext cx="783010" cy="964235"/>
            </a:xfrm>
            <a:prstGeom prst="rect">
              <a:avLst/>
            </a:prstGeom>
            <a:noFill/>
          </p:spPr>
          <p:txBody>
            <a:bodyPr wrap="none" rtlCol="0">
              <a:spAutoFit/>
            </a:bodyPr>
            <a:lstStyle/>
            <a:p>
              <a:pPr algn="ctr" defTabSz="1076536"/>
              <a:r>
                <a:rPr lang="en-US" sz="2533" b="1" i="1" dirty="0" smtClean="0">
                  <a:solidFill>
                    <a:prstClr val="white"/>
                  </a:solidFill>
                  <a:latin typeface="Tahoma" panose="020B0604030504040204" pitchFamily="34" charset="0"/>
                  <a:ea typeface="Tahoma" panose="020B0604030504040204" pitchFamily="34" charset="0"/>
                  <a:cs typeface="Tahoma" panose="020B0604030504040204" pitchFamily="34" charset="0"/>
                </a:rPr>
                <a:t>2</a:t>
              </a:r>
              <a:endParaRPr lang="en-US" sz="2533" b="1" i="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grpSp>
      <p:sp>
        <p:nvSpPr>
          <p:cNvPr id="23" name="Rectangle 22"/>
          <p:cNvSpPr/>
          <p:nvPr/>
        </p:nvSpPr>
        <p:spPr>
          <a:xfrm>
            <a:off x="336825" y="1009680"/>
            <a:ext cx="11450363" cy="1384995"/>
          </a:xfrm>
          <a:prstGeom prst="rect">
            <a:avLst/>
          </a:prstGeom>
        </p:spPr>
        <p:txBody>
          <a:bodyPr wrap="square">
            <a:spAutoFit/>
          </a:bodyPr>
          <a:lstStyle/>
          <a:p>
            <a:pPr algn="just">
              <a:lnSpc>
                <a:spcPct val="150000"/>
              </a:lnSpc>
            </a:pPr>
            <a:r>
              <a:rPr lang="vi-VN" sz="2800" b="1" i="1" dirty="0">
                <a:solidFill>
                  <a:srgbClr val="FF0000"/>
                </a:solidFill>
                <a:latin typeface="Times New Roman" panose="02020603050405020304" pitchFamily="18" charset="0"/>
                <a:cs typeface="Times New Roman" panose="02020603050405020304" pitchFamily="18" charset="0"/>
              </a:rPr>
              <a:t>a. Thi nấu cơm ở hội Thị Cấm (Từ Liêm - Hà Nội)</a:t>
            </a:r>
            <a:endParaRPr lang="vi-VN" sz="2800" i="1" dirty="0">
              <a:solidFill>
                <a:srgbClr val="FF0000"/>
              </a:solidFill>
              <a:latin typeface="Times New Roman" panose="02020603050405020304" pitchFamily="18" charset="0"/>
              <a:cs typeface="Times New Roman" panose="02020603050405020304" pitchFamily="18" charset="0"/>
            </a:endParaRPr>
          </a:p>
          <a:p>
            <a:pPr algn="just">
              <a:lnSpc>
                <a:spcPct val="150000"/>
              </a:lnSpc>
            </a:pPr>
            <a:endParaRPr lang="vi-VN" sz="2800" dirty="0">
              <a:solidFill>
                <a:prstClr val="black"/>
              </a:solidFill>
              <a:latin typeface="Times New Roman" panose="02020603050405020304" pitchFamily="18" charset="0"/>
              <a:cs typeface="Times New Roman" panose="02020603050405020304" pitchFamily="18" charset="0"/>
            </a:endParaRPr>
          </a:p>
        </p:txBody>
      </p:sp>
      <p:sp>
        <p:nvSpPr>
          <p:cNvPr id="9" name="Rectangle 8"/>
          <p:cNvSpPr/>
          <p:nvPr/>
        </p:nvSpPr>
        <p:spPr>
          <a:xfrm>
            <a:off x="549877" y="1876455"/>
            <a:ext cx="11450363" cy="2677656"/>
          </a:xfrm>
          <a:prstGeom prst="rect">
            <a:avLst/>
          </a:prstGeom>
        </p:spPr>
        <p:txBody>
          <a:bodyPr wrap="square">
            <a:spAutoFit/>
          </a:bodyPr>
          <a:lstStyle/>
          <a:p>
            <a:pPr algn="just">
              <a:lnSpc>
                <a:spcPct val="150000"/>
              </a:lnSpc>
            </a:pPr>
            <a:r>
              <a:rPr lang="vi-VN" sz="2800" b="1" dirty="0" smtClean="0">
                <a:solidFill>
                  <a:prstClr val="black"/>
                </a:solidFill>
                <a:latin typeface="Times New Roman" panose="02020603050405020304" pitchFamily="18" charset="0"/>
                <a:cs typeface="Times New Roman" panose="02020603050405020304" pitchFamily="18" charset="0"/>
              </a:rPr>
              <a:t>- </a:t>
            </a:r>
            <a:r>
              <a:rPr lang="vi-VN" sz="2800" b="1" dirty="0">
                <a:solidFill>
                  <a:prstClr val="black"/>
                </a:solidFill>
                <a:latin typeface="Times New Roman" panose="02020603050405020304" pitchFamily="18" charset="0"/>
                <a:cs typeface="Times New Roman" panose="02020603050405020304" pitchFamily="18" charset="0"/>
              </a:rPr>
              <a:t>Diễn biến cuộc thi:</a:t>
            </a:r>
          </a:p>
          <a:p>
            <a:pPr algn="just">
              <a:lnSpc>
                <a:spcPct val="150000"/>
              </a:lnSpc>
            </a:pPr>
            <a:r>
              <a:rPr lang="en-US" sz="2800" dirty="0" smtClean="0">
                <a:solidFill>
                  <a:prstClr val="black"/>
                </a:solidFill>
                <a:latin typeface="Times New Roman" panose="02020603050405020304" pitchFamily="18" charset="0"/>
                <a:cs typeface="Times New Roman" panose="02020603050405020304" pitchFamily="18" charset="0"/>
              </a:rPr>
              <a:t>+ </a:t>
            </a:r>
            <a:r>
              <a:rPr lang="vi-VN" sz="2800" dirty="0" smtClean="0">
                <a:solidFill>
                  <a:prstClr val="black"/>
                </a:solidFill>
                <a:latin typeface="Times New Roman" panose="02020603050405020304" pitchFamily="18" charset="0"/>
                <a:cs typeface="Times New Roman" panose="02020603050405020304" pitchFamily="18" charset="0"/>
              </a:rPr>
              <a:t>Thi </a:t>
            </a:r>
            <a:r>
              <a:rPr lang="vi-VN" sz="2800" dirty="0">
                <a:solidFill>
                  <a:prstClr val="black"/>
                </a:solidFill>
                <a:latin typeface="Times New Roman" panose="02020603050405020304" pitchFamily="18" charset="0"/>
                <a:cs typeface="Times New Roman" panose="02020603050405020304" pitchFamily="18" charset="0"/>
              </a:rPr>
              <a:t>làm gạo.</a:t>
            </a:r>
          </a:p>
          <a:p>
            <a:pPr algn="just">
              <a:lnSpc>
                <a:spcPct val="150000"/>
              </a:lnSpc>
            </a:pPr>
            <a:r>
              <a:rPr lang="en-US" sz="2800" dirty="0" smtClean="0">
                <a:solidFill>
                  <a:prstClr val="black"/>
                </a:solidFill>
                <a:latin typeface="Times New Roman" panose="02020603050405020304" pitchFamily="18" charset="0"/>
                <a:cs typeface="Times New Roman" panose="02020603050405020304" pitchFamily="18" charset="0"/>
              </a:rPr>
              <a:t>+ </a:t>
            </a:r>
            <a:r>
              <a:rPr lang="vi-VN" sz="2800" dirty="0" smtClean="0">
                <a:solidFill>
                  <a:prstClr val="black"/>
                </a:solidFill>
                <a:latin typeface="Times New Roman" panose="02020603050405020304" pitchFamily="18" charset="0"/>
                <a:cs typeface="Times New Roman" panose="02020603050405020304" pitchFamily="18" charset="0"/>
              </a:rPr>
              <a:t>Thi </a:t>
            </a:r>
            <a:r>
              <a:rPr lang="vi-VN" sz="2800" dirty="0">
                <a:solidFill>
                  <a:prstClr val="black"/>
                </a:solidFill>
                <a:latin typeface="Times New Roman" panose="02020603050405020304" pitchFamily="18" charset="0"/>
                <a:cs typeface="Times New Roman" panose="02020603050405020304" pitchFamily="18" charset="0"/>
              </a:rPr>
              <a:t>tạo lửa và lấy nước.</a:t>
            </a:r>
          </a:p>
          <a:p>
            <a:pPr algn="just">
              <a:lnSpc>
                <a:spcPct val="150000"/>
              </a:lnSpc>
            </a:pPr>
            <a:r>
              <a:rPr lang="en-US" sz="2800" dirty="0" smtClean="0">
                <a:solidFill>
                  <a:prstClr val="black"/>
                </a:solidFill>
                <a:latin typeface="Times New Roman" panose="02020603050405020304" pitchFamily="18" charset="0"/>
                <a:cs typeface="Times New Roman" panose="02020603050405020304" pitchFamily="18" charset="0"/>
              </a:rPr>
              <a:t>+ </a:t>
            </a:r>
            <a:r>
              <a:rPr lang="vi-VN" sz="2800" dirty="0" smtClean="0">
                <a:solidFill>
                  <a:prstClr val="black"/>
                </a:solidFill>
                <a:latin typeface="Times New Roman" panose="02020603050405020304" pitchFamily="18" charset="0"/>
                <a:cs typeface="Times New Roman" panose="02020603050405020304" pitchFamily="18" charset="0"/>
              </a:rPr>
              <a:t>Thi </a:t>
            </a:r>
            <a:r>
              <a:rPr lang="vi-VN" sz="2800" dirty="0">
                <a:solidFill>
                  <a:prstClr val="black"/>
                </a:solidFill>
                <a:latin typeface="Times New Roman" panose="02020603050405020304" pitchFamily="18" charset="0"/>
                <a:cs typeface="Times New Roman" panose="02020603050405020304" pitchFamily="18" charset="0"/>
              </a:rPr>
              <a:t>thổi cơm</a:t>
            </a:r>
            <a:r>
              <a:rPr lang="vi-VN" sz="2800" dirty="0" smtClean="0">
                <a:solidFill>
                  <a:prstClr val="black"/>
                </a:solidFill>
                <a:latin typeface="Times New Roman" panose="02020603050405020304" pitchFamily="18" charset="0"/>
                <a:cs typeface="Times New Roman" panose="02020603050405020304" pitchFamily="18" charset="0"/>
              </a:rPr>
              <a:t>.</a:t>
            </a:r>
            <a:endParaRPr lang="vi-VN" sz="2800" dirty="0">
              <a:solidFill>
                <a:prstClr val="black"/>
              </a:solidFill>
              <a:latin typeface="Times New Roman" panose="02020603050405020304" pitchFamily="18" charset="0"/>
              <a:cs typeface="Times New Roman" panose="02020603050405020304" pitchFamily="18" charset="0"/>
            </a:endParaRPr>
          </a:p>
        </p:txBody>
      </p:sp>
      <p:pic>
        <p:nvPicPr>
          <p:cNvPr id="10" name="Picture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51729" y="3925836"/>
            <a:ext cx="2706147" cy="2647195"/>
          </a:xfrm>
          <a:prstGeom prst="ellipse">
            <a:avLst/>
          </a:prstGeom>
          <a:ln>
            <a:noFill/>
          </a:ln>
          <a:effectLst>
            <a:softEdge rad="112500"/>
          </a:effectLst>
        </p:spPr>
      </p:pic>
      <p:pic>
        <p:nvPicPr>
          <p:cNvPr id="11" name="Picture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70929" y="3925836"/>
            <a:ext cx="2744460" cy="2647195"/>
          </a:xfrm>
          <a:prstGeom prst="ellipse">
            <a:avLst/>
          </a:prstGeom>
          <a:ln>
            <a:noFill/>
          </a:ln>
          <a:effectLst>
            <a:softEdge rad="112500"/>
          </a:effectLst>
        </p:spPr>
      </p:pic>
      <p:pic>
        <p:nvPicPr>
          <p:cNvPr id="12" name="Picture 1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057021" y="3925835"/>
            <a:ext cx="2673022" cy="2647195"/>
          </a:xfrm>
          <a:prstGeom prst="ellipse">
            <a:avLst/>
          </a:prstGeom>
          <a:ln>
            <a:noFill/>
          </a:ln>
          <a:effectLst>
            <a:softEdge rad="112500"/>
          </a:effectLst>
        </p:spPr>
      </p:pic>
    </p:spTree>
    <p:extLst>
      <p:ext uri="{BB962C8B-B14F-4D97-AF65-F5344CB8AC3E}">
        <p14:creationId xmlns:p14="http://schemas.microsoft.com/office/powerpoint/2010/main" val="33171495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6" presetClass="entr" presetSubtype="16" fill="hold"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circle(in)">
                                      <p:cBhvr>
                                        <p:cTn id="14" dur="2000"/>
                                        <p:tgtEl>
                                          <p:spTgt spid="10"/>
                                        </p:tgtEl>
                                      </p:cBhvr>
                                    </p:animEffect>
                                  </p:childTnLst>
                                </p:cTn>
                              </p:par>
                              <p:par>
                                <p:cTn id="15" presetID="6" presetClass="entr" presetSubtype="16" fill="hold" nodeType="with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circle(in)">
                                      <p:cBhvr>
                                        <p:cTn id="17" dur="2000"/>
                                        <p:tgtEl>
                                          <p:spTgt spid="11"/>
                                        </p:tgtEl>
                                      </p:cBhvr>
                                    </p:animEffect>
                                  </p:childTnLst>
                                </p:cTn>
                              </p:par>
                              <p:par>
                                <p:cTn id="18" presetID="6" presetClass="entr" presetSubtype="16" fill="hold" nodeType="with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circle(in)">
                                      <p:cBhvr>
                                        <p:cTn id="20"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Group 18"/>
          <p:cNvGrpSpPr/>
          <p:nvPr/>
        </p:nvGrpSpPr>
        <p:grpSpPr>
          <a:xfrm>
            <a:off x="197872" y="341996"/>
            <a:ext cx="6674416" cy="496647"/>
            <a:chOff x="644526" y="2766774"/>
            <a:chExt cx="13350569" cy="993289"/>
          </a:xfrm>
        </p:grpSpPr>
        <p:sp>
          <p:nvSpPr>
            <p:cNvPr id="20" name="TextBox 19"/>
            <p:cNvSpPr txBox="1"/>
            <p:nvPr/>
          </p:nvSpPr>
          <p:spPr>
            <a:xfrm>
              <a:off x="1906586" y="2766774"/>
              <a:ext cx="12088509" cy="923325"/>
            </a:xfrm>
            <a:prstGeom prst="rect">
              <a:avLst/>
            </a:prstGeom>
            <a:noFill/>
          </p:spPr>
          <p:txBody>
            <a:bodyPr wrap="square" rtlCol="0">
              <a:spAutoFit/>
            </a:bodyPr>
            <a:lstStyle/>
            <a:p>
              <a:pPr defTabSz="1076536"/>
              <a:r>
                <a:rPr lang="en-US" sz="2400" b="1" i="1" dirty="0" err="1" smtClean="0">
                  <a:solidFill>
                    <a:srgbClr val="4BACC6">
                      <a:lumMod val="75000"/>
                    </a:srgbClr>
                  </a:solidFill>
                  <a:latin typeface="Tahoma" panose="020B0604030504040204" pitchFamily="34" charset="0"/>
                  <a:ea typeface="Tahoma" panose="020B0604030504040204" pitchFamily="34" charset="0"/>
                  <a:cs typeface="Tahoma" panose="020B0604030504040204" pitchFamily="34" charset="0"/>
                </a:rPr>
                <a:t>Các</a:t>
              </a:r>
              <a:r>
                <a:rPr lang="en-US" sz="2400" b="1" i="1" dirty="0" smtClean="0">
                  <a:solidFill>
                    <a:srgbClr val="4BACC6">
                      <a:lumMod val="75000"/>
                    </a:srgbClr>
                  </a:solidFill>
                  <a:latin typeface="Tahoma" panose="020B0604030504040204" pitchFamily="34" charset="0"/>
                  <a:ea typeface="Tahoma" panose="020B0604030504040204" pitchFamily="34" charset="0"/>
                  <a:cs typeface="Tahoma" panose="020B0604030504040204" pitchFamily="34" charset="0"/>
                </a:rPr>
                <a:t> </a:t>
              </a:r>
              <a:r>
                <a:rPr lang="en-US" sz="2400" b="1" i="1" dirty="0" err="1" smtClean="0">
                  <a:solidFill>
                    <a:srgbClr val="4BACC6">
                      <a:lumMod val="75000"/>
                    </a:srgbClr>
                  </a:solidFill>
                  <a:latin typeface="Tahoma" panose="020B0604030504040204" pitchFamily="34" charset="0"/>
                  <a:ea typeface="Tahoma" panose="020B0604030504040204" pitchFamily="34" charset="0"/>
                  <a:cs typeface="Tahoma" panose="020B0604030504040204" pitchFamily="34" charset="0"/>
                </a:rPr>
                <a:t>hội</a:t>
              </a:r>
              <a:r>
                <a:rPr lang="en-US" sz="2400" b="1" i="1" dirty="0" smtClean="0">
                  <a:solidFill>
                    <a:srgbClr val="4BACC6">
                      <a:lumMod val="75000"/>
                    </a:srgbClr>
                  </a:solidFill>
                  <a:latin typeface="Tahoma" panose="020B0604030504040204" pitchFamily="34" charset="0"/>
                  <a:ea typeface="Tahoma" panose="020B0604030504040204" pitchFamily="34" charset="0"/>
                  <a:cs typeface="Tahoma" panose="020B0604030504040204" pitchFamily="34" charset="0"/>
                </a:rPr>
                <a:t> </a:t>
              </a:r>
              <a:r>
                <a:rPr lang="en-US" sz="2400" b="1" i="1" dirty="0" err="1" smtClean="0">
                  <a:solidFill>
                    <a:srgbClr val="4BACC6">
                      <a:lumMod val="75000"/>
                    </a:srgbClr>
                  </a:solidFill>
                  <a:latin typeface="Tahoma" panose="020B0604030504040204" pitchFamily="34" charset="0"/>
                  <a:ea typeface="Tahoma" panose="020B0604030504040204" pitchFamily="34" charset="0"/>
                  <a:cs typeface="Tahoma" panose="020B0604030504040204" pitchFamily="34" charset="0"/>
                </a:rPr>
                <a:t>thi</a:t>
              </a:r>
              <a:r>
                <a:rPr lang="en-US" sz="2400" b="1" i="1" dirty="0" smtClean="0">
                  <a:solidFill>
                    <a:srgbClr val="4BACC6">
                      <a:lumMod val="75000"/>
                    </a:srgbClr>
                  </a:solidFill>
                  <a:latin typeface="Tahoma" panose="020B0604030504040204" pitchFamily="34" charset="0"/>
                  <a:ea typeface="Tahoma" panose="020B0604030504040204" pitchFamily="34" charset="0"/>
                  <a:cs typeface="Tahoma" panose="020B0604030504040204" pitchFamily="34" charset="0"/>
                </a:rPr>
                <a:t> </a:t>
              </a:r>
              <a:r>
                <a:rPr lang="en-US" sz="2400" b="1" i="1" dirty="0" err="1" smtClean="0">
                  <a:solidFill>
                    <a:srgbClr val="4BACC6">
                      <a:lumMod val="75000"/>
                    </a:srgbClr>
                  </a:solidFill>
                  <a:latin typeface="Tahoma" panose="020B0604030504040204" pitchFamily="34" charset="0"/>
                  <a:ea typeface="Tahoma" panose="020B0604030504040204" pitchFamily="34" charset="0"/>
                  <a:cs typeface="Tahoma" panose="020B0604030504040204" pitchFamily="34" charset="0"/>
                </a:rPr>
                <a:t>thổi</a:t>
              </a:r>
              <a:r>
                <a:rPr lang="en-US" sz="2400" b="1" i="1" dirty="0" smtClean="0">
                  <a:solidFill>
                    <a:srgbClr val="4BACC6">
                      <a:lumMod val="75000"/>
                    </a:srgbClr>
                  </a:solidFill>
                  <a:latin typeface="Tahoma" panose="020B0604030504040204" pitchFamily="34" charset="0"/>
                  <a:ea typeface="Tahoma" panose="020B0604030504040204" pitchFamily="34" charset="0"/>
                  <a:cs typeface="Tahoma" panose="020B0604030504040204" pitchFamily="34" charset="0"/>
                </a:rPr>
                <a:t> </a:t>
              </a:r>
              <a:r>
                <a:rPr lang="en-US" sz="2400" b="1" i="1" dirty="0" err="1" smtClean="0">
                  <a:solidFill>
                    <a:srgbClr val="4BACC6">
                      <a:lumMod val="75000"/>
                    </a:srgbClr>
                  </a:solidFill>
                  <a:latin typeface="Tahoma" panose="020B0604030504040204" pitchFamily="34" charset="0"/>
                  <a:ea typeface="Tahoma" panose="020B0604030504040204" pitchFamily="34" charset="0"/>
                  <a:cs typeface="Tahoma" panose="020B0604030504040204" pitchFamily="34" charset="0"/>
                </a:rPr>
                <a:t>cơm</a:t>
              </a:r>
              <a:endParaRPr lang="vi-VN" sz="2400" b="1" i="1" dirty="0">
                <a:solidFill>
                  <a:srgbClr val="4BACC6">
                    <a:lumMod val="75000"/>
                  </a:srgbClr>
                </a:solidFill>
                <a:latin typeface="Tahoma" panose="020B0604030504040204" pitchFamily="34" charset="0"/>
                <a:ea typeface="Tahoma" panose="020B0604030504040204" pitchFamily="34" charset="0"/>
                <a:cs typeface="Tahoma" panose="020B0604030504040204" pitchFamily="34" charset="0"/>
              </a:endParaRPr>
            </a:p>
          </p:txBody>
        </p:sp>
        <p:sp>
          <p:nvSpPr>
            <p:cNvPr id="21" name="Rounded Rectangle 20"/>
            <p:cNvSpPr/>
            <p:nvPr/>
          </p:nvSpPr>
          <p:spPr>
            <a:xfrm>
              <a:off x="644526" y="2823876"/>
              <a:ext cx="1269206" cy="804672"/>
            </a:xfrm>
            <a:prstGeom prst="roundRect">
              <a:avLst/>
            </a:prstGeom>
            <a:solidFill>
              <a:schemeClr val="accent5">
                <a:lumMod val="7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6536"/>
              <a:endParaRPr lang="en-US" sz="2133" i="1">
                <a:solidFill>
                  <a:prstClr val="white"/>
                </a:solidFill>
              </a:endParaRPr>
            </a:p>
          </p:txBody>
        </p:sp>
        <p:sp>
          <p:nvSpPr>
            <p:cNvPr id="22" name="TextBox 21"/>
            <p:cNvSpPr txBox="1"/>
            <p:nvPr/>
          </p:nvSpPr>
          <p:spPr>
            <a:xfrm>
              <a:off x="957123" y="2795828"/>
              <a:ext cx="783010" cy="964235"/>
            </a:xfrm>
            <a:prstGeom prst="rect">
              <a:avLst/>
            </a:prstGeom>
            <a:noFill/>
          </p:spPr>
          <p:txBody>
            <a:bodyPr wrap="none" rtlCol="0">
              <a:spAutoFit/>
            </a:bodyPr>
            <a:lstStyle/>
            <a:p>
              <a:pPr algn="ctr" defTabSz="1076536"/>
              <a:r>
                <a:rPr lang="en-US" sz="2533" b="1" i="1" dirty="0" smtClean="0">
                  <a:solidFill>
                    <a:prstClr val="white"/>
                  </a:solidFill>
                  <a:latin typeface="Tahoma" panose="020B0604030504040204" pitchFamily="34" charset="0"/>
                  <a:ea typeface="Tahoma" panose="020B0604030504040204" pitchFamily="34" charset="0"/>
                  <a:cs typeface="Tahoma" panose="020B0604030504040204" pitchFamily="34" charset="0"/>
                </a:rPr>
                <a:t>2</a:t>
              </a:r>
              <a:endParaRPr lang="en-US" sz="2533" b="1" i="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grpSp>
      <p:sp>
        <p:nvSpPr>
          <p:cNvPr id="23" name="Rectangle 22"/>
          <p:cNvSpPr/>
          <p:nvPr/>
        </p:nvSpPr>
        <p:spPr>
          <a:xfrm>
            <a:off x="336825" y="1009680"/>
            <a:ext cx="11450363" cy="1384995"/>
          </a:xfrm>
          <a:prstGeom prst="rect">
            <a:avLst/>
          </a:prstGeom>
        </p:spPr>
        <p:txBody>
          <a:bodyPr wrap="square">
            <a:spAutoFit/>
          </a:bodyPr>
          <a:lstStyle/>
          <a:p>
            <a:pPr algn="just">
              <a:lnSpc>
                <a:spcPct val="150000"/>
              </a:lnSpc>
            </a:pPr>
            <a:r>
              <a:rPr lang="vi-VN" sz="2800" b="1" i="1" dirty="0">
                <a:solidFill>
                  <a:srgbClr val="FF0000"/>
                </a:solidFill>
                <a:latin typeface="Times New Roman" panose="02020603050405020304" pitchFamily="18" charset="0"/>
                <a:cs typeface="Times New Roman" panose="02020603050405020304" pitchFamily="18" charset="0"/>
              </a:rPr>
              <a:t>a. Thi nấu cơm ở hội Thị Cấm (Từ Liêm - Hà Nội)</a:t>
            </a:r>
            <a:endParaRPr lang="vi-VN" sz="2800" i="1" dirty="0">
              <a:solidFill>
                <a:srgbClr val="FF0000"/>
              </a:solidFill>
              <a:latin typeface="Times New Roman" panose="02020603050405020304" pitchFamily="18" charset="0"/>
              <a:cs typeface="Times New Roman" panose="02020603050405020304" pitchFamily="18" charset="0"/>
            </a:endParaRPr>
          </a:p>
          <a:p>
            <a:pPr algn="just">
              <a:lnSpc>
                <a:spcPct val="150000"/>
              </a:lnSpc>
            </a:pPr>
            <a:endParaRPr lang="vi-VN" sz="2800" dirty="0">
              <a:solidFill>
                <a:prstClr val="black"/>
              </a:solidFill>
              <a:latin typeface="Times New Roman" panose="02020603050405020304" pitchFamily="18" charset="0"/>
              <a:cs typeface="Times New Roman" panose="02020603050405020304" pitchFamily="18" charset="0"/>
            </a:endParaRPr>
          </a:p>
        </p:txBody>
      </p:sp>
      <p:pic>
        <p:nvPicPr>
          <p:cNvPr id="10" name="Picture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47826" y="1981591"/>
            <a:ext cx="2706147" cy="2647195"/>
          </a:xfrm>
          <a:prstGeom prst="ellipse">
            <a:avLst/>
          </a:prstGeom>
          <a:ln>
            <a:noFill/>
          </a:ln>
          <a:effectLst>
            <a:softEdge rad="112500"/>
          </a:effectLst>
        </p:spPr>
      </p:pic>
      <p:pic>
        <p:nvPicPr>
          <p:cNvPr id="11" name="Picture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85030" y="2011311"/>
            <a:ext cx="2744460" cy="2647195"/>
          </a:xfrm>
          <a:prstGeom prst="ellipse">
            <a:avLst/>
          </a:prstGeom>
          <a:ln>
            <a:noFill/>
          </a:ln>
          <a:effectLst>
            <a:softEdge rad="112500"/>
          </a:effectLst>
        </p:spPr>
      </p:pic>
      <p:pic>
        <p:nvPicPr>
          <p:cNvPr id="12" name="Picture 1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960547" y="2016086"/>
            <a:ext cx="2673022" cy="2647195"/>
          </a:xfrm>
          <a:prstGeom prst="ellipse">
            <a:avLst/>
          </a:prstGeom>
          <a:ln>
            <a:noFill/>
          </a:ln>
          <a:effectLst>
            <a:softEdge rad="112500"/>
          </a:effectLst>
        </p:spPr>
      </p:pic>
      <p:sp>
        <p:nvSpPr>
          <p:cNvPr id="13" name="Rectangle 12"/>
          <p:cNvSpPr/>
          <p:nvPr/>
        </p:nvSpPr>
        <p:spPr>
          <a:xfrm>
            <a:off x="-171697" y="4839423"/>
            <a:ext cx="12420360" cy="2241960"/>
          </a:xfrm>
          <a:prstGeom prst="rect">
            <a:avLst/>
          </a:prstGeom>
          <a:solidFill>
            <a:srgbClr val="F0F8FA">
              <a:alpha val="83137"/>
            </a:srgbClr>
          </a:solidFill>
        </p:spPr>
        <p:txBody>
          <a:bodyPr wrap="square">
            <a:spAutoFit/>
          </a:bodyPr>
          <a:lstStyle/>
          <a:p>
            <a:pPr defTabSz="914103">
              <a:lnSpc>
                <a:spcPct val="150000"/>
              </a:lnSpc>
              <a:spcBef>
                <a:spcPct val="0"/>
              </a:spcBef>
            </a:pPr>
            <a:endParaRPr lang="en-SG" altLang="en-US" sz="2400" i="1" dirty="0" smtClean="0">
              <a:solidFill>
                <a:prstClr val="white"/>
              </a:solidFill>
              <a:latin typeface="Times New Roman" panose="02020603050405020304" pitchFamily="18" charset="0"/>
            </a:endParaRPr>
          </a:p>
          <a:p>
            <a:pPr defTabSz="914103">
              <a:lnSpc>
                <a:spcPct val="150000"/>
              </a:lnSpc>
              <a:spcBef>
                <a:spcPct val="0"/>
              </a:spcBef>
            </a:pPr>
            <a:endParaRPr lang="en-SG" altLang="en-US" sz="2400" i="1" dirty="0">
              <a:solidFill>
                <a:prstClr val="white"/>
              </a:solidFill>
              <a:latin typeface="Times New Roman" panose="02020603050405020304" pitchFamily="18" charset="0"/>
            </a:endParaRPr>
          </a:p>
          <a:p>
            <a:pPr defTabSz="914103">
              <a:lnSpc>
                <a:spcPct val="150000"/>
              </a:lnSpc>
              <a:spcBef>
                <a:spcPct val="0"/>
              </a:spcBef>
            </a:pPr>
            <a:endParaRPr lang="en-SG" altLang="en-US" sz="2400" i="1" dirty="0" smtClean="0">
              <a:solidFill>
                <a:prstClr val="white"/>
              </a:solidFill>
              <a:latin typeface="Times New Roman" panose="02020603050405020304" pitchFamily="18" charset="0"/>
            </a:endParaRPr>
          </a:p>
          <a:p>
            <a:pPr defTabSz="914103">
              <a:lnSpc>
                <a:spcPct val="150000"/>
              </a:lnSpc>
              <a:spcBef>
                <a:spcPct val="0"/>
              </a:spcBef>
            </a:pPr>
            <a:endParaRPr lang="en-SG" altLang="en-US" sz="2400" i="1" dirty="0">
              <a:solidFill>
                <a:prstClr val="white"/>
              </a:solidFill>
              <a:latin typeface="Times New Roman" panose="02020603050405020304" pitchFamily="18" charset="0"/>
            </a:endParaRPr>
          </a:p>
        </p:txBody>
      </p:sp>
      <p:sp>
        <p:nvSpPr>
          <p:cNvPr id="14" name="TextBox 13"/>
          <p:cNvSpPr txBox="1"/>
          <p:nvPr/>
        </p:nvSpPr>
        <p:spPr>
          <a:xfrm>
            <a:off x="488180" y="4839422"/>
            <a:ext cx="11100606" cy="2031325"/>
          </a:xfrm>
          <a:prstGeom prst="rect">
            <a:avLst/>
          </a:prstGeom>
          <a:noFill/>
        </p:spPr>
        <p:txBody>
          <a:bodyPr wrap="square" rtlCol="0">
            <a:spAutoFit/>
          </a:bodyPr>
          <a:lstStyle/>
          <a:p>
            <a:pPr algn="just">
              <a:lnSpc>
                <a:spcPct val="150000"/>
              </a:lnSpc>
            </a:pPr>
            <a:r>
              <a:rPr lang="en-US" sz="2800" dirty="0" smtClean="0">
                <a:latin typeface="Times New Roman" panose="02020603050405020304" pitchFamily="18" charset="0"/>
                <a:cs typeface="Times New Roman" panose="02020603050405020304" pitchFamily="18" charset="0"/>
                <a:sym typeface="Wingdings" panose="05000000000000000000" pitchFamily="2" charset="2"/>
              </a:rPr>
              <a:t> </a:t>
            </a:r>
            <a:r>
              <a:rPr lang="en-US" sz="2800" dirty="0" err="1" smtClean="0">
                <a:latin typeface="Times New Roman" panose="02020603050405020304" pitchFamily="18" charset="0"/>
                <a:cs typeface="Times New Roman" panose="02020603050405020304" pitchFamily="18" charset="0"/>
              </a:rPr>
              <a:t>Hội</a:t>
            </a:r>
            <a:r>
              <a:rPr lang="en-US" sz="2800" dirty="0" smtClean="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thử</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thách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sự</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khéo</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léo</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sự</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kết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hợp</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hài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hòa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giữa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những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người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tham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gia</a:t>
            </a:r>
            <a:r>
              <a:rPr lang="en-US" sz="2800" dirty="0">
                <a:latin typeface="Times New Roman" panose="02020603050405020304" pitchFamily="18" charset="0"/>
                <a:cs typeface="Times New Roman" panose="02020603050405020304" pitchFamily="18" charset="0"/>
              </a:rPr>
              <a:t>. Qua </a:t>
            </a:r>
            <a:r>
              <a:rPr lang="en-US" sz="2800" dirty="0" err="1">
                <a:latin typeface="Times New Roman" panose="02020603050405020304" pitchFamily="18" charset="0"/>
                <a:cs typeface="Times New Roman" panose="02020603050405020304" pitchFamily="18" charset="0"/>
              </a:rPr>
              <a:t>hội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ông</a:t>
            </a:r>
            <a:r>
              <a:rPr lang="en-US" sz="2800" dirty="0">
                <a:latin typeface="Times New Roman" panose="02020603050405020304" pitchFamily="18" charset="0"/>
                <a:cs typeface="Times New Roman" panose="02020603050405020304" pitchFamily="18" charset="0"/>
              </a:rPr>
              <a:t> cha </a:t>
            </a:r>
            <a:r>
              <a:rPr lang="en-US" sz="2800" dirty="0" err="1">
                <a:latin typeface="Times New Roman" panose="02020603050405020304" pitchFamily="18" charset="0"/>
                <a:cs typeface="Times New Roman" panose="02020603050405020304" pitchFamily="18" charset="0"/>
              </a:rPr>
              <a:t>nhắc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nhở</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chúng</a:t>
            </a:r>
            <a:r>
              <a:rPr lang="en-US" sz="2800" dirty="0">
                <a:latin typeface="Times New Roman" panose="02020603050405020304" pitchFamily="18" charset="0"/>
                <a:cs typeface="Times New Roman" panose="02020603050405020304" pitchFamily="18" charset="0"/>
              </a:rPr>
              <a:t> ta </a:t>
            </a:r>
            <a:r>
              <a:rPr lang="en-US" sz="2800" dirty="0" err="1">
                <a:latin typeface="Times New Roman" panose="02020603050405020304" pitchFamily="18" charset="0"/>
                <a:cs typeface="Times New Roman" panose="02020603050405020304" pitchFamily="18" charset="0"/>
              </a:rPr>
              <a:t>nhớ</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về</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cội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nguồn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nhớ</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công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ơn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của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những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vị</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anh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hùng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thuở</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xưa</a:t>
            </a:r>
            <a:r>
              <a:rPr lang="en-US" sz="2800" dirty="0">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35528251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circle(in)">
                                      <p:cBhvr>
                                        <p:cTn id="7" dur="2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Group 18"/>
          <p:cNvGrpSpPr/>
          <p:nvPr/>
        </p:nvGrpSpPr>
        <p:grpSpPr>
          <a:xfrm>
            <a:off x="197872" y="341996"/>
            <a:ext cx="6674416" cy="496647"/>
            <a:chOff x="644526" y="2766774"/>
            <a:chExt cx="13350569" cy="993289"/>
          </a:xfrm>
        </p:grpSpPr>
        <p:sp>
          <p:nvSpPr>
            <p:cNvPr id="20" name="TextBox 19"/>
            <p:cNvSpPr txBox="1"/>
            <p:nvPr/>
          </p:nvSpPr>
          <p:spPr>
            <a:xfrm>
              <a:off x="1906586" y="2766774"/>
              <a:ext cx="12088509" cy="923325"/>
            </a:xfrm>
            <a:prstGeom prst="rect">
              <a:avLst/>
            </a:prstGeom>
            <a:noFill/>
          </p:spPr>
          <p:txBody>
            <a:bodyPr wrap="square" rtlCol="0">
              <a:spAutoFit/>
            </a:bodyPr>
            <a:lstStyle/>
            <a:p>
              <a:pPr defTabSz="1076536"/>
              <a:r>
                <a:rPr lang="en-US" sz="2400" b="1" i="1" dirty="0" err="1" smtClean="0">
                  <a:solidFill>
                    <a:srgbClr val="4BACC6">
                      <a:lumMod val="75000"/>
                    </a:srgbClr>
                  </a:solidFill>
                  <a:latin typeface="Tahoma" panose="020B0604030504040204" pitchFamily="34" charset="0"/>
                  <a:ea typeface="Tahoma" panose="020B0604030504040204" pitchFamily="34" charset="0"/>
                  <a:cs typeface="Tahoma" panose="020B0604030504040204" pitchFamily="34" charset="0"/>
                </a:rPr>
                <a:t>Các</a:t>
              </a:r>
              <a:r>
                <a:rPr lang="en-US" sz="2400" b="1" i="1" dirty="0" smtClean="0">
                  <a:solidFill>
                    <a:srgbClr val="4BACC6">
                      <a:lumMod val="75000"/>
                    </a:srgbClr>
                  </a:solidFill>
                  <a:latin typeface="Tahoma" panose="020B0604030504040204" pitchFamily="34" charset="0"/>
                  <a:ea typeface="Tahoma" panose="020B0604030504040204" pitchFamily="34" charset="0"/>
                  <a:cs typeface="Tahoma" panose="020B0604030504040204" pitchFamily="34" charset="0"/>
                </a:rPr>
                <a:t> </a:t>
              </a:r>
              <a:r>
                <a:rPr lang="en-US" sz="2400" b="1" i="1" dirty="0" err="1" smtClean="0">
                  <a:solidFill>
                    <a:srgbClr val="4BACC6">
                      <a:lumMod val="75000"/>
                    </a:srgbClr>
                  </a:solidFill>
                  <a:latin typeface="Tahoma" panose="020B0604030504040204" pitchFamily="34" charset="0"/>
                  <a:ea typeface="Tahoma" panose="020B0604030504040204" pitchFamily="34" charset="0"/>
                  <a:cs typeface="Tahoma" panose="020B0604030504040204" pitchFamily="34" charset="0"/>
                </a:rPr>
                <a:t>hội</a:t>
              </a:r>
              <a:r>
                <a:rPr lang="en-US" sz="2400" b="1" i="1" dirty="0" smtClean="0">
                  <a:solidFill>
                    <a:srgbClr val="4BACC6">
                      <a:lumMod val="75000"/>
                    </a:srgbClr>
                  </a:solidFill>
                  <a:latin typeface="Tahoma" panose="020B0604030504040204" pitchFamily="34" charset="0"/>
                  <a:ea typeface="Tahoma" panose="020B0604030504040204" pitchFamily="34" charset="0"/>
                  <a:cs typeface="Tahoma" panose="020B0604030504040204" pitchFamily="34" charset="0"/>
                </a:rPr>
                <a:t> </a:t>
              </a:r>
              <a:r>
                <a:rPr lang="en-US" sz="2400" b="1" i="1" dirty="0" err="1" smtClean="0">
                  <a:solidFill>
                    <a:srgbClr val="4BACC6">
                      <a:lumMod val="75000"/>
                    </a:srgbClr>
                  </a:solidFill>
                  <a:latin typeface="Tahoma" panose="020B0604030504040204" pitchFamily="34" charset="0"/>
                  <a:ea typeface="Tahoma" panose="020B0604030504040204" pitchFamily="34" charset="0"/>
                  <a:cs typeface="Tahoma" panose="020B0604030504040204" pitchFamily="34" charset="0"/>
                </a:rPr>
                <a:t>thi</a:t>
              </a:r>
              <a:r>
                <a:rPr lang="en-US" sz="2400" b="1" i="1" dirty="0" smtClean="0">
                  <a:solidFill>
                    <a:srgbClr val="4BACC6">
                      <a:lumMod val="75000"/>
                    </a:srgbClr>
                  </a:solidFill>
                  <a:latin typeface="Tahoma" panose="020B0604030504040204" pitchFamily="34" charset="0"/>
                  <a:ea typeface="Tahoma" panose="020B0604030504040204" pitchFamily="34" charset="0"/>
                  <a:cs typeface="Tahoma" panose="020B0604030504040204" pitchFamily="34" charset="0"/>
                </a:rPr>
                <a:t> </a:t>
              </a:r>
              <a:r>
                <a:rPr lang="en-US" sz="2400" b="1" i="1" dirty="0" err="1" smtClean="0">
                  <a:solidFill>
                    <a:srgbClr val="4BACC6">
                      <a:lumMod val="75000"/>
                    </a:srgbClr>
                  </a:solidFill>
                  <a:latin typeface="Tahoma" panose="020B0604030504040204" pitchFamily="34" charset="0"/>
                  <a:ea typeface="Tahoma" panose="020B0604030504040204" pitchFamily="34" charset="0"/>
                  <a:cs typeface="Tahoma" panose="020B0604030504040204" pitchFamily="34" charset="0"/>
                </a:rPr>
                <a:t>thổi</a:t>
              </a:r>
              <a:r>
                <a:rPr lang="en-US" sz="2400" b="1" i="1" dirty="0" smtClean="0">
                  <a:solidFill>
                    <a:srgbClr val="4BACC6">
                      <a:lumMod val="75000"/>
                    </a:srgbClr>
                  </a:solidFill>
                  <a:latin typeface="Tahoma" panose="020B0604030504040204" pitchFamily="34" charset="0"/>
                  <a:ea typeface="Tahoma" panose="020B0604030504040204" pitchFamily="34" charset="0"/>
                  <a:cs typeface="Tahoma" panose="020B0604030504040204" pitchFamily="34" charset="0"/>
                </a:rPr>
                <a:t> </a:t>
              </a:r>
              <a:r>
                <a:rPr lang="en-US" sz="2400" b="1" i="1" dirty="0" err="1" smtClean="0">
                  <a:solidFill>
                    <a:srgbClr val="4BACC6">
                      <a:lumMod val="75000"/>
                    </a:srgbClr>
                  </a:solidFill>
                  <a:latin typeface="Tahoma" panose="020B0604030504040204" pitchFamily="34" charset="0"/>
                  <a:ea typeface="Tahoma" panose="020B0604030504040204" pitchFamily="34" charset="0"/>
                  <a:cs typeface="Tahoma" panose="020B0604030504040204" pitchFamily="34" charset="0"/>
                </a:rPr>
                <a:t>cơm</a:t>
              </a:r>
              <a:endParaRPr lang="vi-VN" sz="2400" b="1" i="1" dirty="0">
                <a:solidFill>
                  <a:srgbClr val="4BACC6">
                    <a:lumMod val="75000"/>
                  </a:srgbClr>
                </a:solidFill>
                <a:latin typeface="Tahoma" panose="020B0604030504040204" pitchFamily="34" charset="0"/>
                <a:ea typeface="Tahoma" panose="020B0604030504040204" pitchFamily="34" charset="0"/>
                <a:cs typeface="Tahoma" panose="020B0604030504040204" pitchFamily="34" charset="0"/>
              </a:endParaRPr>
            </a:p>
          </p:txBody>
        </p:sp>
        <p:sp>
          <p:nvSpPr>
            <p:cNvPr id="21" name="Rounded Rectangle 20"/>
            <p:cNvSpPr/>
            <p:nvPr/>
          </p:nvSpPr>
          <p:spPr>
            <a:xfrm>
              <a:off x="644526" y="2823876"/>
              <a:ext cx="1269206" cy="804672"/>
            </a:xfrm>
            <a:prstGeom prst="roundRect">
              <a:avLst/>
            </a:prstGeom>
            <a:solidFill>
              <a:schemeClr val="accent5">
                <a:lumMod val="7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6536"/>
              <a:endParaRPr lang="en-US" sz="2133" i="1">
                <a:solidFill>
                  <a:prstClr val="white"/>
                </a:solidFill>
              </a:endParaRPr>
            </a:p>
          </p:txBody>
        </p:sp>
        <p:sp>
          <p:nvSpPr>
            <p:cNvPr id="22" name="TextBox 21"/>
            <p:cNvSpPr txBox="1"/>
            <p:nvPr/>
          </p:nvSpPr>
          <p:spPr>
            <a:xfrm>
              <a:off x="957123" y="2795828"/>
              <a:ext cx="783010" cy="964235"/>
            </a:xfrm>
            <a:prstGeom prst="rect">
              <a:avLst/>
            </a:prstGeom>
            <a:noFill/>
          </p:spPr>
          <p:txBody>
            <a:bodyPr wrap="none" rtlCol="0">
              <a:spAutoFit/>
            </a:bodyPr>
            <a:lstStyle/>
            <a:p>
              <a:pPr algn="ctr" defTabSz="1076536"/>
              <a:r>
                <a:rPr lang="en-US" sz="2533" b="1" i="1" dirty="0" smtClean="0">
                  <a:solidFill>
                    <a:prstClr val="white"/>
                  </a:solidFill>
                  <a:latin typeface="Tahoma" panose="020B0604030504040204" pitchFamily="34" charset="0"/>
                  <a:ea typeface="Tahoma" panose="020B0604030504040204" pitchFamily="34" charset="0"/>
                  <a:cs typeface="Tahoma" panose="020B0604030504040204" pitchFamily="34" charset="0"/>
                </a:rPr>
                <a:t>2</a:t>
              </a:r>
              <a:endParaRPr lang="en-US" sz="2533" b="1" i="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grpSp>
      <p:sp>
        <p:nvSpPr>
          <p:cNvPr id="8" name="Rectangle 7"/>
          <p:cNvSpPr/>
          <p:nvPr/>
        </p:nvSpPr>
        <p:spPr>
          <a:xfrm>
            <a:off x="316003" y="817685"/>
            <a:ext cx="11450363" cy="1384995"/>
          </a:xfrm>
          <a:prstGeom prst="rect">
            <a:avLst/>
          </a:prstGeom>
        </p:spPr>
        <p:txBody>
          <a:bodyPr wrap="square">
            <a:spAutoFit/>
          </a:bodyPr>
          <a:lstStyle/>
          <a:p>
            <a:pPr algn="just">
              <a:lnSpc>
                <a:spcPct val="150000"/>
              </a:lnSpc>
            </a:pPr>
            <a:r>
              <a:rPr lang="en-US" sz="2800" b="1" i="1" dirty="0">
                <a:solidFill>
                  <a:srgbClr val="FF0000"/>
                </a:solidFill>
                <a:latin typeface="Times New Roman" panose="02020603050405020304" pitchFamily="18" charset="0"/>
                <a:cs typeface="Times New Roman" panose="02020603050405020304" pitchFamily="18" charset="0"/>
              </a:rPr>
              <a:t>b</a:t>
            </a:r>
            <a:r>
              <a:rPr lang="vi-VN" sz="2800" b="1" i="1" dirty="0" smtClean="0">
                <a:solidFill>
                  <a:srgbClr val="FF0000"/>
                </a:solidFill>
                <a:latin typeface="Times New Roman" panose="02020603050405020304" pitchFamily="18" charset="0"/>
                <a:cs typeface="Times New Roman" panose="02020603050405020304" pitchFamily="18" charset="0"/>
              </a:rPr>
              <a:t>. </a:t>
            </a:r>
            <a:r>
              <a:rPr lang="vi-VN" sz="2800" b="1" i="1" dirty="0">
                <a:solidFill>
                  <a:srgbClr val="FF0000"/>
                </a:solidFill>
                <a:latin typeface="Times New Roman" panose="02020603050405020304" pitchFamily="18" charset="0"/>
                <a:cs typeface="Times New Roman" panose="02020603050405020304" pitchFamily="18" charset="0"/>
              </a:rPr>
              <a:t>Thi nấu cơm ở hội </a:t>
            </a:r>
            <a:r>
              <a:rPr lang="en-US" sz="2800" b="1" i="1" dirty="0" err="1" smtClean="0">
                <a:solidFill>
                  <a:srgbClr val="FF0000"/>
                </a:solidFill>
                <a:latin typeface="Times New Roman" panose="02020603050405020304" pitchFamily="18" charset="0"/>
                <a:cs typeface="Times New Roman" panose="02020603050405020304" pitchFamily="18" charset="0"/>
              </a:rPr>
              <a:t>làng</a:t>
            </a:r>
            <a:r>
              <a:rPr lang="en-US" sz="2800" b="1" i="1" dirty="0" smtClean="0">
                <a:solidFill>
                  <a:srgbClr val="FF0000"/>
                </a:solidFill>
                <a:latin typeface="Times New Roman" panose="02020603050405020304" pitchFamily="18" charset="0"/>
                <a:cs typeface="Times New Roman" panose="02020603050405020304" pitchFamily="18" charset="0"/>
              </a:rPr>
              <a:t> </a:t>
            </a:r>
            <a:r>
              <a:rPr lang="en-US" sz="2800" b="1" i="1" dirty="0" err="1" smtClean="0">
                <a:solidFill>
                  <a:srgbClr val="FF0000"/>
                </a:solidFill>
                <a:latin typeface="Times New Roman" panose="02020603050405020304" pitchFamily="18" charset="0"/>
                <a:cs typeface="Times New Roman" panose="02020603050405020304" pitchFamily="18" charset="0"/>
              </a:rPr>
              <a:t>Chuông</a:t>
            </a:r>
            <a:r>
              <a:rPr lang="en-US" sz="2800" b="1" i="1" dirty="0" smtClean="0">
                <a:solidFill>
                  <a:srgbClr val="FF0000"/>
                </a:solidFill>
                <a:latin typeface="Times New Roman" panose="02020603050405020304" pitchFamily="18" charset="0"/>
                <a:cs typeface="Times New Roman" panose="02020603050405020304" pitchFamily="18" charset="0"/>
              </a:rPr>
              <a:t> </a:t>
            </a:r>
            <a:r>
              <a:rPr lang="vi-VN" sz="2800" b="1" i="1" dirty="0" smtClean="0">
                <a:solidFill>
                  <a:srgbClr val="FF0000"/>
                </a:solidFill>
                <a:latin typeface="Times New Roman" panose="02020603050405020304" pitchFamily="18" charset="0"/>
                <a:cs typeface="Times New Roman" panose="02020603050405020304" pitchFamily="18" charset="0"/>
              </a:rPr>
              <a:t>(Hà </a:t>
            </a:r>
            <a:r>
              <a:rPr lang="vi-VN" sz="2800" b="1" i="1" dirty="0">
                <a:solidFill>
                  <a:srgbClr val="FF0000"/>
                </a:solidFill>
                <a:latin typeface="Times New Roman" panose="02020603050405020304" pitchFamily="18" charset="0"/>
                <a:cs typeface="Times New Roman" panose="02020603050405020304" pitchFamily="18" charset="0"/>
              </a:rPr>
              <a:t>Nội)</a:t>
            </a:r>
            <a:endParaRPr lang="vi-VN" sz="2800" i="1" dirty="0">
              <a:solidFill>
                <a:srgbClr val="FF0000"/>
              </a:solidFill>
              <a:latin typeface="Times New Roman" panose="02020603050405020304" pitchFamily="18" charset="0"/>
              <a:cs typeface="Times New Roman" panose="02020603050405020304" pitchFamily="18" charset="0"/>
            </a:endParaRPr>
          </a:p>
          <a:p>
            <a:pPr algn="just">
              <a:lnSpc>
                <a:spcPct val="150000"/>
              </a:lnSpc>
            </a:pPr>
            <a:endParaRPr lang="vi-VN" sz="2800" dirty="0">
              <a:solidFill>
                <a:prstClr val="black"/>
              </a:solidFill>
              <a:latin typeface="Times New Roman" panose="02020603050405020304" pitchFamily="18" charset="0"/>
              <a:cs typeface="Times New Roman" panose="02020603050405020304" pitchFamily="18" charset="0"/>
            </a:endParaRPr>
          </a:p>
        </p:txBody>
      </p:sp>
      <p:sp>
        <p:nvSpPr>
          <p:cNvPr id="9" name="Google Shape;1810;p66"/>
          <p:cNvSpPr/>
          <p:nvPr/>
        </p:nvSpPr>
        <p:spPr>
          <a:xfrm rot="16200000">
            <a:off x="6297058" y="3827809"/>
            <a:ext cx="3611987" cy="45719"/>
          </a:xfrm>
          <a:custGeom>
            <a:avLst/>
            <a:gdLst/>
            <a:ahLst/>
            <a:cxnLst/>
            <a:rect l="l" t="t" r="r" b="b"/>
            <a:pathLst>
              <a:path w="285612" h="7061" extrusionOk="0">
                <a:moveTo>
                  <a:pt x="54672" y="1"/>
                </a:moveTo>
                <a:cubicBezTo>
                  <a:pt x="36503" y="1"/>
                  <a:pt x="18350" y="890"/>
                  <a:pt x="327" y="3448"/>
                </a:cubicBezTo>
                <a:cubicBezTo>
                  <a:pt x="1" y="3489"/>
                  <a:pt x="1217" y="5428"/>
                  <a:pt x="1866" y="5428"/>
                </a:cubicBezTo>
                <a:cubicBezTo>
                  <a:pt x="1885" y="5428"/>
                  <a:pt x="1905" y="5426"/>
                  <a:pt x="1923" y="5423"/>
                </a:cubicBezTo>
                <a:cubicBezTo>
                  <a:pt x="19891" y="2898"/>
                  <a:pt x="37970" y="2014"/>
                  <a:pt x="56077" y="2014"/>
                </a:cubicBezTo>
                <a:cubicBezTo>
                  <a:pt x="74717" y="2014"/>
                  <a:pt x="93385" y="2950"/>
                  <a:pt x="111989" y="3995"/>
                </a:cubicBezTo>
                <a:cubicBezTo>
                  <a:pt x="130431" y="5045"/>
                  <a:pt x="148873" y="6095"/>
                  <a:pt x="167316" y="6641"/>
                </a:cubicBezTo>
                <a:cubicBezTo>
                  <a:pt x="177708" y="6923"/>
                  <a:pt x="188088" y="7060"/>
                  <a:pt x="198468" y="7060"/>
                </a:cubicBezTo>
                <a:cubicBezTo>
                  <a:pt x="206635" y="7060"/>
                  <a:pt x="214803" y="6975"/>
                  <a:pt x="222978" y="6809"/>
                </a:cubicBezTo>
                <a:cubicBezTo>
                  <a:pt x="243773" y="6347"/>
                  <a:pt x="264568" y="5339"/>
                  <a:pt x="285321" y="3742"/>
                </a:cubicBezTo>
                <a:cubicBezTo>
                  <a:pt x="285612" y="3742"/>
                  <a:pt x="284421" y="1726"/>
                  <a:pt x="283745" y="1726"/>
                </a:cubicBezTo>
                <a:cubicBezTo>
                  <a:pt x="283738" y="1726"/>
                  <a:pt x="283731" y="1726"/>
                  <a:pt x="283724" y="1726"/>
                </a:cubicBezTo>
                <a:cubicBezTo>
                  <a:pt x="254777" y="3930"/>
                  <a:pt x="225753" y="5052"/>
                  <a:pt x="196692" y="5052"/>
                </a:cubicBezTo>
                <a:cubicBezTo>
                  <a:pt x="188639" y="5052"/>
                  <a:pt x="180583" y="4966"/>
                  <a:pt x="172525" y="4793"/>
                </a:cubicBezTo>
                <a:cubicBezTo>
                  <a:pt x="135598" y="3995"/>
                  <a:pt x="98798" y="550"/>
                  <a:pt x="61913" y="46"/>
                </a:cubicBezTo>
                <a:cubicBezTo>
                  <a:pt x="59499" y="16"/>
                  <a:pt x="57085" y="1"/>
                  <a:pt x="54672" y="1"/>
                </a:cubicBezTo>
                <a:close/>
              </a:path>
            </a:pathLst>
          </a:custGeom>
          <a:solidFill>
            <a:schemeClr val="dk1"/>
          </a:solidFill>
          <a:ln>
            <a:noFill/>
          </a:ln>
        </p:spPr>
        <p:txBody>
          <a:bodyPr spcFirstLastPara="1" wrap="square" lIns="91425" tIns="91425" rIns="91425" bIns="91425" anchor="ctr" anchorCtr="0">
            <a:noAutofit/>
          </a:bodyPr>
          <a:lstStyle/>
          <a:p>
            <a:r>
              <a:rPr lang="en-GB">
                <a:solidFill>
                  <a:prstClr val="black"/>
                </a:solidFill>
              </a:rPr>
              <a:t> </a:t>
            </a:r>
            <a:endParaRPr>
              <a:solidFill>
                <a:prstClr val="black"/>
              </a:solidFill>
            </a:endParaRPr>
          </a:p>
        </p:txBody>
      </p:sp>
      <p:pic>
        <p:nvPicPr>
          <p:cNvPr id="2" name="Picture 1"/>
          <p:cNvPicPr>
            <a:picLocks noChangeAspect="1"/>
          </p:cNvPicPr>
          <p:nvPr/>
        </p:nvPicPr>
        <p:blipFill>
          <a:blip r:embed="rId3"/>
          <a:stretch>
            <a:fillRect/>
          </a:stretch>
        </p:blipFill>
        <p:spPr>
          <a:xfrm>
            <a:off x="3988446" y="2139325"/>
            <a:ext cx="4520496" cy="980263"/>
          </a:xfrm>
          <a:prstGeom prst="rect">
            <a:avLst/>
          </a:prstGeom>
        </p:spPr>
      </p:pic>
      <p:pic>
        <p:nvPicPr>
          <p:cNvPr id="3" name="Picture 2"/>
          <p:cNvPicPr>
            <a:picLocks noChangeAspect="1"/>
          </p:cNvPicPr>
          <p:nvPr/>
        </p:nvPicPr>
        <p:blipFill>
          <a:blip r:embed="rId4"/>
          <a:stretch>
            <a:fillRect/>
          </a:stretch>
        </p:blipFill>
        <p:spPr>
          <a:xfrm>
            <a:off x="7796799" y="2104470"/>
            <a:ext cx="4520496" cy="980263"/>
          </a:xfrm>
          <a:prstGeom prst="rect">
            <a:avLst/>
          </a:prstGeom>
        </p:spPr>
      </p:pic>
      <p:sp>
        <p:nvSpPr>
          <p:cNvPr id="13" name="Google Shape;1810;p66"/>
          <p:cNvSpPr/>
          <p:nvPr/>
        </p:nvSpPr>
        <p:spPr>
          <a:xfrm rot="10800000" flipV="1">
            <a:off x="4700588" y="3010915"/>
            <a:ext cx="7065778" cy="59743"/>
          </a:xfrm>
          <a:custGeom>
            <a:avLst/>
            <a:gdLst/>
            <a:ahLst/>
            <a:cxnLst/>
            <a:rect l="l" t="t" r="r" b="b"/>
            <a:pathLst>
              <a:path w="285612" h="7061" extrusionOk="0">
                <a:moveTo>
                  <a:pt x="54672" y="1"/>
                </a:moveTo>
                <a:cubicBezTo>
                  <a:pt x="36503" y="1"/>
                  <a:pt x="18350" y="890"/>
                  <a:pt x="327" y="3448"/>
                </a:cubicBezTo>
                <a:cubicBezTo>
                  <a:pt x="1" y="3489"/>
                  <a:pt x="1217" y="5428"/>
                  <a:pt x="1866" y="5428"/>
                </a:cubicBezTo>
                <a:cubicBezTo>
                  <a:pt x="1885" y="5428"/>
                  <a:pt x="1905" y="5426"/>
                  <a:pt x="1923" y="5423"/>
                </a:cubicBezTo>
                <a:cubicBezTo>
                  <a:pt x="19891" y="2898"/>
                  <a:pt x="37970" y="2014"/>
                  <a:pt x="56077" y="2014"/>
                </a:cubicBezTo>
                <a:cubicBezTo>
                  <a:pt x="74717" y="2014"/>
                  <a:pt x="93385" y="2950"/>
                  <a:pt x="111989" y="3995"/>
                </a:cubicBezTo>
                <a:cubicBezTo>
                  <a:pt x="130431" y="5045"/>
                  <a:pt x="148873" y="6095"/>
                  <a:pt x="167316" y="6641"/>
                </a:cubicBezTo>
                <a:cubicBezTo>
                  <a:pt x="177708" y="6923"/>
                  <a:pt x="188088" y="7060"/>
                  <a:pt x="198468" y="7060"/>
                </a:cubicBezTo>
                <a:cubicBezTo>
                  <a:pt x="206635" y="7060"/>
                  <a:pt x="214803" y="6975"/>
                  <a:pt x="222978" y="6809"/>
                </a:cubicBezTo>
                <a:cubicBezTo>
                  <a:pt x="243773" y="6347"/>
                  <a:pt x="264568" y="5339"/>
                  <a:pt x="285321" y="3742"/>
                </a:cubicBezTo>
                <a:cubicBezTo>
                  <a:pt x="285612" y="3742"/>
                  <a:pt x="284421" y="1726"/>
                  <a:pt x="283745" y="1726"/>
                </a:cubicBezTo>
                <a:cubicBezTo>
                  <a:pt x="283738" y="1726"/>
                  <a:pt x="283731" y="1726"/>
                  <a:pt x="283724" y="1726"/>
                </a:cubicBezTo>
                <a:cubicBezTo>
                  <a:pt x="254777" y="3930"/>
                  <a:pt x="225753" y="5052"/>
                  <a:pt x="196692" y="5052"/>
                </a:cubicBezTo>
                <a:cubicBezTo>
                  <a:pt x="188639" y="5052"/>
                  <a:pt x="180583" y="4966"/>
                  <a:pt x="172525" y="4793"/>
                </a:cubicBezTo>
                <a:cubicBezTo>
                  <a:pt x="135598" y="3995"/>
                  <a:pt x="98798" y="550"/>
                  <a:pt x="61913" y="46"/>
                </a:cubicBezTo>
                <a:cubicBezTo>
                  <a:pt x="59499" y="16"/>
                  <a:pt x="57085" y="1"/>
                  <a:pt x="54672" y="1"/>
                </a:cubicBezTo>
                <a:close/>
              </a:path>
            </a:pathLst>
          </a:custGeom>
          <a:solidFill>
            <a:schemeClr val="dk1"/>
          </a:solidFill>
          <a:ln>
            <a:noFill/>
          </a:ln>
        </p:spPr>
        <p:txBody>
          <a:bodyPr spcFirstLastPara="1" wrap="square" lIns="91425" tIns="91425" rIns="91425" bIns="91425" anchor="ctr" anchorCtr="0">
            <a:noAutofit/>
          </a:bodyPr>
          <a:lstStyle/>
          <a:p>
            <a:r>
              <a:rPr lang="en-GB">
                <a:solidFill>
                  <a:prstClr val="black"/>
                </a:solidFill>
              </a:rPr>
              <a:t> </a:t>
            </a:r>
            <a:endParaRPr>
              <a:solidFill>
                <a:prstClr val="black"/>
              </a:solidFill>
            </a:endParaRPr>
          </a:p>
        </p:txBody>
      </p:sp>
      <p:pic>
        <p:nvPicPr>
          <p:cNvPr id="12" name="Picture 1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10275" y="2104470"/>
            <a:ext cx="3700202" cy="3552193"/>
          </a:xfrm>
          <a:prstGeom prst="rect">
            <a:avLst/>
          </a:prstGeom>
          <a:ln w="889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val="22605672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nodeType="click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wipe(down)">
                                      <p:cBhvr>
                                        <p:cTn id="14" dur="500"/>
                                        <p:tgtEl>
                                          <p:spTgt spid="12"/>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down)">
                                      <p:cBhvr>
                                        <p:cTn id="19" dur="500"/>
                                        <p:tgtEl>
                                          <p:spTgt spid="9"/>
                                        </p:tgtEl>
                                      </p:cBhvr>
                                    </p:animEffect>
                                  </p:childTnLst>
                                </p:cTn>
                              </p:par>
                              <p:par>
                                <p:cTn id="20" presetID="22" presetClass="entr" presetSubtype="4" fill="hold" nodeType="with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wipe(down)">
                                      <p:cBhvr>
                                        <p:cTn id="22" dur="500"/>
                                        <p:tgtEl>
                                          <p:spTgt spid="2"/>
                                        </p:tgtEl>
                                      </p:cBhvr>
                                    </p:animEffect>
                                  </p:childTnLst>
                                </p:cTn>
                              </p:par>
                              <p:par>
                                <p:cTn id="23" presetID="22" presetClass="entr" presetSubtype="4" fill="hold" nodeType="with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wipe(down)">
                                      <p:cBhvr>
                                        <p:cTn id="25" dur="500"/>
                                        <p:tgtEl>
                                          <p:spTgt spid="3"/>
                                        </p:tgtEl>
                                      </p:cBhvr>
                                    </p:animEffect>
                                  </p:childTnLst>
                                </p:cTn>
                              </p:par>
                              <p:par>
                                <p:cTn id="26" presetID="22" presetClass="entr" presetSubtype="4" fill="hold" grpId="0" nodeType="with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wipe(down)">
                                      <p:cBhvr>
                                        <p:cTn id="28"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animBg="1"/>
      <p:bldP spid="13"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p:cNvSpPr/>
          <p:nvPr/>
        </p:nvSpPr>
        <p:spPr>
          <a:xfrm>
            <a:off x="-87836" y="5661866"/>
            <a:ext cx="12420360" cy="2241960"/>
          </a:xfrm>
          <a:prstGeom prst="rect">
            <a:avLst/>
          </a:prstGeom>
          <a:solidFill>
            <a:srgbClr val="F0F8FA">
              <a:alpha val="83137"/>
            </a:srgbClr>
          </a:solidFill>
        </p:spPr>
        <p:txBody>
          <a:bodyPr wrap="square">
            <a:spAutoFit/>
          </a:bodyPr>
          <a:lstStyle/>
          <a:p>
            <a:pPr defTabSz="914103">
              <a:lnSpc>
                <a:spcPct val="150000"/>
              </a:lnSpc>
              <a:spcBef>
                <a:spcPct val="0"/>
              </a:spcBef>
            </a:pPr>
            <a:endParaRPr lang="en-SG" altLang="en-US" sz="2400" i="1" dirty="0" smtClean="0">
              <a:solidFill>
                <a:prstClr val="white"/>
              </a:solidFill>
              <a:latin typeface="Times New Roman" panose="02020603050405020304" pitchFamily="18" charset="0"/>
            </a:endParaRPr>
          </a:p>
          <a:p>
            <a:pPr defTabSz="914103">
              <a:lnSpc>
                <a:spcPct val="150000"/>
              </a:lnSpc>
              <a:spcBef>
                <a:spcPct val="0"/>
              </a:spcBef>
            </a:pPr>
            <a:endParaRPr lang="en-SG" altLang="en-US" sz="2400" i="1" dirty="0">
              <a:solidFill>
                <a:prstClr val="white"/>
              </a:solidFill>
              <a:latin typeface="Times New Roman" panose="02020603050405020304" pitchFamily="18" charset="0"/>
            </a:endParaRPr>
          </a:p>
          <a:p>
            <a:pPr defTabSz="914103">
              <a:lnSpc>
                <a:spcPct val="150000"/>
              </a:lnSpc>
              <a:spcBef>
                <a:spcPct val="0"/>
              </a:spcBef>
            </a:pPr>
            <a:endParaRPr lang="en-SG" altLang="en-US" sz="2400" i="1" dirty="0" smtClean="0">
              <a:solidFill>
                <a:prstClr val="white"/>
              </a:solidFill>
              <a:latin typeface="Times New Roman" panose="02020603050405020304" pitchFamily="18" charset="0"/>
            </a:endParaRPr>
          </a:p>
          <a:p>
            <a:pPr defTabSz="914103">
              <a:lnSpc>
                <a:spcPct val="150000"/>
              </a:lnSpc>
              <a:spcBef>
                <a:spcPct val="0"/>
              </a:spcBef>
            </a:pPr>
            <a:endParaRPr lang="en-SG" altLang="en-US" sz="2400" i="1" dirty="0">
              <a:solidFill>
                <a:prstClr val="white"/>
              </a:solidFill>
              <a:latin typeface="Times New Roman" panose="02020603050405020304" pitchFamily="18" charset="0"/>
            </a:endParaRPr>
          </a:p>
        </p:txBody>
      </p:sp>
      <p:sp>
        <p:nvSpPr>
          <p:cNvPr id="9" name="Google Shape;1810;p66"/>
          <p:cNvSpPr/>
          <p:nvPr/>
        </p:nvSpPr>
        <p:spPr>
          <a:xfrm rot="16200000" flipV="1">
            <a:off x="8223632" y="2950253"/>
            <a:ext cx="5198037" cy="60749"/>
          </a:xfrm>
          <a:custGeom>
            <a:avLst/>
            <a:gdLst/>
            <a:ahLst/>
            <a:cxnLst/>
            <a:rect l="l" t="t" r="r" b="b"/>
            <a:pathLst>
              <a:path w="285612" h="7061" extrusionOk="0">
                <a:moveTo>
                  <a:pt x="54672" y="1"/>
                </a:moveTo>
                <a:cubicBezTo>
                  <a:pt x="36503" y="1"/>
                  <a:pt x="18350" y="890"/>
                  <a:pt x="327" y="3448"/>
                </a:cubicBezTo>
                <a:cubicBezTo>
                  <a:pt x="1" y="3489"/>
                  <a:pt x="1217" y="5428"/>
                  <a:pt x="1866" y="5428"/>
                </a:cubicBezTo>
                <a:cubicBezTo>
                  <a:pt x="1885" y="5428"/>
                  <a:pt x="1905" y="5426"/>
                  <a:pt x="1923" y="5423"/>
                </a:cubicBezTo>
                <a:cubicBezTo>
                  <a:pt x="19891" y="2898"/>
                  <a:pt x="37970" y="2014"/>
                  <a:pt x="56077" y="2014"/>
                </a:cubicBezTo>
                <a:cubicBezTo>
                  <a:pt x="74717" y="2014"/>
                  <a:pt x="93385" y="2950"/>
                  <a:pt x="111989" y="3995"/>
                </a:cubicBezTo>
                <a:cubicBezTo>
                  <a:pt x="130431" y="5045"/>
                  <a:pt x="148873" y="6095"/>
                  <a:pt x="167316" y="6641"/>
                </a:cubicBezTo>
                <a:cubicBezTo>
                  <a:pt x="177708" y="6923"/>
                  <a:pt x="188088" y="7060"/>
                  <a:pt x="198468" y="7060"/>
                </a:cubicBezTo>
                <a:cubicBezTo>
                  <a:pt x="206635" y="7060"/>
                  <a:pt x="214803" y="6975"/>
                  <a:pt x="222978" y="6809"/>
                </a:cubicBezTo>
                <a:cubicBezTo>
                  <a:pt x="243773" y="6347"/>
                  <a:pt x="264568" y="5339"/>
                  <a:pt x="285321" y="3742"/>
                </a:cubicBezTo>
                <a:cubicBezTo>
                  <a:pt x="285612" y="3742"/>
                  <a:pt x="284421" y="1726"/>
                  <a:pt x="283745" y="1726"/>
                </a:cubicBezTo>
                <a:cubicBezTo>
                  <a:pt x="283738" y="1726"/>
                  <a:pt x="283731" y="1726"/>
                  <a:pt x="283724" y="1726"/>
                </a:cubicBezTo>
                <a:cubicBezTo>
                  <a:pt x="254777" y="3930"/>
                  <a:pt x="225753" y="5052"/>
                  <a:pt x="196692" y="5052"/>
                </a:cubicBezTo>
                <a:cubicBezTo>
                  <a:pt x="188639" y="5052"/>
                  <a:pt x="180583" y="4966"/>
                  <a:pt x="172525" y="4793"/>
                </a:cubicBezTo>
                <a:cubicBezTo>
                  <a:pt x="135598" y="3995"/>
                  <a:pt x="98798" y="550"/>
                  <a:pt x="61913" y="46"/>
                </a:cubicBezTo>
                <a:cubicBezTo>
                  <a:pt x="59499" y="16"/>
                  <a:pt x="57085" y="1"/>
                  <a:pt x="54672" y="1"/>
                </a:cubicBezTo>
                <a:close/>
              </a:path>
            </a:pathLst>
          </a:custGeom>
          <a:solidFill>
            <a:schemeClr val="dk1"/>
          </a:solidFill>
          <a:ln>
            <a:noFill/>
          </a:ln>
        </p:spPr>
        <p:txBody>
          <a:bodyPr spcFirstLastPara="1" wrap="square" lIns="91425" tIns="91425" rIns="91425" bIns="91425" anchor="ctr" anchorCtr="0">
            <a:noAutofit/>
          </a:bodyPr>
          <a:lstStyle/>
          <a:p>
            <a:r>
              <a:rPr lang="en-GB">
                <a:solidFill>
                  <a:prstClr val="black"/>
                </a:solidFill>
              </a:rPr>
              <a:t> </a:t>
            </a:r>
            <a:endParaRPr>
              <a:solidFill>
                <a:prstClr val="black"/>
              </a:solidFill>
            </a:endParaRPr>
          </a:p>
        </p:txBody>
      </p:sp>
      <p:pic>
        <p:nvPicPr>
          <p:cNvPr id="2" name="Picture 1"/>
          <p:cNvPicPr>
            <a:picLocks noChangeAspect="1"/>
          </p:cNvPicPr>
          <p:nvPr/>
        </p:nvPicPr>
        <p:blipFill>
          <a:blip r:embed="rId3"/>
          <a:stretch>
            <a:fillRect/>
          </a:stretch>
        </p:blipFill>
        <p:spPr>
          <a:xfrm>
            <a:off x="356475" y="192890"/>
            <a:ext cx="4520496" cy="980263"/>
          </a:xfrm>
          <a:prstGeom prst="rect">
            <a:avLst/>
          </a:prstGeom>
        </p:spPr>
      </p:pic>
      <p:sp>
        <p:nvSpPr>
          <p:cNvPr id="13" name="Google Shape;1810;p66"/>
          <p:cNvSpPr/>
          <p:nvPr/>
        </p:nvSpPr>
        <p:spPr>
          <a:xfrm rot="10800000" flipV="1">
            <a:off x="728963" y="1127433"/>
            <a:ext cx="10786762" cy="45719"/>
          </a:xfrm>
          <a:custGeom>
            <a:avLst/>
            <a:gdLst/>
            <a:ahLst/>
            <a:cxnLst/>
            <a:rect l="l" t="t" r="r" b="b"/>
            <a:pathLst>
              <a:path w="285612" h="7061" extrusionOk="0">
                <a:moveTo>
                  <a:pt x="54672" y="1"/>
                </a:moveTo>
                <a:cubicBezTo>
                  <a:pt x="36503" y="1"/>
                  <a:pt x="18350" y="890"/>
                  <a:pt x="327" y="3448"/>
                </a:cubicBezTo>
                <a:cubicBezTo>
                  <a:pt x="1" y="3489"/>
                  <a:pt x="1217" y="5428"/>
                  <a:pt x="1866" y="5428"/>
                </a:cubicBezTo>
                <a:cubicBezTo>
                  <a:pt x="1885" y="5428"/>
                  <a:pt x="1905" y="5426"/>
                  <a:pt x="1923" y="5423"/>
                </a:cubicBezTo>
                <a:cubicBezTo>
                  <a:pt x="19891" y="2898"/>
                  <a:pt x="37970" y="2014"/>
                  <a:pt x="56077" y="2014"/>
                </a:cubicBezTo>
                <a:cubicBezTo>
                  <a:pt x="74717" y="2014"/>
                  <a:pt x="93385" y="2950"/>
                  <a:pt x="111989" y="3995"/>
                </a:cubicBezTo>
                <a:cubicBezTo>
                  <a:pt x="130431" y="5045"/>
                  <a:pt x="148873" y="6095"/>
                  <a:pt x="167316" y="6641"/>
                </a:cubicBezTo>
                <a:cubicBezTo>
                  <a:pt x="177708" y="6923"/>
                  <a:pt x="188088" y="7060"/>
                  <a:pt x="198468" y="7060"/>
                </a:cubicBezTo>
                <a:cubicBezTo>
                  <a:pt x="206635" y="7060"/>
                  <a:pt x="214803" y="6975"/>
                  <a:pt x="222978" y="6809"/>
                </a:cubicBezTo>
                <a:cubicBezTo>
                  <a:pt x="243773" y="6347"/>
                  <a:pt x="264568" y="5339"/>
                  <a:pt x="285321" y="3742"/>
                </a:cubicBezTo>
                <a:cubicBezTo>
                  <a:pt x="285612" y="3742"/>
                  <a:pt x="284421" y="1726"/>
                  <a:pt x="283745" y="1726"/>
                </a:cubicBezTo>
                <a:cubicBezTo>
                  <a:pt x="283738" y="1726"/>
                  <a:pt x="283731" y="1726"/>
                  <a:pt x="283724" y="1726"/>
                </a:cubicBezTo>
                <a:cubicBezTo>
                  <a:pt x="254777" y="3930"/>
                  <a:pt x="225753" y="5052"/>
                  <a:pt x="196692" y="5052"/>
                </a:cubicBezTo>
                <a:cubicBezTo>
                  <a:pt x="188639" y="5052"/>
                  <a:pt x="180583" y="4966"/>
                  <a:pt x="172525" y="4793"/>
                </a:cubicBezTo>
                <a:cubicBezTo>
                  <a:pt x="135598" y="3995"/>
                  <a:pt x="98798" y="550"/>
                  <a:pt x="61913" y="46"/>
                </a:cubicBezTo>
                <a:cubicBezTo>
                  <a:pt x="59499" y="16"/>
                  <a:pt x="57085" y="1"/>
                  <a:pt x="54672" y="1"/>
                </a:cubicBezTo>
                <a:close/>
              </a:path>
            </a:pathLst>
          </a:custGeom>
          <a:solidFill>
            <a:schemeClr val="dk1"/>
          </a:solidFill>
          <a:ln>
            <a:noFill/>
          </a:ln>
        </p:spPr>
        <p:txBody>
          <a:bodyPr spcFirstLastPara="1" wrap="square" lIns="91425" tIns="91425" rIns="91425" bIns="91425" anchor="ctr" anchorCtr="0">
            <a:noAutofit/>
          </a:bodyPr>
          <a:lstStyle/>
          <a:p>
            <a:r>
              <a:rPr lang="en-GB">
                <a:solidFill>
                  <a:prstClr val="black"/>
                </a:solidFill>
              </a:rPr>
              <a:t> </a:t>
            </a:r>
            <a:endParaRPr>
              <a:solidFill>
                <a:prstClr val="black"/>
              </a:solidFill>
            </a:endParaRPr>
          </a:p>
        </p:txBody>
      </p:sp>
      <p:sp>
        <p:nvSpPr>
          <p:cNvPr id="4" name="Rectangle 3"/>
          <p:cNvSpPr/>
          <p:nvPr/>
        </p:nvSpPr>
        <p:spPr>
          <a:xfrm>
            <a:off x="628950" y="1335905"/>
            <a:ext cx="9816225" cy="3970318"/>
          </a:xfrm>
          <a:prstGeom prst="rect">
            <a:avLst/>
          </a:prstGeom>
        </p:spPr>
        <p:txBody>
          <a:bodyPr wrap="square">
            <a:spAutoFit/>
          </a:bodyPr>
          <a:lstStyle/>
          <a:p>
            <a:pPr algn="just">
              <a:lnSpc>
                <a:spcPct val="150000"/>
              </a:lnSpc>
            </a:pPr>
            <a:r>
              <a:rPr lang="en-US" sz="2800" dirty="0" smtClean="0">
                <a:latin typeface="Times New Roman" panose="02020603050405020304" pitchFamily="18" charset="0"/>
                <a:cs typeface="Times New Roman" panose="02020603050405020304" pitchFamily="18" charset="0"/>
              </a:rPr>
              <a:t>+ </a:t>
            </a:r>
            <a:r>
              <a:rPr lang="vi-VN" sz="2800" dirty="0" smtClean="0">
                <a:latin typeface="Times New Roman" panose="02020603050405020304" pitchFamily="18" charset="0"/>
                <a:cs typeface="Times New Roman" panose="02020603050405020304" pitchFamily="18" charset="0"/>
              </a:rPr>
              <a:t>Người </a:t>
            </a:r>
            <a:r>
              <a:rPr lang="vi-VN" sz="2800" dirty="0">
                <a:latin typeface="Times New Roman" panose="02020603050405020304" pitchFamily="18" charset="0"/>
                <a:cs typeface="Times New Roman" panose="02020603050405020304" pitchFamily="18" charset="0"/>
              </a:rPr>
              <a:t>dự thi trong một vòng tròn đường kính 1,5 mét.</a:t>
            </a:r>
          </a:p>
          <a:p>
            <a:pPr algn="just">
              <a:lnSpc>
                <a:spcPct val="150000"/>
              </a:lnSpc>
            </a:pPr>
            <a:r>
              <a:rPr lang="en-US" sz="2800" dirty="0" smtClean="0">
                <a:latin typeface="Times New Roman" panose="02020603050405020304" pitchFamily="18" charset="0"/>
                <a:cs typeface="Times New Roman" panose="02020603050405020304" pitchFamily="18" charset="0"/>
              </a:rPr>
              <a:t>+ </a:t>
            </a:r>
            <a:r>
              <a:rPr lang="vi-VN" sz="2800" dirty="0" smtClean="0">
                <a:latin typeface="Times New Roman" panose="02020603050405020304" pitchFamily="18" charset="0"/>
                <a:cs typeface="Times New Roman" panose="02020603050405020304" pitchFamily="18" charset="0"/>
              </a:rPr>
              <a:t>Người </a:t>
            </a:r>
            <a:r>
              <a:rPr lang="vi-VN" sz="2800" dirty="0">
                <a:latin typeface="Times New Roman" panose="02020603050405020304" pitchFamily="18" charset="0"/>
                <a:cs typeface="Times New Roman" panose="02020603050405020304" pitchFamily="18" charset="0"/>
              </a:rPr>
              <a:t>dự thi vừa trông chừng một đứa trẻ 7-8 tháng, vừa canh chừng một con cóc không để nó nhảy ra khỏi vòng tròn.</a:t>
            </a:r>
          </a:p>
          <a:p>
            <a:pPr algn="just">
              <a:lnSpc>
                <a:spcPct val="150000"/>
              </a:lnSpc>
            </a:pPr>
            <a:r>
              <a:rPr lang="en-US" sz="2800" dirty="0" smtClean="0">
                <a:latin typeface="Times New Roman" panose="02020603050405020304" pitchFamily="18" charset="0"/>
                <a:cs typeface="Times New Roman" panose="02020603050405020304" pitchFamily="18" charset="0"/>
              </a:rPr>
              <a:t>+ </a:t>
            </a:r>
            <a:r>
              <a:rPr lang="vi-VN" sz="2800" dirty="0" smtClean="0">
                <a:latin typeface="Times New Roman" panose="02020603050405020304" pitchFamily="18" charset="0"/>
                <a:cs typeface="Times New Roman" panose="02020603050405020304" pitchFamily="18" charset="0"/>
              </a:rPr>
              <a:t>Người </a:t>
            </a:r>
            <a:r>
              <a:rPr lang="vi-VN" sz="2800" dirty="0">
                <a:latin typeface="Times New Roman" panose="02020603050405020304" pitchFamily="18" charset="0"/>
                <a:cs typeface="Times New Roman" panose="02020603050405020304" pitchFamily="18" charset="0"/>
              </a:rPr>
              <a:t>chơi dùng lửa lấy từ bùi nhùi rơn, nhóm củi, đặt bếp, trông đứa trẻ, trông chừng con cóc.</a:t>
            </a:r>
          </a:p>
          <a:p>
            <a:pPr algn="just">
              <a:lnSpc>
                <a:spcPct val="150000"/>
              </a:lnSpc>
            </a:pPr>
            <a:r>
              <a:rPr lang="en-US" sz="2800" dirty="0" smtClean="0">
                <a:latin typeface="Times New Roman" panose="02020603050405020304" pitchFamily="18" charset="0"/>
                <a:cs typeface="Times New Roman" panose="02020603050405020304" pitchFamily="18" charset="0"/>
              </a:rPr>
              <a:t>+ </a:t>
            </a:r>
            <a:r>
              <a:rPr lang="vi-VN" sz="2800" dirty="0" smtClean="0">
                <a:latin typeface="Times New Roman" panose="02020603050405020304" pitchFamily="18" charset="0"/>
                <a:cs typeface="Times New Roman" panose="02020603050405020304" pitchFamily="18" charset="0"/>
              </a:rPr>
              <a:t>Cơm </a:t>
            </a:r>
            <a:r>
              <a:rPr lang="vi-VN" sz="2800" dirty="0">
                <a:latin typeface="Times New Roman" panose="02020603050405020304" pitchFamily="18" charset="0"/>
                <a:cs typeface="Times New Roman" panose="02020603050405020304" pitchFamily="18" charset="0"/>
              </a:rPr>
              <a:t>chín trước, dẻo, thơm ngon là chiến thắng</a:t>
            </a:r>
            <a:r>
              <a:rPr lang="vi-VN" sz="2800" dirty="0" smtClean="0">
                <a:latin typeface="Times New Roman" panose="02020603050405020304" pitchFamily="18" charset="0"/>
                <a:cs typeface="Times New Roman" panose="02020603050405020304" pitchFamily="18" charset="0"/>
              </a:rPr>
              <a:t>.</a:t>
            </a:r>
            <a:endParaRPr lang="vi-VN" sz="2800" dirty="0">
              <a:latin typeface="Times New Roman" panose="02020603050405020304" pitchFamily="18" charset="0"/>
              <a:cs typeface="Times New Roman" panose="02020603050405020304" pitchFamily="18" charset="0"/>
            </a:endParaRPr>
          </a:p>
        </p:txBody>
      </p:sp>
      <p:sp>
        <p:nvSpPr>
          <p:cNvPr id="5" name="Rectangle 4"/>
          <p:cNvSpPr/>
          <p:nvPr/>
        </p:nvSpPr>
        <p:spPr>
          <a:xfrm>
            <a:off x="628950" y="5742398"/>
            <a:ext cx="11196638" cy="738664"/>
          </a:xfrm>
          <a:prstGeom prst="rect">
            <a:avLst/>
          </a:prstGeom>
        </p:spPr>
        <p:txBody>
          <a:bodyPr wrap="square">
            <a:spAutoFit/>
          </a:bodyPr>
          <a:lstStyle/>
          <a:p>
            <a:pPr algn="just">
              <a:lnSpc>
                <a:spcPct val="150000"/>
              </a:lnSpc>
            </a:pPr>
            <a:r>
              <a:rPr lang="vi-VN" sz="2800" b="1" i="1" dirty="0">
                <a:solidFill>
                  <a:srgbClr val="FF0000"/>
                </a:solidFill>
                <a:latin typeface="Times New Roman" panose="02020603050405020304" pitchFamily="18" charset="0"/>
                <a:cs typeface="Times New Roman" panose="02020603050405020304" pitchFamily="18" charset="0"/>
                <a:sym typeface="Wingdings" panose="05000000000000000000" pitchFamily="2" charset="2"/>
              </a:rPr>
              <a:t></a:t>
            </a:r>
            <a:r>
              <a:rPr lang="vi-VN" sz="2800" b="1" i="1" dirty="0">
                <a:solidFill>
                  <a:srgbClr val="FF0000"/>
                </a:solidFill>
                <a:latin typeface="Times New Roman" panose="02020603050405020304" pitchFamily="18" charset="0"/>
                <a:cs typeface="Times New Roman" panose="02020603050405020304" pitchFamily="18" charset="0"/>
              </a:rPr>
              <a:t> Cuộc thi thử thách sự khéo léo, đảm đang, tài giỏi của người phụ nữ.</a:t>
            </a:r>
          </a:p>
        </p:txBody>
      </p:sp>
      <p:pic>
        <p:nvPicPr>
          <p:cNvPr id="17" name="Picture 1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323416" y="683021"/>
            <a:ext cx="1179921" cy="1132724"/>
          </a:xfrm>
          <a:prstGeom prst="rect">
            <a:avLst/>
          </a:prstGeom>
          <a:ln w="889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val="12497119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barn(inVertical)">
                                      <p:cBhvr>
                                        <p:cTn id="10" dur="500"/>
                                        <p:tgtEl>
                                          <p:spTgt spid="13"/>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barn(inVertical)">
                                      <p:cBhvr>
                                        <p:cTn id="13" dur="500"/>
                                        <p:tgtEl>
                                          <p:spTgt spid="9"/>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nodeType="clickEffect">
                                  <p:stCondLst>
                                    <p:cond delay="0"/>
                                  </p:stCondLst>
                                  <p:childTnLst>
                                    <p:set>
                                      <p:cBhvr>
                                        <p:cTn id="17" dur="1" fill="hold">
                                          <p:stCondLst>
                                            <p:cond delay="0"/>
                                          </p:stCondLst>
                                        </p:cTn>
                                        <p:tgtEl>
                                          <p:spTgt spid="17"/>
                                        </p:tgtEl>
                                        <p:attrNameLst>
                                          <p:attrName>style.visibility</p:attrName>
                                        </p:attrNameLst>
                                      </p:cBhvr>
                                      <p:to>
                                        <p:strVal val="visible"/>
                                      </p:to>
                                    </p:set>
                                    <p:animEffect transition="in" filter="wipe(down)">
                                      <p:cBhvr>
                                        <p:cTn id="18" dur="500"/>
                                        <p:tgtEl>
                                          <p:spTgt spid="17"/>
                                        </p:tgtEl>
                                      </p:cBhvr>
                                    </p:animEffect>
                                  </p:childTnLst>
                                </p:cTn>
                              </p:par>
                            </p:childTnLst>
                          </p:cTn>
                        </p:par>
                      </p:childTnLst>
                    </p:cTn>
                  </p:par>
                  <p:par>
                    <p:cTn id="19" fill="hold">
                      <p:stCondLst>
                        <p:cond delay="indefinite"/>
                      </p:stCondLst>
                      <p:childTnLst>
                        <p:par>
                          <p:cTn id="20" fill="hold">
                            <p:stCondLst>
                              <p:cond delay="0"/>
                            </p:stCondLst>
                            <p:childTnLst>
                              <p:par>
                                <p:cTn id="21" presetID="42" presetClass="entr" presetSubtype="0" fill="hold" nodeType="clickEffect">
                                  <p:stCondLst>
                                    <p:cond delay="0"/>
                                  </p:stCondLst>
                                  <p:childTnLst>
                                    <p:set>
                                      <p:cBhvr>
                                        <p:cTn id="22" dur="1" fill="hold">
                                          <p:stCondLst>
                                            <p:cond delay="0"/>
                                          </p:stCondLst>
                                        </p:cTn>
                                        <p:tgtEl>
                                          <p:spTgt spid="4">
                                            <p:txEl>
                                              <p:pRg st="0" end="0"/>
                                            </p:txEl>
                                          </p:spTgt>
                                        </p:tgtEl>
                                        <p:attrNameLst>
                                          <p:attrName>style.visibility</p:attrName>
                                        </p:attrNameLst>
                                      </p:cBhvr>
                                      <p:to>
                                        <p:strVal val="visible"/>
                                      </p:to>
                                    </p:set>
                                    <p:animEffect transition="in" filter="fade">
                                      <p:cBhvr>
                                        <p:cTn id="23" dur="1000"/>
                                        <p:tgtEl>
                                          <p:spTgt spid="4">
                                            <p:txEl>
                                              <p:pRg st="0" end="0"/>
                                            </p:txEl>
                                          </p:spTgt>
                                        </p:tgtEl>
                                      </p:cBhvr>
                                    </p:animEffect>
                                    <p:anim calcmode="lin" valueType="num">
                                      <p:cBhvr>
                                        <p:cTn id="24"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25"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nodeType="clickEffect">
                                  <p:stCondLst>
                                    <p:cond delay="0"/>
                                  </p:stCondLst>
                                  <p:childTnLst>
                                    <p:set>
                                      <p:cBhvr>
                                        <p:cTn id="29" dur="1" fill="hold">
                                          <p:stCondLst>
                                            <p:cond delay="0"/>
                                          </p:stCondLst>
                                        </p:cTn>
                                        <p:tgtEl>
                                          <p:spTgt spid="4">
                                            <p:txEl>
                                              <p:pRg st="1" end="1"/>
                                            </p:txEl>
                                          </p:spTgt>
                                        </p:tgtEl>
                                        <p:attrNameLst>
                                          <p:attrName>style.visibility</p:attrName>
                                        </p:attrNameLst>
                                      </p:cBhvr>
                                      <p:to>
                                        <p:strVal val="visible"/>
                                      </p:to>
                                    </p:set>
                                    <p:animEffect transition="in" filter="wipe(down)">
                                      <p:cBhvr>
                                        <p:cTn id="30" dur="500"/>
                                        <p:tgtEl>
                                          <p:spTgt spid="4">
                                            <p:txEl>
                                              <p:pRg st="1" end="1"/>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4">
                                            <p:txEl>
                                              <p:pRg st="2" end="2"/>
                                            </p:txEl>
                                          </p:spTgt>
                                        </p:tgtEl>
                                        <p:attrNameLst>
                                          <p:attrName>style.visibility</p:attrName>
                                        </p:attrNameLst>
                                      </p:cBhvr>
                                      <p:to>
                                        <p:strVal val="visible"/>
                                      </p:to>
                                    </p:set>
                                    <p:animEffect transition="in" filter="fade">
                                      <p:cBhvr>
                                        <p:cTn id="35" dur="1000"/>
                                        <p:tgtEl>
                                          <p:spTgt spid="4">
                                            <p:txEl>
                                              <p:pRg st="2" end="2"/>
                                            </p:txEl>
                                          </p:spTgt>
                                        </p:tgtEl>
                                      </p:cBhvr>
                                    </p:animEffect>
                                    <p:anim calcmode="lin" valueType="num">
                                      <p:cBhvr>
                                        <p:cTn id="36"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37"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6" presetClass="entr" presetSubtype="16" fill="hold" nodeType="clickEffect">
                                  <p:stCondLst>
                                    <p:cond delay="0"/>
                                  </p:stCondLst>
                                  <p:childTnLst>
                                    <p:set>
                                      <p:cBhvr>
                                        <p:cTn id="41" dur="1" fill="hold">
                                          <p:stCondLst>
                                            <p:cond delay="0"/>
                                          </p:stCondLst>
                                        </p:cTn>
                                        <p:tgtEl>
                                          <p:spTgt spid="4">
                                            <p:txEl>
                                              <p:pRg st="3" end="3"/>
                                            </p:txEl>
                                          </p:spTgt>
                                        </p:tgtEl>
                                        <p:attrNameLst>
                                          <p:attrName>style.visibility</p:attrName>
                                        </p:attrNameLst>
                                      </p:cBhvr>
                                      <p:to>
                                        <p:strVal val="visible"/>
                                      </p:to>
                                    </p:set>
                                    <p:animEffect transition="in" filter="circle(in)">
                                      <p:cBhvr>
                                        <p:cTn id="42" dur="2000"/>
                                        <p:tgtEl>
                                          <p:spTgt spid="4">
                                            <p:txEl>
                                              <p:pRg st="3" end="3"/>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6" presetClass="entr" presetSubtype="21" fill="hold" grpId="0" nodeType="clickEffect">
                                  <p:stCondLst>
                                    <p:cond delay="0"/>
                                  </p:stCondLst>
                                  <p:childTnLst>
                                    <p:set>
                                      <p:cBhvr>
                                        <p:cTn id="46" dur="1" fill="hold">
                                          <p:stCondLst>
                                            <p:cond delay="0"/>
                                          </p:stCondLst>
                                        </p:cTn>
                                        <p:tgtEl>
                                          <p:spTgt spid="16"/>
                                        </p:tgtEl>
                                        <p:attrNameLst>
                                          <p:attrName>style.visibility</p:attrName>
                                        </p:attrNameLst>
                                      </p:cBhvr>
                                      <p:to>
                                        <p:strVal val="visible"/>
                                      </p:to>
                                    </p:set>
                                    <p:animEffect transition="in" filter="barn(inVertical)">
                                      <p:cBhvr>
                                        <p:cTn id="47" dur="500"/>
                                        <p:tgtEl>
                                          <p:spTgt spid="16"/>
                                        </p:tgtEl>
                                      </p:cBhvr>
                                    </p:animEffect>
                                  </p:childTnLst>
                                </p:cTn>
                              </p:par>
                              <p:par>
                                <p:cTn id="48" presetID="16" presetClass="entr" presetSubtype="21" fill="hold" grpId="0" nodeType="withEffect">
                                  <p:stCondLst>
                                    <p:cond delay="0"/>
                                  </p:stCondLst>
                                  <p:childTnLst>
                                    <p:set>
                                      <p:cBhvr>
                                        <p:cTn id="49" dur="1" fill="hold">
                                          <p:stCondLst>
                                            <p:cond delay="0"/>
                                          </p:stCondLst>
                                        </p:cTn>
                                        <p:tgtEl>
                                          <p:spTgt spid="5"/>
                                        </p:tgtEl>
                                        <p:attrNameLst>
                                          <p:attrName>style.visibility</p:attrName>
                                        </p:attrNameLst>
                                      </p:cBhvr>
                                      <p:to>
                                        <p:strVal val="visible"/>
                                      </p:to>
                                    </p:set>
                                    <p:animEffect transition="in" filter="barn(inVertical)">
                                      <p:cBhvr>
                                        <p:cTn id="5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9" grpId="0" animBg="1"/>
      <p:bldP spid="13" grpId="0" animBg="1"/>
      <p:bldP spid="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p:cNvSpPr/>
          <p:nvPr/>
        </p:nvSpPr>
        <p:spPr>
          <a:xfrm>
            <a:off x="-87836" y="5661866"/>
            <a:ext cx="12420360" cy="2241960"/>
          </a:xfrm>
          <a:prstGeom prst="rect">
            <a:avLst/>
          </a:prstGeom>
          <a:solidFill>
            <a:srgbClr val="F0F8FA">
              <a:alpha val="83137"/>
            </a:srgbClr>
          </a:solidFill>
        </p:spPr>
        <p:txBody>
          <a:bodyPr wrap="square">
            <a:spAutoFit/>
          </a:bodyPr>
          <a:lstStyle/>
          <a:p>
            <a:pPr defTabSz="914103">
              <a:lnSpc>
                <a:spcPct val="150000"/>
              </a:lnSpc>
              <a:spcBef>
                <a:spcPct val="0"/>
              </a:spcBef>
            </a:pPr>
            <a:endParaRPr lang="en-SG" altLang="en-US" sz="2400" i="1" dirty="0" smtClean="0">
              <a:solidFill>
                <a:prstClr val="white"/>
              </a:solidFill>
              <a:latin typeface="Times New Roman" panose="02020603050405020304" pitchFamily="18" charset="0"/>
            </a:endParaRPr>
          </a:p>
          <a:p>
            <a:pPr defTabSz="914103">
              <a:lnSpc>
                <a:spcPct val="150000"/>
              </a:lnSpc>
              <a:spcBef>
                <a:spcPct val="0"/>
              </a:spcBef>
            </a:pPr>
            <a:endParaRPr lang="en-SG" altLang="en-US" sz="2400" i="1" dirty="0">
              <a:solidFill>
                <a:prstClr val="white"/>
              </a:solidFill>
              <a:latin typeface="Times New Roman" panose="02020603050405020304" pitchFamily="18" charset="0"/>
            </a:endParaRPr>
          </a:p>
          <a:p>
            <a:pPr defTabSz="914103">
              <a:lnSpc>
                <a:spcPct val="150000"/>
              </a:lnSpc>
              <a:spcBef>
                <a:spcPct val="0"/>
              </a:spcBef>
            </a:pPr>
            <a:endParaRPr lang="en-SG" altLang="en-US" sz="2400" i="1" dirty="0" smtClean="0">
              <a:solidFill>
                <a:prstClr val="white"/>
              </a:solidFill>
              <a:latin typeface="Times New Roman" panose="02020603050405020304" pitchFamily="18" charset="0"/>
            </a:endParaRPr>
          </a:p>
          <a:p>
            <a:pPr defTabSz="914103">
              <a:lnSpc>
                <a:spcPct val="150000"/>
              </a:lnSpc>
              <a:spcBef>
                <a:spcPct val="0"/>
              </a:spcBef>
            </a:pPr>
            <a:endParaRPr lang="en-SG" altLang="en-US" sz="2400" i="1" dirty="0">
              <a:solidFill>
                <a:prstClr val="white"/>
              </a:solidFill>
              <a:latin typeface="Times New Roman" panose="02020603050405020304" pitchFamily="18" charset="0"/>
            </a:endParaRPr>
          </a:p>
        </p:txBody>
      </p:sp>
      <p:sp>
        <p:nvSpPr>
          <p:cNvPr id="9" name="Google Shape;1810;p66"/>
          <p:cNvSpPr/>
          <p:nvPr/>
        </p:nvSpPr>
        <p:spPr>
          <a:xfrm rot="16200000" flipV="1">
            <a:off x="-1191831" y="2907390"/>
            <a:ext cx="5198037" cy="60749"/>
          </a:xfrm>
          <a:custGeom>
            <a:avLst/>
            <a:gdLst/>
            <a:ahLst/>
            <a:cxnLst/>
            <a:rect l="l" t="t" r="r" b="b"/>
            <a:pathLst>
              <a:path w="285612" h="7061" extrusionOk="0">
                <a:moveTo>
                  <a:pt x="54672" y="1"/>
                </a:moveTo>
                <a:cubicBezTo>
                  <a:pt x="36503" y="1"/>
                  <a:pt x="18350" y="890"/>
                  <a:pt x="327" y="3448"/>
                </a:cubicBezTo>
                <a:cubicBezTo>
                  <a:pt x="1" y="3489"/>
                  <a:pt x="1217" y="5428"/>
                  <a:pt x="1866" y="5428"/>
                </a:cubicBezTo>
                <a:cubicBezTo>
                  <a:pt x="1885" y="5428"/>
                  <a:pt x="1905" y="5426"/>
                  <a:pt x="1923" y="5423"/>
                </a:cubicBezTo>
                <a:cubicBezTo>
                  <a:pt x="19891" y="2898"/>
                  <a:pt x="37970" y="2014"/>
                  <a:pt x="56077" y="2014"/>
                </a:cubicBezTo>
                <a:cubicBezTo>
                  <a:pt x="74717" y="2014"/>
                  <a:pt x="93385" y="2950"/>
                  <a:pt x="111989" y="3995"/>
                </a:cubicBezTo>
                <a:cubicBezTo>
                  <a:pt x="130431" y="5045"/>
                  <a:pt x="148873" y="6095"/>
                  <a:pt x="167316" y="6641"/>
                </a:cubicBezTo>
                <a:cubicBezTo>
                  <a:pt x="177708" y="6923"/>
                  <a:pt x="188088" y="7060"/>
                  <a:pt x="198468" y="7060"/>
                </a:cubicBezTo>
                <a:cubicBezTo>
                  <a:pt x="206635" y="7060"/>
                  <a:pt x="214803" y="6975"/>
                  <a:pt x="222978" y="6809"/>
                </a:cubicBezTo>
                <a:cubicBezTo>
                  <a:pt x="243773" y="6347"/>
                  <a:pt x="264568" y="5339"/>
                  <a:pt x="285321" y="3742"/>
                </a:cubicBezTo>
                <a:cubicBezTo>
                  <a:pt x="285612" y="3742"/>
                  <a:pt x="284421" y="1726"/>
                  <a:pt x="283745" y="1726"/>
                </a:cubicBezTo>
                <a:cubicBezTo>
                  <a:pt x="283738" y="1726"/>
                  <a:pt x="283731" y="1726"/>
                  <a:pt x="283724" y="1726"/>
                </a:cubicBezTo>
                <a:cubicBezTo>
                  <a:pt x="254777" y="3930"/>
                  <a:pt x="225753" y="5052"/>
                  <a:pt x="196692" y="5052"/>
                </a:cubicBezTo>
                <a:cubicBezTo>
                  <a:pt x="188639" y="5052"/>
                  <a:pt x="180583" y="4966"/>
                  <a:pt x="172525" y="4793"/>
                </a:cubicBezTo>
                <a:cubicBezTo>
                  <a:pt x="135598" y="3995"/>
                  <a:pt x="98798" y="550"/>
                  <a:pt x="61913" y="46"/>
                </a:cubicBezTo>
                <a:cubicBezTo>
                  <a:pt x="59499" y="16"/>
                  <a:pt x="57085" y="1"/>
                  <a:pt x="54672" y="1"/>
                </a:cubicBezTo>
                <a:close/>
              </a:path>
            </a:pathLst>
          </a:custGeom>
          <a:solidFill>
            <a:schemeClr val="dk1"/>
          </a:solidFill>
          <a:ln>
            <a:noFill/>
          </a:ln>
        </p:spPr>
        <p:txBody>
          <a:bodyPr spcFirstLastPara="1" wrap="square" lIns="91425" tIns="91425" rIns="91425" bIns="91425" anchor="ctr" anchorCtr="0">
            <a:noAutofit/>
          </a:bodyPr>
          <a:lstStyle/>
          <a:p>
            <a:r>
              <a:rPr lang="en-GB">
                <a:solidFill>
                  <a:prstClr val="black"/>
                </a:solidFill>
              </a:rPr>
              <a:t> </a:t>
            </a:r>
            <a:endParaRPr>
              <a:solidFill>
                <a:prstClr val="black"/>
              </a:solidFill>
            </a:endParaRPr>
          </a:p>
        </p:txBody>
      </p:sp>
      <p:sp>
        <p:nvSpPr>
          <p:cNvPr id="13" name="Google Shape;1810;p66"/>
          <p:cNvSpPr/>
          <p:nvPr/>
        </p:nvSpPr>
        <p:spPr>
          <a:xfrm rot="10800000" flipV="1">
            <a:off x="728963" y="1127433"/>
            <a:ext cx="10786762" cy="45719"/>
          </a:xfrm>
          <a:custGeom>
            <a:avLst/>
            <a:gdLst/>
            <a:ahLst/>
            <a:cxnLst/>
            <a:rect l="l" t="t" r="r" b="b"/>
            <a:pathLst>
              <a:path w="285612" h="7061" extrusionOk="0">
                <a:moveTo>
                  <a:pt x="54672" y="1"/>
                </a:moveTo>
                <a:cubicBezTo>
                  <a:pt x="36503" y="1"/>
                  <a:pt x="18350" y="890"/>
                  <a:pt x="327" y="3448"/>
                </a:cubicBezTo>
                <a:cubicBezTo>
                  <a:pt x="1" y="3489"/>
                  <a:pt x="1217" y="5428"/>
                  <a:pt x="1866" y="5428"/>
                </a:cubicBezTo>
                <a:cubicBezTo>
                  <a:pt x="1885" y="5428"/>
                  <a:pt x="1905" y="5426"/>
                  <a:pt x="1923" y="5423"/>
                </a:cubicBezTo>
                <a:cubicBezTo>
                  <a:pt x="19891" y="2898"/>
                  <a:pt x="37970" y="2014"/>
                  <a:pt x="56077" y="2014"/>
                </a:cubicBezTo>
                <a:cubicBezTo>
                  <a:pt x="74717" y="2014"/>
                  <a:pt x="93385" y="2950"/>
                  <a:pt x="111989" y="3995"/>
                </a:cubicBezTo>
                <a:cubicBezTo>
                  <a:pt x="130431" y="5045"/>
                  <a:pt x="148873" y="6095"/>
                  <a:pt x="167316" y="6641"/>
                </a:cubicBezTo>
                <a:cubicBezTo>
                  <a:pt x="177708" y="6923"/>
                  <a:pt x="188088" y="7060"/>
                  <a:pt x="198468" y="7060"/>
                </a:cubicBezTo>
                <a:cubicBezTo>
                  <a:pt x="206635" y="7060"/>
                  <a:pt x="214803" y="6975"/>
                  <a:pt x="222978" y="6809"/>
                </a:cubicBezTo>
                <a:cubicBezTo>
                  <a:pt x="243773" y="6347"/>
                  <a:pt x="264568" y="5339"/>
                  <a:pt x="285321" y="3742"/>
                </a:cubicBezTo>
                <a:cubicBezTo>
                  <a:pt x="285612" y="3742"/>
                  <a:pt x="284421" y="1726"/>
                  <a:pt x="283745" y="1726"/>
                </a:cubicBezTo>
                <a:cubicBezTo>
                  <a:pt x="283738" y="1726"/>
                  <a:pt x="283731" y="1726"/>
                  <a:pt x="283724" y="1726"/>
                </a:cubicBezTo>
                <a:cubicBezTo>
                  <a:pt x="254777" y="3930"/>
                  <a:pt x="225753" y="5052"/>
                  <a:pt x="196692" y="5052"/>
                </a:cubicBezTo>
                <a:cubicBezTo>
                  <a:pt x="188639" y="5052"/>
                  <a:pt x="180583" y="4966"/>
                  <a:pt x="172525" y="4793"/>
                </a:cubicBezTo>
                <a:cubicBezTo>
                  <a:pt x="135598" y="3995"/>
                  <a:pt x="98798" y="550"/>
                  <a:pt x="61913" y="46"/>
                </a:cubicBezTo>
                <a:cubicBezTo>
                  <a:pt x="59499" y="16"/>
                  <a:pt x="57085" y="1"/>
                  <a:pt x="54672" y="1"/>
                </a:cubicBezTo>
                <a:close/>
              </a:path>
            </a:pathLst>
          </a:custGeom>
          <a:solidFill>
            <a:schemeClr val="dk1"/>
          </a:solidFill>
          <a:ln>
            <a:noFill/>
          </a:ln>
        </p:spPr>
        <p:txBody>
          <a:bodyPr spcFirstLastPara="1" wrap="square" lIns="91425" tIns="91425" rIns="91425" bIns="91425" anchor="ctr" anchorCtr="0">
            <a:noAutofit/>
          </a:bodyPr>
          <a:lstStyle/>
          <a:p>
            <a:r>
              <a:rPr lang="en-GB">
                <a:solidFill>
                  <a:prstClr val="black"/>
                </a:solidFill>
              </a:rPr>
              <a:t> </a:t>
            </a:r>
            <a:endParaRPr>
              <a:solidFill>
                <a:prstClr val="black"/>
              </a:solidFill>
            </a:endParaRPr>
          </a:p>
        </p:txBody>
      </p:sp>
      <p:pic>
        <p:nvPicPr>
          <p:cNvPr id="10" name="Picture 9"/>
          <p:cNvPicPr>
            <a:picLocks noChangeAspect="1"/>
          </p:cNvPicPr>
          <p:nvPr/>
        </p:nvPicPr>
        <p:blipFill>
          <a:blip r:embed="rId3"/>
          <a:stretch>
            <a:fillRect/>
          </a:stretch>
        </p:blipFill>
        <p:spPr>
          <a:xfrm>
            <a:off x="1238836" y="338745"/>
            <a:ext cx="4520496" cy="980263"/>
          </a:xfrm>
          <a:prstGeom prst="rect">
            <a:avLst/>
          </a:prstGeom>
        </p:spPr>
      </p:pic>
      <p:sp>
        <p:nvSpPr>
          <p:cNvPr id="3" name="Rectangle 2"/>
          <p:cNvSpPr/>
          <p:nvPr/>
        </p:nvSpPr>
        <p:spPr>
          <a:xfrm>
            <a:off x="1575540" y="1141415"/>
            <a:ext cx="9940185" cy="4539191"/>
          </a:xfrm>
          <a:prstGeom prst="rect">
            <a:avLst/>
          </a:prstGeom>
        </p:spPr>
        <p:txBody>
          <a:bodyPr wrap="square">
            <a:spAutoFit/>
          </a:bodyPr>
          <a:lstStyle/>
          <a:p>
            <a:pPr algn="just">
              <a:lnSpc>
                <a:spcPct val="150000"/>
              </a:lnSpc>
            </a:pPr>
            <a:r>
              <a:rPr lang="en-US" sz="2800" dirty="0" smtClean="0">
                <a:solidFill>
                  <a:schemeClr val="tx1">
                    <a:lumMod val="95000"/>
                    <a:lumOff val="5000"/>
                  </a:schemeClr>
                </a:solidFill>
                <a:latin typeface="Times New Roman" panose="02020603050405020304" pitchFamily="18" charset="0"/>
                <a:cs typeface="Times New Roman" panose="02020603050405020304" pitchFamily="18" charset="0"/>
              </a:rPr>
              <a:t>+ </a:t>
            </a:r>
            <a:r>
              <a:rPr lang="vi-VN" sz="2800" dirty="0" smtClean="0">
                <a:solidFill>
                  <a:schemeClr val="tx1">
                    <a:lumMod val="95000"/>
                    <a:lumOff val="5000"/>
                  </a:schemeClr>
                </a:solidFill>
                <a:latin typeface="Times New Roman" panose="02020603050405020304" pitchFamily="18" charset="0"/>
                <a:cs typeface="Times New Roman" panose="02020603050405020304" pitchFamily="18" charset="0"/>
              </a:rPr>
              <a:t>Bếp </a:t>
            </a:r>
            <a:r>
              <a:rPr lang="vi-VN" sz="2800" dirty="0">
                <a:solidFill>
                  <a:schemeClr val="tx1">
                    <a:lumMod val="95000"/>
                    <a:lumOff val="5000"/>
                  </a:schemeClr>
                </a:solidFill>
                <a:latin typeface="Times New Roman" panose="02020603050405020304" pitchFamily="18" charset="0"/>
                <a:cs typeface="Times New Roman" panose="02020603050405020304" pitchFamily="18" charset="0"/>
              </a:rPr>
              <a:t>đặt sẵn bên một cái ao hoặc bờ đầm.</a:t>
            </a:r>
          </a:p>
          <a:p>
            <a:pPr algn="just">
              <a:lnSpc>
                <a:spcPct val="150000"/>
              </a:lnSpc>
            </a:pPr>
            <a:r>
              <a:rPr lang="en-US" sz="2800" dirty="0" smtClean="0">
                <a:solidFill>
                  <a:schemeClr val="tx1">
                    <a:lumMod val="95000"/>
                    <a:lumOff val="5000"/>
                  </a:schemeClr>
                </a:solidFill>
                <a:latin typeface="Times New Roman" panose="02020603050405020304" pitchFamily="18" charset="0"/>
                <a:cs typeface="Times New Roman" panose="02020603050405020304" pitchFamily="18" charset="0"/>
              </a:rPr>
              <a:t>+ </a:t>
            </a:r>
            <a:r>
              <a:rPr lang="vi-VN" sz="2800" dirty="0" smtClean="0">
                <a:solidFill>
                  <a:schemeClr val="tx1">
                    <a:lumMod val="95000"/>
                    <a:lumOff val="5000"/>
                  </a:schemeClr>
                </a:solidFill>
                <a:latin typeface="Times New Roman" panose="02020603050405020304" pitchFamily="18" charset="0"/>
                <a:cs typeface="Times New Roman" panose="02020603050405020304" pitchFamily="18" charset="0"/>
              </a:rPr>
              <a:t>Mỗi </a:t>
            </a:r>
            <a:r>
              <a:rPr lang="vi-VN" sz="2800" dirty="0">
                <a:solidFill>
                  <a:schemeClr val="tx1">
                    <a:lumMod val="95000"/>
                    <a:lumOff val="5000"/>
                  </a:schemeClr>
                </a:solidFill>
                <a:latin typeface="Times New Roman" panose="02020603050405020304" pitchFamily="18" charset="0"/>
                <a:cs typeface="Times New Roman" panose="02020603050405020304" pitchFamily="18" charset="0"/>
              </a:rPr>
              <a:t>người dự thi một bếp.</a:t>
            </a:r>
          </a:p>
          <a:p>
            <a:pPr algn="just">
              <a:lnSpc>
                <a:spcPct val="150000"/>
              </a:lnSpc>
            </a:pPr>
            <a:r>
              <a:rPr lang="en-US" sz="2800" dirty="0" smtClean="0">
                <a:solidFill>
                  <a:schemeClr val="tx1">
                    <a:lumMod val="95000"/>
                    <a:lumOff val="5000"/>
                  </a:schemeClr>
                </a:solidFill>
                <a:latin typeface="Times New Roman" panose="02020603050405020304" pitchFamily="18" charset="0"/>
                <a:cs typeface="Times New Roman" panose="02020603050405020304" pitchFamily="18" charset="0"/>
              </a:rPr>
              <a:t>+ </a:t>
            </a:r>
            <a:r>
              <a:rPr lang="vi-VN" sz="2800" dirty="0" smtClean="0">
                <a:solidFill>
                  <a:schemeClr val="tx1">
                    <a:lumMod val="95000"/>
                    <a:lumOff val="5000"/>
                  </a:schemeClr>
                </a:solidFill>
                <a:latin typeface="Times New Roman" panose="02020603050405020304" pitchFamily="18" charset="0"/>
                <a:cs typeface="Times New Roman" panose="02020603050405020304" pitchFamily="18" charset="0"/>
              </a:rPr>
              <a:t>Sau </a:t>
            </a:r>
            <a:r>
              <a:rPr lang="vi-VN" sz="2800" dirty="0">
                <a:solidFill>
                  <a:schemeClr val="tx1">
                    <a:lumMod val="95000"/>
                    <a:lumOff val="5000"/>
                  </a:schemeClr>
                </a:solidFill>
                <a:latin typeface="Times New Roman" panose="02020603050405020304" pitchFamily="18" charset="0"/>
                <a:cs typeface="Times New Roman" panose="02020603050405020304" pitchFamily="18" charset="0"/>
              </a:rPr>
              <a:t>khi có trống lệnh, các chàng trai bơi thuyền nan bằng tay sang bờ bên kia, áp vào bờ và thực hiện hết thảy các việc trên thuyền bồng bềnh.</a:t>
            </a:r>
          </a:p>
          <a:p>
            <a:pPr algn="just">
              <a:lnSpc>
                <a:spcPct val="150000"/>
              </a:lnSpc>
            </a:pPr>
            <a:r>
              <a:rPr lang="en-US" sz="2800" dirty="0" smtClean="0">
                <a:solidFill>
                  <a:schemeClr val="tx1">
                    <a:lumMod val="95000"/>
                    <a:lumOff val="5000"/>
                  </a:schemeClr>
                </a:solidFill>
                <a:latin typeface="Times New Roman" panose="02020603050405020304" pitchFamily="18" charset="0"/>
                <a:cs typeface="Times New Roman" panose="02020603050405020304" pitchFamily="18" charset="0"/>
              </a:rPr>
              <a:t>+ </a:t>
            </a:r>
            <a:r>
              <a:rPr lang="vi-VN" sz="2800" dirty="0" smtClean="0">
                <a:solidFill>
                  <a:schemeClr val="tx1">
                    <a:lumMod val="95000"/>
                    <a:lumOff val="5000"/>
                  </a:schemeClr>
                </a:solidFill>
                <a:latin typeface="Times New Roman" panose="02020603050405020304" pitchFamily="18" charset="0"/>
                <a:cs typeface="Times New Roman" panose="02020603050405020304" pitchFamily="18" charset="0"/>
              </a:rPr>
              <a:t>Tay </a:t>
            </a:r>
            <a:r>
              <a:rPr lang="vi-VN" sz="2800" dirty="0">
                <a:solidFill>
                  <a:schemeClr val="tx1">
                    <a:lumMod val="95000"/>
                    <a:lumOff val="5000"/>
                  </a:schemeClr>
                </a:solidFill>
                <a:latin typeface="Times New Roman" panose="02020603050405020304" pitchFamily="18" charset="0"/>
                <a:cs typeface="Times New Roman" panose="02020603050405020304" pitchFamily="18" charset="0"/>
              </a:rPr>
              <a:t>ướt vẫn phải đánh lửa, thổi cơm, giữ thuyền.</a:t>
            </a:r>
          </a:p>
          <a:p>
            <a:pPr algn="just">
              <a:lnSpc>
                <a:spcPct val="150000"/>
              </a:lnSpc>
            </a:pPr>
            <a:r>
              <a:rPr lang="en-US" sz="2800" dirty="0" smtClean="0">
                <a:solidFill>
                  <a:schemeClr val="tx1">
                    <a:lumMod val="95000"/>
                    <a:lumOff val="5000"/>
                  </a:schemeClr>
                </a:solidFill>
                <a:latin typeface="Times New Roman" panose="02020603050405020304" pitchFamily="18" charset="0"/>
                <a:cs typeface="Times New Roman" panose="02020603050405020304" pitchFamily="18" charset="0"/>
              </a:rPr>
              <a:t>+ </a:t>
            </a:r>
            <a:r>
              <a:rPr lang="vi-VN" sz="2800" dirty="0" smtClean="0">
                <a:solidFill>
                  <a:schemeClr val="tx1">
                    <a:lumMod val="95000"/>
                    <a:lumOff val="5000"/>
                  </a:schemeClr>
                </a:solidFill>
                <a:latin typeface="Times New Roman" panose="02020603050405020304" pitchFamily="18" charset="0"/>
                <a:cs typeface="Times New Roman" panose="02020603050405020304" pitchFamily="18" charset="0"/>
              </a:rPr>
              <a:t>Ai </a:t>
            </a:r>
            <a:r>
              <a:rPr lang="vi-VN" sz="2800" dirty="0">
                <a:solidFill>
                  <a:schemeClr val="tx1">
                    <a:lumMod val="95000"/>
                    <a:lumOff val="5000"/>
                  </a:schemeClr>
                </a:solidFill>
                <a:latin typeface="Times New Roman" panose="02020603050405020304" pitchFamily="18" charset="0"/>
                <a:cs typeface="Times New Roman" panose="02020603050405020304" pitchFamily="18" charset="0"/>
              </a:rPr>
              <a:t>thổi được cơm dẻo, ngon, xong trước là người chiến thắng</a:t>
            </a:r>
            <a:r>
              <a:rPr lang="vi-VN" sz="2800" dirty="0" smtClean="0">
                <a:solidFill>
                  <a:schemeClr val="tx1">
                    <a:lumMod val="95000"/>
                    <a:lumOff val="5000"/>
                  </a:schemeClr>
                </a:solidFill>
                <a:latin typeface="Times New Roman" panose="02020603050405020304" pitchFamily="18" charset="0"/>
                <a:cs typeface="Times New Roman" panose="02020603050405020304" pitchFamily="18" charset="0"/>
              </a:rPr>
              <a:t>.</a:t>
            </a:r>
            <a:endParaRPr lang="vi-VN" sz="2800" dirty="0">
              <a:solidFill>
                <a:schemeClr val="tx1">
                  <a:lumMod val="95000"/>
                  <a:lumOff val="5000"/>
                </a:schemeClr>
              </a:solidFill>
              <a:latin typeface="Times New Roman" panose="02020603050405020304" pitchFamily="18" charset="0"/>
              <a:cs typeface="Times New Roman" panose="02020603050405020304" pitchFamily="18" charset="0"/>
            </a:endParaRPr>
          </a:p>
        </p:txBody>
      </p:sp>
      <p:sp>
        <p:nvSpPr>
          <p:cNvPr id="6" name="Rectangle 5"/>
          <p:cNvSpPr/>
          <p:nvPr/>
        </p:nvSpPr>
        <p:spPr>
          <a:xfrm>
            <a:off x="535355" y="5918181"/>
            <a:ext cx="11509008" cy="523220"/>
          </a:xfrm>
          <a:prstGeom prst="rect">
            <a:avLst/>
          </a:prstGeom>
        </p:spPr>
        <p:txBody>
          <a:bodyPr wrap="square">
            <a:spAutoFit/>
          </a:bodyPr>
          <a:lstStyle/>
          <a:p>
            <a:pPr algn="just"/>
            <a:r>
              <a:rPr lang="vi-VN" sz="2800" b="1" dirty="0" smtClean="0">
                <a:solidFill>
                  <a:srgbClr val="FF0000"/>
                </a:solidFill>
                <a:latin typeface="Times New Roman" panose="02020603050405020304" pitchFamily="18" charset="0"/>
                <a:cs typeface="Times New Roman" panose="02020603050405020304" pitchFamily="18" charset="0"/>
                <a:sym typeface="Wingdings" panose="05000000000000000000" pitchFamily="2" charset="2"/>
              </a:rPr>
              <a:t></a:t>
            </a:r>
            <a:r>
              <a:rPr lang="vi-VN" sz="2800" b="1" dirty="0" smtClean="0">
                <a:solidFill>
                  <a:srgbClr val="FF0000"/>
                </a:solidFill>
                <a:latin typeface="Times New Roman" panose="02020603050405020304" pitchFamily="18" charset="0"/>
                <a:cs typeface="Times New Roman" panose="02020603050405020304" pitchFamily="18" charset="0"/>
              </a:rPr>
              <a:t> </a:t>
            </a:r>
            <a:r>
              <a:rPr lang="vi-VN" sz="2800" b="1" dirty="0">
                <a:solidFill>
                  <a:srgbClr val="FF0000"/>
                </a:solidFill>
                <a:latin typeface="Times New Roman" panose="02020603050405020304" pitchFamily="18" charset="0"/>
                <a:cs typeface="Times New Roman" panose="02020603050405020304" pitchFamily="18" charset="0"/>
              </a:rPr>
              <a:t>Cuộc thi thử thách tài năng, sức khỏe, sự khéo léo của người đàn </a:t>
            </a:r>
            <a:r>
              <a:rPr lang="vi-VN" sz="2800" b="1" dirty="0" smtClean="0">
                <a:solidFill>
                  <a:srgbClr val="FF0000"/>
                </a:solidFill>
                <a:latin typeface="Times New Roman" panose="02020603050405020304" pitchFamily="18" charset="0"/>
                <a:cs typeface="Times New Roman" panose="02020603050405020304" pitchFamily="18" charset="0"/>
              </a:rPr>
              <a:t>ông</a:t>
            </a:r>
            <a:r>
              <a:rPr lang="vi-VN" sz="2800" b="1" dirty="0">
                <a:solidFill>
                  <a:srgbClr val="FF0000"/>
                </a:solidFill>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33591194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ppt_x"/>
                                          </p:val>
                                        </p:tav>
                                        <p:tav tm="100000">
                                          <p:val>
                                            <p:strVal val="#ppt_x"/>
                                          </p:val>
                                        </p:tav>
                                      </p:tavLst>
                                    </p:anim>
                                    <p:anim calcmode="lin" valueType="num">
                                      <p:cBhvr additive="base">
                                        <p:cTn id="12" dur="500" fill="hold"/>
                                        <p:tgtEl>
                                          <p:spTgt spid="1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ppt_x"/>
                                          </p:val>
                                        </p:tav>
                                        <p:tav tm="100000">
                                          <p:val>
                                            <p:strVal val="#ppt_x"/>
                                          </p:val>
                                        </p:tav>
                                      </p:tavLst>
                                    </p:anim>
                                    <p:anim calcmode="lin" valueType="num">
                                      <p:cBhvr additive="base">
                                        <p:cTn id="1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nodeType="clickEffect">
                                  <p:stCondLst>
                                    <p:cond delay="0"/>
                                  </p:stCondLst>
                                  <p:childTnLst>
                                    <p:set>
                                      <p:cBhvr>
                                        <p:cTn id="20" dur="1" fill="hold">
                                          <p:stCondLst>
                                            <p:cond delay="0"/>
                                          </p:stCondLst>
                                        </p:cTn>
                                        <p:tgtEl>
                                          <p:spTgt spid="3">
                                            <p:txEl>
                                              <p:pRg st="0" end="0"/>
                                            </p:txEl>
                                          </p:spTgt>
                                        </p:tgtEl>
                                        <p:attrNameLst>
                                          <p:attrName>style.visibility</p:attrName>
                                        </p:attrNameLst>
                                      </p:cBhvr>
                                      <p:to>
                                        <p:strVal val="visible"/>
                                      </p:to>
                                    </p:set>
                                    <p:animEffect transition="in" filter="barn(inVertical)">
                                      <p:cBhvr>
                                        <p:cTn id="21" dur="500"/>
                                        <p:tgtEl>
                                          <p:spTgt spid="3">
                                            <p:txEl>
                                              <p:pRg st="0" end="0"/>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3">
                                            <p:txEl>
                                              <p:pRg st="1" end="1"/>
                                            </p:txEl>
                                          </p:spTgt>
                                        </p:tgtEl>
                                        <p:attrNameLst>
                                          <p:attrName>style.visibility</p:attrName>
                                        </p:attrNameLst>
                                      </p:cBhvr>
                                      <p:to>
                                        <p:strVal val="visible"/>
                                      </p:to>
                                    </p:set>
                                    <p:animEffect transition="in" filter="fade">
                                      <p:cBhvr>
                                        <p:cTn id="26" dur="1000"/>
                                        <p:tgtEl>
                                          <p:spTgt spid="3">
                                            <p:txEl>
                                              <p:pRg st="1" end="1"/>
                                            </p:txEl>
                                          </p:spTgt>
                                        </p:tgtEl>
                                      </p:cBhvr>
                                    </p:animEffect>
                                    <p:anim calcmode="lin" valueType="num">
                                      <p:cBhvr>
                                        <p:cTn id="27"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8"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2" presetClass="entr" presetSubtype="4" fill="hold" nodeType="clickEffect">
                                  <p:stCondLst>
                                    <p:cond delay="0"/>
                                  </p:stCondLst>
                                  <p:childTnLst>
                                    <p:set>
                                      <p:cBhvr>
                                        <p:cTn id="32" dur="1" fill="hold">
                                          <p:stCondLst>
                                            <p:cond delay="0"/>
                                          </p:stCondLst>
                                        </p:cTn>
                                        <p:tgtEl>
                                          <p:spTgt spid="3">
                                            <p:txEl>
                                              <p:pRg st="2" end="2"/>
                                            </p:txEl>
                                          </p:spTgt>
                                        </p:tgtEl>
                                        <p:attrNameLst>
                                          <p:attrName>style.visibility</p:attrName>
                                        </p:attrNameLst>
                                      </p:cBhvr>
                                      <p:to>
                                        <p:strVal val="visible"/>
                                      </p:to>
                                    </p:set>
                                    <p:animEffect transition="in" filter="wipe(down)">
                                      <p:cBhvr>
                                        <p:cTn id="33" dur="500"/>
                                        <p:tgtEl>
                                          <p:spTgt spid="3">
                                            <p:txEl>
                                              <p:pRg st="2" end="2"/>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nodeType="clickEffect">
                                  <p:stCondLst>
                                    <p:cond delay="0"/>
                                  </p:stCondLst>
                                  <p:childTnLst>
                                    <p:set>
                                      <p:cBhvr>
                                        <p:cTn id="37" dur="1" fill="hold">
                                          <p:stCondLst>
                                            <p:cond delay="0"/>
                                          </p:stCondLst>
                                        </p:cTn>
                                        <p:tgtEl>
                                          <p:spTgt spid="3">
                                            <p:txEl>
                                              <p:pRg st="3" end="3"/>
                                            </p:txEl>
                                          </p:spTgt>
                                        </p:tgtEl>
                                        <p:attrNameLst>
                                          <p:attrName>style.visibility</p:attrName>
                                        </p:attrNameLst>
                                      </p:cBhvr>
                                      <p:to>
                                        <p:strVal val="visible"/>
                                      </p:to>
                                    </p:set>
                                    <p:animEffect transition="in" filter="fade">
                                      <p:cBhvr>
                                        <p:cTn id="38" dur="1000"/>
                                        <p:tgtEl>
                                          <p:spTgt spid="3">
                                            <p:txEl>
                                              <p:pRg st="3" end="3"/>
                                            </p:txEl>
                                          </p:spTgt>
                                        </p:tgtEl>
                                      </p:cBhvr>
                                    </p:animEffect>
                                    <p:anim calcmode="lin" valueType="num">
                                      <p:cBhvr>
                                        <p:cTn id="3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4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6" presetClass="entr" presetSubtype="16" fill="hold" nodeType="clickEffect">
                                  <p:stCondLst>
                                    <p:cond delay="0"/>
                                  </p:stCondLst>
                                  <p:childTnLst>
                                    <p:set>
                                      <p:cBhvr>
                                        <p:cTn id="44" dur="1" fill="hold">
                                          <p:stCondLst>
                                            <p:cond delay="0"/>
                                          </p:stCondLst>
                                        </p:cTn>
                                        <p:tgtEl>
                                          <p:spTgt spid="3">
                                            <p:txEl>
                                              <p:pRg st="4" end="4"/>
                                            </p:txEl>
                                          </p:spTgt>
                                        </p:tgtEl>
                                        <p:attrNameLst>
                                          <p:attrName>style.visibility</p:attrName>
                                        </p:attrNameLst>
                                      </p:cBhvr>
                                      <p:to>
                                        <p:strVal val="visible"/>
                                      </p:to>
                                    </p:set>
                                    <p:animEffect transition="in" filter="circle(in)">
                                      <p:cBhvr>
                                        <p:cTn id="45" dur="2000"/>
                                        <p:tgtEl>
                                          <p:spTgt spid="3">
                                            <p:txEl>
                                              <p:pRg st="4" end="4"/>
                                            </p:txEl>
                                          </p:spTgt>
                                        </p:tgtEl>
                                      </p:cBhvr>
                                    </p:animEffect>
                                  </p:childTnLst>
                                </p:cTn>
                              </p:par>
                            </p:childTnLst>
                          </p:cTn>
                        </p:par>
                      </p:childTnLst>
                    </p:cTn>
                  </p:par>
                  <p:par>
                    <p:cTn id="46" fill="hold">
                      <p:stCondLst>
                        <p:cond delay="indefinite"/>
                      </p:stCondLst>
                      <p:childTnLst>
                        <p:par>
                          <p:cTn id="47" fill="hold">
                            <p:stCondLst>
                              <p:cond delay="0"/>
                            </p:stCondLst>
                            <p:childTnLst>
                              <p:par>
                                <p:cTn id="48" presetID="16" presetClass="entr" presetSubtype="21" fill="hold" grpId="0" nodeType="clickEffect">
                                  <p:stCondLst>
                                    <p:cond delay="0"/>
                                  </p:stCondLst>
                                  <p:childTnLst>
                                    <p:set>
                                      <p:cBhvr>
                                        <p:cTn id="49" dur="1" fill="hold">
                                          <p:stCondLst>
                                            <p:cond delay="0"/>
                                          </p:stCondLst>
                                        </p:cTn>
                                        <p:tgtEl>
                                          <p:spTgt spid="6"/>
                                        </p:tgtEl>
                                        <p:attrNameLst>
                                          <p:attrName>style.visibility</p:attrName>
                                        </p:attrNameLst>
                                      </p:cBhvr>
                                      <p:to>
                                        <p:strVal val="visible"/>
                                      </p:to>
                                    </p:set>
                                    <p:animEffect transition="in" filter="barn(inVertical)">
                                      <p:cBhvr>
                                        <p:cTn id="50" dur="500"/>
                                        <p:tgtEl>
                                          <p:spTgt spid="6"/>
                                        </p:tgtEl>
                                      </p:cBhvr>
                                    </p:animEffect>
                                  </p:childTnLst>
                                </p:cTn>
                              </p:par>
                              <p:par>
                                <p:cTn id="51" presetID="16" presetClass="entr" presetSubtype="21" fill="hold" grpId="0" nodeType="withEffect">
                                  <p:stCondLst>
                                    <p:cond delay="0"/>
                                  </p:stCondLst>
                                  <p:childTnLst>
                                    <p:set>
                                      <p:cBhvr>
                                        <p:cTn id="52" dur="1" fill="hold">
                                          <p:stCondLst>
                                            <p:cond delay="0"/>
                                          </p:stCondLst>
                                        </p:cTn>
                                        <p:tgtEl>
                                          <p:spTgt spid="16"/>
                                        </p:tgtEl>
                                        <p:attrNameLst>
                                          <p:attrName>style.visibility</p:attrName>
                                        </p:attrNameLst>
                                      </p:cBhvr>
                                      <p:to>
                                        <p:strVal val="visible"/>
                                      </p:to>
                                    </p:set>
                                    <p:animEffect transition="in" filter="barn(inVertical)">
                                      <p:cBhvr>
                                        <p:cTn id="53"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9" grpId="0" animBg="1"/>
      <p:bldP spid="13" grpId="0" animBg="1"/>
      <p:bldP spid="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Group 18"/>
          <p:cNvGrpSpPr/>
          <p:nvPr/>
        </p:nvGrpSpPr>
        <p:grpSpPr>
          <a:xfrm>
            <a:off x="197872" y="341996"/>
            <a:ext cx="6674416" cy="496647"/>
            <a:chOff x="644526" y="2766774"/>
            <a:chExt cx="13350569" cy="993289"/>
          </a:xfrm>
        </p:grpSpPr>
        <p:sp>
          <p:nvSpPr>
            <p:cNvPr id="20" name="TextBox 19"/>
            <p:cNvSpPr txBox="1"/>
            <p:nvPr/>
          </p:nvSpPr>
          <p:spPr>
            <a:xfrm>
              <a:off x="1906586" y="2766774"/>
              <a:ext cx="12088509" cy="923325"/>
            </a:xfrm>
            <a:prstGeom prst="rect">
              <a:avLst/>
            </a:prstGeom>
            <a:noFill/>
          </p:spPr>
          <p:txBody>
            <a:bodyPr wrap="square" rtlCol="0">
              <a:spAutoFit/>
            </a:bodyPr>
            <a:lstStyle/>
            <a:p>
              <a:pPr defTabSz="1076536"/>
              <a:r>
                <a:rPr lang="en-US" sz="2400" b="1" i="1" dirty="0" err="1" smtClean="0">
                  <a:solidFill>
                    <a:srgbClr val="4BACC6">
                      <a:lumMod val="75000"/>
                    </a:srgbClr>
                  </a:solidFill>
                  <a:latin typeface="Tahoma" panose="020B0604030504040204" pitchFamily="34" charset="0"/>
                  <a:ea typeface="Tahoma" panose="020B0604030504040204" pitchFamily="34" charset="0"/>
                  <a:cs typeface="Tahoma" panose="020B0604030504040204" pitchFamily="34" charset="0"/>
                </a:rPr>
                <a:t>Các</a:t>
              </a:r>
              <a:r>
                <a:rPr lang="en-US" sz="2400" b="1" i="1" dirty="0" smtClean="0">
                  <a:solidFill>
                    <a:srgbClr val="4BACC6">
                      <a:lumMod val="75000"/>
                    </a:srgbClr>
                  </a:solidFill>
                  <a:latin typeface="Tahoma" panose="020B0604030504040204" pitchFamily="34" charset="0"/>
                  <a:ea typeface="Tahoma" panose="020B0604030504040204" pitchFamily="34" charset="0"/>
                  <a:cs typeface="Tahoma" panose="020B0604030504040204" pitchFamily="34" charset="0"/>
                </a:rPr>
                <a:t> </a:t>
              </a:r>
              <a:r>
                <a:rPr lang="en-US" sz="2400" b="1" i="1" dirty="0" err="1" smtClean="0">
                  <a:solidFill>
                    <a:srgbClr val="4BACC6">
                      <a:lumMod val="75000"/>
                    </a:srgbClr>
                  </a:solidFill>
                  <a:latin typeface="Tahoma" panose="020B0604030504040204" pitchFamily="34" charset="0"/>
                  <a:ea typeface="Tahoma" panose="020B0604030504040204" pitchFamily="34" charset="0"/>
                  <a:cs typeface="Tahoma" panose="020B0604030504040204" pitchFamily="34" charset="0"/>
                </a:rPr>
                <a:t>hội</a:t>
              </a:r>
              <a:r>
                <a:rPr lang="en-US" sz="2400" b="1" i="1" dirty="0" smtClean="0">
                  <a:solidFill>
                    <a:srgbClr val="4BACC6">
                      <a:lumMod val="75000"/>
                    </a:srgbClr>
                  </a:solidFill>
                  <a:latin typeface="Tahoma" panose="020B0604030504040204" pitchFamily="34" charset="0"/>
                  <a:ea typeface="Tahoma" panose="020B0604030504040204" pitchFamily="34" charset="0"/>
                  <a:cs typeface="Tahoma" panose="020B0604030504040204" pitchFamily="34" charset="0"/>
                </a:rPr>
                <a:t> </a:t>
              </a:r>
              <a:r>
                <a:rPr lang="en-US" sz="2400" b="1" i="1" dirty="0" err="1" smtClean="0">
                  <a:solidFill>
                    <a:srgbClr val="4BACC6">
                      <a:lumMod val="75000"/>
                    </a:srgbClr>
                  </a:solidFill>
                  <a:latin typeface="Tahoma" panose="020B0604030504040204" pitchFamily="34" charset="0"/>
                  <a:ea typeface="Tahoma" panose="020B0604030504040204" pitchFamily="34" charset="0"/>
                  <a:cs typeface="Tahoma" panose="020B0604030504040204" pitchFamily="34" charset="0"/>
                </a:rPr>
                <a:t>thi</a:t>
              </a:r>
              <a:r>
                <a:rPr lang="en-US" sz="2400" b="1" i="1" dirty="0" smtClean="0">
                  <a:solidFill>
                    <a:srgbClr val="4BACC6">
                      <a:lumMod val="75000"/>
                    </a:srgbClr>
                  </a:solidFill>
                  <a:latin typeface="Tahoma" panose="020B0604030504040204" pitchFamily="34" charset="0"/>
                  <a:ea typeface="Tahoma" panose="020B0604030504040204" pitchFamily="34" charset="0"/>
                  <a:cs typeface="Tahoma" panose="020B0604030504040204" pitchFamily="34" charset="0"/>
                </a:rPr>
                <a:t> </a:t>
              </a:r>
              <a:r>
                <a:rPr lang="en-US" sz="2400" b="1" i="1" dirty="0" err="1" smtClean="0">
                  <a:solidFill>
                    <a:srgbClr val="4BACC6">
                      <a:lumMod val="75000"/>
                    </a:srgbClr>
                  </a:solidFill>
                  <a:latin typeface="Tahoma" panose="020B0604030504040204" pitchFamily="34" charset="0"/>
                  <a:ea typeface="Tahoma" panose="020B0604030504040204" pitchFamily="34" charset="0"/>
                  <a:cs typeface="Tahoma" panose="020B0604030504040204" pitchFamily="34" charset="0"/>
                </a:rPr>
                <a:t>thổi</a:t>
              </a:r>
              <a:r>
                <a:rPr lang="en-US" sz="2400" b="1" i="1" dirty="0" smtClean="0">
                  <a:solidFill>
                    <a:srgbClr val="4BACC6">
                      <a:lumMod val="75000"/>
                    </a:srgbClr>
                  </a:solidFill>
                  <a:latin typeface="Tahoma" panose="020B0604030504040204" pitchFamily="34" charset="0"/>
                  <a:ea typeface="Tahoma" panose="020B0604030504040204" pitchFamily="34" charset="0"/>
                  <a:cs typeface="Tahoma" panose="020B0604030504040204" pitchFamily="34" charset="0"/>
                </a:rPr>
                <a:t> </a:t>
              </a:r>
              <a:r>
                <a:rPr lang="en-US" sz="2400" b="1" i="1" dirty="0" err="1" smtClean="0">
                  <a:solidFill>
                    <a:srgbClr val="4BACC6">
                      <a:lumMod val="75000"/>
                    </a:srgbClr>
                  </a:solidFill>
                  <a:latin typeface="Tahoma" panose="020B0604030504040204" pitchFamily="34" charset="0"/>
                  <a:ea typeface="Tahoma" panose="020B0604030504040204" pitchFamily="34" charset="0"/>
                  <a:cs typeface="Tahoma" panose="020B0604030504040204" pitchFamily="34" charset="0"/>
                </a:rPr>
                <a:t>cơm</a:t>
              </a:r>
              <a:endParaRPr lang="vi-VN" sz="2400" b="1" i="1" dirty="0">
                <a:solidFill>
                  <a:srgbClr val="4BACC6">
                    <a:lumMod val="75000"/>
                  </a:srgbClr>
                </a:solidFill>
                <a:latin typeface="Tahoma" panose="020B0604030504040204" pitchFamily="34" charset="0"/>
                <a:ea typeface="Tahoma" panose="020B0604030504040204" pitchFamily="34" charset="0"/>
                <a:cs typeface="Tahoma" panose="020B0604030504040204" pitchFamily="34" charset="0"/>
              </a:endParaRPr>
            </a:p>
          </p:txBody>
        </p:sp>
        <p:sp>
          <p:nvSpPr>
            <p:cNvPr id="21" name="Rounded Rectangle 20"/>
            <p:cNvSpPr/>
            <p:nvPr/>
          </p:nvSpPr>
          <p:spPr>
            <a:xfrm>
              <a:off x="644526" y="2823876"/>
              <a:ext cx="1269206" cy="804672"/>
            </a:xfrm>
            <a:prstGeom prst="roundRect">
              <a:avLst/>
            </a:prstGeom>
            <a:solidFill>
              <a:schemeClr val="accent5">
                <a:lumMod val="7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6536"/>
              <a:endParaRPr lang="en-US" sz="2133" i="1">
                <a:solidFill>
                  <a:prstClr val="white"/>
                </a:solidFill>
              </a:endParaRPr>
            </a:p>
          </p:txBody>
        </p:sp>
        <p:sp>
          <p:nvSpPr>
            <p:cNvPr id="22" name="TextBox 21"/>
            <p:cNvSpPr txBox="1"/>
            <p:nvPr/>
          </p:nvSpPr>
          <p:spPr>
            <a:xfrm>
              <a:off x="957123" y="2795828"/>
              <a:ext cx="783010" cy="964235"/>
            </a:xfrm>
            <a:prstGeom prst="rect">
              <a:avLst/>
            </a:prstGeom>
            <a:noFill/>
          </p:spPr>
          <p:txBody>
            <a:bodyPr wrap="none" rtlCol="0">
              <a:spAutoFit/>
            </a:bodyPr>
            <a:lstStyle/>
            <a:p>
              <a:pPr algn="ctr" defTabSz="1076536"/>
              <a:r>
                <a:rPr lang="en-US" sz="2533" b="1" i="1" dirty="0" smtClean="0">
                  <a:solidFill>
                    <a:prstClr val="white"/>
                  </a:solidFill>
                  <a:latin typeface="Tahoma" panose="020B0604030504040204" pitchFamily="34" charset="0"/>
                  <a:ea typeface="Tahoma" panose="020B0604030504040204" pitchFamily="34" charset="0"/>
                  <a:cs typeface="Tahoma" panose="020B0604030504040204" pitchFamily="34" charset="0"/>
                </a:rPr>
                <a:t>2</a:t>
              </a:r>
              <a:endParaRPr lang="en-US" sz="2533" b="1" i="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grpSp>
      <p:grpSp>
        <p:nvGrpSpPr>
          <p:cNvPr id="14" name="Group 13"/>
          <p:cNvGrpSpPr>
            <a:grpSpLocks noChangeAspect="1"/>
          </p:cNvGrpSpPr>
          <p:nvPr/>
        </p:nvGrpSpPr>
        <p:grpSpPr>
          <a:xfrm>
            <a:off x="197872" y="2089361"/>
            <a:ext cx="5250848" cy="5053986"/>
            <a:chOff x="30480" y="591820"/>
            <a:chExt cx="12736830" cy="12259310"/>
          </a:xfrm>
        </p:grpSpPr>
        <p:sp>
          <p:nvSpPr>
            <p:cNvPr id="15" name="Freeform 14"/>
            <p:cNvSpPr/>
            <p:nvPr/>
          </p:nvSpPr>
          <p:spPr>
            <a:xfrm>
              <a:off x="30480" y="591820"/>
              <a:ext cx="12736830" cy="12259310"/>
            </a:xfrm>
            <a:custGeom>
              <a:avLst/>
              <a:gdLst/>
              <a:ahLst/>
              <a:cxnLst/>
              <a:rect l="l" t="t" r="r" b="b"/>
              <a:pathLst>
                <a:path w="12736830" h="12259310">
                  <a:moveTo>
                    <a:pt x="11925300" y="4271010"/>
                  </a:moveTo>
                  <a:cubicBezTo>
                    <a:pt x="10819131" y="2120900"/>
                    <a:pt x="8590281" y="544830"/>
                    <a:pt x="6215380" y="297180"/>
                  </a:cubicBezTo>
                  <a:cubicBezTo>
                    <a:pt x="4277360" y="0"/>
                    <a:pt x="3002280" y="913130"/>
                    <a:pt x="1960880" y="2170430"/>
                  </a:cubicBezTo>
                  <a:cubicBezTo>
                    <a:pt x="919480" y="3427730"/>
                    <a:pt x="365760" y="5030470"/>
                    <a:pt x="142240" y="6647180"/>
                  </a:cubicBezTo>
                  <a:cubicBezTo>
                    <a:pt x="24130" y="7500620"/>
                    <a:pt x="0" y="8406130"/>
                    <a:pt x="361950" y="9188450"/>
                  </a:cubicBezTo>
                  <a:cubicBezTo>
                    <a:pt x="820420" y="10180319"/>
                    <a:pt x="1822450" y="10811510"/>
                    <a:pt x="2842260" y="11203940"/>
                  </a:cubicBezTo>
                  <a:cubicBezTo>
                    <a:pt x="5585460" y="12259310"/>
                    <a:pt x="8953500" y="11850370"/>
                    <a:pt x="11088370" y="9828530"/>
                  </a:cubicBezTo>
                  <a:cubicBezTo>
                    <a:pt x="11756390" y="9196070"/>
                    <a:pt x="12303760" y="8403590"/>
                    <a:pt x="12499340" y="7504430"/>
                  </a:cubicBezTo>
                  <a:cubicBezTo>
                    <a:pt x="12736830" y="6413500"/>
                    <a:pt x="12435840" y="5264150"/>
                    <a:pt x="11925300" y="4271010"/>
                  </a:cubicBezTo>
                  <a:close/>
                </a:path>
              </a:pathLst>
            </a:custGeom>
            <a:blipFill>
              <a:blip r:embed="rId3"/>
              <a:stretch>
                <a:fillRect l="-11634" t="-5134" r="-11147" b="5134"/>
              </a:stretch>
            </a:blipFill>
          </p:spPr>
        </p:sp>
      </p:grpSp>
      <p:pic>
        <p:nvPicPr>
          <p:cNvPr id="4" name="Picture 3"/>
          <p:cNvPicPr>
            <a:picLocks noChangeAspect="1"/>
          </p:cNvPicPr>
          <p:nvPr/>
        </p:nvPicPr>
        <p:blipFill>
          <a:blip r:embed="rId4"/>
          <a:stretch>
            <a:fillRect/>
          </a:stretch>
        </p:blipFill>
        <p:spPr>
          <a:xfrm>
            <a:off x="4791863" y="1284539"/>
            <a:ext cx="6344350" cy="1258637"/>
          </a:xfrm>
          <a:prstGeom prst="rect">
            <a:avLst/>
          </a:prstGeom>
        </p:spPr>
      </p:pic>
      <p:sp>
        <p:nvSpPr>
          <p:cNvPr id="16" name="Google Shape;1810;p66"/>
          <p:cNvSpPr/>
          <p:nvPr/>
        </p:nvSpPr>
        <p:spPr>
          <a:xfrm rot="10800000" flipV="1">
            <a:off x="4431149" y="2277299"/>
            <a:ext cx="7065778" cy="59743"/>
          </a:xfrm>
          <a:custGeom>
            <a:avLst/>
            <a:gdLst/>
            <a:ahLst/>
            <a:cxnLst/>
            <a:rect l="l" t="t" r="r" b="b"/>
            <a:pathLst>
              <a:path w="285612" h="7061" extrusionOk="0">
                <a:moveTo>
                  <a:pt x="54672" y="1"/>
                </a:moveTo>
                <a:cubicBezTo>
                  <a:pt x="36503" y="1"/>
                  <a:pt x="18350" y="890"/>
                  <a:pt x="327" y="3448"/>
                </a:cubicBezTo>
                <a:cubicBezTo>
                  <a:pt x="1" y="3489"/>
                  <a:pt x="1217" y="5428"/>
                  <a:pt x="1866" y="5428"/>
                </a:cubicBezTo>
                <a:cubicBezTo>
                  <a:pt x="1885" y="5428"/>
                  <a:pt x="1905" y="5426"/>
                  <a:pt x="1923" y="5423"/>
                </a:cubicBezTo>
                <a:cubicBezTo>
                  <a:pt x="19891" y="2898"/>
                  <a:pt x="37970" y="2014"/>
                  <a:pt x="56077" y="2014"/>
                </a:cubicBezTo>
                <a:cubicBezTo>
                  <a:pt x="74717" y="2014"/>
                  <a:pt x="93385" y="2950"/>
                  <a:pt x="111989" y="3995"/>
                </a:cubicBezTo>
                <a:cubicBezTo>
                  <a:pt x="130431" y="5045"/>
                  <a:pt x="148873" y="6095"/>
                  <a:pt x="167316" y="6641"/>
                </a:cubicBezTo>
                <a:cubicBezTo>
                  <a:pt x="177708" y="6923"/>
                  <a:pt x="188088" y="7060"/>
                  <a:pt x="198468" y="7060"/>
                </a:cubicBezTo>
                <a:cubicBezTo>
                  <a:pt x="206635" y="7060"/>
                  <a:pt x="214803" y="6975"/>
                  <a:pt x="222978" y="6809"/>
                </a:cubicBezTo>
                <a:cubicBezTo>
                  <a:pt x="243773" y="6347"/>
                  <a:pt x="264568" y="5339"/>
                  <a:pt x="285321" y="3742"/>
                </a:cubicBezTo>
                <a:cubicBezTo>
                  <a:pt x="285612" y="3742"/>
                  <a:pt x="284421" y="1726"/>
                  <a:pt x="283745" y="1726"/>
                </a:cubicBezTo>
                <a:cubicBezTo>
                  <a:pt x="283738" y="1726"/>
                  <a:pt x="283731" y="1726"/>
                  <a:pt x="283724" y="1726"/>
                </a:cubicBezTo>
                <a:cubicBezTo>
                  <a:pt x="254777" y="3930"/>
                  <a:pt x="225753" y="5052"/>
                  <a:pt x="196692" y="5052"/>
                </a:cubicBezTo>
                <a:cubicBezTo>
                  <a:pt x="188639" y="5052"/>
                  <a:pt x="180583" y="4966"/>
                  <a:pt x="172525" y="4793"/>
                </a:cubicBezTo>
                <a:cubicBezTo>
                  <a:pt x="135598" y="3995"/>
                  <a:pt x="98798" y="550"/>
                  <a:pt x="61913" y="46"/>
                </a:cubicBezTo>
                <a:cubicBezTo>
                  <a:pt x="59499" y="16"/>
                  <a:pt x="57085" y="1"/>
                  <a:pt x="54672" y="1"/>
                </a:cubicBezTo>
                <a:close/>
              </a:path>
            </a:pathLst>
          </a:custGeom>
          <a:solidFill>
            <a:schemeClr val="dk1"/>
          </a:solidFill>
          <a:ln>
            <a:noFill/>
          </a:ln>
        </p:spPr>
        <p:txBody>
          <a:bodyPr spcFirstLastPara="1" wrap="square" lIns="91425" tIns="91425" rIns="91425" bIns="91425" anchor="ctr" anchorCtr="0">
            <a:noAutofit/>
          </a:bodyPr>
          <a:lstStyle/>
          <a:p>
            <a:r>
              <a:rPr lang="en-GB">
                <a:solidFill>
                  <a:prstClr val="black"/>
                </a:solidFill>
              </a:rPr>
              <a:t> </a:t>
            </a:r>
            <a:endParaRPr>
              <a:solidFill>
                <a:prstClr val="black"/>
              </a:solidFill>
            </a:endParaRPr>
          </a:p>
        </p:txBody>
      </p:sp>
      <p:sp>
        <p:nvSpPr>
          <p:cNvPr id="17" name="Rectangle 16"/>
          <p:cNvSpPr/>
          <p:nvPr/>
        </p:nvSpPr>
        <p:spPr>
          <a:xfrm>
            <a:off x="5743574" y="2731113"/>
            <a:ext cx="5553327" cy="3539430"/>
          </a:xfrm>
          <a:prstGeom prst="rect">
            <a:avLst/>
          </a:prstGeom>
        </p:spPr>
        <p:txBody>
          <a:bodyPr wrap="square">
            <a:spAutoFit/>
          </a:bodyPr>
          <a:lstStyle/>
          <a:p>
            <a:pPr algn="just">
              <a:lnSpc>
                <a:spcPct val="200000"/>
              </a:lnSpc>
            </a:pPr>
            <a:r>
              <a:rPr lang="vi-VN" sz="2800" dirty="0" smtClean="0">
                <a:solidFill>
                  <a:srgbClr val="FF0000"/>
                </a:solidFill>
                <a:latin typeface="Times New Roman" panose="02020603050405020304" pitchFamily="18" charset="0"/>
                <a:cs typeface="Times New Roman" panose="02020603050405020304" pitchFamily="18" charset="0"/>
              </a:rPr>
              <a:t>NHÓM 1+2</a:t>
            </a:r>
            <a:r>
              <a:rPr lang="vi-VN" sz="2800" dirty="0" smtClean="0">
                <a:solidFill>
                  <a:schemeClr val="tx1">
                    <a:lumMod val="95000"/>
                    <a:lumOff val="5000"/>
                  </a:schemeClr>
                </a:solidFill>
                <a:latin typeface="Times New Roman" panose="02020603050405020304" pitchFamily="18" charset="0"/>
                <a:cs typeface="Times New Roman" panose="02020603050405020304" pitchFamily="18" charset="0"/>
              </a:rPr>
              <a:t>: Thi nấu cơm ở hội Từ Trọng (Hoằng Hóa, Thanh Hóa)</a:t>
            </a:r>
          </a:p>
          <a:p>
            <a:pPr algn="just">
              <a:lnSpc>
                <a:spcPct val="200000"/>
              </a:lnSpc>
            </a:pPr>
            <a:r>
              <a:rPr lang="vi-VN" sz="2800" dirty="0" smtClean="0">
                <a:solidFill>
                  <a:srgbClr val="FF0000"/>
                </a:solidFill>
                <a:latin typeface="Times New Roman" panose="02020603050405020304" pitchFamily="18" charset="0"/>
                <a:cs typeface="Times New Roman" panose="02020603050405020304" pitchFamily="18" charset="0"/>
              </a:rPr>
              <a:t>NHÓM 3+4: </a:t>
            </a:r>
            <a:r>
              <a:rPr lang="vi-VN" sz="2800" dirty="0" smtClean="0">
                <a:solidFill>
                  <a:schemeClr val="tx1">
                    <a:lumMod val="95000"/>
                    <a:lumOff val="5000"/>
                  </a:schemeClr>
                </a:solidFill>
                <a:latin typeface="Times New Roman" panose="02020603050405020304" pitchFamily="18" charset="0"/>
                <a:cs typeface="Times New Roman" panose="02020603050405020304" pitchFamily="18" charset="0"/>
              </a:rPr>
              <a:t>Thi nấu cơm ở hội Hành Thiện (Nam Định)</a:t>
            </a:r>
            <a:endParaRPr lang="vi-VN" sz="2800" dirty="0">
              <a:solidFill>
                <a:schemeClr val="tx1">
                  <a:lumMod val="95000"/>
                  <a:lumOff val="5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3421561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barn(inVertical)">
                                      <p:cBhvr>
                                        <p:cTn id="10" dur="500"/>
                                        <p:tgtEl>
                                          <p:spTgt spid="16"/>
                                        </p:tgtEl>
                                      </p:cBhvr>
                                    </p:animEffect>
                                  </p:childTnLst>
                                </p:cTn>
                              </p:par>
                            </p:childTnLst>
                          </p:cTn>
                        </p:par>
                      </p:childTnLst>
                    </p:cTn>
                  </p:par>
                  <p:par>
                    <p:cTn id="11" fill="hold">
                      <p:stCondLst>
                        <p:cond delay="indefinite"/>
                      </p:stCondLst>
                      <p:childTnLst>
                        <p:par>
                          <p:cTn id="12" fill="hold">
                            <p:stCondLst>
                              <p:cond delay="0"/>
                            </p:stCondLst>
                            <p:childTnLst>
                              <p:par>
                                <p:cTn id="13" presetID="6" presetClass="entr" presetSubtype="16" fill="hold" grpId="0" nodeType="click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circle(in)">
                                      <p:cBhvr>
                                        <p:cTn id="15" dur="2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3" cstate="print">
            <a:extLst>
              <a:ext uri="{28A0092B-C50C-407E-A947-70E740481C1C}">
                <a14:useLocalDpi xmlns:a14="http://schemas.microsoft.com/office/drawing/2010/main" val="0"/>
              </a:ext>
            </a:extLst>
          </a:blip>
          <a:srcRect l="12146" t="38999" r="36950" b="2189"/>
          <a:stretch/>
        </p:blipFill>
        <p:spPr>
          <a:xfrm>
            <a:off x="5192857" y="-557213"/>
            <a:ext cx="12660385" cy="7672388"/>
          </a:xfrm>
          <a:prstGeom prst="rect">
            <a:avLst/>
          </a:prstGeom>
        </p:spPr>
      </p:pic>
      <p:pic>
        <p:nvPicPr>
          <p:cNvPr id="5" name="Picture 4"/>
          <p:cNvPicPr>
            <a:picLocks noGrp="1" noRot="1" noChangeAspect="1" noMove="1" noResize="1" noEditPoints="1" noAdjustHandles="1" noChangeArrowheads="1" noChangeShapeType="1" noCrop="1"/>
          </p:cNvPicPr>
          <p:nvPr/>
        </p:nvPicPr>
        <p:blipFill>
          <a:blip r:embed="rId4">
            <a:extLst>
              <a:ext uri="{28A0092B-C50C-407E-A947-70E740481C1C}">
                <a14:useLocalDpi xmlns:a14="http://schemas.microsoft.com/office/drawing/2010/main" val="0"/>
              </a:ext>
            </a:extLst>
          </a:blip>
          <a:stretch>
            <a:fillRect/>
          </a:stretch>
        </p:blipFill>
        <p:spPr>
          <a:xfrm flipH="1" flipV="1">
            <a:off x="0" y="0"/>
            <a:ext cx="12192000" cy="6858000"/>
          </a:xfrm>
          <a:prstGeom prst="rect">
            <a:avLst/>
          </a:prstGeom>
        </p:spPr>
      </p:pic>
      <p:pic>
        <p:nvPicPr>
          <p:cNvPr id="6" name="Picture 5"/>
          <p:cNvPicPr>
            <a:picLocks noChangeAspect="1"/>
          </p:cNvPicPr>
          <p:nvPr/>
        </p:nvPicPr>
        <p:blipFill>
          <a:blip r:embed="rId5"/>
          <a:stretch>
            <a:fillRect/>
          </a:stretch>
        </p:blipFill>
        <p:spPr>
          <a:xfrm>
            <a:off x="-142693" y="994716"/>
            <a:ext cx="6477088" cy="4868568"/>
          </a:xfrm>
          <a:prstGeom prst="rect">
            <a:avLst/>
          </a:prstGeom>
        </p:spPr>
      </p:pic>
    </p:spTree>
    <p:extLst>
      <p:ext uri="{BB962C8B-B14F-4D97-AF65-F5344CB8AC3E}">
        <p14:creationId xmlns:p14="http://schemas.microsoft.com/office/powerpoint/2010/main" val="275145975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Group 18"/>
          <p:cNvGrpSpPr/>
          <p:nvPr/>
        </p:nvGrpSpPr>
        <p:grpSpPr>
          <a:xfrm>
            <a:off x="197872" y="341996"/>
            <a:ext cx="6674416" cy="496647"/>
            <a:chOff x="644526" y="2766774"/>
            <a:chExt cx="13350569" cy="993289"/>
          </a:xfrm>
        </p:grpSpPr>
        <p:sp>
          <p:nvSpPr>
            <p:cNvPr id="20" name="TextBox 19"/>
            <p:cNvSpPr txBox="1"/>
            <p:nvPr/>
          </p:nvSpPr>
          <p:spPr>
            <a:xfrm>
              <a:off x="1906586" y="2766774"/>
              <a:ext cx="12088509" cy="923325"/>
            </a:xfrm>
            <a:prstGeom prst="rect">
              <a:avLst/>
            </a:prstGeom>
            <a:noFill/>
          </p:spPr>
          <p:txBody>
            <a:bodyPr wrap="square" rtlCol="0">
              <a:spAutoFit/>
            </a:bodyPr>
            <a:lstStyle/>
            <a:p>
              <a:pPr defTabSz="1076536"/>
              <a:r>
                <a:rPr lang="en-US" sz="2400" b="1" i="1" dirty="0" err="1" smtClean="0">
                  <a:solidFill>
                    <a:srgbClr val="4BACC6">
                      <a:lumMod val="75000"/>
                    </a:srgbClr>
                  </a:solidFill>
                  <a:latin typeface="Tahoma" panose="020B0604030504040204" pitchFamily="34" charset="0"/>
                  <a:ea typeface="Tahoma" panose="020B0604030504040204" pitchFamily="34" charset="0"/>
                  <a:cs typeface="Tahoma" panose="020B0604030504040204" pitchFamily="34" charset="0"/>
                </a:rPr>
                <a:t>Các</a:t>
              </a:r>
              <a:r>
                <a:rPr lang="en-US" sz="2400" b="1" i="1" dirty="0" smtClean="0">
                  <a:solidFill>
                    <a:srgbClr val="4BACC6">
                      <a:lumMod val="75000"/>
                    </a:srgbClr>
                  </a:solidFill>
                  <a:latin typeface="Tahoma" panose="020B0604030504040204" pitchFamily="34" charset="0"/>
                  <a:ea typeface="Tahoma" panose="020B0604030504040204" pitchFamily="34" charset="0"/>
                  <a:cs typeface="Tahoma" panose="020B0604030504040204" pitchFamily="34" charset="0"/>
                </a:rPr>
                <a:t> </a:t>
              </a:r>
              <a:r>
                <a:rPr lang="en-US" sz="2400" b="1" i="1" dirty="0" err="1" smtClean="0">
                  <a:solidFill>
                    <a:srgbClr val="4BACC6">
                      <a:lumMod val="75000"/>
                    </a:srgbClr>
                  </a:solidFill>
                  <a:latin typeface="Tahoma" panose="020B0604030504040204" pitchFamily="34" charset="0"/>
                  <a:ea typeface="Tahoma" panose="020B0604030504040204" pitchFamily="34" charset="0"/>
                  <a:cs typeface="Tahoma" panose="020B0604030504040204" pitchFamily="34" charset="0"/>
                </a:rPr>
                <a:t>hội</a:t>
              </a:r>
              <a:r>
                <a:rPr lang="en-US" sz="2400" b="1" i="1" dirty="0" smtClean="0">
                  <a:solidFill>
                    <a:srgbClr val="4BACC6">
                      <a:lumMod val="75000"/>
                    </a:srgbClr>
                  </a:solidFill>
                  <a:latin typeface="Tahoma" panose="020B0604030504040204" pitchFamily="34" charset="0"/>
                  <a:ea typeface="Tahoma" panose="020B0604030504040204" pitchFamily="34" charset="0"/>
                  <a:cs typeface="Tahoma" panose="020B0604030504040204" pitchFamily="34" charset="0"/>
                </a:rPr>
                <a:t> </a:t>
              </a:r>
              <a:r>
                <a:rPr lang="en-US" sz="2400" b="1" i="1" dirty="0" err="1" smtClean="0">
                  <a:solidFill>
                    <a:srgbClr val="4BACC6">
                      <a:lumMod val="75000"/>
                    </a:srgbClr>
                  </a:solidFill>
                  <a:latin typeface="Tahoma" panose="020B0604030504040204" pitchFamily="34" charset="0"/>
                  <a:ea typeface="Tahoma" panose="020B0604030504040204" pitchFamily="34" charset="0"/>
                  <a:cs typeface="Tahoma" panose="020B0604030504040204" pitchFamily="34" charset="0"/>
                </a:rPr>
                <a:t>thi</a:t>
              </a:r>
              <a:r>
                <a:rPr lang="en-US" sz="2400" b="1" i="1" dirty="0" smtClean="0">
                  <a:solidFill>
                    <a:srgbClr val="4BACC6">
                      <a:lumMod val="75000"/>
                    </a:srgbClr>
                  </a:solidFill>
                  <a:latin typeface="Tahoma" panose="020B0604030504040204" pitchFamily="34" charset="0"/>
                  <a:ea typeface="Tahoma" panose="020B0604030504040204" pitchFamily="34" charset="0"/>
                  <a:cs typeface="Tahoma" panose="020B0604030504040204" pitchFamily="34" charset="0"/>
                </a:rPr>
                <a:t> </a:t>
              </a:r>
              <a:r>
                <a:rPr lang="en-US" sz="2400" b="1" i="1" dirty="0" err="1" smtClean="0">
                  <a:solidFill>
                    <a:srgbClr val="4BACC6">
                      <a:lumMod val="75000"/>
                    </a:srgbClr>
                  </a:solidFill>
                  <a:latin typeface="Tahoma" panose="020B0604030504040204" pitchFamily="34" charset="0"/>
                  <a:ea typeface="Tahoma" panose="020B0604030504040204" pitchFamily="34" charset="0"/>
                  <a:cs typeface="Tahoma" panose="020B0604030504040204" pitchFamily="34" charset="0"/>
                </a:rPr>
                <a:t>thổi</a:t>
              </a:r>
              <a:r>
                <a:rPr lang="en-US" sz="2400" b="1" i="1" dirty="0" smtClean="0">
                  <a:solidFill>
                    <a:srgbClr val="4BACC6">
                      <a:lumMod val="75000"/>
                    </a:srgbClr>
                  </a:solidFill>
                  <a:latin typeface="Tahoma" panose="020B0604030504040204" pitchFamily="34" charset="0"/>
                  <a:ea typeface="Tahoma" panose="020B0604030504040204" pitchFamily="34" charset="0"/>
                  <a:cs typeface="Tahoma" panose="020B0604030504040204" pitchFamily="34" charset="0"/>
                </a:rPr>
                <a:t> </a:t>
              </a:r>
              <a:r>
                <a:rPr lang="en-US" sz="2400" b="1" i="1" dirty="0" err="1" smtClean="0">
                  <a:solidFill>
                    <a:srgbClr val="4BACC6">
                      <a:lumMod val="75000"/>
                    </a:srgbClr>
                  </a:solidFill>
                  <a:latin typeface="Tahoma" panose="020B0604030504040204" pitchFamily="34" charset="0"/>
                  <a:ea typeface="Tahoma" panose="020B0604030504040204" pitchFamily="34" charset="0"/>
                  <a:cs typeface="Tahoma" panose="020B0604030504040204" pitchFamily="34" charset="0"/>
                </a:rPr>
                <a:t>cơm</a:t>
              </a:r>
              <a:endParaRPr lang="vi-VN" sz="2400" b="1" i="1" dirty="0">
                <a:solidFill>
                  <a:srgbClr val="4BACC6">
                    <a:lumMod val="75000"/>
                  </a:srgbClr>
                </a:solidFill>
                <a:latin typeface="Tahoma" panose="020B0604030504040204" pitchFamily="34" charset="0"/>
                <a:ea typeface="Tahoma" panose="020B0604030504040204" pitchFamily="34" charset="0"/>
                <a:cs typeface="Tahoma" panose="020B0604030504040204" pitchFamily="34" charset="0"/>
              </a:endParaRPr>
            </a:p>
          </p:txBody>
        </p:sp>
        <p:sp>
          <p:nvSpPr>
            <p:cNvPr id="21" name="Rounded Rectangle 20"/>
            <p:cNvSpPr/>
            <p:nvPr/>
          </p:nvSpPr>
          <p:spPr>
            <a:xfrm>
              <a:off x="644526" y="2823876"/>
              <a:ext cx="1269206" cy="804672"/>
            </a:xfrm>
            <a:prstGeom prst="roundRect">
              <a:avLst/>
            </a:prstGeom>
            <a:solidFill>
              <a:schemeClr val="accent5">
                <a:lumMod val="7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6536"/>
              <a:endParaRPr lang="en-US" sz="2133" i="1">
                <a:solidFill>
                  <a:prstClr val="white"/>
                </a:solidFill>
              </a:endParaRPr>
            </a:p>
          </p:txBody>
        </p:sp>
        <p:sp>
          <p:nvSpPr>
            <p:cNvPr id="22" name="TextBox 21"/>
            <p:cNvSpPr txBox="1"/>
            <p:nvPr/>
          </p:nvSpPr>
          <p:spPr>
            <a:xfrm>
              <a:off x="957123" y="2795828"/>
              <a:ext cx="783010" cy="964235"/>
            </a:xfrm>
            <a:prstGeom prst="rect">
              <a:avLst/>
            </a:prstGeom>
            <a:noFill/>
          </p:spPr>
          <p:txBody>
            <a:bodyPr wrap="none" rtlCol="0">
              <a:spAutoFit/>
            </a:bodyPr>
            <a:lstStyle/>
            <a:p>
              <a:pPr algn="ctr" defTabSz="1076536"/>
              <a:r>
                <a:rPr lang="en-US" sz="2533" b="1" i="1" dirty="0" smtClean="0">
                  <a:solidFill>
                    <a:prstClr val="white"/>
                  </a:solidFill>
                  <a:latin typeface="Tahoma" panose="020B0604030504040204" pitchFamily="34" charset="0"/>
                  <a:ea typeface="Tahoma" panose="020B0604030504040204" pitchFamily="34" charset="0"/>
                  <a:cs typeface="Tahoma" panose="020B0604030504040204" pitchFamily="34" charset="0"/>
                </a:rPr>
                <a:t>2</a:t>
              </a:r>
              <a:endParaRPr lang="en-US" sz="2533" b="1" i="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grpSp>
      <p:sp>
        <p:nvSpPr>
          <p:cNvPr id="8" name="Rectangle 7"/>
          <p:cNvSpPr/>
          <p:nvPr/>
        </p:nvSpPr>
        <p:spPr>
          <a:xfrm>
            <a:off x="316003" y="817685"/>
            <a:ext cx="11450363" cy="661207"/>
          </a:xfrm>
          <a:prstGeom prst="rect">
            <a:avLst/>
          </a:prstGeom>
        </p:spPr>
        <p:txBody>
          <a:bodyPr wrap="square">
            <a:spAutoFit/>
          </a:bodyPr>
          <a:lstStyle/>
          <a:p>
            <a:pPr algn="just">
              <a:lnSpc>
                <a:spcPct val="150000"/>
              </a:lnSpc>
            </a:pPr>
            <a:r>
              <a:rPr lang="vi-VN" sz="2800" b="1" i="1" dirty="0" smtClean="0">
                <a:solidFill>
                  <a:srgbClr val="FF0000"/>
                </a:solidFill>
                <a:latin typeface="Times New Roman" panose="02020603050405020304" pitchFamily="18" charset="0"/>
                <a:cs typeface="Times New Roman" panose="02020603050405020304" pitchFamily="18" charset="0"/>
              </a:rPr>
              <a:t>c. </a:t>
            </a:r>
            <a:r>
              <a:rPr lang="vi-VN" sz="2800" b="1" i="1" dirty="0">
                <a:solidFill>
                  <a:srgbClr val="FF0000"/>
                </a:solidFill>
                <a:latin typeface="Times New Roman" panose="02020603050405020304" pitchFamily="18" charset="0"/>
                <a:cs typeface="Times New Roman" panose="02020603050405020304" pitchFamily="18" charset="0"/>
              </a:rPr>
              <a:t>Thi nấu cơm ở hội </a:t>
            </a:r>
            <a:r>
              <a:rPr lang="vi-VN" sz="2800" b="1" i="1" dirty="0" smtClean="0">
                <a:solidFill>
                  <a:srgbClr val="FF0000"/>
                </a:solidFill>
                <a:latin typeface="Times New Roman" panose="02020603050405020304" pitchFamily="18" charset="0"/>
                <a:cs typeface="Times New Roman" panose="02020603050405020304" pitchFamily="18" charset="0"/>
              </a:rPr>
              <a:t>Từ Trọng (Hoằng Hóa- Thanh Hóa)</a:t>
            </a:r>
            <a:endParaRPr lang="vi-VN" sz="2800" i="1" dirty="0">
              <a:solidFill>
                <a:srgbClr val="FF0000"/>
              </a:solidFill>
              <a:latin typeface="Times New Roman" panose="02020603050405020304" pitchFamily="18" charset="0"/>
              <a:cs typeface="Times New Roman" panose="02020603050405020304" pitchFamily="18" charset="0"/>
            </a:endParaRPr>
          </a:p>
        </p:txBody>
      </p:sp>
      <p:sp>
        <p:nvSpPr>
          <p:cNvPr id="4" name="Rectangle 3"/>
          <p:cNvSpPr/>
          <p:nvPr/>
        </p:nvSpPr>
        <p:spPr>
          <a:xfrm>
            <a:off x="432804" y="1796654"/>
            <a:ext cx="9715500" cy="3970318"/>
          </a:xfrm>
          <a:prstGeom prst="rect">
            <a:avLst/>
          </a:prstGeom>
        </p:spPr>
        <p:txBody>
          <a:bodyPr wrap="square">
            <a:spAutoFit/>
          </a:bodyPr>
          <a:lstStyle/>
          <a:p>
            <a:pPr algn="just">
              <a:lnSpc>
                <a:spcPct val="150000"/>
              </a:lnSpc>
            </a:pPr>
            <a:r>
              <a:rPr lang="vi-VN" sz="2800" b="1" dirty="0" smtClean="0">
                <a:latin typeface="+mj-lt"/>
              </a:rPr>
              <a:t>- Địa </a:t>
            </a:r>
            <a:r>
              <a:rPr lang="vi-VN" sz="2800" b="1" dirty="0">
                <a:latin typeface="+mj-lt"/>
              </a:rPr>
              <a:t>điểm thi: </a:t>
            </a:r>
            <a:r>
              <a:rPr lang="vi-VN" sz="2800" dirty="0">
                <a:latin typeface="+mj-lt"/>
              </a:rPr>
              <a:t>trên thuyền thúng tại một đầm rộng, lộng gió.</a:t>
            </a:r>
          </a:p>
          <a:p>
            <a:pPr algn="just">
              <a:lnSpc>
                <a:spcPct val="150000"/>
              </a:lnSpc>
            </a:pPr>
            <a:r>
              <a:rPr lang="vi-VN" sz="2800" b="1" dirty="0">
                <a:latin typeface="+mj-lt"/>
              </a:rPr>
              <a:t>- Chuẩn bị:</a:t>
            </a:r>
          </a:p>
          <a:p>
            <a:pPr algn="just">
              <a:lnSpc>
                <a:spcPct val="150000"/>
              </a:lnSpc>
            </a:pPr>
            <a:r>
              <a:rPr lang="vi-VN" sz="2800" dirty="0" smtClean="0">
                <a:latin typeface="+mj-lt"/>
              </a:rPr>
              <a:t>+ Kiềng</a:t>
            </a:r>
            <a:r>
              <a:rPr lang="vi-VN" sz="2800" dirty="0">
                <a:latin typeface="+mj-lt"/>
              </a:rPr>
              <a:t>.</a:t>
            </a:r>
          </a:p>
          <a:p>
            <a:pPr algn="just">
              <a:lnSpc>
                <a:spcPct val="150000"/>
              </a:lnSpc>
            </a:pPr>
            <a:r>
              <a:rPr lang="vi-VN" sz="2800" dirty="0" smtClean="0">
                <a:latin typeface="+mj-lt"/>
              </a:rPr>
              <a:t>+ Rơm </a:t>
            </a:r>
            <a:r>
              <a:rPr lang="vi-VN" sz="2800" dirty="0">
                <a:latin typeface="+mj-lt"/>
              </a:rPr>
              <a:t>ẩm.</a:t>
            </a:r>
          </a:p>
          <a:p>
            <a:pPr algn="just">
              <a:lnSpc>
                <a:spcPct val="150000"/>
              </a:lnSpc>
            </a:pPr>
            <a:r>
              <a:rPr lang="vi-VN" sz="2800" dirty="0" smtClean="0">
                <a:latin typeface="+mj-lt"/>
              </a:rPr>
              <a:t>+ Bã </a:t>
            </a:r>
            <a:r>
              <a:rPr lang="vi-VN" sz="2800" dirty="0">
                <a:latin typeface="+mj-lt"/>
              </a:rPr>
              <a:t>mía tươi.</a:t>
            </a:r>
          </a:p>
          <a:p>
            <a:pPr algn="just">
              <a:lnSpc>
                <a:spcPct val="150000"/>
              </a:lnSpc>
            </a:pPr>
            <a:r>
              <a:rPr lang="vi-VN" sz="2800" dirty="0" smtClean="0">
                <a:latin typeface="+mj-lt"/>
              </a:rPr>
              <a:t>+ Trang </a:t>
            </a:r>
            <a:r>
              <a:rPr lang="vi-VN" sz="2800" dirty="0">
                <a:latin typeface="+mj-lt"/>
              </a:rPr>
              <a:t>bị khác</a:t>
            </a:r>
            <a:r>
              <a:rPr lang="vi-VN" sz="2800" dirty="0" smtClean="0">
                <a:latin typeface="+mj-lt"/>
              </a:rPr>
              <a:t>.</a:t>
            </a:r>
            <a:endParaRPr lang="vi-VN" sz="2800" dirty="0">
              <a:latin typeface="+mj-lt"/>
            </a:endParaRPr>
          </a:p>
        </p:txBody>
      </p:sp>
      <p:pic>
        <p:nvPicPr>
          <p:cNvPr id="14" name="Picture 1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41209" y="2632397"/>
            <a:ext cx="3569025" cy="3134575"/>
          </a:xfrm>
          <a:prstGeom prst="rect">
            <a:avLst/>
          </a:prstGeom>
        </p:spPr>
      </p:pic>
    </p:spTree>
    <p:extLst>
      <p:ext uri="{BB962C8B-B14F-4D97-AF65-F5344CB8AC3E}">
        <p14:creationId xmlns:p14="http://schemas.microsoft.com/office/powerpoint/2010/main" val="17515708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arn(inVertic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circle(in)">
                                      <p:cBhvr>
                                        <p:cTn id="17" dur="2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Group 18"/>
          <p:cNvGrpSpPr/>
          <p:nvPr/>
        </p:nvGrpSpPr>
        <p:grpSpPr>
          <a:xfrm>
            <a:off x="197872" y="341996"/>
            <a:ext cx="6674416" cy="496647"/>
            <a:chOff x="644526" y="2766774"/>
            <a:chExt cx="13350569" cy="993289"/>
          </a:xfrm>
        </p:grpSpPr>
        <p:sp>
          <p:nvSpPr>
            <p:cNvPr id="20" name="TextBox 19"/>
            <p:cNvSpPr txBox="1"/>
            <p:nvPr/>
          </p:nvSpPr>
          <p:spPr>
            <a:xfrm>
              <a:off x="1906586" y="2766774"/>
              <a:ext cx="12088509" cy="923325"/>
            </a:xfrm>
            <a:prstGeom prst="rect">
              <a:avLst/>
            </a:prstGeom>
            <a:noFill/>
          </p:spPr>
          <p:txBody>
            <a:bodyPr wrap="square" rtlCol="0">
              <a:spAutoFit/>
            </a:bodyPr>
            <a:lstStyle/>
            <a:p>
              <a:pPr defTabSz="1076536"/>
              <a:r>
                <a:rPr lang="en-US" sz="2400" b="1" i="1" dirty="0" err="1" smtClean="0">
                  <a:solidFill>
                    <a:srgbClr val="4BACC6">
                      <a:lumMod val="75000"/>
                    </a:srgbClr>
                  </a:solidFill>
                  <a:latin typeface="Tahoma" panose="020B0604030504040204" pitchFamily="34" charset="0"/>
                  <a:ea typeface="Tahoma" panose="020B0604030504040204" pitchFamily="34" charset="0"/>
                  <a:cs typeface="Tahoma" panose="020B0604030504040204" pitchFamily="34" charset="0"/>
                </a:rPr>
                <a:t>Các</a:t>
              </a:r>
              <a:r>
                <a:rPr lang="en-US" sz="2400" b="1" i="1" dirty="0" smtClean="0">
                  <a:solidFill>
                    <a:srgbClr val="4BACC6">
                      <a:lumMod val="75000"/>
                    </a:srgbClr>
                  </a:solidFill>
                  <a:latin typeface="Tahoma" panose="020B0604030504040204" pitchFamily="34" charset="0"/>
                  <a:ea typeface="Tahoma" panose="020B0604030504040204" pitchFamily="34" charset="0"/>
                  <a:cs typeface="Tahoma" panose="020B0604030504040204" pitchFamily="34" charset="0"/>
                </a:rPr>
                <a:t> </a:t>
              </a:r>
              <a:r>
                <a:rPr lang="en-US" sz="2400" b="1" i="1" dirty="0" err="1" smtClean="0">
                  <a:solidFill>
                    <a:srgbClr val="4BACC6">
                      <a:lumMod val="75000"/>
                    </a:srgbClr>
                  </a:solidFill>
                  <a:latin typeface="Tahoma" panose="020B0604030504040204" pitchFamily="34" charset="0"/>
                  <a:ea typeface="Tahoma" panose="020B0604030504040204" pitchFamily="34" charset="0"/>
                  <a:cs typeface="Tahoma" panose="020B0604030504040204" pitchFamily="34" charset="0"/>
                </a:rPr>
                <a:t>hội</a:t>
              </a:r>
              <a:r>
                <a:rPr lang="en-US" sz="2400" b="1" i="1" dirty="0" smtClean="0">
                  <a:solidFill>
                    <a:srgbClr val="4BACC6">
                      <a:lumMod val="75000"/>
                    </a:srgbClr>
                  </a:solidFill>
                  <a:latin typeface="Tahoma" panose="020B0604030504040204" pitchFamily="34" charset="0"/>
                  <a:ea typeface="Tahoma" panose="020B0604030504040204" pitchFamily="34" charset="0"/>
                  <a:cs typeface="Tahoma" panose="020B0604030504040204" pitchFamily="34" charset="0"/>
                </a:rPr>
                <a:t> </a:t>
              </a:r>
              <a:r>
                <a:rPr lang="en-US" sz="2400" b="1" i="1" dirty="0" err="1" smtClean="0">
                  <a:solidFill>
                    <a:srgbClr val="4BACC6">
                      <a:lumMod val="75000"/>
                    </a:srgbClr>
                  </a:solidFill>
                  <a:latin typeface="Tahoma" panose="020B0604030504040204" pitchFamily="34" charset="0"/>
                  <a:ea typeface="Tahoma" panose="020B0604030504040204" pitchFamily="34" charset="0"/>
                  <a:cs typeface="Tahoma" panose="020B0604030504040204" pitchFamily="34" charset="0"/>
                </a:rPr>
                <a:t>thi</a:t>
              </a:r>
              <a:r>
                <a:rPr lang="en-US" sz="2400" b="1" i="1" dirty="0" smtClean="0">
                  <a:solidFill>
                    <a:srgbClr val="4BACC6">
                      <a:lumMod val="75000"/>
                    </a:srgbClr>
                  </a:solidFill>
                  <a:latin typeface="Tahoma" panose="020B0604030504040204" pitchFamily="34" charset="0"/>
                  <a:ea typeface="Tahoma" panose="020B0604030504040204" pitchFamily="34" charset="0"/>
                  <a:cs typeface="Tahoma" panose="020B0604030504040204" pitchFamily="34" charset="0"/>
                </a:rPr>
                <a:t> </a:t>
              </a:r>
              <a:r>
                <a:rPr lang="en-US" sz="2400" b="1" i="1" dirty="0" err="1" smtClean="0">
                  <a:solidFill>
                    <a:srgbClr val="4BACC6">
                      <a:lumMod val="75000"/>
                    </a:srgbClr>
                  </a:solidFill>
                  <a:latin typeface="Tahoma" panose="020B0604030504040204" pitchFamily="34" charset="0"/>
                  <a:ea typeface="Tahoma" panose="020B0604030504040204" pitchFamily="34" charset="0"/>
                  <a:cs typeface="Tahoma" panose="020B0604030504040204" pitchFamily="34" charset="0"/>
                </a:rPr>
                <a:t>thổi</a:t>
              </a:r>
              <a:r>
                <a:rPr lang="en-US" sz="2400" b="1" i="1" dirty="0" smtClean="0">
                  <a:solidFill>
                    <a:srgbClr val="4BACC6">
                      <a:lumMod val="75000"/>
                    </a:srgbClr>
                  </a:solidFill>
                  <a:latin typeface="Tahoma" panose="020B0604030504040204" pitchFamily="34" charset="0"/>
                  <a:ea typeface="Tahoma" panose="020B0604030504040204" pitchFamily="34" charset="0"/>
                  <a:cs typeface="Tahoma" panose="020B0604030504040204" pitchFamily="34" charset="0"/>
                </a:rPr>
                <a:t> </a:t>
              </a:r>
              <a:r>
                <a:rPr lang="en-US" sz="2400" b="1" i="1" dirty="0" err="1" smtClean="0">
                  <a:solidFill>
                    <a:srgbClr val="4BACC6">
                      <a:lumMod val="75000"/>
                    </a:srgbClr>
                  </a:solidFill>
                  <a:latin typeface="Tahoma" panose="020B0604030504040204" pitchFamily="34" charset="0"/>
                  <a:ea typeface="Tahoma" panose="020B0604030504040204" pitchFamily="34" charset="0"/>
                  <a:cs typeface="Tahoma" panose="020B0604030504040204" pitchFamily="34" charset="0"/>
                </a:rPr>
                <a:t>cơm</a:t>
              </a:r>
              <a:endParaRPr lang="vi-VN" sz="2400" b="1" i="1" dirty="0">
                <a:solidFill>
                  <a:srgbClr val="4BACC6">
                    <a:lumMod val="75000"/>
                  </a:srgbClr>
                </a:solidFill>
                <a:latin typeface="Tahoma" panose="020B0604030504040204" pitchFamily="34" charset="0"/>
                <a:ea typeface="Tahoma" panose="020B0604030504040204" pitchFamily="34" charset="0"/>
                <a:cs typeface="Tahoma" panose="020B0604030504040204" pitchFamily="34" charset="0"/>
              </a:endParaRPr>
            </a:p>
          </p:txBody>
        </p:sp>
        <p:sp>
          <p:nvSpPr>
            <p:cNvPr id="21" name="Rounded Rectangle 20"/>
            <p:cNvSpPr/>
            <p:nvPr/>
          </p:nvSpPr>
          <p:spPr>
            <a:xfrm>
              <a:off x="644526" y="2823876"/>
              <a:ext cx="1269206" cy="804672"/>
            </a:xfrm>
            <a:prstGeom prst="roundRect">
              <a:avLst/>
            </a:prstGeom>
            <a:solidFill>
              <a:schemeClr val="accent5">
                <a:lumMod val="7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6536"/>
              <a:endParaRPr lang="en-US" sz="2133" i="1">
                <a:solidFill>
                  <a:prstClr val="white"/>
                </a:solidFill>
              </a:endParaRPr>
            </a:p>
          </p:txBody>
        </p:sp>
        <p:sp>
          <p:nvSpPr>
            <p:cNvPr id="22" name="TextBox 21"/>
            <p:cNvSpPr txBox="1"/>
            <p:nvPr/>
          </p:nvSpPr>
          <p:spPr>
            <a:xfrm>
              <a:off x="957123" y="2795828"/>
              <a:ext cx="783010" cy="964235"/>
            </a:xfrm>
            <a:prstGeom prst="rect">
              <a:avLst/>
            </a:prstGeom>
            <a:noFill/>
          </p:spPr>
          <p:txBody>
            <a:bodyPr wrap="none" rtlCol="0">
              <a:spAutoFit/>
            </a:bodyPr>
            <a:lstStyle/>
            <a:p>
              <a:pPr algn="ctr" defTabSz="1076536"/>
              <a:r>
                <a:rPr lang="en-US" sz="2533" b="1" i="1" dirty="0" smtClean="0">
                  <a:solidFill>
                    <a:prstClr val="white"/>
                  </a:solidFill>
                  <a:latin typeface="Tahoma" panose="020B0604030504040204" pitchFamily="34" charset="0"/>
                  <a:ea typeface="Tahoma" panose="020B0604030504040204" pitchFamily="34" charset="0"/>
                  <a:cs typeface="Tahoma" panose="020B0604030504040204" pitchFamily="34" charset="0"/>
                </a:rPr>
                <a:t>2</a:t>
              </a:r>
              <a:endParaRPr lang="en-US" sz="2533" b="1" i="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grpSp>
      <p:sp>
        <p:nvSpPr>
          <p:cNvPr id="8" name="Rectangle 7"/>
          <p:cNvSpPr/>
          <p:nvPr/>
        </p:nvSpPr>
        <p:spPr>
          <a:xfrm>
            <a:off x="316003" y="817685"/>
            <a:ext cx="11450363" cy="661207"/>
          </a:xfrm>
          <a:prstGeom prst="rect">
            <a:avLst/>
          </a:prstGeom>
        </p:spPr>
        <p:txBody>
          <a:bodyPr wrap="square">
            <a:spAutoFit/>
          </a:bodyPr>
          <a:lstStyle/>
          <a:p>
            <a:pPr algn="just">
              <a:lnSpc>
                <a:spcPct val="150000"/>
              </a:lnSpc>
            </a:pPr>
            <a:r>
              <a:rPr lang="vi-VN" sz="2800" b="1" i="1" dirty="0" smtClean="0">
                <a:solidFill>
                  <a:srgbClr val="FF0000"/>
                </a:solidFill>
                <a:latin typeface="Times New Roman" panose="02020603050405020304" pitchFamily="18" charset="0"/>
                <a:cs typeface="Times New Roman" panose="02020603050405020304" pitchFamily="18" charset="0"/>
              </a:rPr>
              <a:t>c. </a:t>
            </a:r>
            <a:r>
              <a:rPr lang="vi-VN" sz="2800" b="1" i="1" dirty="0">
                <a:solidFill>
                  <a:srgbClr val="FF0000"/>
                </a:solidFill>
                <a:latin typeface="Times New Roman" panose="02020603050405020304" pitchFamily="18" charset="0"/>
                <a:cs typeface="Times New Roman" panose="02020603050405020304" pitchFamily="18" charset="0"/>
              </a:rPr>
              <a:t>Thi nấu cơm ở hội </a:t>
            </a:r>
            <a:r>
              <a:rPr lang="vi-VN" sz="2800" b="1" i="1" dirty="0" smtClean="0">
                <a:solidFill>
                  <a:srgbClr val="FF0000"/>
                </a:solidFill>
                <a:latin typeface="Times New Roman" panose="02020603050405020304" pitchFamily="18" charset="0"/>
                <a:cs typeface="Times New Roman" panose="02020603050405020304" pitchFamily="18" charset="0"/>
              </a:rPr>
              <a:t>Từ Trọng (Hoằng Hóa- Thanh Hóa)</a:t>
            </a:r>
            <a:endParaRPr lang="vi-VN" sz="2800" i="1" dirty="0">
              <a:solidFill>
                <a:srgbClr val="FF0000"/>
              </a:solidFill>
              <a:latin typeface="Times New Roman" panose="02020603050405020304" pitchFamily="18" charset="0"/>
              <a:cs typeface="Times New Roman" panose="02020603050405020304" pitchFamily="18" charset="0"/>
            </a:endParaRPr>
          </a:p>
        </p:txBody>
      </p:sp>
      <p:sp>
        <p:nvSpPr>
          <p:cNvPr id="4" name="Rectangle 3"/>
          <p:cNvSpPr/>
          <p:nvPr/>
        </p:nvSpPr>
        <p:spPr>
          <a:xfrm>
            <a:off x="4457700" y="1595021"/>
            <a:ext cx="7308666" cy="5262979"/>
          </a:xfrm>
          <a:prstGeom prst="rect">
            <a:avLst/>
          </a:prstGeom>
        </p:spPr>
        <p:txBody>
          <a:bodyPr wrap="square">
            <a:spAutoFit/>
          </a:bodyPr>
          <a:lstStyle/>
          <a:p>
            <a:pPr algn="just">
              <a:lnSpc>
                <a:spcPct val="150000"/>
              </a:lnSpc>
            </a:pPr>
            <a:r>
              <a:rPr lang="vi-VN" sz="2800" b="1" dirty="0" smtClean="0">
                <a:solidFill>
                  <a:prstClr val="black"/>
                </a:solidFill>
                <a:latin typeface="Times New Roman" panose="02020603050405020304" pitchFamily="18" charset="0"/>
              </a:rPr>
              <a:t>- </a:t>
            </a:r>
            <a:r>
              <a:rPr lang="vi-VN" sz="2800" b="1" dirty="0">
                <a:solidFill>
                  <a:prstClr val="black"/>
                </a:solidFill>
                <a:latin typeface="Times New Roman" panose="02020603050405020304" pitchFamily="18" charset="0"/>
              </a:rPr>
              <a:t>Diễn biến</a:t>
            </a:r>
            <a:r>
              <a:rPr lang="vi-VN" sz="2800" dirty="0">
                <a:solidFill>
                  <a:prstClr val="black"/>
                </a:solidFill>
                <a:latin typeface="Times New Roman" panose="02020603050405020304" pitchFamily="18" charset="0"/>
              </a:rPr>
              <a:t>:</a:t>
            </a:r>
          </a:p>
          <a:p>
            <a:pPr algn="just">
              <a:lnSpc>
                <a:spcPct val="150000"/>
              </a:lnSpc>
            </a:pPr>
            <a:r>
              <a:rPr lang="vi-VN" sz="2800" dirty="0" smtClean="0">
                <a:solidFill>
                  <a:prstClr val="black"/>
                </a:solidFill>
                <a:latin typeface="Times New Roman" panose="02020603050405020304" pitchFamily="18" charset="0"/>
              </a:rPr>
              <a:t>+ Người </a:t>
            </a:r>
            <a:r>
              <a:rPr lang="vi-VN" sz="2800" dirty="0">
                <a:solidFill>
                  <a:prstClr val="black"/>
                </a:solidFill>
                <a:latin typeface="Times New Roman" panose="02020603050405020304" pitchFamily="18" charset="0"/>
              </a:rPr>
              <a:t>chơi bơi thuyền ra giữa đầm.</a:t>
            </a:r>
          </a:p>
          <a:p>
            <a:pPr algn="just">
              <a:lnSpc>
                <a:spcPct val="150000"/>
              </a:lnSpc>
            </a:pPr>
            <a:r>
              <a:rPr lang="vi-VN" sz="2800" dirty="0" smtClean="0">
                <a:solidFill>
                  <a:prstClr val="black"/>
                </a:solidFill>
                <a:latin typeface="Times New Roman" panose="02020603050405020304" pitchFamily="18" charset="0"/>
              </a:rPr>
              <a:t>+ Nhóm </a:t>
            </a:r>
            <a:r>
              <a:rPr lang="vi-VN" sz="2800" dirty="0">
                <a:solidFill>
                  <a:prstClr val="black"/>
                </a:solidFill>
                <a:latin typeface="Times New Roman" panose="02020603050405020304" pitchFamily="18" charset="0"/>
              </a:rPr>
              <a:t>lửa nấu cơm trong điều kiện gió lộng, củi ẩm, phải giữ thuyền ổn định.</a:t>
            </a:r>
          </a:p>
          <a:p>
            <a:pPr algn="just">
              <a:lnSpc>
                <a:spcPct val="150000"/>
              </a:lnSpc>
            </a:pPr>
            <a:r>
              <a:rPr lang="vi-VN" sz="2800" dirty="0" smtClean="0">
                <a:solidFill>
                  <a:prstClr val="black"/>
                </a:solidFill>
                <a:latin typeface="Times New Roman" panose="02020603050405020304" pitchFamily="18" charset="0"/>
              </a:rPr>
              <a:t>+ Ai </a:t>
            </a:r>
            <a:r>
              <a:rPr lang="vi-VN" sz="2800" dirty="0">
                <a:solidFill>
                  <a:prstClr val="black"/>
                </a:solidFill>
                <a:latin typeface="Times New Roman" panose="02020603050405020304" pitchFamily="18" charset="0"/>
              </a:rPr>
              <a:t>có nồi cơm hoặc chõ xôi chín dẻo, ngon là thắng cuộc.</a:t>
            </a:r>
          </a:p>
          <a:p>
            <a:pPr algn="just">
              <a:lnSpc>
                <a:spcPct val="150000"/>
              </a:lnSpc>
            </a:pPr>
            <a:r>
              <a:rPr lang="vi-VN" sz="2800" dirty="0" smtClean="0">
                <a:solidFill>
                  <a:srgbClr val="FF0000"/>
                </a:solidFill>
                <a:latin typeface="Times New Roman" panose="02020603050405020304" pitchFamily="18" charset="0"/>
                <a:sym typeface="Wingdings" panose="05000000000000000000" pitchFamily="2" charset="2"/>
              </a:rPr>
              <a:t></a:t>
            </a:r>
            <a:r>
              <a:rPr lang="vi-VN" sz="2800" dirty="0" smtClean="0">
                <a:solidFill>
                  <a:srgbClr val="FF0000"/>
                </a:solidFill>
                <a:latin typeface="Times New Roman" panose="02020603050405020304" pitchFamily="18" charset="0"/>
              </a:rPr>
              <a:t> </a:t>
            </a:r>
            <a:r>
              <a:rPr lang="vi-VN" sz="2800" dirty="0">
                <a:solidFill>
                  <a:srgbClr val="FF0000"/>
                </a:solidFill>
                <a:latin typeface="Times New Roman" panose="02020603050405020304" pitchFamily="18" charset="0"/>
              </a:rPr>
              <a:t>Người chơi cần có sự khéo léo, sức khỏe, thành thạo việc nấu cơm</a:t>
            </a:r>
          </a:p>
        </p:txBody>
      </p:sp>
      <p:pic>
        <p:nvPicPr>
          <p:cNvPr id="14" name="Picture 1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5132" y="2182786"/>
            <a:ext cx="3569025" cy="3134575"/>
          </a:xfrm>
          <a:prstGeom prst="rect">
            <a:avLst/>
          </a:prstGeom>
        </p:spPr>
      </p:pic>
    </p:spTree>
    <p:extLst>
      <p:ext uri="{BB962C8B-B14F-4D97-AF65-F5344CB8AC3E}">
        <p14:creationId xmlns:p14="http://schemas.microsoft.com/office/powerpoint/2010/main" val="25574350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barn(inVertical)">
                                      <p:cBhvr>
                                        <p:cTn id="12" dur="500"/>
                                        <p:tgtEl>
                                          <p:spTgt spid="4">
                                            <p:txEl>
                                              <p:pRg st="0" end="0"/>
                                            </p:txEl>
                                          </p:spTgt>
                                        </p:tgtEl>
                                      </p:cBhvr>
                                    </p:animEffect>
                                  </p:childTnLst>
                                </p:cTn>
                              </p:par>
                              <p:par>
                                <p:cTn id="13" presetID="16" presetClass="entr" presetSubtype="21" fill="hold" nodeType="withEffect">
                                  <p:stCondLst>
                                    <p:cond delay="0"/>
                                  </p:stCondLst>
                                  <p:childTnLst>
                                    <p:set>
                                      <p:cBhvr>
                                        <p:cTn id="14" dur="1" fill="hold">
                                          <p:stCondLst>
                                            <p:cond delay="0"/>
                                          </p:stCondLst>
                                        </p:cTn>
                                        <p:tgtEl>
                                          <p:spTgt spid="4">
                                            <p:txEl>
                                              <p:pRg st="1" end="1"/>
                                            </p:txEl>
                                          </p:spTgt>
                                        </p:tgtEl>
                                        <p:attrNameLst>
                                          <p:attrName>style.visibility</p:attrName>
                                        </p:attrNameLst>
                                      </p:cBhvr>
                                      <p:to>
                                        <p:strVal val="visible"/>
                                      </p:to>
                                    </p:set>
                                    <p:animEffect transition="in" filter="barn(inVertical)">
                                      <p:cBhvr>
                                        <p:cTn id="15" dur="500"/>
                                        <p:tgtEl>
                                          <p:spTgt spid="4">
                                            <p:txEl>
                                              <p:pRg st="1" end="1"/>
                                            </p:txEl>
                                          </p:spTgt>
                                        </p:tgtEl>
                                      </p:cBhvr>
                                    </p:animEffect>
                                  </p:childTnLst>
                                </p:cTn>
                              </p:par>
                              <p:par>
                                <p:cTn id="16" presetID="16" presetClass="entr" presetSubtype="21" fill="hold" nodeType="withEffect">
                                  <p:stCondLst>
                                    <p:cond delay="0"/>
                                  </p:stCondLst>
                                  <p:childTnLst>
                                    <p:set>
                                      <p:cBhvr>
                                        <p:cTn id="17" dur="1" fill="hold">
                                          <p:stCondLst>
                                            <p:cond delay="0"/>
                                          </p:stCondLst>
                                        </p:cTn>
                                        <p:tgtEl>
                                          <p:spTgt spid="4">
                                            <p:txEl>
                                              <p:pRg st="2" end="2"/>
                                            </p:txEl>
                                          </p:spTgt>
                                        </p:tgtEl>
                                        <p:attrNameLst>
                                          <p:attrName>style.visibility</p:attrName>
                                        </p:attrNameLst>
                                      </p:cBhvr>
                                      <p:to>
                                        <p:strVal val="visible"/>
                                      </p:to>
                                    </p:set>
                                    <p:animEffect transition="in" filter="barn(inVertical)">
                                      <p:cBhvr>
                                        <p:cTn id="18" dur="500"/>
                                        <p:tgtEl>
                                          <p:spTgt spid="4">
                                            <p:txEl>
                                              <p:pRg st="2" end="2"/>
                                            </p:txEl>
                                          </p:spTgt>
                                        </p:tgtEl>
                                      </p:cBhvr>
                                    </p:animEffect>
                                  </p:childTnLst>
                                </p:cTn>
                              </p:par>
                              <p:par>
                                <p:cTn id="19" presetID="16" presetClass="entr" presetSubtype="21" fill="hold" nodeType="withEffect">
                                  <p:stCondLst>
                                    <p:cond delay="0"/>
                                  </p:stCondLst>
                                  <p:childTnLst>
                                    <p:set>
                                      <p:cBhvr>
                                        <p:cTn id="20" dur="1" fill="hold">
                                          <p:stCondLst>
                                            <p:cond delay="0"/>
                                          </p:stCondLst>
                                        </p:cTn>
                                        <p:tgtEl>
                                          <p:spTgt spid="4">
                                            <p:txEl>
                                              <p:pRg st="3" end="3"/>
                                            </p:txEl>
                                          </p:spTgt>
                                        </p:tgtEl>
                                        <p:attrNameLst>
                                          <p:attrName>style.visibility</p:attrName>
                                        </p:attrNameLst>
                                      </p:cBhvr>
                                      <p:to>
                                        <p:strVal val="visible"/>
                                      </p:to>
                                    </p:set>
                                    <p:animEffect transition="in" filter="barn(inVertical)">
                                      <p:cBhvr>
                                        <p:cTn id="21" dur="500"/>
                                        <p:tgtEl>
                                          <p:spTgt spid="4">
                                            <p:txEl>
                                              <p:pRg st="3" end="3"/>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6" presetClass="entr" presetSubtype="16" fill="hold" nodeType="clickEffect">
                                  <p:stCondLst>
                                    <p:cond delay="0"/>
                                  </p:stCondLst>
                                  <p:childTnLst>
                                    <p:set>
                                      <p:cBhvr>
                                        <p:cTn id="25" dur="1" fill="hold">
                                          <p:stCondLst>
                                            <p:cond delay="0"/>
                                          </p:stCondLst>
                                        </p:cTn>
                                        <p:tgtEl>
                                          <p:spTgt spid="4">
                                            <p:txEl>
                                              <p:pRg st="4" end="4"/>
                                            </p:txEl>
                                          </p:spTgt>
                                        </p:tgtEl>
                                        <p:attrNameLst>
                                          <p:attrName>style.visibility</p:attrName>
                                        </p:attrNameLst>
                                      </p:cBhvr>
                                      <p:to>
                                        <p:strVal val="visible"/>
                                      </p:to>
                                    </p:set>
                                    <p:animEffect transition="in" filter="circle(in)">
                                      <p:cBhvr>
                                        <p:cTn id="26" dur="20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Group 18"/>
          <p:cNvGrpSpPr/>
          <p:nvPr/>
        </p:nvGrpSpPr>
        <p:grpSpPr>
          <a:xfrm>
            <a:off x="197872" y="341996"/>
            <a:ext cx="6674416" cy="496647"/>
            <a:chOff x="644526" y="2766774"/>
            <a:chExt cx="13350569" cy="993289"/>
          </a:xfrm>
        </p:grpSpPr>
        <p:sp>
          <p:nvSpPr>
            <p:cNvPr id="20" name="TextBox 19"/>
            <p:cNvSpPr txBox="1"/>
            <p:nvPr/>
          </p:nvSpPr>
          <p:spPr>
            <a:xfrm>
              <a:off x="1906586" y="2766774"/>
              <a:ext cx="12088509" cy="923325"/>
            </a:xfrm>
            <a:prstGeom prst="rect">
              <a:avLst/>
            </a:prstGeom>
            <a:noFill/>
          </p:spPr>
          <p:txBody>
            <a:bodyPr wrap="square" rtlCol="0">
              <a:spAutoFit/>
            </a:bodyPr>
            <a:lstStyle/>
            <a:p>
              <a:pPr defTabSz="1076536"/>
              <a:r>
                <a:rPr lang="en-US" sz="2400" b="1" i="1" dirty="0" err="1" smtClean="0">
                  <a:solidFill>
                    <a:srgbClr val="4BACC6">
                      <a:lumMod val="75000"/>
                    </a:srgbClr>
                  </a:solidFill>
                  <a:latin typeface="Tahoma" panose="020B0604030504040204" pitchFamily="34" charset="0"/>
                  <a:ea typeface="Tahoma" panose="020B0604030504040204" pitchFamily="34" charset="0"/>
                  <a:cs typeface="Tahoma" panose="020B0604030504040204" pitchFamily="34" charset="0"/>
                </a:rPr>
                <a:t>Các</a:t>
              </a:r>
              <a:r>
                <a:rPr lang="en-US" sz="2400" b="1" i="1" dirty="0" smtClean="0">
                  <a:solidFill>
                    <a:srgbClr val="4BACC6">
                      <a:lumMod val="75000"/>
                    </a:srgbClr>
                  </a:solidFill>
                  <a:latin typeface="Tahoma" panose="020B0604030504040204" pitchFamily="34" charset="0"/>
                  <a:ea typeface="Tahoma" panose="020B0604030504040204" pitchFamily="34" charset="0"/>
                  <a:cs typeface="Tahoma" panose="020B0604030504040204" pitchFamily="34" charset="0"/>
                </a:rPr>
                <a:t> </a:t>
              </a:r>
              <a:r>
                <a:rPr lang="en-US" sz="2400" b="1" i="1" dirty="0" err="1" smtClean="0">
                  <a:solidFill>
                    <a:srgbClr val="4BACC6">
                      <a:lumMod val="75000"/>
                    </a:srgbClr>
                  </a:solidFill>
                  <a:latin typeface="Tahoma" panose="020B0604030504040204" pitchFamily="34" charset="0"/>
                  <a:ea typeface="Tahoma" panose="020B0604030504040204" pitchFamily="34" charset="0"/>
                  <a:cs typeface="Tahoma" panose="020B0604030504040204" pitchFamily="34" charset="0"/>
                </a:rPr>
                <a:t>hội</a:t>
              </a:r>
              <a:r>
                <a:rPr lang="en-US" sz="2400" b="1" i="1" dirty="0" smtClean="0">
                  <a:solidFill>
                    <a:srgbClr val="4BACC6">
                      <a:lumMod val="75000"/>
                    </a:srgbClr>
                  </a:solidFill>
                  <a:latin typeface="Tahoma" panose="020B0604030504040204" pitchFamily="34" charset="0"/>
                  <a:ea typeface="Tahoma" panose="020B0604030504040204" pitchFamily="34" charset="0"/>
                  <a:cs typeface="Tahoma" panose="020B0604030504040204" pitchFamily="34" charset="0"/>
                </a:rPr>
                <a:t> </a:t>
              </a:r>
              <a:r>
                <a:rPr lang="en-US" sz="2400" b="1" i="1" dirty="0" err="1" smtClean="0">
                  <a:solidFill>
                    <a:srgbClr val="4BACC6">
                      <a:lumMod val="75000"/>
                    </a:srgbClr>
                  </a:solidFill>
                  <a:latin typeface="Tahoma" panose="020B0604030504040204" pitchFamily="34" charset="0"/>
                  <a:ea typeface="Tahoma" panose="020B0604030504040204" pitchFamily="34" charset="0"/>
                  <a:cs typeface="Tahoma" panose="020B0604030504040204" pitchFamily="34" charset="0"/>
                </a:rPr>
                <a:t>thi</a:t>
              </a:r>
              <a:r>
                <a:rPr lang="en-US" sz="2400" b="1" i="1" dirty="0" smtClean="0">
                  <a:solidFill>
                    <a:srgbClr val="4BACC6">
                      <a:lumMod val="75000"/>
                    </a:srgbClr>
                  </a:solidFill>
                  <a:latin typeface="Tahoma" panose="020B0604030504040204" pitchFamily="34" charset="0"/>
                  <a:ea typeface="Tahoma" panose="020B0604030504040204" pitchFamily="34" charset="0"/>
                  <a:cs typeface="Tahoma" panose="020B0604030504040204" pitchFamily="34" charset="0"/>
                </a:rPr>
                <a:t> </a:t>
              </a:r>
              <a:r>
                <a:rPr lang="en-US" sz="2400" b="1" i="1" dirty="0" err="1" smtClean="0">
                  <a:solidFill>
                    <a:srgbClr val="4BACC6">
                      <a:lumMod val="75000"/>
                    </a:srgbClr>
                  </a:solidFill>
                  <a:latin typeface="Tahoma" panose="020B0604030504040204" pitchFamily="34" charset="0"/>
                  <a:ea typeface="Tahoma" panose="020B0604030504040204" pitchFamily="34" charset="0"/>
                  <a:cs typeface="Tahoma" panose="020B0604030504040204" pitchFamily="34" charset="0"/>
                </a:rPr>
                <a:t>thổi</a:t>
              </a:r>
              <a:r>
                <a:rPr lang="en-US" sz="2400" b="1" i="1" dirty="0" smtClean="0">
                  <a:solidFill>
                    <a:srgbClr val="4BACC6">
                      <a:lumMod val="75000"/>
                    </a:srgbClr>
                  </a:solidFill>
                  <a:latin typeface="Tahoma" panose="020B0604030504040204" pitchFamily="34" charset="0"/>
                  <a:ea typeface="Tahoma" panose="020B0604030504040204" pitchFamily="34" charset="0"/>
                  <a:cs typeface="Tahoma" panose="020B0604030504040204" pitchFamily="34" charset="0"/>
                </a:rPr>
                <a:t> </a:t>
              </a:r>
              <a:r>
                <a:rPr lang="en-US" sz="2400" b="1" i="1" dirty="0" err="1" smtClean="0">
                  <a:solidFill>
                    <a:srgbClr val="4BACC6">
                      <a:lumMod val="75000"/>
                    </a:srgbClr>
                  </a:solidFill>
                  <a:latin typeface="Tahoma" panose="020B0604030504040204" pitchFamily="34" charset="0"/>
                  <a:ea typeface="Tahoma" panose="020B0604030504040204" pitchFamily="34" charset="0"/>
                  <a:cs typeface="Tahoma" panose="020B0604030504040204" pitchFamily="34" charset="0"/>
                </a:rPr>
                <a:t>cơm</a:t>
              </a:r>
              <a:endParaRPr lang="vi-VN" sz="2400" b="1" i="1" dirty="0">
                <a:solidFill>
                  <a:srgbClr val="4BACC6">
                    <a:lumMod val="75000"/>
                  </a:srgbClr>
                </a:solidFill>
                <a:latin typeface="Tahoma" panose="020B0604030504040204" pitchFamily="34" charset="0"/>
                <a:ea typeface="Tahoma" panose="020B0604030504040204" pitchFamily="34" charset="0"/>
                <a:cs typeface="Tahoma" panose="020B0604030504040204" pitchFamily="34" charset="0"/>
              </a:endParaRPr>
            </a:p>
          </p:txBody>
        </p:sp>
        <p:sp>
          <p:nvSpPr>
            <p:cNvPr id="21" name="Rounded Rectangle 20"/>
            <p:cNvSpPr/>
            <p:nvPr/>
          </p:nvSpPr>
          <p:spPr>
            <a:xfrm>
              <a:off x="644526" y="2823876"/>
              <a:ext cx="1269206" cy="804672"/>
            </a:xfrm>
            <a:prstGeom prst="roundRect">
              <a:avLst/>
            </a:prstGeom>
            <a:solidFill>
              <a:schemeClr val="accent5">
                <a:lumMod val="7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6536"/>
              <a:endParaRPr lang="en-US" sz="2133" i="1">
                <a:solidFill>
                  <a:prstClr val="white"/>
                </a:solidFill>
              </a:endParaRPr>
            </a:p>
          </p:txBody>
        </p:sp>
        <p:sp>
          <p:nvSpPr>
            <p:cNvPr id="22" name="TextBox 21"/>
            <p:cNvSpPr txBox="1"/>
            <p:nvPr/>
          </p:nvSpPr>
          <p:spPr>
            <a:xfrm>
              <a:off x="957123" y="2795828"/>
              <a:ext cx="783010" cy="964235"/>
            </a:xfrm>
            <a:prstGeom prst="rect">
              <a:avLst/>
            </a:prstGeom>
            <a:noFill/>
          </p:spPr>
          <p:txBody>
            <a:bodyPr wrap="none" rtlCol="0">
              <a:spAutoFit/>
            </a:bodyPr>
            <a:lstStyle/>
            <a:p>
              <a:pPr algn="ctr" defTabSz="1076536"/>
              <a:r>
                <a:rPr lang="en-US" sz="2533" b="1" i="1" dirty="0" smtClean="0">
                  <a:solidFill>
                    <a:prstClr val="white"/>
                  </a:solidFill>
                  <a:latin typeface="Tahoma" panose="020B0604030504040204" pitchFamily="34" charset="0"/>
                  <a:ea typeface="Tahoma" panose="020B0604030504040204" pitchFamily="34" charset="0"/>
                  <a:cs typeface="Tahoma" panose="020B0604030504040204" pitchFamily="34" charset="0"/>
                </a:rPr>
                <a:t>2</a:t>
              </a:r>
              <a:endParaRPr lang="en-US" sz="2533" b="1" i="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grpSp>
      <p:sp>
        <p:nvSpPr>
          <p:cNvPr id="8" name="Rectangle 7"/>
          <p:cNvSpPr/>
          <p:nvPr/>
        </p:nvSpPr>
        <p:spPr>
          <a:xfrm>
            <a:off x="316003" y="817685"/>
            <a:ext cx="11450363" cy="738664"/>
          </a:xfrm>
          <a:prstGeom prst="rect">
            <a:avLst/>
          </a:prstGeom>
        </p:spPr>
        <p:txBody>
          <a:bodyPr wrap="square">
            <a:spAutoFit/>
          </a:bodyPr>
          <a:lstStyle/>
          <a:p>
            <a:pPr algn="just">
              <a:lnSpc>
                <a:spcPct val="150000"/>
              </a:lnSpc>
            </a:pPr>
            <a:r>
              <a:rPr lang="vi-VN" sz="2800" b="1" i="1" dirty="0">
                <a:solidFill>
                  <a:srgbClr val="FF0000"/>
                </a:solidFill>
                <a:latin typeface="Times New Roman" panose="02020603050405020304" pitchFamily="18" charset="0"/>
                <a:cs typeface="Times New Roman" panose="02020603050405020304" pitchFamily="18" charset="0"/>
              </a:rPr>
              <a:t>d</a:t>
            </a:r>
            <a:r>
              <a:rPr lang="vi-VN" sz="2800" b="1" i="1" dirty="0" smtClean="0">
                <a:solidFill>
                  <a:srgbClr val="FF0000"/>
                </a:solidFill>
                <a:latin typeface="Times New Roman" panose="02020603050405020304" pitchFamily="18" charset="0"/>
                <a:cs typeface="Times New Roman" panose="02020603050405020304" pitchFamily="18" charset="0"/>
              </a:rPr>
              <a:t>. </a:t>
            </a:r>
            <a:r>
              <a:rPr lang="vi-VN" sz="2800" b="1" i="1" dirty="0">
                <a:solidFill>
                  <a:srgbClr val="FF0000"/>
                </a:solidFill>
                <a:latin typeface="Times New Roman" panose="02020603050405020304" pitchFamily="18" charset="0"/>
                <a:cs typeface="Times New Roman" panose="02020603050405020304" pitchFamily="18" charset="0"/>
              </a:rPr>
              <a:t>Thi nấu cơm ở hội </a:t>
            </a:r>
            <a:r>
              <a:rPr lang="vi-VN" sz="2800" b="1" i="1" dirty="0" smtClean="0">
                <a:solidFill>
                  <a:srgbClr val="FF0000"/>
                </a:solidFill>
                <a:latin typeface="Times New Roman" panose="02020603050405020304" pitchFamily="18" charset="0"/>
                <a:cs typeface="Times New Roman" panose="02020603050405020304" pitchFamily="18" charset="0"/>
              </a:rPr>
              <a:t>Hành Thiện (Nam Định)</a:t>
            </a:r>
            <a:endParaRPr lang="vi-VN" sz="2800" i="1" dirty="0">
              <a:solidFill>
                <a:srgbClr val="FF0000"/>
              </a:solidFill>
              <a:latin typeface="Times New Roman" panose="02020603050405020304" pitchFamily="18" charset="0"/>
              <a:cs typeface="Times New Roman" panose="02020603050405020304" pitchFamily="18" charset="0"/>
            </a:endParaRPr>
          </a:p>
        </p:txBody>
      </p:sp>
      <p:sp>
        <p:nvSpPr>
          <p:cNvPr id="2" name="Rectangle 1"/>
          <p:cNvSpPr/>
          <p:nvPr/>
        </p:nvSpPr>
        <p:spPr>
          <a:xfrm>
            <a:off x="354150" y="1783526"/>
            <a:ext cx="11190150" cy="3970318"/>
          </a:xfrm>
          <a:prstGeom prst="rect">
            <a:avLst/>
          </a:prstGeom>
        </p:spPr>
        <p:txBody>
          <a:bodyPr wrap="square">
            <a:spAutoFit/>
          </a:bodyPr>
          <a:lstStyle/>
          <a:p>
            <a:pPr algn="just">
              <a:lnSpc>
                <a:spcPct val="150000"/>
              </a:lnSpc>
            </a:pPr>
            <a:r>
              <a:rPr lang="vi-VN" sz="2800" b="1" dirty="0" smtClean="0">
                <a:latin typeface="+mj-lt"/>
              </a:rPr>
              <a:t>- Đối </a:t>
            </a:r>
            <a:r>
              <a:rPr lang="vi-VN" sz="2800" b="1" dirty="0">
                <a:latin typeface="+mj-lt"/>
              </a:rPr>
              <a:t>tượng</a:t>
            </a:r>
            <a:r>
              <a:rPr lang="vi-VN" sz="2800" dirty="0">
                <a:latin typeface="+mj-lt"/>
              </a:rPr>
              <a:t>: nam giới.</a:t>
            </a:r>
          </a:p>
          <a:p>
            <a:pPr algn="just">
              <a:lnSpc>
                <a:spcPct val="150000"/>
              </a:lnSpc>
            </a:pPr>
            <a:r>
              <a:rPr lang="vi-VN" sz="2800" b="1" dirty="0" smtClean="0">
                <a:latin typeface="+mj-lt"/>
              </a:rPr>
              <a:t>- Diễn biến</a:t>
            </a:r>
            <a:r>
              <a:rPr lang="vi-VN" sz="2800" dirty="0" smtClean="0">
                <a:latin typeface="+mj-lt"/>
              </a:rPr>
              <a:t>:</a:t>
            </a:r>
          </a:p>
          <a:p>
            <a:pPr algn="just"/>
            <a:r>
              <a:rPr lang="vi-VN" sz="2800" dirty="0">
                <a:latin typeface="+mj-lt"/>
              </a:rPr>
              <a:t>+</a:t>
            </a:r>
            <a:r>
              <a:rPr lang="vi-VN" sz="2800" dirty="0" smtClean="0">
                <a:latin typeface="+mj-lt"/>
              </a:rPr>
              <a:t> </a:t>
            </a:r>
            <a:r>
              <a:rPr lang="vi-VN" sz="2800" dirty="0">
                <a:latin typeface="+mj-lt"/>
              </a:rPr>
              <a:t>Mỗi nhóm hai người, xếp thành hàng ngang.</a:t>
            </a:r>
          </a:p>
          <a:p>
            <a:pPr algn="just"/>
            <a:r>
              <a:rPr lang="vi-VN" sz="2800" dirty="0" smtClean="0">
                <a:latin typeface="+mj-lt"/>
              </a:rPr>
              <a:t>+ </a:t>
            </a:r>
            <a:r>
              <a:rPr lang="vi-VN" sz="2800" dirty="0">
                <a:latin typeface="+mj-lt"/>
              </a:rPr>
              <a:t>Buộc một cành tre dẻo, dai vào lưng một người, ngọn tre cao hơn đầu. Trên ngọn tre treo sẵn một niêu cơm.</a:t>
            </a:r>
          </a:p>
          <a:p>
            <a:pPr algn="just"/>
            <a:r>
              <a:rPr lang="vi-VN" sz="2800" dirty="0" smtClean="0">
                <a:latin typeface="+mj-lt"/>
              </a:rPr>
              <a:t>+ </a:t>
            </a:r>
            <a:r>
              <a:rPr lang="vi-VN" sz="2800" dirty="0">
                <a:latin typeface="+mj-lt"/>
              </a:rPr>
              <a:t>Người còn lại có nhiệm vụ đun nấu.</a:t>
            </a:r>
          </a:p>
          <a:p>
            <a:pPr algn="just"/>
            <a:r>
              <a:rPr lang="vi-VN" sz="2800" dirty="0" smtClean="0">
                <a:latin typeface="+mj-lt"/>
              </a:rPr>
              <a:t>+ </a:t>
            </a:r>
            <a:r>
              <a:rPr lang="vi-VN" sz="2800" dirty="0">
                <a:latin typeface="+mj-lt"/>
              </a:rPr>
              <a:t>Cả hai vừa nấu vừa đi quanh sân đình</a:t>
            </a:r>
            <a:r>
              <a:rPr lang="vi-VN" sz="2800" dirty="0" smtClean="0">
                <a:latin typeface="+mj-lt"/>
              </a:rPr>
              <a:t>.</a:t>
            </a:r>
          </a:p>
          <a:p>
            <a:pPr algn="just"/>
            <a:r>
              <a:rPr lang="vi-VN" sz="2800" dirty="0">
                <a:latin typeface="+mj-lt"/>
              </a:rPr>
              <a:t>+</a:t>
            </a:r>
            <a:r>
              <a:rPr lang="vi-VN" sz="2800" dirty="0" smtClean="0">
                <a:latin typeface="+mj-lt"/>
              </a:rPr>
              <a:t> Hết 1 tuần hương, ai có niêu cơm chín đều, dẻo ngon thì thắng cuộc.</a:t>
            </a:r>
          </a:p>
        </p:txBody>
      </p:sp>
      <p:pic>
        <p:nvPicPr>
          <p:cNvPr id="10" name="Picture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228344" y="0"/>
            <a:ext cx="3538022" cy="2741967"/>
          </a:xfrm>
          <a:prstGeom prst="rect">
            <a:avLst/>
          </a:prstGeom>
        </p:spPr>
      </p:pic>
      <p:sp>
        <p:nvSpPr>
          <p:cNvPr id="3" name="Rectangle 2"/>
          <p:cNvSpPr/>
          <p:nvPr/>
        </p:nvSpPr>
        <p:spPr>
          <a:xfrm>
            <a:off x="1719262" y="5981021"/>
            <a:ext cx="8910638" cy="523220"/>
          </a:xfrm>
          <a:prstGeom prst="rect">
            <a:avLst/>
          </a:prstGeom>
          <a:solidFill>
            <a:schemeClr val="accent5">
              <a:lumMod val="20000"/>
              <a:lumOff val="80000"/>
            </a:schemeClr>
          </a:solidFill>
        </p:spPr>
        <p:txBody>
          <a:bodyPr wrap="square">
            <a:spAutoFit/>
          </a:bodyPr>
          <a:lstStyle/>
          <a:p>
            <a:pPr algn="just"/>
            <a:r>
              <a:rPr lang="vi-VN" sz="2800" dirty="0">
                <a:latin typeface="+mj-lt"/>
                <a:sym typeface="Wingdings" panose="05000000000000000000" pitchFamily="2" charset="2"/>
              </a:rPr>
              <a:t></a:t>
            </a:r>
            <a:r>
              <a:rPr lang="vi-VN" sz="2800" dirty="0">
                <a:latin typeface="+mj-lt"/>
              </a:rPr>
              <a:t> Hội thi thử thách sự khéo léo của những người đàn ông.</a:t>
            </a:r>
          </a:p>
        </p:txBody>
      </p:sp>
    </p:spTree>
    <p:extLst>
      <p:ext uri="{BB962C8B-B14F-4D97-AF65-F5344CB8AC3E}">
        <p14:creationId xmlns:p14="http://schemas.microsoft.com/office/powerpoint/2010/main" val="40541018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down)">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2">
                                            <p:txEl>
                                              <p:pRg st="0" end="0"/>
                                            </p:txEl>
                                          </p:spTgt>
                                        </p:tgtEl>
                                        <p:attrNameLst>
                                          <p:attrName>style.visibility</p:attrName>
                                        </p:attrNameLst>
                                      </p:cBhvr>
                                      <p:to>
                                        <p:strVal val="visible"/>
                                      </p:to>
                                    </p:set>
                                    <p:animEffect transition="in" filter="barn(inVertical)">
                                      <p:cBhvr>
                                        <p:cTn id="17" dur="500"/>
                                        <p:tgtEl>
                                          <p:spTgt spid="2">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2">
                                            <p:txEl>
                                              <p:pRg st="1" end="1"/>
                                            </p:txEl>
                                          </p:spTgt>
                                        </p:tgtEl>
                                        <p:attrNameLst>
                                          <p:attrName>style.visibility</p:attrName>
                                        </p:attrNameLst>
                                      </p:cBhvr>
                                      <p:to>
                                        <p:strVal val="visible"/>
                                      </p:to>
                                    </p:set>
                                    <p:animEffect transition="in" filter="barn(inVertical)">
                                      <p:cBhvr>
                                        <p:cTn id="22" dur="500"/>
                                        <p:tgtEl>
                                          <p:spTgt spid="2">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nodeType="clickEffect">
                                  <p:stCondLst>
                                    <p:cond delay="0"/>
                                  </p:stCondLst>
                                  <p:childTnLst>
                                    <p:set>
                                      <p:cBhvr>
                                        <p:cTn id="26" dur="1" fill="hold">
                                          <p:stCondLst>
                                            <p:cond delay="0"/>
                                          </p:stCondLst>
                                        </p:cTn>
                                        <p:tgtEl>
                                          <p:spTgt spid="2">
                                            <p:txEl>
                                              <p:pRg st="2" end="2"/>
                                            </p:txEl>
                                          </p:spTgt>
                                        </p:tgtEl>
                                        <p:attrNameLst>
                                          <p:attrName>style.visibility</p:attrName>
                                        </p:attrNameLst>
                                      </p:cBhvr>
                                      <p:to>
                                        <p:strVal val="visible"/>
                                      </p:to>
                                    </p:set>
                                    <p:animEffect transition="in" filter="barn(inVertical)">
                                      <p:cBhvr>
                                        <p:cTn id="27" dur="500"/>
                                        <p:tgtEl>
                                          <p:spTgt spid="2">
                                            <p:txEl>
                                              <p:pRg st="2" end="2"/>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nodeType="clickEffect">
                                  <p:stCondLst>
                                    <p:cond delay="0"/>
                                  </p:stCondLst>
                                  <p:childTnLst>
                                    <p:set>
                                      <p:cBhvr>
                                        <p:cTn id="31" dur="1" fill="hold">
                                          <p:stCondLst>
                                            <p:cond delay="0"/>
                                          </p:stCondLst>
                                        </p:cTn>
                                        <p:tgtEl>
                                          <p:spTgt spid="2">
                                            <p:txEl>
                                              <p:pRg st="3" end="3"/>
                                            </p:txEl>
                                          </p:spTgt>
                                        </p:tgtEl>
                                        <p:attrNameLst>
                                          <p:attrName>style.visibility</p:attrName>
                                        </p:attrNameLst>
                                      </p:cBhvr>
                                      <p:to>
                                        <p:strVal val="visible"/>
                                      </p:to>
                                    </p:set>
                                    <p:animEffect transition="in" filter="barn(inVertical)">
                                      <p:cBhvr>
                                        <p:cTn id="32" dur="500"/>
                                        <p:tgtEl>
                                          <p:spTgt spid="2">
                                            <p:txEl>
                                              <p:pRg st="3" end="3"/>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nodeType="clickEffect">
                                  <p:stCondLst>
                                    <p:cond delay="0"/>
                                  </p:stCondLst>
                                  <p:childTnLst>
                                    <p:set>
                                      <p:cBhvr>
                                        <p:cTn id="36" dur="1" fill="hold">
                                          <p:stCondLst>
                                            <p:cond delay="0"/>
                                          </p:stCondLst>
                                        </p:cTn>
                                        <p:tgtEl>
                                          <p:spTgt spid="2">
                                            <p:txEl>
                                              <p:pRg st="4" end="4"/>
                                            </p:txEl>
                                          </p:spTgt>
                                        </p:tgtEl>
                                        <p:attrNameLst>
                                          <p:attrName>style.visibility</p:attrName>
                                        </p:attrNameLst>
                                      </p:cBhvr>
                                      <p:to>
                                        <p:strVal val="visible"/>
                                      </p:to>
                                    </p:set>
                                    <p:animEffect transition="in" filter="barn(inVertical)">
                                      <p:cBhvr>
                                        <p:cTn id="37" dur="500"/>
                                        <p:tgtEl>
                                          <p:spTgt spid="2">
                                            <p:txEl>
                                              <p:pRg st="4" end="4"/>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6" presetClass="entr" presetSubtype="21" fill="hold" nodeType="clickEffect">
                                  <p:stCondLst>
                                    <p:cond delay="0"/>
                                  </p:stCondLst>
                                  <p:childTnLst>
                                    <p:set>
                                      <p:cBhvr>
                                        <p:cTn id="41" dur="1" fill="hold">
                                          <p:stCondLst>
                                            <p:cond delay="0"/>
                                          </p:stCondLst>
                                        </p:cTn>
                                        <p:tgtEl>
                                          <p:spTgt spid="2">
                                            <p:txEl>
                                              <p:pRg st="5" end="5"/>
                                            </p:txEl>
                                          </p:spTgt>
                                        </p:tgtEl>
                                        <p:attrNameLst>
                                          <p:attrName>style.visibility</p:attrName>
                                        </p:attrNameLst>
                                      </p:cBhvr>
                                      <p:to>
                                        <p:strVal val="visible"/>
                                      </p:to>
                                    </p:set>
                                    <p:animEffect transition="in" filter="barn(inVertical)">
                                      <p:cBhvr>
                                        <p:cTn id="42" dur="500"/>
                                        <p:tgtEl>
                                          <p:spTgt spid="2">
                                            <p:txEl>
                                              <p:pRg st="5" end="5"/>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nodeType="clickEffect">
                                  <p:stCondLst>
                                    <p:cond delay="0"/>
                                  </p:stCondLst>
                                  <p:childTnLst>
                                    <p:set>
                                      <p:cBhvr>
                                        <p:cTn id="46" dur="1" fill="hold">
                                          <p:stCondLst>
                                            <p:cond delay="0"/>
                                          </p:stCondLst>
                                        </p:cTn>
                                        <p:tgtEl>
                                          <p:spTgt spid="2">
                                            <p:txEl>
                                              <p:pRg st="6" end="6"/>
                                            </p:txEl>
                                          </p:spTgt>
                                        </p:tgtEl>
                                        <p:attrNameLst>
                                          <p:attrName>style.visibility</p:attrName>
                                        </p:attrNameLst>
                                      </p:cBhvr>
                                      <p:to>
                                        <p:strVal val="visible"/>
                                      </p:to>
                                    </p:set>
                                    <p:animEffect transition="in" filter="wipe(down)">
                                      <p:cBhvr>
                                        <p:cTn id="47" dur="500"/>
                                        <p:tgtEl>
                                          <p:spTgt spid="2">
                                            <p:txEl>
                                              <p:pRg st="6" end="6"/>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42" presetClass="entr" presetSubtype="0" fill="hold" grpId="0" nodeType="clickEffect">
                                  <p:stCondLst>
                                    <p:cond delay="0"/>
                                  </p:stCondLst>
                                  <p:childTnLst>
                                    <p:set>
                                      <p:cBhvr>
                                        <p:cTn id="51" dur="1" fill="hold">
                                          <p:stCondLst>
                                            <p:cond delay="0"/>
                                          </p:stCondLst>
                                        </p:cTn>
                                        <p:tgtEl>
                                          <p:spTgt spid="3"/>
                                        </p:tgtEl>
                                        <p:attrNameLst>
                                          <p:attrName>style.visibility</p:attrName>
                                        </p:attrNameLst>
                                      </p:cBhvr>
                                      <p:to>
                                        <p:strVal val="visible"/>
                                      </p:to>
                                    </p:set>
                                    <p:animEffect transition="in" filter="fade">
                                      <p:cBhvr>
                                        <p:cTn id="52" dur="1000"/>
                                        <p:tgtEl>
                                          <p:spTgt spid="3"/>
                                        </p:tgtEl>
                                      </p:cBhvr>
                                    </p:animEffect>
                                    <p:anim calcmode="lin" valueType="num">
                                      <p:cBhvr>
                                        <p:cTn id="53" dur="1000" fill="hold"/>
                                        <p:tgtEl>
                                          <p:spTgt spid="3"/>
                                        </p:tgtEl>
                                        <p:attrNameLst>
                                          <p:attrName>ppt_x</p:attrName>
                                        </p:attrNameLst>
                                      </p:cBhvr>
                                      <p:tavLst>
                                        <p:tav tm="0">
                                          <p:val>
                                            <p:strVal val="#ppt_x"/>
                                          </p:val>
                                        </p:tav>
                                        <p:tav tm="100000">
                                          <p:val>
                                            <p:strVal val="#ppt_x"/>
                                          </p:val>
                                        </p:tav>
                                      </p:tavLst>
                                    </p:anim>
                                    <p:anim calcmode="lin" valueType="num">
                                      <p:cBhvr>
                                        <p:cTn id="5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3"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7"/>
          <p:cNvSpPr/>
          <p:nvPr/>
        </p:nvSpPr>
        <p:spPr>
          <a:xfrm>
            <a:off x="5429249" y="381718"/>
            <a:ext cx="6762751" cy="6186309"/>
          </a:xfrm>
          <a:prstGeom prst="rect">
            <a:avLst/>
          </a:prstGeom>
          <a:solidFill>
            <a:srgbClr val="F0F8FA">
              <a:alpha val="83137"/>
            </a:srgbClr>
          </a:solidFill>
        </p:spPr>
        <p:txBody>
          <a:bodyPr wrap="square">
            <a:spAutoFit/>
          </a:bodyPr>
          <a:lstStyle/>
          <a:p>
            <a:pPr defTabSz="914103">
              <a:lnSpc>
                <a:spcPct val="150000"/>
              </a:lnSpc>
              <a:spcBef>
                <a:spcPct val="0"/>
              </a:spcBef>
            </a:pPr>
            <a:endParaRPr lang="vi-VN" altLang="en-US" sz="2400" i="1" dirty="0" smtClean="0">
              <a:solidFill>
                <a:prstClr val="white"/>
              </a:solidFill>
              <a:latin typeface="Times New Roman" panose="02020603050405020304" pitchFamily="18" charset="0"/>
            </a:endParaRPr>
          </a:p>
          <a:p>
            <a:pPr defTabSz="914103">
              <a:lnSpc>
                <a:spcPct val="150000"/>
              </a:lnSpc>
              <a:spcBef>
                <a:spcPct val="0"/>
              </a:spcBef>
            </a:pPr>
            <a:endParaRPr lang="vi-VN" altLang="en-US" sz="2400" i="1" dirty="0">
              <a:solidFill>
                <a:prstClr val="white"/>
              </a:solidFill>
              <a:latin typeface="Times New Roman" panose="02020603050405020304" pitchFamily="18" charset="0"/>
            </a:endParaRPr>
          </a:p>
          <a:p>
            <a:pPr defTabSz="914103">
              <a:lnSpc>
                <a:spcPct val="150000"/>
              </a:lnSpc>
              <a:spcBef>
                <a:spcPct val="0"/>
              </a:spcBef>
            </a:pPr>
            <a:endParaRPr lang="vi-VN" altLang="en-US" sz="2400" i="1" dirty="0" smtClean="0">
              <a:solidFill>
                <a:prstClr val="white"/>
              </a:solidFill>
              <a:latin typeface="Times New Roman" panose="02020603050405020304" pitchFamily="18" charset="0"/>
            </a:endParaRPr>
          </a:p>
          <a:p>
            <a:pPr defTabSz="914103">
              <a:lnSpc>
                <a:spcPct val="150000"/>
              </a:lnSpc>
              <a:spcBef>
                <a:spcPct val="0"/>
              </a:spcBef>
            </a:pPr>
            <a:endParaRPr lang="vi-VN" altLang="en-US" sz="2400" i="1" dirty="0">
              <a:solidFill>
                <a:prstClr val="white"/>
              </a:solidFill>
              <a:latin typeface="Times New Roman" panose="02020603050405020304" pitchFamily="18" charset="0"/>
            </a:endParaRPr>
          </a:p>
          <a:p>
            <a:pPr defTabSz="914103">
              <a:lnSpc>
                <a:spcPct val="150000"/>
              </a:lnSpc>
              <a:spcBef>
                <a:spcPct val="0"/>
              </a:spcBef>
            </a:pPr>
            <a:endParaRPr lang="vi-VN" altLang="en-US" sz="2400" i="1" dirty="0" smtClean="0">
              <a:solidFill>
                <a:prstClr val="white"/>
              </a:solidFill>
              <a:latin typeface="Times New Roman" panose="02020603050405020304" pitchFamily="18" charset="0"/>
            </a:endParaRPr>
          </a:p>
          <a:p>
            <a:pPr defTabSz="914103">
              <a:lnSpc>
                <a:spcPct val="150000"/>
              </a:lnSpc>
              <a:spcBef>
                <a:spcPct val="0"/>
              </a:spcBef>
            </a:pPr>
            <a:endParaRPr lang="vi-VN" altLang="en-US" sz="2400" i="1" dirty="0">
              <a:solidFill>
                <a:prstClr val="white"/>
              </a:solidFill>
              <a:latin typeface="Times New Roman" panose="02020603050405020304" pitchFamily="18" charset="0"/>
            </a:endParaRPr>
          </a:p>
          <a:p>
            <a:pPr defTabSz="914103">
              <a:lnSpc>
                <a:spcPct val="150000"/>
              </a:lnSpc>
              <a:spcBef>
                <a:spcPct val="0"/>
              </a:spcBef>
            </a:pPr>
            <a:endParaRPr lang="vi-VN" altLang="en-US" sz="2400" i="1" dirty="0" smtClean="0">
              <a:solidFill>
                <a:prstClr val="white"/>
              </a:solidFill>
              <a:latin typeface="Times New Roman" panose="02020603050405020304" pitchFamily="18" charset="0"/>
            </a:endParaRPr>
          </a:p>
          <a:p>
            <a:pPr defTabSz="914103">
              <a:lnSpc>
                <a:spcPct val="150000"/>
              </a:lnSpc>
              <a:spcBef>
                <a:spcPct val="0"/>
              </a:spcBef>
            </a:pPr>
            <a:endParaRPr lang="vi-VN" altLang="en-US" sz="2400" i="1" dirty="0">
              <a:solidFill>
                <a:prstClr val="white"/>
              </a:solidFill>
              <a:latin typeface="Times New Roman" panose="02020603050405020304" pitchFamily="18" charset="0"/>
            </a:endParaRPr>
          </a:p>
          <a:p>
            <a:pPr defTabSz="914103">
              <a:lnSpc>
                <a:spcPct val="150000"/>
              </a:lnSpc>
              <a:spcBef>
                <a:spcPct val="0"/>
              </a:spcBef>
            </a:pPr>
            <a:endParaRPr lang="vi-VN" altLang="en-US" sz="2400" i="1" dirty="0" smtClean="0">
              <a:solidFill>
                <a:prstClr val="white"/>
              </a:solidFill>
              <a:latin typeface="Times New Roman" panose="02020603050405020304" pitchFamily="18" charset="0"/>
            </a:endParaRPr>
          </a:p>
          <a:p>
            <a:pPr defTabSz="914103">
              <a:lnSpc>
                <a:spcPct val="150000"/>
              </a:lnSpc>
              <a:spcBef>
                <a:spcPct val="0"/>
              </a:spcBef>
            </a:pPr>
            <a:endParaRPr lang="vi-VN" altLang="en-US" sz="2400" i="1" dirty="0">
              <a:solidFill>
                <a:prstClr val="white"/>
              </a:solidFill>
              <a:latin typeface="Times New Roman" panose="02020603050405020304" pitchFamily="18" charset="0"/>
            </a:endParaRPr>
          </a:p>
          <a:p>
            <a:pPr defTabSz="914103">
              <a:lnSpc>
                <a:spcPct val="150000"/>
              </a:lnSpc>
              <a:spcBef>
                <a:spcPct val="0"/>
              </a:spcBef>
            </a:pPr>
            <a:endParaRPr lang="vi-VN" altLang="en-US" sz="2400" i="1" dirty="0">
              <a:solidFill>
                <a:prstClr val="white"/>
              </a:solidFill>
              <a:latin typeface="Times New Roman" panose="02020603050405020304" pitchFamily="18" charset="0"/>
            </a:endParaRPr>
          </a:p>
        </p:txBody>
      </p:sp>
      <p:pic>
        <p:nvPicPr>
          <p:cNvPr id="20" name="Picture 19"/>
          <p:cNvPicPr>
            <a:picLocks noChangeAspect="1"/>
          </p:cNvPicPr>
          <p:nvPr/>
        </p:nvPicPr>
        <p:blipFill>
          <a:blip r:embed="rId3"/>
          <a:stretch>
            <a:fillRect/>
          </a:stretch>
        </p:blipFill>
        <p:spPr>
          <a:xfrm>
            <a:off x="5572132" y="1500184"/>
            <a:ext cx="3126274" cy="2371732"/>
          </a:xfrm>
          <a:prstGeom prst="rect">
            <a:avLst/>
          </a:prstGeom>
        </p:spPr>
      </p:pic>
      <p:pic>
        <p:nvPicPr>
          <p:cNvPr id="21" name="Picture 20"/>
          <p:cNvPicPr>
            <a:picLocks noChangeAspect="1"/>
          </p:cNvPicPr>
          <p:nvPr/>
        </p:nvPicPr>
        <p:blipFill>
          <a:blip r:embed="rId4"/>
          <a:stretch>
            <a:fillRect/>
          </a:stretch>
        </p:blipFill>
        <p:spPr>
          <a:xfrm>
            <a:off x="8810624" y="1500184"/>
            <a:ext cx="3141671" cy="2371732"/>
          </a:xfrm>
          <a:prstGeom prst="rect">
            <a:avLst/>
          </a:prstGeom>
        </p:spPr>
      </p:pic>
      <p:pic>
        <p:nvPicPr>
          <p:cNvPr id="22" name="Picture 21"/>
          <p:cNvPicPr>
            <a:picLocks noChangeAspect="1"/>
          </p:cNvPicPr>
          <p:nvPr/>
        </p:nvPicPr>
        <p:blipFill>
          <a:blip r:embed="rId5"/>
          <a:stretch>
            <a:fillRect/>
          </a:stretch>
        </p:blipFill>
        <p:spPr>
          <a:xfrm>
            <a:off x="5564497" y="4026557"/>
            <a:ext cx="3133909" cy="2147941"/>
          </a:xfrm>
          <a:prstGeom prst="rect">
            <a:avLst/>
          </a:prstGeom>
        </p:spPr>
      </p:pic>
      <p:pic>
        <p:nvPicPr>
          <p:cNvPr id="23" name="Picture 22"/>
          <p:cNvPicPr>
            <a:picLocks noChangeAspect="1"/>
          </p:cNvPicPr>
          <p:nvPr/>
        </p:nvPicPr>
        <p:blipFill>
          <a:blip r:embed="rId6"/>
          <a:stretch>
            <a:fillRect/>
          </a:stretch>
        </p:blipFill>
        <p:spPr>
          <a:xfrm>
            <a:off x="8810624" y="4026557"/>
            <a:ext cx="3141670" cy="2147941"/>
          </a:xfrm>
          <a:prstGeom prst="rect">
            <a:avLst/>
          </a:prstGeom>
        </p:spPr>
      </p:pic>
      <p:pic>
        <p:nvPicPr>
          <p:cNvPr id="2" name="Picture 1"/>
          <p:cNvPicPr>
            <a:picLocks noChangeAspect="1"/>
          </p:cNvPicPr>
          <p:nvPr/>
        </p:nvPicPr>
        <p:blipFill>
          <a:blip r:embed="rId7"/>
          <a:stretch>
            <a:fillRect/>
          </a:stretch>
        </p:blipFill>
        <p:spPr>
          <a:xfrm>
            <a:off x="5794780" y="603131"/>
            <a:ext cx="5919471" cy="1007047"/>
          </a:xfrm>
          <a:prstGeom prst="rect">
            <a:avLst/>
          </a:prstGeom>
        </p:spPr>
      </p:pic>
      <p:pic>
        <p:nvPicPr>
          <p:cNvPr id="24" name="Picture 23" descr="22858PICdbgea5Gz679dY_PIC2018.png"/>
          <p:cNvPicPr>
            <a:picLocks noChangeAspect="1"/>
          </p:cNvPicPr>
          <p:nvPr/>
        </p:nvPicPr>
        <p:blipFill>
          <a:blip r:embed="rId8" cstate="print"/>
          <a:stretch>
            <a:fillRect/>
          </a:stretch>
        </p:blipFill>
        <p:spPr>
          <a:xfrm flipH="1">
            <a:off x="-637895" y="2671763"/>
            <a:ext cx="3955492" cy="4186237"/>
          </a:xfrm>
          <a:prstGeom prst="rect">
            <a:avLst/>
          </a:prstGeom>
        </p:spPr>
      </p:pic>
      <p:sp>
        <p:nvSpPr>
          <p:cNvPr id="25" name="Cloud Callout 24"/>
          <p:cNvSpPr/>
          <p:nvPr/>
        </p:nvSpPr>
        <p:spPr>
          <a:xfrm>
            <a:off x="1307457" y="381718"/>
            <a:ext cx="4065683" cy="2675807"/>
          </a:xfrm>
          <a:prstGeom prst="cloudCallout">
            <a:avLst/>
          </a:prstGeom>
          <a:solidFill>
            <a:srgbClr val="F0F8F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733" i="1" dirty="0">
              <a:solidFill>
                <a:srgbClr val="FF0000"/>
              </a:solidFill>
              <a:latin typeface="Times New Roman" panose="02020603050405020304" pitchFamily="18" charset="0"/>
              <a:cs typeface="Times New Roman" panose="02020603050405020304" pitchFamily="18" charset="0"/>
            </a:endParaRPr>
          </a:p>
        </p:txBody>
      </p:sp>
      <p:sp>
        <p:nvSpPr>
          <p:cNvPr id="26" name="Rectangle 25"/>
          <p:cNvSpPr/>
          <p:nvPr/>
        </p:nvSpPr>
        <p:spPr>
          <a:xfrm>
            <a:off x="1697876" y="688569"/>
            <a:ext cx="3295551" cy="2062103"/>
          </a:xfrm>
          <a:prstGeom prst="rect">
            <a:avLst/>
          </a:prstGeom>
        </p:spPr>
        <p:txBody>
          <a:bodyPr wrap="square">
            <a:spAutoFit/>
          </a:bodyPr>
          <a:lstStyle/>
          <a:p>
            <a:pPr algn="ctr"/>
            <a:r>
              <a:rPr lang="vi-VN" sz="3200" b="1" i="1" dirty="0" smtClean="0">
                <a:latin typeface="Times New Roman" panose="02020603050405020304" pitchFamily="18" charset="0"/>
                <a:cs typeface="Times New Roman" panose="02020603050405020304" pitchFamily="18" charset="0"/>
              </a:rPr>
              <a:t>Theo em, đâu là điểm chung (giống nhau) giữa các hội thi?</a:t>
            </a:r>
            <a:endParaRPr lang="en-US" sz="3200" b="1" i="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6474769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with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circle(in)">
                                      <p:cBhvr>
                                        <p:cTn id="7" dur="2000"/>
                                        <p:tgtEl>
                                          <p:spTgt spid="26"/>
                                        </p:tgtEl>
                                      </p:cBhvr>
                                    </p:animEffect>
                                  </p:childTnLst>
                                </p:cTn>
                              </p:par>
                              <p:par>
                                <p:cTn id="8" presetID="6" presetClass="entr" presetSubtype="16" fill="hold" grpId="0"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circle(in)">
                                      <p:cBhvr>
                                        <p:cTn id="10" dur="20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3" cstate="print">
            <a:extLst>
              <a:ext uri="{28A0092B-C50C-407E-A947-70E740481C1C}">
                <a14:useLocalDpi xmlns:a14="http://schemas.microsoft.com/office/drawing/2010/main" val="0"/>
              </a:ext>
            </a:extLst>
          </a:blip>
          <a:srcRect l="12146" t="38999" r="36950" b="2189"/>
          <a:stretch/>
        </p:blipFill>
        <p:spPr>
          <a:xfrm>
            <a:off x="5192857" y="-557213"/>
            <a:ext cx="12660385" cy="7672388"/>
          </a:xfrm>
          <a:prstGeom prst="rect">
            <a:avLst/>
          </a:prstGeom>
        </p:spPr>
      </p:pic>
      <p:pic>
        <p:nvPicPr>
          <p:cNvPr id="5" name="Picture 4"/>
          <p:cNvPicPr>
            <a:picLocks noGrp="1" noRot="1" noChangeAspect="1" noMove="1" noResize="1" noEditPoints="1" noAdjustHandles="1" noChangeArrowheads="1" noChangeShapeType="1" noCrop="1"/>
          </p:cNvPicPr>
          <p:nvPr/>
        </p:nvPicPr>
        <p:blipFill>
          <a:blip r:embed="rId4">
            <a:extLst>
              <a:ext uri="{28A0092B-C50C-407E-A947-70E740481C1C}">
                <a14:useLocalDpi xmlns:a14="http://schemas.microsoft.com/office/drawing/2010/main" val="0"/>
              </a:ext>
            </a:extLst>
          </a:blip>
          <a:stretch>
            <a:fillRect/>
          </a:stretch>
        </p:blipFill>
        <p:spPr>
          <a:xfrm flipH="1" flipV="1">
            <a:off x="0" y="0"/>
            <a:ext cx="12192000" cy="6858000"/>
          </a:xfrm>
          <a:prstGeom prst="rect">
            <a:avLst/>
          </a:prstGeom>
        </p:spPr>
      </p:pic>
      <p:sp>
        <p:nvSpPr>
          <p:cNvPr id="20" name="TextBox 19"/>
          <p:cNvSpPr txBox="1"/>
          <p:nvPr/>
        </p:nvSpPr>
        <p:spPr>
          <a:xfrm>
            <a:off x="204960" y="689223"/>
            <a:ext cx="5710065" cy="6124754"/>
          </a:xfrm>
          <a:prstGeom prst="rect">
            <a:avLst/>
          </a:prstGeom>
          <a:noFill/>
        </p:spPr>
        <p:txBody>
          <a:bodyPr wrap="square" rtlCol="0">
            <a:spAutoFit/>
          </a:bodyPr>
          <a:lstStyle/>
          <a:p>
            <a:pPr algn="just"/>
            <a:r>
              <a:rPr lang="en-US" sz="2800" dirty="0" smtClean="0">
                <a:solidFill>
                  <a:prstClr val="black"/>
                </a:solidFill>
                <a:latin typeface="Times New Roman" panose="02020603050405020304" pitchFamily="18" charset="0"/>
                <a:cs typeface="Times New Roman" panose="02020603050405020304" pitchFamily="18" charset="0"/>
                <a:sym typeface="Wingdings" panose="05000000000000000000" pitchFamily="2" charset="2"/>
              </a:rPr>
              <a:t> </a:t>
            </a:r>
            <a:r>
              <a:rPr lang="vi-VN" sz="2800" dirty="0" smtClean="0">
                <a:solidFill>
                  <a:prstClr val="black"/>
                </a:solidFill>
                <a:latin typeface="Times New Roman" panose="02020603050405020304" pitchFamily="18" charset="0"/>
                <a:cs typeface="Times New Roman" panose="02020603050405020304" pitchFamily="18" charset="0"/>
              </a:rPr>
              <a:t>Các </a:t>
            </a:r>
            <a:r>
              <a:rPr lang="vi-VN" sz="2800" dirty="0">
                <a:solidFill>
                  <a:prstClr val="black"/>
                </a:solidFill>
                <a:latin typeface="Times New Roman" panose="02020603050405020304" pitchFamily="18" charset="0"/>
                <a:cs typeface="Times New Roman" panose="02020603050405020304" pitchFamily="18" charset="0"/>
              </a:rPr>
              <a:t>cuộc thi thổi cơm ở các vùng đất khác nhau có những quy định, luật lệ, đặc trưng riêng nhưng mục đích chung của những hội thi đó là để thử thách tài năng, sự khéo léo, đảm đang của con </a:t>
            </a:r>
            <a:r>
              <a:rPr lang="vi-VN" sz="2800" dirty="0" smtClean="0">
                <a:solidFill>
                  <a:prstClr val="black"/>
                </a:solidFill>
                <a:latin typeface="Times New Roman" panose="02020603050405020304" pitchFamily="18" charset="0"/>
                <a:cs typeface="Times New Roman" panose="02020603050405020304" pitchFamily="18" charset="0"/>
              </a:rPr>
              <a:t>người. </a:t>
            </a:r>
            <a:r>
              <a:rPr lang="vi-VN" sz="2800" dirty="0">
                <a:solidFill>
                  <a:prstClr val="black"/>
                </a:solidFill>
                <a:latin typeface="Times New Roman" panose="02020603050405020304" pitchFamily="18" charset="0"/>
                <a:cs typeface="Times New Roman" panose="02020603050405020304" pitchFamily="18" charset="0"/>
              </a:rPr>
              <a:t>Đồng thời, qua các hội thi, nhân dân ta thể hiện sự coi trọng lúa gạo - một sản vật giản dị mà vô cùng quý giá, kết tinh những điều tinh túy nhất của đất trời. Văn bản cũng </a:t>
            </a:r>
            <a:r>
              <a:rPr lang="en-US" sz="2800" dirty="0" err="1" smtClean="0">
                <a:solidFill>
                  <a:prstClr val="black"/>
                </a:solidFill>
                <a:latin typeface="Times New Roman" panose="02020603050405020304" pitchFamily="18" charset="0"/>
                <a:cs typeface="Times New Roman" panose="02020603050405020304" pitchFamily="18" charset="0"/>
              </a:rPr>
              <a:t>khơi</a:t>
            </a:r>
            <a:r>
              <a:rPr lang="en-US" sz="2800" dirty="0" smtClean="0">
                <a:solidFill>
                  <a:prstClr val="black"/>
                </a:solidFill>
                <a:latin typeface="Times New Roman" panose="02020603050405020304" pitchFamily="18" charset="0"/>
                <a:cs typeface="Times New Roman" panose="02020603050405020304" pitchFamily="18" charset="0"/>
              </a:rPr>
              <a:t> </a:t>
            </a:r>
            <a:r>
              <a:rPr lang="en-US" sz="2800" dirty="0" err="1" smtClean="0">
                <a:solidFill>
                  <a:prstClr val="black"/>
                </a:solidFill>
                <a:latin typeface="Times New Roman" panose="02020603050405020304" pitchFamily="18" charset="0"/>
                <a:cs typeface="Times New Roman" panose="02020603050405020304" pitchFamily="18" charset="0"/>
              </a:rPr>
              <a:t>gợi</a:t>
            </a:r>
            <a:r>
              <a:rPr lang="en-US" sz="2800" dirty="0" smtClean="0">
                <a:solidFill>
                  <a:prstClr val="black"/>
                </a:solidFill>
                <a:latin typeface="Times New Roman" panose="02020603050405020304" pitchFamily="18" charset="0"/>
                <a:cs typeface="Times New Roman" panose="02020603050405020304" pitchFamily="18" charset="0"/>
              </a:rPr>
              <a:t> </a:t>
            </a:r>
            <a:r>
              <a:rPr lang="vi-VN" sz="2800" dirty="0" smtClean="0">
                <a:solidFill>
                  <a:prstClr val="black"/>
                </a:solidFill>
                <a:latin typeface="Times New Roman" panose="02020603050405020304" pitchFamily="18" charset="0"/>
                <a:cs typeface="Times New Roman" panose="02020603050405020304" pitchFamily="18" charset="0"/>
              </a:rPr>
              <a:t>cho </a:t>
            </a:r>
            <a:r>
              <a:rPr lang="vi-VN" sz="2800" dirty="0">
                <a:solidFill>
                  <a:prstClr val="black"/>
                </a:solidFill>
                <a:latin typeface="Times New Roman" panose="02020603050405020304" pitchFamily="18" charset="0"/>
                <a:cs typeface="Times New Roman" panose="02020603050405020304" pitchFamily="18" charset="0"/>
              </a:rPr>
              <a:t>người </a:t>
            </a:r>
            <a:r>
              <a:rPr lang="vi-VN" sz="2800" dirty="0" smtClean="0">
                <a:solidFill>
                  <a:prstClr val="black"/>
                </a:solidFill>
                <a:latin typeface="Times New Roman" panose="02020603050405020304" pitchFamily="18" charset="0"/>
                <a:cs typeface="Times New Roman" panose="02020603050405020304" pitchFamily="18" charset="0"/>
              </a:rPr>
              <a:t>đọc</a:t>
            </a:r>
            <a:r>
              <a:rPr lang="en-US" sz="2800" dirty="0" smtClean="0">
                <a:solidFill>
                  <a:prstClr val="black"/>
                </a:solidFill>
                <a:latin typeface="Times New Roman" panose="02020603050405020304" pitchFamily="18" charset="0"/>
                <a:cs typeface="Times New Roman" panose="02020603050405020304" pitchFamily="18" charset="0"/>
              </a:rPr>
              <a:t> </a:t>
            </a:r>
            <a:r>
              <a:rPr lang="en-US" sz="2800" dirty="0" err="1" smtClean="0">
                <a:solidFill>
                  <a:prstClr val="black"/>
                </a:solidFill>
                <a:latin typeface="Times New Roman" panose="02020603050405020304" pitchFamily="18" charset="0"/>
                <a:cs typeface="Times New Roman" panose="02020603050405020304" pitchFamily="18" charset="0"/>
              </a:rPr>
              <a:t>tình</a:t>
            </a:r>
            <a:r>
              <a:rPr lang="en-US" sz="2800" dirty="0" smtClean="0">
                <a:solidFill>
                  <a:prstClr val="black"/>
                </a:solidFill>
                <a:latin typeface="Times New Roman" panose="02020603050405020304" pitchFamily="18" charset="0"/>
                <a:cs typeface="Times New Roman" panose="02020603050405020304" pitchFamily="18" charset="0"/>
              </a:rPr>
              <a:t> </a:t>
            </a:r>
            <a:r>
              <a:rPr lang="en-US" sz="2800" dirty="0" err="1" smtClean="0">
                <a:solidFill>
                  <a:prstClr val="black"/>
                </a:solidFill>
                <a:latin typeface="Times New Roman" panose="02020603050405020304" pitchFamily="18" charset="0"/>
                <a:cs typeface="Times New Roman" panose="02020603050405020304" pitchFamily="18" charset="0"/>
              </a:rPr>
              <a:t>yêu</a:t>
            </a:r>
            <a:r>
              <a:rPr lang="en-US" sz="2800" dirty="0" smtClean="0">
                <a:solidFill>
                  <a:prstClr val="black"/>
                </a:solidFill>
                <a:latin typeface="Times New Roman" panose="02020603050405020304" pitchFamily="18" charset="0"/>
                <a:cs typeface="Times New Roman" panose="02020603050405020304" pitchFamily="18" charset="0"/>
              </a:rPr>
              <a:t>, </a:t>
            </a:r>
            <a:r>
              <a:rPr lang="en-US" sz="2800" dirty="0" err="1" smtClean="0">
                <a:solidFill>
                  <a:prstClr val="black"/>
                </a:solidFill>
                <a:latin typeface="Times New Roman" panose="02020603050405020304" pitchFamily="18" charset="0"/>
                <a:cs typeface="Times New Roman" panose="02020603050405020304" pitchFamily="18" charset="0"/>
              </a:rPr>
              <a:t>niềm</a:t>
            </a:r>
            <a:r>
              <a:rPr lang="en-US" sz="2800" dirty="0" smtClean="0">
                <a:solidFill>
                  <a:prstClr val="black"/>
                </a:solidFill>
                <a:latin typeface="Times New Roman" panose="02020603050405020304" pitchFamily="18" charset="0"/>
                <a:cs typeface="Times New Roman" panose="02020603050405020304" pitchFamily="18" charset="0"/>
              </a:rPr>
              <a:t> t</a:t>
            </a:r>
            <a:r>
              <a:rPr lang="vi-VN" sz="2800" dirty="0" smtClean="0">
                <a:solidFill>
                  <a:prstClr val="black"/>
                </a:solidFill>
                <a:latin typeface="Times New Roman" panose="02020603050405020304" pitchFamily="18" charset="0"/>
                <a:cs typeface="Times New Roman" panose="02020603050405020304" pitchFamily="18" charset="0"/>
              </a:rPr>
              <a:t>ự hào</a:t>
            </a:r>
            <a:r>
              <a:rPr lang="en-US" sz="2800" dirty="0" smtClean="0">
                <a:solidFill>
                  <a:prstClr val="black"/>
                </a:solidFill>
                <a:latin typeface="Times New Roman" panose="02020603050405020304" pitchFamily="18" charset="0"/>
                <a:cs typeface="Times New Roman" panose="02020603050405020304" pitchFamily="18" charset="0"/>
              </a:rPr>
              <a:t> </a:t>
            </a:r>
            <a:r>
              <a:rPr lang="en-US" sz="2800" dirty="0" err="1" smtClean="0">
                <a:solidFill>
                  <a:prstClr val="black"/>
                </a:solidFill>
                <a:latin typeface="Times New Roman" panose="02020603050405020304" pitchFamily="18" charset="0"/>
                <a:cs typeface="Times New Roman" panose="02020603050405020304" pitchFamily="18" charset="0"/>
              </a:rPr>
              <a:t>và</a:t>
            </a:r>
            <a:r>
              <a:rPr lang="en-US" sz="2800" dirty="0" smtClean="0">
                <a:solidFill>
                  <a:prstClr val="black"/>
                </a:solidFill>
                <a:latin typeface="Times New Roman" panose="02020603050405020304" pitchFamily="18" charset="0"/>
                <a:cs typeface="Times New Roman" panose="02020603050405020304" pitchFamily="18" charset="0"/>
              </a:rPr>
              <a:t> </a:t>
            </a:r>
            <a:r>
              <a:rPr lang="vi-VN" sz="2800" dirty="0" smtClean="0">
                <a:solidFill>
                  <a:prstClr val="black"/>
                </a:solidFill>
                <a:latin typeface="Times New Roman" panose="02020603050405020304" pitchFamily="18" charset="0"/>
                <a:cs typeface="Times New Roman" panose="02020603050405020304" pitchFamily="18" charset="0"/>
              </a:rPr>
              <a:t>yêu</a:t>
            </a:r>
            <a:r>
              <a:rPr lang="en-US" sz="2800" dirty="0" smtClean="0">
                <a:solidFill>
                  <a:prstClr val="black"/>
                </a:solidFill>
                <a:latin typeface="Times New Roman" panose="02020603050405020304" pitchFamily="18" charset="0"/>
                <a:cs typeface="Times New Roman" panose="02020603050405020304" pitchFamily="18" charset="0"/>
              </a:rPr>
              <a:t> </a:t>
            </a:r>
            <a:r>
              <a:rPr lang="en-US" sz="2800" dirty="0" err="1" smtClean="0">
                <a:solidFill>
                  <a:prstClr val="black"/>
                </a:solidFill>
                <a:latin typeface="Times New Roman" panose="02020603050405020304" pitchFamily="18" charset="0"/>
                <a:cs typeface="Times New Roman" panose="02020603050405020304" pitchFamily="18" charset="0"/>
              </a:rPr>
              <a:t>thích</a:t>
            </a:r>
            <a:r>
              <a:rPr lang="en-US" sz="2800" dirty="0" smtClean="0">
                <a:solidFill>
                  <a:prstClr val="black"/>
                </a:solidFill>
                <a:latin typeface="Times New Roman" panose="02020603050405020304" pitchFamily="18" charset="0"/>
                <a:cs typeface="Times New Roman" panose="02020603050405020304" pitchFamily="18" charset="0"/>
              </a:rPr>
              <a:t> </a:t>
            </a:r>
            <a:r>
              <a:rPr lang="en-US" sz="2800" dirty="0" err="1" smtClean="0">
                <a:solidFill>
                  <a:prstClr val="black"/>
                </a:solidFill>
                <a:latin typeface="Times New Roman" panose="02020603050405020304" pitchFamily="18" charset="0"/>
                <a:cs typeface="Times New Roman" panose="02020603050405020304" pitchFamily="18" charset="0"/>
              </a:rPr>
              <a:t>giữ</a:t>
            </a:r>
            <a:r>
              <a:rPr lang="en-US" sz="2800" dirty="0" smtClean="0">
                <a:solidFill>
                  <a:prstClr val="black"/>
                </a:solidFill>
                <a:latin typeface="Times New Roman" panose="02020603050405020304" pitchFamily="18" charset="0"/>
                <a:cs typeface="Times New Roman" panose="02020603050405020304" pitchFamily="18" charset="0"/>
              </a:rPr>
              <a:t> </a:t>
            </a:r>
            <a:r>
              <a:rPr lang="en-US" sz="2800" dirty="0" err="1" smtClean="0">
                <a:solidFill>
                  <a:prstClr val="black"/>
                </a:solidFill>
                <a:latin typeface="Times New Roman" panose="02020603050405020304" pitchFamily="18" charset="0"/>
                <a:cs typeface="Times New Roman" panose="02020603050405020304" pitchFamily="18" charset="0"/>
              </a:rPr>
              <a:t>gìn</a:t>
            </a:r>
            <a:r>
              <a:rPr lang="vi-VN" sz="2800" dirty="0" smtClean="0">
                <a:solidFill>
                  <a:prstClr val="black"/>
                </a:solidFill>
                <a:latin typeface="Times New Roman" panose="02020603050405020304" pitchFamily="18" charset="0"/>
                <a:cs typeface="Times New Roman" panose="02020603050405020304" pitchFamily="18" charset="0"/>
              </a:rPr>
              <a:t> </a:t>
            </a:r>
            <a:r>
              <a:rPr lang="vi-VN" sz="2800" dirty="0">
                <a:solidFill>
                  <a:prstClr val="black"/>
                </a:solidFill>
                <a:latin typeface="Times New Roman" panose="02020603050405020304" pitchFamily="18" charset="0"/>
                <a:cs typeface="Times New Roman" panose="02020603050405020304" pitchFamily="18" charset="0"/>
              </a:rPr>
              <a:t>những truyền thống văn hóa tốt đẹp của dân tộc.</a:t>
            </a:r>
          </a:p>
        </p:txBody>
      </p:sp>
    </p:spTree>
    <p:extLst>
      <p:ext uri="{BB962C8B-B14F-4D97-AF65-F5344CB8AC3E}">
        <p14:creationId xmlns:p14="http://schemas.microsoft.com/office/powerpoint/2010/main" val="40521955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arn(inVertical)">
                                      <p:cBhvr>
                                        <p:cTn id="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Group 12"/>
          <p:cNvGrpSpPr/>
          <p:nvPr/>
        </p:nvGrpSpPr>
        <p:grpSpPr>
          <a:xfrm>
            <a:off x="-89217" y="197966"/>
            <a:ext cx="9529052" cy="461665"/>
            <a:chOff x="-178462" y="1828800"/>
            <a:chExt cx="19060588" cy="923316"/>
          </a:xfrm>
        </p:grpSpPr>
        <p:sp>
          <p:nvSpPr>
            <p:cNvPr id="14" name="Round Same Side Corner Rectangle 13"/>
            <p:cNvSpPr/>
            <p:nvPr/>
          </p:nvSpPr>
          <p:spPr>
            <a:xfrm rot="5400000">
              <a:off x="440265" y="1210077"/>
              <a:ext cx="886537" cy="2123991"/>
            </a:xfrm>
            <a:prstGeom prst="round2SameRect">
              <a:avLst/>
            </a:prstGeom>
            <a:solidFill>
              <a:schemeClr val="accent5">
                <a:lumMod val="75000"/>
              </a:schemeClr>
            </a:solidFill>
            <a:ln w="285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6536"/>
              <a:endParaRPr lang="en-US" sz="2133">
                <a:solidFill>
                  <a:prstClr val="white"/>
                </a:solidFill>
              </a:endParaRPr>
            </a:p>
          </p:txBody>
        </p:sp>
        <p:sp>
          <p:nvSpPr>
            <p:cNvPr id="15" name="TextBox 14"/>
            <p:cNvSpPr txBox="1"/>
            <p:nvPr/>
          </p:nvSpPr>
          <p:spPr>
            <a:xfrm>
              <a:off x="-5" y="1828800"/>
              <a:ext cx="1716938" cy="923316"/>
            </a:xfrm>
            <a:prstGeom prst="rect">
              <a:avLst/>
            </a:prstGeom>
            <a:noFill/>
          </p:spPr>
          <p:txBody>
            <a:bodyPr wrap="square" rtlCol="0">
              <a:spAutoFit/>
            </a:bodyPr>
            <a:lstStyle/>
            <a:p>
              <a:pPr algn="ctr" defTabSz="1076536"/>
              <a:r>
                <a:rPr lang="en-US" sz="2400" b="1" dirty="0" smtClean="0">
                  <a:solidFill>
                    <a:prstClr val="white"/>
                  </a:solidFill>
                  <a:latin typeface="Tahoma" panose="020B0604030504040204" pitchFamily="34" charset="0"/>
                  <a:ea typeface="Tahoma" panose="020B0604030504040204" pitchFamily="34" charset="0"/>
                  <a:cs typeface="Tahoma" panose="020B0604030504040204" pitchFamily="34" charset="0"/>
                </a:rPr>
                <a:t>I</a:t>
              </a:r>
              <a:r>
                <a:rPr lang="vi-VN" sz="2400" b="1" dirty="0" smtClean="0">
                  <a:solidFill>
                    <a:prstClr val="white"/>
                  </a:solidFill>
                  <a:latin typeface="Tahoma" panose="020B0604030504040204" pitchFamily="34" charset="0"/>
                  <a:ea typeface="Tahoma" panose="020B0604030504040204" pitchFamily="34" charset="0"/>
                  <a:cs typeface="Tahoma" panose="020B0604030504040204" pitchFamily="34" charset="0"/>
                </a:rPr>
                <a:t>I</a:t>
              </a:r>
              <a:r>
                <a:rPr lang="en-US" sz="2400" b="1" dirty="0" smtClean="0">
                  <a:solidFill>
                    <a:prstClr val="white"/>
                  </a:solidFill>
                  <a:latin typeface="Tahoma" panose="020B0604030504040204" pitchFamily="34" charset="0"/>
                  <a:ea typeface="Tahoma" panose="020B0604030504040204" pitchFamily="34" charset="0"/>
                  <a:cs typeface="Tahoma" panose="020B0604030504040204" pitchFamily="34" charset="0"/>
                </a:rPr>
                <a:t>I</a:t>
              </a:r>
              <a:endParaRPr lang="en-US" sz="24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16" name="TextBox 15"/>
            <p:cNvSpPr txBox="1"/>
            <p:nvPr/>
          </p:nvSpPr>
          <p:spPr>
            <a:xfrm>
              <a:off x="2067735" y="1828800"/>
              <a:ext cx="16814391" cy="923316"/>
            </a:xfrm>
            <a:prstGeom prst="rect">
              <a:avLst/>
            </a:prstGeom>
            <a:noFill/>
          </p:spPr>
          <p:txBody>
            <a:bodyPr wrap="square" rtlCol="0">
              <a:spAutoFit/>
            </a:bodyPr>
            <a:lstStyle/>
            <a:p>
              <a:pPr defTabSz="1076536"/>
              <a:r>
                <a:rPr lang="vi-VN" sz="2400" b="1" dirty="0" smtClean="0">
                  <a:solidFill>
                    <a:srgbClr val="31859C"/>
                  </a:solidFill>
                  <a:latin typeface="Tahoma" panose="020B0604030504040204" pitchFamily="34" charset="0"/>
                  <a:cs typeface="Tahoma" panose="020B0604030504040204" pitchFamily="34" charset="0"/>
                </a:rPr>
                <a:t>TỔNG KẾT</a:t>
              </a:r>
              <a:endParaRPr lang="en-US" sz="2400" b="1" dirty="0">
                <a:solidFill>
                  <a:srgbClr val="31859C"/>
                </a:solidFill>
                <a:latin typeface="Tahoma" panose="020B0604030504040204" pitchFamily="34" charset="0"/>
                <a:cs typeface="Tahoma" panose="020B0604030504040204" pitchFamily="34" charset="0"/>
              </a:endParaRPr>
            </a:p>
          </p:txBody>
        </p:sp>
      </p:grpSp>
      <p:sp>
        <p:nvSpPr>
          <p:cNvPr id="7" name="Rectangle 6"/>
          <p:cNvSpPr/>
          <p:nvPr/>
        </p:nvSpPr>
        <p:spPr>
          <a:xfrm>
            <a:off x="-89217" y="1481859"/>
            <a:ext cx="6147117" cy="1200329"/>
          </a:xfrm>
          <a:prstGeom prst="rect">
            <a:avLst/>
          </a:prstGeom>
          <a:solidFill>
            <a:srgbClr val="F0F8FA">
              <a:alpha val="83137"/>
            </a:srgbClr>
          </a:solidFill>
        </p:spPr>
        <p:txBody>
          <a:bodyPr wrap="square">
            <a:spAutoFit/>
          </a:bodyPr>
          <a:lstStyle/>
          <a:p>
            <a:pPr defTabSz="914103">
              <a:lnSpc>
                <a:spcPct val="150000"/>
              </a:lnSpc>
              <a:spcBef>
                <a:spcPct val="0"/>
              </a:spcBef>
            </a:pPr>
            <a:endParaRPr lang="vi-VN" altLang="en-US" sz="2400" i="1" dirty="0" smtClean="0">
              <a:solidFill>
                <a:prstClr val="white"/>
              </a:solidFill>
              <a:latin typeface="Times New Roman" panose="02020603050405020304" pitchFamily="18" charset="0"/>
            </a:endParaRPr>
          </a:p>
          <a:p>
            <a:pPr defTabSz="914103">
              <a:lnSpc>
                <a:spcPct val="150000"/>
              </a:lnSpc>
              <a:spcBef>
                <a:spcPct val="0"/>
              </a:spcBef>
            </a:pPr>
            <a:endParaRPr lang="vi-VN" altLang="en-US" sz="2400" i="1" dirty="0">
              <a:solidFill>
                <a:prstClr val="white"/>
              </a:solidFill>
              <a:latin typeface="Times New Roman" panose="02020603050405020304" pitchFamily="18" charset="0"/>
            </a:endParaRPr>
          </a:p>
        </p:txBody>
      </p:sp>
      <p:pic>
        <p:nvPicPr>
          <p:cNvPr id="3" name="Picture 2"/>
          <p:cNvPicPr>
            <a:picLocks noChangeAspect="1"/>
          </p:cNvPicPr>
          <p:nvPr/>
        </p:nvPicPr>
        <p:blipFill>
          <a:blip r:embed="rId3"/>
          <a:stretch>
            <a:fillRect/>
          </a:stretch>
        </p:blipFill>
        <p:spPr>
          <a:xfrm>
            <a:off x="480918" y="1481859"/>
            <a:ext cx="5006845" cy="1565195"/>
          </a:xfrm>
          <a:prstGeom prst="rect">
            <a:avLst/>
          </a:prstGeom>
        </p:spPr>
      </p:pic>
      <p:pic>
        <p:nvPicPr>
          <p:cNvPr id="9" name="Picture 8"/>
          <p:cNvPicPr>
            <a:picLocks noChangeAspect="1"/>
          </p:cNvPicPr>
          <p:nvPr/>
        </p:nvPicPr>
        <p:blipFill>
          <a:blip r:embed="rId4"/>
          <a:stretch>
            <a:fillRect/>
          </a:stretch>
        </p:blipFill>
        <p:spPr>
          <a:xfrm>
            <a:off x="6628035" y="765330"/>
            <a:ext cx="2530253" cy="1916858"/>
          </a:xfrm>
          <a:prstGeom prst="rect">
            <a:avLst/>
          </a:prstGeom>
        </p:spPr>
      </p:pic>
      <p:pic>
        <p:nvPicPr>
          <p:cNvPr id="10" name="Picture 9"/>
          <p:cNvPicPr>
            <a:picLocks noChangeAspect="1"/>
          </p:cNvPicPr>
          <p:nvPr/>
        </p:nvPicPr>
        <p:blipFill>
          <a:blip r:embed="rId5"/>
          <a:stretch>
            <a:fillRect/>
          </a:stretch>
        </p:blipFill>
        <p:spPr>
          <a:xfrm>
            <a:off x="9365844" y="765331"/>
            <a:ext cx="2595012" cy="1916858"/>
          </a:xfrm>
          <a:prstGeom prst="rect">
            <a:avLst/>
          </a:prstGeom>
        </p:spPr>
      </p:pic>
      <p:sp>
        <p:nvSpPr>
          <p:cNvPr id="11" name="Rectangle 10"/>
          <p:cNvSpPr/>
          <p:nvPr/>
        </p:nvSpPr>
        <p:spPr>
          <a:xfrm>
            <a:off x="2875363" y="3377079"/>
            <a:ext cx="7254475" cy="2308324"/>
          </a:xfrm>
          <a:prstGeom prst="rect">
            <a:avLst/>
          </a:prstGeom>
        </p:spPr>
        <p:txBody>
          <a:bodyPr wrap="square">
            <a:spAutoFit/>
          </a:bodyPr>
          <a:lstStyle/>
          <a:p>
            <a:pPr>
              <a:lnSpc>
                <a:spcPct val="150000"/>
              </a:lnSpc>
            </a:pPr>
            <a:r>
              <a:rPr lang="vi-VN" sz="3200" dirty="0">
                <a:solidFill>
                  <a:prstClr val="black"/>
                </a:solidFill>
                <a:latin typeface="Times New Roman" panose="02020603050405020304" pitchFamily="18" charset="0"/>
                <a:cs typeface="Times New Roman" panose="02020603050405020304" pitchFamily="18" charset="0"/>
              </a:rPr>
              <a:t>- Thông tin cụ thể chính xác.</a:t>
            </a:r>
          </a:p>
          <a:p>
            <a:pPr>
              <a:lnSpc>
                <a:spcPct val="150000"/>
              </a:lnSpc>
            </a:pPr>
            <a:r>
              <a:rPr lang="vi-VN" sz="3200" dirty="0" smtClean="0">
                <a:solidFill>
                  <a:prstClr val="black"/>
                </a:solidFill>
                <a:latin typeface="Times New Roman" panose="02020603050405020304" pitchFamily="18" charset="0"/>
                <a:cs typeface="Times New Roman" panose="02020603050405020304" pitchFamily="18" charset="0"/>
              </a:rPr>
              <a:t>- </a:t>
            </a:r>
            <a:r>
              <a:rPr lang="vi-VN" sz="3200" dirty="0">
                <a:solidFill>
                  <a:prstClr val="black"/>
                </a:solidFill>
                <a:latin typeface="Times New Roman" panose="02020603050405020304" pitchFamily="18" charset="0"/>
                <a:cs typeface="Times New Roman" panose="02020603050405020304" pitchFamily="18" charset="0"/>
              </a:rPr>
              <a:t>Kết hợp chữ viết cùng tranh minh họa làm văn bản sinh động, hấp dẫn, lôi cuốn.</a:t>
            </a:r>
            <a:endParaRPr lang="en-US" sz="3200" dirty="0">
              <a:solidFill>
                <a:prstClr val="black"/>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0524378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barn(inVertical)">
                                      <p:cBhvr>
                                        <p:cTn id="14" dur="500"/>
                                        <p:tgtEl>
                                          <p:spTgt spid="3"/>
                                        </p:tgtEl>
                                      </p:cBhvr>
                                    </p:animEffect>
                                  </p:childTnLst>
                                </p:cTn>
                              </p:par>
                              <p:par>
                                <p:cTn id="15" presetID="16" presetClass="entr" presetSubtype="21"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arn(inVertic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circle(in)">
                                      <p:cBhvr>
                                        <p:cTn id="22" dur="2000"/>
                                        <p:tgtEl>
                                          <p:spTgt spid="10"/>
                                        </p:tgtEl>
                                      </p:cBhvr>
                                    </p:animEffect>
                                  </p:childTnLst>
                                </p:cTn>
                              </p:par>
                              <p:par>
                                <p:cTn id="23" presetID="6" presetClass="entr" presetSubtype="16" fill="hold" nodeType="with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circle(in)">
                                      <p:cBhvr>
                                        <p:cTn id="25" dur="2000"/>
                                        <p:tgtEl>
                                          <p:spTgt spid="9"/>
                                        </p:tgtEl>
                                      </p:cBhvr>
                                    </p:animEffect>
                                  </p:childTnLst>
                                </p:cTn>
                              </p:par>
                            </p:childTnLst>
                          </p:cTn>
                        </p:par>
                      </p:childTnLst>
                    </p:cTn>
                  </p:par>
                  <p:par>
                    <p:cTn id="26" fill="hold">
                      <p:stCondLst>
                        <p:cond delay="indefinite"/>
                      </p:stCondLst>
                      <p:childTnLst>
                        <p:par>
                          <p:cTn id="27" fill="hold">
                            <p:stCondLst>
                              <p:cond delay="0"/>
                            </p:stCondLst>
                            <p:childTnLst>
                              <p:par>
                                <p:cTn id="28" presetID="16" presetClass="entr" presetSubtype="21" fill="hold" grpId="0" nodeType="click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barn(inVertical)">
                                      <p:cBhvr>
                                        <p:cTn id="3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1"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Group 12"/>
          <p:cNvGrpSpPr/>
          <p:nvPr/>
        </p:nvGrpSpPr>
        <p:grpSpPr>
          <a:xfrm>
            <a:off x="-89217" y="197966"/>
            <a:ext cx="9529052" cy="461665"/>
            <a:chOff x="-178462" y="1828800"/>
            <a:chExt cx="19060588" cy="923316"/>
          </a:xfrm>
        </p:grpSpPr>
        <p:sp>
          <p:nvSpPr>
            <p:cNvPr id="14" name="Round Same Side Corner Rectangle 13"/>
            <p:cNvSpPr/>
            <p:nvPr/>
          </p:nvSpPr>
          <p:spPr>
            <a:xfrm rot="5400000">
              <a:off x="440265" y="1210077"/>
              <a:ext cx="886537" cy="2123991"/>
            </a:xfrm>
            <a:prstGeom prst="round2SameRect">
              <a:avLst/>
            </a:prstGeom>
            <a:solidFill>
              <a:schemeClr val="accent5">
                <a:lumMod val="75000"/>
              </a:schemeClr>
            </a:solidFill>
            <a:ln w="285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6536"/>
              <a:endParaRPr lang="en-US" sz="2133">
                <a:solidFill>
                  <a:prstClr val="white"/>
                </a:solidFill>
              </a:endParaRPr>
            </a:p>
          </p:txBody>
        </p:sp>
        <p:sp>
          <p:nvSpPr>
            <p:cNvPr id="15" name="TextBox 14"/>
            <p:cNvSpPr txBox="1"/>
            <p:nvPr/>
          </p:nvSpPr>
          <p:spPr>
            <a:xfrm>
              <a:off x="-5" y="1828800"/>
              <a:ext cx="1716938" cy="923316"/>
            </a:xfrm>
            <a:prstGeom prst="rect">
              <a:avLst/>
            </a:prstGeom>
            <a:noFill/>
          </p:spPr>
          <p:txBody>
            <a:bodyPr wrap="square" rtlCol="0">
              <a:spAutoFit/>
            </a:bodyPr>
            <a:lstStyle/>
            <a:p>
              <a:pPr algn="ctr" defTabSz="1076536"/>
              <a:r>
                <a:rPr lang="en-US" sz="2400" b="1" dirty="0" smtClean="0">
                  <a:solidFill>
                    <a:prstClr val="white"/>
                  </a:solidFill>
                  <a:latin typeface="Tahoma" panose="020B0604030504040204" pitchFamily="34" charset="0"/>
                  <a:ea typeface="Tahoma" panose="020B0604030504040204" pitchFamily="34" charset="0"/>
                  <a:cs typeface="Tahoma" panose="020B0604030504040204" pitchFamily="34" charset="0"/>
                </a:rPr>
                <a:t>I</a:t>
              </a:r>
              <a:r>
                <a:rPr lang="vi-VN" sz="2400" b="1" dirty="0" smtClean="0">
                  <a:solidFill>
                    <a:prstClr val="white"/>
                  </a:solidFill>
                  <a:latin typeface="Tahoma" panose="020B0604030504040204" pitchFamily="34" charset="0"/>
                  <a:ea typeface="Tahoma" panose="020B0604030504040204" pitchFamily="34" charset="0"/>
                  <a:cs typeface="Tahoma" panose="020B0604030504040204" pitchFamily="34" charset="0"/>
                </a:rPr>
                <a:t>I</a:t>
              </a:r>
              <a:r>
                <a:rPr lang="en-US" sz="2400" b="1" dirty="0" smtClean="0">
                  <a:solidFill>
                    <a:prstClr val="white"/>
                  </a:solidFill>
                  <a:latin typeface="Tahoma" panose="020B0604030504040204" pitchFamily="34" charset="0"/>
                  <a:ea typeface="Tahoma" panose="020B0604030504040204" pitchFamily="34" charset="0"/>
                  <a:cs typeface="Tahoma" panose="020B0604030504040204" pitchFamily="34" charset="0"/>
                </a:rPr>
                <a:t>I</a:t>
              </a:r>
              <a:endParaRPr lang="en-US" sz="24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16" name="TextBox 15"/>
            <p:cNvSpPr txBox="1"/>
            <p:nvPr/>
          </p:nvSpPr>
          <p:spPr>
            <a:xfrm>
              <a:off x="2067735" y="1828800"/>
              <a:ext cx="16814391" cy="923316"/>
            </a:xfrm>
            <a:prstGeom prst="rect">
              <a:avLst/>
            </a:prstGeom>
            <a:noFill/>
          </p:spPr>
          <p:txBody>
            <a:bodyPr wrap="square" rtlCol="0">
              <a:spAutoFit/>
            </a:bodyPr>
            <a:lstStyle/>
            <a:p>
              <a:pPr defTabSz="1076536"/>
              <a:r>
                <a:rPr lang="vi-VN" sz="2400" b="1" dirty="0" smtClean="0">
                  <a:solidFill>
                    <a:srgbClr val="31859C"/>
                  </a:solidFill>
                  <a:latin typeface="Tahoma" panose="020B0604030504040204" pitchFamily="34" charset="0"/>
                  <a:cs typeface="Tahoma" panose="020B0604030504040204" pitchFamily="34" charset="0"/>
                </a:rPr>
                <a:t>TỔNG KẾT</a:t>
              </a:r>
              <a:endParaRPr lang="en-US" sz="2400" b="1" dirty="0">
                <a:solidFill>
                  <a:srgbClr val="31859C"/>
                </a:solidFill>
                <a:latin typeface="Tahoma" panose="020B0604030504040204" pitchFamily="34" charset="0"/>
                <a:cs typeface="Tahoma" panose="020B0604030504040204" pitchFamily="34" charset="0"/>
              </a:endParaRPr>
            </a:p>
          </p:txBody>
        </p:sp>
      </p:grpSp>
      <p:sp>
        <p:nvSpPr>
          <p:cNvPr id="7" name="Rectangle 6"/>
          <p:cNvSpPr/>
          <p:nvPr/>
        </p:nvSpPr>
        <p:spPr>
          <a:xfrm>
            <a:off x="-89217" y="1481859"/>
            <a:ext cx="6147117" cy="1200329"/>
          </a:xfrm>
          <a:prstGeom prst="rect">
            <a:avLst/>
          </a:prstGeom>
          <a:solidFill>
            <a:srgbClr val="F0F8FA">
              <a:alpha val="83137"/>
            </a:srgbClr>
          </a:solidFill>
        </p:spPr>
        <p:txBody>
          <a:bodyPr wrap="square">
            <a:spAutoFit/>
          </a:bodyPr>
          <a:lstStyle/>
          <a:p>
            <a:pPr defTabSz="914103">
              <a:lnSpc>
                <a:spcPct val="150000"/>
              </a:lnSpc>
              <a:spcBef>
                <a:spcPct val="0"/>
              </a:spcBef>
            </a:pPr>
            <a:endParaRPr lang="vi-VN" altLang="en-US" sz="2400" i="1" dirty="0" smtClean="0">
              <a:solidFill>
                <a:prstClr val="white"/>
              </a:solidFill>
              <a:latin typeface="Times New Roman" panose="02020603050405020304" pitchFamily="18" charset="0"/>
            </a:endParaRPr>
          </a:p>
          <a:p>
            <a:pPr defTabSz="914103">
              <a:lnSpc>
                <a:spcPct val="150000"/>
              </a:lnSpc>
              <a:spcBef>
                <a:spcPct val="0"/>
              </a:spcBef>
            </a:pPr>
            <a:endParaRPr lang="vi-VN" altLang="en-US" sz="2400" i="1" dirty="0">
              <a:solidFill>
                <a:prstClr val="white"/>
              </a:solidFill>
              <a:latin typeface="Times New Roman" panose="02020603050405020304" pitchFamily="18" charset="0"/>
            </a:endParaRPr>
          </a:p>
        </p:txBody>
      </p:sp>
      <p:pic>
        <p:nvPicPr>
          <p:cNvPr id="9" name="Picture 8"/>
          <p:cNvPicPr>
            <a:picLocks noChangeAspect="1"/>
          </p:cNvPicPr>
          <p:nvPr/>
        </p:nvPicPr>
        <p:blipFill>
          <a:blip r:embed="rId3"/>
          <a:stretch>
            <a:fillRect/>
          </a:stretch>
        </p:blipFill>
        <p:spPr>
          <a:xfrm>
            <a:off x="6628035" y="765330"/>
            <a:ext cx="2530253" cy="1916858"/>
          </a:xfrm>
          <a:prstGeom prst="rect">
            <a:avLst/>
          </a:prstGeom>
        </p:spPr>
      </p:pic>
      <p:pic>
        <p:nvPicPr>
          <p:cNvPr id="10" name="Picture 9"/>
          <p:cNvPicPr>
            <a:picLocks noChangeAspect="1"/>
          </p:cNvPicPr>
          <p:nvPr/>
        </p:nvPicPr>
        <p:blipFill>
          <a:blip r:embed="rId4"/>
          <a:stretch>
            <a:fillRect/>
          </a:stretch>
        </p:blipFill>
        <p:spPr>
          <a:xfrm>
            <a:off x="9365844" y="765331"/>
            <a:ext cx="2595012" cy="1916858"/>
          </a:xfrm>
          <a:prstGeom prst="rect">
            <a:avLst/>
          </a:prstGeom>
        </p:spPr>
      </p:pic>
      <p:pic>
        <p:nvPicPr>
          <p:cNvPr id="12" name="Picture 11"/>
          <p:cNvPicPr>
            <a:picLocks noChangeAspect="1"/>
          </p:cNvPicPr>
          <p:nvPr/>
        </p:nvPicPr>
        <p:blipFill>
          <a:blip r:embed="rId5"/>
          <a:stretch>
            <a:fillRect/>
          </a:stretch>
        </p:blipFill>
        <p:spPr>
          <a:xfrm>
            <a:off x="372028" y="1481859"/>
            <a:ext cx="5006845" cy="1565195"/>
          </a:xfrm>
          <a:prstGeom prst="rect">
            <a:avLst/>
          </a:prstGeom>
        </p:spPr>
      </p:pic>
      <p:sp>
        <p:nvSpPr>
          <p:cNvPr id="17" name="Rectangle 16"/>
          <p:cNvSpPr/>
          <p:nvPr/>
        </p:nvSpPr>
        <p:spPr>
          <a:xfrm>
            <a:off x="1962227" y="3153114"/>
            <a:ext cx="8191345" cy="2308324"/>
          </a:xfrm>
          <a:prstGeom prst="rect">
            <a:avLst/>
          </a:prstGeom>
        </p:spPr>
        <p:txBody>
          <a:bodyPr wrap="square">
            <a:spAutoFit/>
          </a:bodyPr>
          <a:lstStyle/>
          <a:p>
            <a:pPr>
              <a:lnSpc>
                <a:spcPct val="150000"/>
              </a:lnSpc>
            </a:pPr>
            <a:r>
              <a:rPr lang="vi-VN" sz="3200" dirty="0">
                <a:solidFill>
                  <a:prstClr val="black"/>
                </a:solidFill>
                <a:latin typeface="Times New Roman" panose="02020603050405020304" pitchFamily="18" charset="0"/>
                <a:cs typeface="Times New Roman" panose="02020603050405020304" pitchFamily="18" charset="0"/>
              </a:rPr>
              <a:t>Văn bản cung cấp thông tin, những hiểu biết cho người đọc về lễ hội thi thổi cơm ở các vùng đất khác nhau trên đất nước </a:t>
            </a:r>
            <a:r>
              <a:rPr lang="vi-VN" sz="3200" dirty="0" smtClean="0">
                <a:solidFill>
                  <a:prstClr val="black"/>
                </a:solidFill>
                <a:latin typeface="Times New Roman" panose="02020603050405020304" pitchFamily="18" charset="0"/>
                <a:cs typeface="Times New Roman" panose="02020603050405020304" pitchFamily="18" charset="0"/>
              </a:rPr>
              <a:t>ta.</a:t>
            </a:r>
            <a:endParaRPr lang="en-US" sz="3200" dirty="0">
              <a:solidFill>
                <a:prstClr val="black"/>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6108175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barn(inVertical)">
                                      <p:cBhvr>
                                        <p:cTn id="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447"/>
            <a:ext cx="12192000" cy="7294305"/>
          </a:xfrm>
          <a:prstGeom prst="rect">
            <a:avLst/>
          </a:prstGeom>
          <a:solidFill>
            <a:srgbClr val="F0F8FA">
              <a:alpha val="83137"/>
            </a:srgbClr>
          </a:solidFill>
        </p:spPr>
        <p:txBody>
          <a:bodyPr wrap="square">
            <a:spAutoFit/>
          </a:bodyPr>
          <a:lstStyle/>
          <a:p>
            <a:pPr defTabSz="914103">
              <a:lnSpc>
                <a:spcPct val="150000"/>
              </a:lnSpc>
              <a:spcBef>
                <a:spcPct val="0"/>
              </a:spcBef>
            </a:pPr>
            <a:endParaRPr lang="en-SG" altLang="en-US" sz="2400" i="1" dirty="0" smtClean="0">
              <a:solidFill>
                <a:prstClr val="white"/>
              </a:solidFill>
              <a:latin typeface="Times New Roman" panose="02020603050405020304" pitchFamily="18" charset="0"/>
            </a:endParaRPr>
          </a:p>
          <a:p>
            <a:pPr defTabSz="914103">
              <a:lnSpc>
                <a:spcPct val="150000"/>
              </a:lnSpc>
              <a:spcBef>
                <a:spcPct val="0"/>
              </a:spcBef>
            </a:pPr>
            <a:endParaRPr lang="en-SG" altLang="en-US" sz="2400" i="1" dirty="0">
              <a:solidFill>
                <a:prstClr val="white"/>
              </a:solidFill>
              <a:latin typeface="Times New Roman" panose="02020603050405020304" pitchFamily="18" charset="0"/>
            </a:endParaRPr>
          </a:p>
          <a:p>
            <a:pPr defTabSz="914103">
              <a:lnSpc>
                <a:spcPct val="150000"/>
              </a:lnSpc>
              <a:spcBef>
                <a:spcPct val="0"/>
              </a:spcBef>
            </a:pPr>
            <a:endParaRPr lang="en-SG" altLang="en-US" sz="2400" i="1" dirty="0" smtClean="0">
              <a:solidFill>
                <a:prstClr val="white"/>
              </a:solidFill>
              <a:latin typeface="Times New Roman" panose="02020603050405020304" pitchFamily="18" charset="0"/>
            </a:endParaRPr>
          </a:p>
          <a:p>
            <a:pPr defTabSz="914103">
              <a:lnSpc>
                <a:spcPct val="150000"/>
              </a:lnSpc>
              <a:spcBef>
                <a:spcPct val="0"/>
              </a:spcBef>
            </a:pPr>
            <a:endParaRPr lang="en-SG" altLang="en-US" sz="2400" i="1" dirty="0">
              <a:solidFill>
                <a:prstClr val="white"/>
              </a:solidFill>
              <a:latin typeface="Times New Roman" panose="02020603050405020304" pitchFamily="18" charset="0"/>
            </a:endParaRPr>
          </a:p>
          <a:p>
            <a:pPr defTabSz="914103">
              <a:lnSpc>
                <a:spcPct val="150000"/>
              </a:lnSpc>
              <a:spcBef>
                <a:spcPct val="0"/>
              </a:spcBef>
            </a:pPr>
            <a:endParaRPr lang="en-SG" altLang="en-US" sz="2400" i="1" dirty="0" smtClean="0">
              <a:solidFill>
                <a:prstClr val="white"/>
              </a:solidFill>
              <a:latin typeface="Times New Roman" panose="02020603050405020304" pitchFamily="18" charset="0"/>
            </a:endParaRPr>
          </a:p>
          <a:p>
            <a:pPr defTabSz="914103">
              <a:lnSpc>
                <a:spcPct val="150000"/>
              </a:lnSpc>
              <a:spcBef>
                <a:spcPct val="0"/>
              </a:spcBef>
            </a:pPr>
            <a:endParaRPr lang="en-SG" altLang="en-US" sz="2400" i="1" dirty="0">
              <a:solidFill>
                <a:prstClr val="white"/>
              </a:solidFill>
              <a:latin typeface="Times New Roman" panose="02020603050405020304" pitchFamily="18" charset="0"/>
            </a:endParaRPr>
          </a:p>
          <a:p>
            <a:pPr defTabSz="914103">
              <a:lnSpc>
                <a:spcPct val="150000"/>
              </a:lnSpc>
              <a:spcBef>
                <a:spcPct val="0"/>
              </a:spcBef>
            </a:pPr>
            <a:endParaRPr lang="en-SG" altLang="en-US" sz="2400" i="1" dirty="0" smtClean="0">
              <a:solidFill>
                <a:prstClr val="white"/>
              </a:solidFill>
              <a:latin typeface="Times New Roman" panose="02020603050405020304" pitchFamily="18" charset="0"/>
            </a:endParaRPr>
          </a:p>
          <a:p>
            <a:pPr defTabSz="914103">
              <a:lnSpc>
                <a:spcPct val="150000"/>
              </a:lnSpc>
              <a:spcBef>
                <a:spcPct val="0"/>
              </a:spcBef>
            </a:pPr>
            <a:endParaRPr lang="en-SG" altLang="en-US" sz="2400" i="1" dirty="0">
              <a:solidFill>
                <a:prstClr val="white"/>
              </a:solidFill>
              <a:latin typeface="Times New Roman" panose="02020603050405020304" pitchFamily="18" charset="0"/>
            </a:endParaRPr>
          </a:p>
          <a:p>
            <a:pPr defTabSz="914103">
              <a:lnSpc>
                <a:spcPct val="150000"/>
              </a:lnSpc>
              <a:spcBef>
                <a:spcPct val="0"/>
              </a:spcBef>
            </a:pPr>
            <a:endParaRPr lang="en-SG" altLang="en-US" sz="2400" i="1" dirty="0" smtClean="0">
              <a:solidFill>
                <a:prstClr val="white"/>
              </a:solidFill>
              <a:latin typeface="Times New Roman" panose="02020603050405020304" pitchFamily="18" charset="0"/>
            </a:endParaRPr>
          </a:p>
          <a:p>
            <a:pPr defTabSz="914103">
              <a:lnSpc>
                <a:spcPct val="150000"/>
              </a:lnSpc>
              <a:spcBef>
                <a:spcPct val="0"/>
              </a:spcBef>
            </a:pPr>
            <a:endParaRPr lang="en-SG" altLang="en-US" sz="2400" i="1" dirty="0">
              <a:solidFill>
                <a:prstClr val="white"/>
              </a:solidFill>
              <a:latin typeface="Times New Roman" panose="02020603050405020304" pitchFamily="18" charset="0"/>
            </a:endParaRPr>
          </a:p>
          <a:p>
            <a:pPr defTabSz="914103">
              <a:lnSpc>
                <a:spcPct val="150000"/>
              </a:lnSpc>
              <a:spcBef>
                <a:spcPct val="0"/>
              </a:spcBef>
            </a:pPr>
            <a:endParaRPr lang="en-SG" altLang="en-US" sz="2400" i="1" dirty="0" smtClean="0">
              <a:solidFill>
                <a:prstClr val="white"/>
              </a:solidFill>
              <a:latin typeface="Times New Roman" panose="02020603050405020304" pitchFamily="18" charset="0"/>
            </a:endParaRPr>
          </a:p>
          <a:p>
            <a:pPr defTabSz="914103">
              <a:lnSpc>
                <a:spcPct val="150000"/>
              </a:lnSpc>
              <a:spcBef>
                <a:spcPct val="0"/>
              </a:spcBef>
            </a:pPr>
            <a:endParaRPr lang="en-SG" altLang="en-US" sz="2400" i="1" dirty="0">
              <a:solidFill>
                <a:prstClr val="white"/>
              </a:solidFill>
              <a:latin typeface="Times New Roman" panose="02020603050405020304" pitchFamily="18" charset="0"/>
            </a:endParaRPr>
          </a:p>
          <a:p>
            <a:pPr defTabSz="914103">
              <a:lnSpc>
                <a:spcPct val="150000"/>
              </a:lnSpc>
              <a:spcBef>
                <a:spcPct val="0"/>
              </a:spcBef>
            </a:pPr>
            <a:endParaRPr lang="en-SG" altLang="en-US" sz="2400" i="1" dirty="0">
              <a:solidFill>
                <a:prstClr val="white"/>
              </a:solidFill>
              <a:latin typeface="Times New Roman" panose="02020603050405020304" pitchFamily="18" charset="0"/>
            </a:endParaRPr>
          </a:p>
        </p:txBody>
      </p:sp>
      <p:sp>
        <p:nvSpPr>
          <p:cNvPr id="3" name="Rectangle 2"/>
          <p:cNvSpPr/>
          <p:nvPr/>
        </p:nvSpPr>
        <p:spPr>
          <a:xfrm>
            <a:off x="2025738" y="184839"/>
            <a:ext cx="2335157" cy="1200329"/>
          </a:xfrm>
          <a:prstGeom prst="rect">
            <a:avLst/>
          </a:prstGeom>
          <a:solidFill>
            <a:schemeClr val="bg1"/>
          </a:solidFill>
          <a:ln>
            <a:solidFill>
              <a:schemeClr val="tx1"/>
            </a:solidFill>
            <a:prstDash val="lgDash"/>
          </a:ln>
        </p:spPr>
        <p:txBody>
          <a:bodyPr wrap="square">
            <a:spAutoFit/>
          </a:bodyPr>
          <a:lstStyle/>
          <a:p>
            <a:pPr algn="ctr"/>
            <a:r>
              <a:rPr lang="vi-VN" sz="2400" dirty="0" smtClean="0">
                <a:solidFill>
                  <a:prstClr val="black"/>
                </a:solidFill>
                <a:latin typeface="Times New Roman" panose="02020603050405020304" pitchFamily="18" charset="0"/>
                <a:cs typeface="Times New Roman" panose="02020603050405020304" pitchFamily="18" charset="0"/>
              </a:rPr>
              <a:t>Áp bùi nhùi, rơm khô vào cho bén lửa</a:t>
            </a:r>
            <a:endParaRPr lang="vi-VN" sz="2400" dirty="0">
              <a:solidFill>
                <a:prstClr val="black"/>
              </a:solidFill>
              <a:latin typeface="Times New Roman" panose="02020603050405020304" pitchFamily="18" charset="0"/>
              <a:cs typeface="Times New Roman" panose="02020603050405020304" pitchFamily="18" charset="0"/>
            </a:endParaRPr>
          </a:p>
        </p:txBody>
      </p:sp>
      <p:sp>
        <p:nvSpPr>
          <p:cNvPr id="5" name="Rectangle 4"/>
          <p:cNvSpPr/>
          <p:nvPr/>
        </p:nvSpPr>
        <p:spPr>
          <a:xfrm>
            <a:off x="4748812" y="206536"/>
            <a:ext cx="7350918" cy="646331"/>
          </a:xfrm>
          <a:prstGeom prst="rect">
            <a:avLst/>
          </a:prstGeom>
          <a:solidFill>
            <a:schemeClr val="bg1"/>
          </a:solidFill>
          <a:ln>
            <a:solidFill>
              <a:schemeClr val="tx1"/>
            </a:solidFill>
            <a:prstDash val="lgDash"/>
          </a:ln>
        </p:spPr>
        <p:txBody>
          <a:bodyPr wrap="square">
            <a:spAutoFit/>
          </a:bodyPr>
          <a:lstStyle/>
          <a:p>
            <a:pPr algn="ctr">
              <a:lnSpc>
                <a:spcPct val="150000"/>
              </a:lnSpc>
            </a:pPr>
            <a:r>
              <a:rPr lang="vi-VN" sz="2400" dirty="0" smtClean="0">
                <a:solidFill>
                  <a:prstClr val="black"/>
                </a:solidFill>
                <a:latin typeface="Times New Roman" panose="02020603050405020304" pitchFamily="18" charset="0"/>
                <a:cs typeface="Times New Roman" panose="02020603050405020304" pitchFamily="18" charset="0"/>
              </a:rPr>
              <a:t>Ai tạo được lửa và lấy được nước về trước là chiến thắng</a:t>
            </a:r>
            <a:endParaRPr lang="vi-VN" sz="2400" dirty="0">
              <a:solidFill>
                <a:prstClr val="black"/>
              </a:solidFill>
              <a:latin typeface="Times New Roman" panose="02020603050405020304" pitchFamily="18" charset="0"/>
              <a:cs typeface="Times New Roman" panose="02020603050405020304" pitchFamily="18" charset="0"/>
            </a:endParaRPr>
          </a:p>
        </p:txBody>
      </p:sp>
      <p:sp>
        <p:nvSpPr>
          <p:cNvPr id="7" name="Rectangle 6"/>
          <p:cNvSpPr/>
          <p:nvPr/>
        </p:nvSpPr>
        <p:spPr>
          <a:xfrm>
            <a:off x="2025739" y="1509298"/>
            <a:ext cx="1964646" cy="830997"/>
          </a:xfrm>
          <a:prstGeom prst="rect">
            <a:avLst/>
          </a:prstGeom>
          <a:solidFill>
            <a:schemeClr val="bg1"/>
          </a:solidFill>
          <a:ln>
            <a:solidFill>
              <a:schemeClr val="tx1"/>
            </a:solidFill>
            <a:prstDash val="lgDash"/>
          </a:ln>
        </p:spPr>
        <p:txBody>
          <a:bodyPr wrap="square">
            <a:spAutoFit/>
          </a:bodyPr>
          <a:lstStyle/>
          <a:p>
            <a:pPr algn="ctr"/>
            <a:r>
              <a:rPr lang="vi-VN" sz="2400" dirty="0" smtClean="0">
                <a:solidFill>
                  <a:prstClr val="black"/>
                </a:solidFill>
                <a:latin typeface="Times New Roman" panose="02020603050405020304" pitchFamily="18" charset="0"/>
                <a:cs typeface="Times New Roman" panose="02020603050405020304" pitchFamily="18" charset="0"/>
              </a:rPr>
              <a:t>Thi tạo lửa và lấy nước</a:t>
            </a:r>
            <a:endParaRPr lang="vi-VN" sz="2400" dirty="0">
              <a:solidFill>
                <a:prstClr val="black"/>
              </a:solidFill>
              <a:latin typeface="Times New Roman" panose="02020603050405020304" pitchFamily="18" charset="0"/>
              <a:cs typeface="Times New Roman" panose="02020603050405020304" pitchFamily="18" charset="0"/>
            </a:endParaRPr>
          </a:p>
        </p:txBody>
      </p:sp>
      <p:sp>
        <p:nvSpPr>
          <p:cNvPr id="8" name="Rectangle 7"/>
          <p:cNvSpPr/>
          <p:nvPr/>
        </p:nvSpPr>
        <p:spPr>
          <a:xfrm>
            <a:off x="4629150" y="1016159"/>
            <a:ext cx="2479480" cy="646331"/>
          </a:xfrm>
          <a:prstGeom prst="rect">
            <a:avLst/>
          </a:prstGeom>
          <a:solidFill>
            <a:schemeClr val="bg1"/>
          </a:solidFill>
          <a:ln>
            <a:solidFill>
              <a:schemeClr val="tx1"/>
            </a:solidFill>
            <a:prstDash val="lgDash"/>
          </a:ln>
        </p:spPr>
        <p:txBody>
          <a:bodyPr wrap="square">
            <a:spAutoFit/>
          </a:bodyPr>
          <a:lstStyle/>
          <a:p>
            <a:pPr algn="ctr">
              <a:lnSpc>
                <a:spcPct val="150000"/>
              </a:lnSpc>
            </a:pPr>
            <a:r>
              <a:rPr lang="vi-VN" sz="2400" dirty="0" smtClean="0">
                <a:solidFill>
                  <a:prstClr val="black"/>
                </a:solidFill>
                <a:latin typeface="Times New Roman" panose="02020603050405020304" pitchFamily="18" charset="0"/>
                <a:cs typeface="Times New Roman" panose="02020603050405020304" pitchFamily="18" charset="0"/>
              </a:rPr>
              <a:t>Thi nấu cơm</a:t>
            </a:r>
            <a:endParaRPr lang="vi-VN" sz="2400" dirty="0">
              <a:solidFill>
                <a:prstClr val="black"/>
              </a:solidFill>
              <a:latin typeface="Times New Roman" panose="02020603050405020304" pitchFamily="18" charset="0"/>
              <a:cs typeface="Times New Roman" panose="02020603050405020304" pitchFamily="18" charset="0"/>
            </a:endParaRPr>
          </a:p>
        </p:txBody>
      </p:sp>
      <p:sp>
        <p:nvSpPr>
          <p:cNvPr id="9" name="Rectangle 8"/>
          <p:cNvSpPr/>
          <p:nvPr/>
        </p:nvSpPr>
        <p:spPr>
          <a:xfrm>
            <a:off x="7200900" y="1003908"/>
            <a:ext cx="4898830" cy="646331"/>
          </a:xfrm>
          <a:prstGeom prst="rect">
            <a:avLst/>
          </a:prstGeom>
          <a:solidFill>
            <a:schemeClr val="bg1"/>
          </a:solidFill>
          <a:ln>
            <a:solidFill>
              <a:schemeClr val="tx1"/>
            </a:solidFill>
            <a:prstDash val="lgDash"/>
          </a:ln>
        </p:spPr>
        <p:txBody>
          <a:bodyPr wrap="square">
            <a:spAutoFit/>
          </a:bodyPr>
          <a:lstStyle/>
          <a:p>
            <a:pPr algn="ctr">
              <a:lnSpc>
                <a:spcPct val="150000"/>
              </a:lnSpc>
            </a:pPr>
            <a:r>
              <a:rPr lang="vi-VN" sz="2400" dirty="0" smtClean="0">
                <a:solidFill>
                  <a:prstClr val="black"/>
                </a:solidFill>
                <a:latin typeface="Times New Roman" panose="02020603050405020304" pitchFamily="18" charset="0"/>
                <a:cs typeface="Times New Roman" panose="02020603050405020304" pitchFamily="18" charset="0"/>
              </a:rPr>
              <a:t>Gạo trắng trước nhất là thắng cuộc</a:t>
            </a:r>
            <a:endParaRPr lang="vi-VN" sz="2400" dirty="0">
              <a:solidFill>
                <a:prstClr val="black"/>
              </a:solidFill>
              <a:latin typeface="Times New Roman" panose="02020603050405020304" pitchFamily="18" charset="0"/>
              <a:cs typeface="Times New Roman" panose="02020603050405020304" pitchFamily="18" charset="0"/>
            </a:endParaRPr>
          </a:p>
        </p:txBody>
      </p:sp>
      <p:sp>
        <p:nvSpPr>
          <p:cNvPr id="10" name="Rectangle 9"/>
          <p:cNvSpPr/>
          <p:nvPr/>
        </p:nvSpPr>
        <p:spPr>
          <a:xfrm>
            <a:off x="2025739" y="2651196"/>
            <a:ext cx="1939641" cy="646331"/>
          </a:xfrm>
          <a:prstGeom prst="rect">
            <a:avLst/>
          </a:prstGeom>
          <a:solidFill>
            <a:schemeClr val="bg1"/>
          </a:solidFill>
          <a:ln>
            <a:solidFill>
              <a:schemeClr val="tx1"/>
            </a:solidFill>
            <a:prstDash val="lgDash"/>
          </a:ln>
        </p:spPr>
        <p:txBody>
          <a:bodyPr wrap="square">
            <a:spAutoFit/>
          </a:bodyPr>
          <a:lstStyle/>
          <a:p>
            <a:pPr algn="ctr">
              <a:lnSpc>
                <a:spcPct val="150000"/>
              </a:lnSpc>
            </a:pPr>
            <a:r>
              <a:rPr lang="vi-VN" sz="2400" dirty="0" smtClean="0">
                <a:solidFill>
                  <a:prstClr val="black"/>
                </a:solidFill>
                <a:latin typeface="Times New Roman" panose="02020603050405020304" pitchFamily="18" charset="0"/>
                <a:cs typeface="Times New Roman" panose="02020603050405020304" pitchFamily="18" charset="0"/>
              </a:rPr>
              <a:t>Thi làm gạo</a:t>
            </a:r>
            <a:endParaRPr lang="vi-VN" sz="2400" dirty="0">
              <a:solidFill>
                <a:prstClr val="black"/>
              </a:solidFill>
              <a:latin typeface="Times New Roman" panose="02020603050405020304" pitchFamily="18" charset="0"/>
              <a:cs typeface="Times New Roman" panose="02020603050405020304" pitchFamily="18" charset="0"/>
            </a:endParaRPr>
          </a:p>
        </p:txBody>
      </p:sp>
      <p:sp>
        <p:nvSpPr>
          <p:cNvPr id="11" name="Rectangle 10"/>
          <p:cNvSpPr/>
          <p:nvPr/>
        </p:nvSpPr>
        <p:spPr>
          <a:xfrm>
            <a:off x="4144570" y="1860369"/>
            <a:ext cx="4857750" cy="579967"/>
          </a:xfrm>
          <a:prstGeom prst="rect">
            <a:avLst/>
          </a:prstGeom>
          <a:solidFill>
            <a:schemeClr val="bg1"/>
          </a:solidFill>
          <a:ln>
            <a:solidFill>
              <a:schemeClr val="tx1"/>
            </a:solidFill>
            <a:prstDash val="lgDash"/>
          </a:ln>
        </p:spPr>
        <p:txBody>
          <a:bodyPr wrap="square">
            <a:spAutoFit/>
          </a:bodyPr>
          <a:lstStyle/>
          <a:p>
            <a:pPr algn="ctr">
              <a:lnSpc>
                <a:spcPct val="150000"/>
              </a:lnSpc>
            </a:pPr>
            <a:r>
              <a:rPr lang="vi-VN" sz="2400" dirty="0" smtClean="0">
                <a:solidFill>
                  <a:prstClr val="black"/>
                </a:solidFill>
                <a:latin typeface="Times New Roman" panose="02020603050405020304" pitchFamily="18" charset="0"/>
                <a:cs typeface="Times New Roman" panose="02020603050405020304" pitchFamily="18" charset="0"/>
              </a:rPr>
              <a:t>Lấy nước cách đó khoảng 1km</a:t>
            </a:r>
            <a:endParaRPr lang="vi-VN" sz="2400" dirty="0">
              <a:solidFill>
                <a:prstClr val="black"/>
              </a:solidFill>
              <a:latin typeface="Times New Roman" panose="02020603050405020304" pitchFamily="18" charset="0"/>
              <a:cs typeface="Times New Roman" panose="02020603050405020304" pitchFamily="18" charset="0"/>
            </a:endParaRPr>
          </a:p>
        </p:txBody>
      </p:sp>
      <p:sp>
        <p:nvSpPr>
          <p:cNvPr id="12" name="Rectangle 11"/>
          <p:cNvSpPr/>
          <p:nvPr/>
        </p:nvSpPr>
        <p:spPr>
          <a:xfrm>
            <a:off x="4129090" y="2650242"/>
            <a:ext cx="7970640" cy="646331"/>
          </a:xfrm>
          <a:prstGeom prst="rect">
            <a:avLst/>
          </a:prstGeom>
          <a:solidFill>
            <a:schemeClr val="bg1"/>
          </a:solidFill>
          <a:ln>
            <a:solidFill>
              <a:schemeClr val="tx1"/>
            </a:solidFill>
            <a:prstDash val="lgDash"/>
          </a:ln>
        </p:spPr>
        <p:txBody>
          <a:bodyPr wrap="square">
            <a:spAutoFit/>
          </a:bodyPr>
          <a:lstStyle/>
          <a:p>
            <a:pPr algn="ctr">
              <a:lnSpc>
                <a:spcPct val="150000"/>
              </a:lnSpc>
            </a:pPr>
            <a:r>
              <a:rPr lang="vi-VN" sz="2400" dirty="0" smtClean="0">
                <a:solidFill>
                  <a:prstClr val="black"/>
                </a:solidFill>
                <a:latin typeface="Times New Roman" panose="02020603050405020304" pitchFamily="18" charset="0"/>
                <a:cs typeface="Times New Roman" panose="02020603050405020304" pitchFamily="18" charset="0"/>
              </a:rPr>
              <a:t>Đội nào cơm chín dẻo, ngon và xong trước là thắng cuộc</a:t>
            </a:r>
            <a:endParaRPr lang="vi-VN" sz="2400" dirty="0">
              <a:solidFill>
                <a:prstClr val="black"/>
              </a:solidFill>
              <a:latin typeface="Times New Roman" panose="02020603050405020304" pitchFamily="18" charset="0"/>
              <a:cs typeface="Times New Roman" panose="02020603050405020304" pitchFamily="18" charset="0"/>
            </a:endParaRPr>
          </a:p>
        </p:txBody>
      </p:sp>
      <p:sp>
        <p:nvSpPr>
          <p:cNvPr id="13" name="Rectangle 12"/>
          <p:cNvSpPr/>
          <p:nvPr/>
        </p:nvSpPr>
        <p:spPr>
          <a:xfrm>
            <a:off x="9156505" y="1751046"/>
            <a:ext cx="2943225" cy="830997"/>
          </a:xfrm>
          <a:prstGeom prst="rect">
            <a:avLst/>
          </a:prstGeom>
          <a:solidFill>
            <a:schemeClr val="bg1"/>
          </a:solidFill>
          <a:ln>
            <a:solidFill>
              <a:schemeClr val="tx1"/>
            </a:solidFill>
            <a:prstDash val="lgDash"/>
          </a:ln>
        </p:spPr>
        <p:txBody>
          <a:bodyPr wrap="square">
            <a:spAutoFit/>
          </a:bodyPr>
          <a:lstStyle/>
          <a:p>
            <a:pPr algn="ctr"/>
            <a:r>
              <a:rPr lang="vi-VN" sz="2400" dirty="0" smtClean="0">
                <a:solidFill>
                  <a:prstClr val="black"/>
                </a:solidFill>
                <a:latin typeface="Times New Roman" panose="02020603050405020304" pitchFamily="18" charset="0"/>
                <a:cs typeface="Times New Roman" panose="02020603050405020304" pitchFamily="18" charset="0"/>
              </a:rPr>
              <a:t>Tạo lửa từ hai thanh nứa già cọ vào nhau</a:t>
            </a:r>
            <a:endParaRPr lang="vi-VN" sz="2400" dirty="0">
              <a:solidFill>
                <a:prstClr val="black"/>
              </a:solidFill>
              <a:latin typeface="Times New Roman" panose="02020603050405020304" pitchFamily="18" charset="0"/>
              <a:cs typeface="Times New Roman" panose="02020603050405020304" pitchFamily="18" charset="0"/>
            </a:endParaRPr>
          </a:p>
        </p:txBody>
      </p:sp>
      <p:sp>
        <p:nvSpPr>
          <p:cNvPr id="14" name="Rectangle 13"/>
          <p:cNvSpPr/>
          <p:nvPr/>
        </p:nvSpPr>
        <p:spPr>
          <a:xfrm>
            <a:off x="2056214" y="3447838"/>
            <a:ext cx="10043516" cy="646331"/>
          </a:xfrm>
          <a:prstGeom prst="rect">
            <a:avLst/>
          </a:prstGeom>
          <a:solidFill>
            <a:schemeClr val="bg1"/>
          </a:solidFill>
          <a:ln>
            <a:solidFill>
              <a:schemeClr val="tx1"/>
            </a:solidFill>
            <a:prstDash val="lgDash"/>
          </a:ln>
        </p:spPr>
        <p:txBody>
          <a:bodyPr wrap="square">
            <a:spAutoFit/>
          </a:bodyPr>
          <a:lstStyle/>
          <a:p>
            <a:pPr algn="ctr">
              <a:lnSpc>
                <a:spcPct val="150000"/>
              </a:lnSpc>
            </a:pPr>
            <a:r>
              <a:rPr lang="vi-VN" sz="2400" dirty="0" smtClean="0">
                <a:solidFill>
                  <a:prstClr val="black"/>
                </a:solidFill>
                <a:latin typeface="Times New Roman" panose="02020603050405020304" pitchFamily="18" charset="0"/>
                <a:cs typeface="Times New Roman" panose="02020603050405020304" pitchFamily="18" charset="0"/>
              </a:rPr>
              <a:t>Các đội đổ thóc vào xay, giã, giần, sàng</a:t>
            </a:r>
            <a:endParaRPr lang="vi-VN" sz="2400" dirty="0">
              <a:solidFill>
                <a:prstClr val="black"/>
              </a:solidFill>
              <a:latin typeface="Times New Roman" panose="02020603050405020304" pitchFamily="18" charset="0"/>
              <a:cs typeface="Times New Roman" panose="02020603050405020304" pitchFamily="18" charset="0"/>
            </a:endParaRPr>
          </a:p>
        </p:txBody>
      </p:sp>
      <p:pic>
        <p:nvPicPr>
          <p:cNvPr id="6" name="Picture 5"/>
          <p:cNvPicPr>
            <a:picLocks noChangeAspect="1"/>
          </p:cNvPicPr>
          <p:nvPr/>
        </p:nvPicPr>
        <p:blipFill>
          <a:blip r:embed="rId3"/>
          <a:stretch>
            <a:fillRect/>
          </a:stretch>
        </p:blipFill>
        <p:spPr>
          <a:xfrm>
            <a:off x="-79264" y="206536"/>
            <a:ext cx="2225233" cy="4079701"/>
          </a:xfrm>
          <a:prstGeom prst="rect">
            <a:avLst/>
          </a:prstGeom>
        </p:spPr>
      </p:pic>
      <p:grpSp>
        <p:nvGrpSpPr>
          <p:cNvPr id="16" name="Group 15"/>
          <p:cNvGrpSpPr/>
          <p:nvPr/>
        </p:nvGrpSpPr>
        <p:grpSpPr>
          <a:xfrm>
            <a:off x="1008702" y="4218299"/>
            <a:ext cx="3120388" cy="732192"/>
            <a:chOff x="2540" y="1247793"/>
            <a:chExt cx="2476500" cy="990600"/>
          </a:xfrm>
        </p:grpSpPr>
        <p:sp>
          <p:nvSpPr>
            <p:cNvPr id="32" name="Rectangle 31"/>
            <p:cNvSpPr/>
            <p:nvPr/>
          </p:nvSpPr>
          <p:spPr>
            <a:xfrm>
              <a:off x="2540" y="1247793"/>
              <a:ext cx="2476500" cy="990600"/>
            </a:xfrm>
            <a:prstGeom prst="rect">
              <a:avLst/>
            </a:prstGeom>
          </p:spPr>
          <p:style>
            <a:lnRef idx="2">
              <a:schemeClr val="accent3">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sp>
        <p:sp>
          <p:nvSpPr>
            <p:cNvPr id="33" name="Rectangle 32"/>
            <p:cNvSpPr/>
            <p:nvPr/>
          </p:nvSpPr>
          <p:spPr>
            <a:xfrm>
              <a:off x="2540" y="1247793"/>
              <a:ext cx="2476500" cy="990600"/>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312928" tIns="178816" rIns="312928" bIns="178816" numCol="1" spcCol="1270" anchor="ctr" anchorCtr="0">
              <a:noAutofit/>
            </a:bodyPr>
            <a:lstStyle/>
            <a:p>
              <a:pPr lvl="0" algn="ctr" defTabSz="1955800">
                <a:lnSpc>
                  <a:spcPct val="90000"/>
                </a:lnSpc>
                <a:spcBef>
                  <a:spcPct val="0"/>
                </a:spcBef>
                <a:spcAft>
                  <a:spcPct val="35000"/>
                </a:spcAft>
              </a:pPr>
              <a:endParaRPr lang="en-US" sz="4400" kern="1200"/>
            </a:p>
          </p:txBody>
        </p:sp>
      </p:grpSp>
      <p:grpSp>
        <p:nvGrpSpPr>
          <p:cNvPr id="17" name="Group 16"/>
          <p:cNvGrpSpPr/>
          <p:nvPr/>
        </p:nvGrpSpPr>
        <p:grpSpPr>
          <a:xfrm>
            <a:off x="1008702" y="5062509"/>
            <a:ext cx="3120388" cy="1713953"/>
            <a:chOff x="2540" y="2238393"/>
            <a:chExt cx="2476500" cy="1932480"/>
          </a:xfrm>
        </p:grpSpPr>
        <p:sp>
          <p:nvSpPr>
            <p:cNvPr id="30" name="Rectangle 29"/>
            <p:cNvSpPr/>
            <p:nvPr/>
          </p:nvSpPr>
          <p:spPr>
            <a:xfrm>
              <a:off x="2540" y="2238393"/>
              <a:ext cx="2476500" cy="1932480"/>
            </a:xfrm>
            <a:prstGeom prst="rect">
              <a:avLst/>
            </a:prstGeom>
          </p:spPr>
          <p:style>
            <a:lnRef idx="2">
              <a:schemeClr val="accent3">
                <a:tint val="40000"/>
                <a:alpha val="90000"/>
                <a:hueOff val="0"/>
                <a:satOff val="0"/>
                <a:lumOff val="0"/>
                <a:alphaOff val="0"/>
              </a:schemeClr>
            </a:lnRef>
            <a:fillRef idx="1">
              <a:schemeClr val="accent3">
                <a:tint val="40000"/>
                <a:alpha val="90000"/>
                <a:hueOff val="0"/>
                <a:satOff val="0"/>
                <a:lumOff val="0"/>
                <a:alphaOff val="0"/>
              </a:schemeClr>
            </a:fillRef>
            <a:effectRef idx="0">
              <a:schemeClr val="accent3">
                <a:tint val="40000"/>
                <a:alpha val="90000"/>
                <a:hueOff val="0"/>
                <a:satOff val="0"/>
                <a:lumOff val="0"/>
                <a:alphaOff val="0"/>
              </a:schemeClr>
            </a:effectRef>
            <a:fontRef idx="minor">
              <a:schemeClr val="dk1">
                <a:hueOff val="0"/>
                <a:satOff val="0"/>
                <a:lumOff val="0"/>
                <a:alphaOff val="0"/>
              </a:schemeClr>
            </a:fontRef>
          </p:style>
        </p:sp>
        <p:sp>
          <p:nvSpPr>
            <p:cNvPr id="31" name="Rectangle 30"/>
            <p:cNvSpPr/>
            <p:nvPr/>
          </p:nvSpPr>
          <p:spPr>
            <a:xfrm>
              <a:off x="2540" y="2238393"/>
              <a:ext cx="2476500" cy="1932480"/>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234696" tIns="234696" rIns="312928" bIns="352044" numCol="1" spcCol="1270" anchor="t" anchorCtr="0">
              <a:noAutofit/>
            </a:bodyPr>
            <a:lstStyle/>
            <a:p>
              <a:pPr marL="285750" lvl="1" indent="-285750" algn="l" defTabSz="1955800">
                <a:lnSpc>
                  <a:spcPct val="90000"/>
                </a:lnSpc>
                <a:spcBef>
                  <a:spcPct val="0"/>
                </a:spcBef>
                <a:spcAft>
                  <a:spcPct val="15000"/>
                </a:spcAft>
                <a:buChar char="••"/>
              </a:pPr>
              <a:endParaRPr lang="en-US" sz="4400" kern="1200"/>
            </a:p>
            <a:p>
              <a:pPr marL="285750" lvl="1" indent="-285750" algn="l" defTabSz="1955800">
                <a:lnSpc>
                  <a:spcPct val="90000"/>
                </a:lnSpc>
                <a:spcBef>
                  <a:spcPct val="0"/>
                </a:spcBef>
                <a:spcAft>
                  <a:spcPct val="15000"/>
                </a:spcAft>
                <a:buChar char="••"/>
              </a:pPr>
              <a:endParaRPr lang="en-US" sz="4400" kern="1200"/>
            </a:p>
          </p:txBody>
        </p:sp>
      </p:grpSp>
      <p:grpSp>
        <p:nvGrpSpPr>
          <p:cNvPr id="18" name="Group 17"/>
          <p:cNvGrpSpPr/>
          <p:nvPr/>
        </p:nvGrpSpPr>
        <p:grpSpPr>
          <a:xfrm>
            <a:off x="4360895" y="4218299"/>
            <a:ext cx="3120388" cy="732192"/>
            <a:chOff x="2825750" y="1247793"/>
            <a:chExt cx="2476500" cy="990600"/>
          </a:xfrm>
        </p:grpSpPr>
        <p:sp>
          <p:nvSpPr>
            <p:cNvPr id="28" name="Rectangle 27"/>
            <p:cNvSpPr/>
            <p:nvPr/>
          </p:nvSpPr>
          <p:spPr>
            <a:xfrm>
              <a:off x="2825750" y="1247793"/>
              <a:ext cx="2476500" cy="990600"/>
            </a:xfrm>
            <a:prstGeom prst="rect">
              <a:avLst/>
            </a:prstGeom>
          </p:spPr>
          <p:style>
            <a:lnRef idx="2">
              <a:schemeClr val="accent3">
                <a:hueOff val="5625132"/>
                <a:satOff val="-8440"/>
                <a:lumOff val="-1373"/>
                <a:alphaOff val="0"/>
              </a:schemeClr>
            </a:lnRef>
            <a:fillRef idx="1">
              <a:schemeClr val="accent3">
                <a:hueOff val="5625132"/>
                <a:satOff val="-8440"/>
                <a:lumOff val="-1373"/>
                <a:alphaOff val="0"/>
              </a:schemeClr>
            </a:fillRef>
            <a:effectRef idx="0">
              <a:schemeClr val="accent3">
                <a:hueOff val="5625132"/>
                <a:satOff val="-8440"/>
                <a:lumOff val="-1373"/>
                <a:alphaOff val="0"/>
              </a:schemeClr>
            </a:effectRef>
            <a:fontRef idx="minor">
              <a:schemeClr val="lt1"/>
            </a:fontRef>
          </p:style>
        </p:sp>
        <p:sp>
          <p:nvSpPr>
            <p:cNvPr id="29" name="Rectangle 28"/>
            <p:cNvSpPr/>
            <p:nvPr/>
          </p:nvSpPr>
          <p:spPr>
            <a:xfrm>
              <a:off x="2825750" y="1247793"/>
              <a:ext cx="2476500" cy="990600"/>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312928" tIns="178816" rIns="312928" bIns="178816" numCol="1" spcCol="1270" anchor="ctr" anchorCtr="0">
              <a:noAutofit/>
            </a:bodyPr>
            <a:lstStyle/>
            <a:p>
              <a:pPr lvl="0" algn="ctr" defTabSz="1955800">
                <a:lnSpc>
                  <a:spcPct val="90000"/>
                </a:lnSpc>
                <a:spcBef>
                  <a:spcPct val="0"/>
                </a:spcBef>
                <a:spcAft>
                  <a:spcPct val="35000"/>
                </a:spcAft>
              </a:pPr>
              <a:endParaRPr lang="en-US" sz="4400" kern="1200"/>
            </a:p>
          </p:txBody>
        </p:sp>
      </p:grpSp>
      <p:grpSp>
        <p:nvGrpSpPr>
          <p:cNvPr id="19" name="Group 18"/>
          <p:cNvGrpSpPr/>
          <p:nvPr/>
        </p:nvGrpSpPr>
        <p:grpSpPr>
          <a:xfrm>
            <a:off x="4360895" y="5062509"/>
            <a:ext cx="3120388" cy="1713953"/>
            <a:chOff x="2825750" y="2238393"/>
            <a:chExt cx="2476500" cy="1932480"/>
          </a:xfrm>
        </p:grpSpPr>
        <p:sp>
          <p:nvSpPr>
            <p:cNvPr id="26" name="Rectangle 25"/>
            <p:cNvSpPr/>
            <p:nvPr/>
          </p:nvSpPr>
          <p:spPr>
            <a:xfrm>
              <a:off x="2825750" y="2238393"/>
              <a:ext cx="2476500" cy="1932480"/>
            </a:xfrm>
            <a:prstGeom prst="rect">
              <a:avLst/>
            </a:prstGeom>
          </p:spPr>
          <p:style>
            <a:lnRef idx="2">
              <a:schemeClr val="accent3">
                <a:tint val="40000"/>
                <a:alpha val="90000"/>
                <a:hueOff val="5358427"/>
                <a:satOff val="-6896"/>
                <a:lumOff val="-537"/>
                <a:alphaOff val="0"/>
              </a:schemeClr>
            </a:lnRef>
            <a:fillRef idx="1">
              <a:schemeClr val="accent3">
                <a:tint val="40000"/>
                <a:alpha val="90000"/>
                <a:hueOff val="5358427"/>
                <a:satOff val="-6896"/>
                <a:lumOff val="-537"/>
                <a:alphaOff val="0"/>
              </a:schemeClr>
            </a:fillRef>
            <a:effectRef idx="0">
              <a:schemeClr val="accent3">
                <a:tint val="40000"/>
                <a:alpha val="90000"/>
                <a:hueOff val="5358427"/>
                <a:satOff val="-6896"/>
                <a:lumOff val="-537"/>
                <a:alphaOff val="0"/>
              </a:schemeClr>
            </a:effectRef>
            <a:fontRef idx="minor">
              <a:schemeClr val="dk1">
                <a:hueOff val="0"/>
                <a:satOff val="0"/>
                <a:lumOff val="0"/>
                <a:alphaOff val="0"/>
              </a:schemeClr>
            </a:fontRef>
          </p:style>
        </p:sp>
        <p:sp>
          <p:nvSpPr>
            <p:cNvPr id="27" name="Rectangle 26"/>
            <p:cNvSpPr/>
            <p:nvPr/>
          </p:nvSpPr>
          <p:spPr>
            <a:xfrm>
              <a:off x="2825750" y="2238393"/>
              <a:ext cx="2476500" cy="1932480"/>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234696" tIns="234696" rIns="312928" bIns="352044" numCol="1" spcCol="1270" anchor="t" anchorCtr="0">
              <a:noAutofit/>
            </a:bodyPr>
            <a:lstStyle/>
            <a:p>
              <a:pPr marL="285750" lvl="1" indent="-285750" algn="l" defTabSz="1955800">
                <a:lnSpc>
                  <a:spcPct val="90000"/>
                </a:lnSpc>
                <a:spcBef>
                  <a:spcPct val="0"/>
                </a:spcBef>
                <a:spcAft>
                  <a:spcPct val="15000"/>
                </a:spcAft>
                <a:buChar char="••"/>
              </a:pPr>
              <a:endParaRPr lang="en-US" sz="4400" kern="1200"/>
            </a:p>
            <a:p>
              <a:pPr marL="285750" lvl="1" indent="-285750" algn="l" defTabSz="1955800">
                <a:lnSpc>
                  <a:spcPct val="90000"/>
                </a:lnSpc>
                <a:spcBef>
                  <a:spcPct val="0"/>
                </a:spcBef>
                <a:spcAft>
                  <a:spcPct val="15000"/>
                </a:spcAft>
                <a:buChar char="••"/>
              </a:pPr>
              <a:endParaRPr lang="en-US" sz="4400" kern="1200"/>
            </a:p>
          </p:txBody>
        </p:sp>
      </p:grpSp>
      <p:grpSp>
        <p:nvGrpSpPr>
          <p:cNvPr id="20" name="Group 19"/>
          <p:cNvGrpSpPr/>
          <p:nvPr/>
        </p:nvGrpSpPr>
        <p:grpSpPr>
          <a:xfrm>
            <a:off x="7713088" y="4218299"/>
            <a:ext cx="3120388" cy="732192"/>
            <a:chOff x="5648960" y="1247793"/>
            <a:chExt cx="2476500" cy="990600"/>
          </a:xfrm>
        </p:grpSpPr>
        <p:sp>
          <p:nvSpPr>
            <p:cNvPr id="24" name="Rectangle 23"/>
            <p:cNvSpPr/>
            <p:nvPr/>
          </p:nvSpPr>
          <p:spPr>
            <a:xfrm>
              <a:off x="5648960" y="1247793"/>
              <a:ext cx="2476500" cy="990600"/>
            </a:xfrm>
            <a:prstGeom prst="rect">
              <a:avLst/>
            </a:prstGeom>
          </p:spPr>
          <p:style>
            <a:lnRef idx="2">
              <a:schemeClr val="accent3">
                <a:hueOff val="11250264"/>
                <a:satOff val="-16880"/>
                <a:lumOff val="-2745"/>
                <a:alphaOff val="0"/>
              </a:schemeClr>
            </a:lnRef>
            <a:fillRef idx="1">
              <a:schemeClr val="accent3">
                <a:hueOff val="11250264"/>
                <a:satOff val="-16880"/>
                <a:lumOff val="-2745"/>
                <a:alphaOff val="0"/>
              </a:schemeClr>
            </a:fillRef>
            <a:effectRef idx="0">
              <a:schemeClr val="accent3">
                <a:hueOff val="11250264"/>
                <a:satOff val="-16880"/>
                <a:lumOff val="-2745"/>
                <a:alphaOff val="0"/>
              </a:schemeClr>
            </a:effectRef>
            <a:fontRef idx="minor">
              <a:schemeClr val="lt1"/>
            </a:fontRef>
          </p:style>
        </p:sp>
        <p:sp>
          <p:nvSpPr>
            <p:cNvPr id="25" name="Rectangle 24"/>
            <p:cNvSpPr/>
            <p:nvPr/>
          </p:nvSpPr>
          <p:spPr>
            <a:xfrm>
              <a:off x="5648960" y="1247793"/>
              <a:ext cx="2476500" cy="990600"/>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312928" tIns="178816" rIns="312928" bIns="178816" numCol="1" spcCol="1270" anchor="ctr" anchorCtr="0">
              <a:noAutofit/>
            </a:bodyPr>
            <a:lstStyle/>
            <a:p>
              <a:pPr lvl="0" algn="ctr" defTabSz="1955800">
                <a:lnSpc>
                  <a:spcPct val="90000"/>
                </a:lnSpc>
                <a:spcBef>
                  <a:spcPct val="0"/>
                </a:spcBef>
                <a:spcAft>
                  <a:spcPct val="35000"/>
                </a:spcAft>
              </a:pPr>
              <a:endParaRPr lang="en-US" sz="4400" kern="1200"/>
            </a:p>
          </p:txBody>
        </p:sp>
      </p:grpSp>
      <p:grpSp>
        <p:nvGrpSpPr>
          <p:cNvPr id="21" name="Group 20"/>
          <p:cNvGrpSpPr/>
          <p:nvPr/>
        </p:nvGrpSpPr>
        <p:grpSpPr>
          <a:xfrm>
            <a:off x="7713088" y="5062509"/>
            <a:ext cx="3120388" cy="1713953"/>
            <a:chOff x="5648960" y="2238393"/>
            <a:chExt cx="2476500" cy="1932480"/>
          </a:xfrm>
        </p:grpSpPr>
        <p:sp>
          <p:nvSpPr>
            <p:cNvPr id="22" name="Rectangle 21"/>
            <p:cNvSpPr/>
            <p:nvPr/>
          </p:nvSpPr>
          <p:spPr>
            <a:xfrm>
              <a:off x="5648960" y="2238393"/>
              <a:ext cx="2476500" cy="1932480"/>
            </a:xfrm>
            <a:prstGeom prst="rect">
              <a:avLst/>
            </a:prstGeom>
          </p:spPr>
          <p:style>
            <a:lnRef idx="2">
              <a:schemeClr val="accent3">
                <a:tint val="40000"/>
                <a:alpha val="90000"/>
                <a:hueOff val="10716854"/>
                <a:satOff val="-13793"/>
                <a:lumOff val="-1075"/>
                <a:alphaOff val="0"/>
              </a:schemeClr>
            </a:lnRef>
            <a:fillRef idx="1">
              <a:schemeClr val="accent3">
                <a:tint val="40000"/>
                <a:alpha val="90000"/>
                <a:hueOff val="10716854"/>
                <a:satOff val="-13793"/>
                <a:lumOff val="-1075"/>
                <a:alphaOff val="0"/>
              </a:schemeClr>
            </a:fillRef>
            <a:effectRef idx="0">
              <a:schemeClr val="accent3">
                <a:tint val="40000"/>
                <a:alpha val="90000"/>
                <a:hueOff val="10716854"/>
                <a:satOff val="-13793"/>
                <a:lumOff val="-1075"/>
                <a:alphaOff val="0"/>
              </a:schemeClr>
            </a:effectRef>
            <a:fontRef idx="minor">
              <a:schemeClr val="dk1">
                <a:hueOff val="0"/>
                <a:satOff val="0"/>
                <a:lumOff val="0"/>
                <a:alphaOff val="0"/>
              </a:schemeClr>
            </a:fontRef>
          </p:style>
        </p:sp>
        <p:sp>
          <p:nvSpPr>
            <p:cNvPr id="23" name="Rectangle 22"/>
            <p:cNvSpPr/>
            <p:nvPr/>
          </p:nvSpPr>
          <p:spPr>
            <a:xfrm>
              <a:off x="5648960" y="2238393"/>
              <a:ext cx="2476500" cy="1932480"/>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234696" tIns="234696" rIns="312928" bIns="352044" numCol="1" spcCol="1270" anchor="t" anchorCtr="0">
              <a:noAutofit/>
            </a:bodyPr>
            <a:lstStyle/>
            <a:p>
              <a:pPr marL="285750" lvl="1" indent="-285750" algn="l" defTabSz="1955800">
                <a:lnSpc>
                  <a:spcPct val="90000"/>
                </a:lnSpc>
                <a:spcBef>
                  <a:spcPct val="0"/>
                </a:spcBef>
                <a:spcAft>
                  <a:spcPct val="15000"/>
                </a:spcAft>
                <a:buChar char="••"/>
              </a:pPr>
              <a:endParaRPr lang="en-US" sz="4400" kern="1200"/>
            </a:p>
            <a:p>
              <a:pPr marL="285750" lvl="1" indent="-285750" algn="l" defTabSz="1955800">
                <a:lnSpc>
                  <a:spcPct val="90000"/>
                </a:lnSpc>
                <a:spcBef>
                  <a:spcPct val="0"/>
                </a:spcBef>
                <a:spcAft>
                  <a:spcPct val="15000"/>
                </a:spcAft>
                <a:buChar char="••"/>
              </a:pPr>
              <a:endParaRPr lang="en-US" sz="4400" kern="1200"/>
            </a:p>
          </p:txBody>
        </p:sp>
      </p:grpSp>
      <p:sp>
        <p:nvSpPr>
          <p:cNvPr id="34" name="Rectangle 33"/>
          <p:cNvSpPr/>
          <p:nvPr/>
        </p:nvSpPr>
        <p:spPr>
          <a:xfrm>
            <a:off x="1706184" y="4183621"/>
            <a:ext cx="2068112" cy="830997"/>
          </a:xfrm>
          <a:prstGeom prst="rect">
            <a:avLst/>
          </a:prstGeom>
        </p:spPr>
        <p:txBody>
          <a:bodyPr wrap="square">
            <a:spAutoFit/>
          </a:bodyPr>
          <a:lstStyle/>
          <a:p>
            <a:pPr algn="ctr">
              <a:lnSpc>
                <a:spcPct val="150000"/>
              </a:lnSpc>
            </a:pPr>
            <a:r>
              <a:rPr lang="vi-VN" sz="3200" b="1" dirty="0" smtClean="0">
                <a:solidFill>
                  <a:schemeClr val="bg1"/>
                </a:solidFill>
                <a:latin typeface="Times New Roman" panose="02020603050405020304" pitchFamily="18" charset="0"/>
                <a:cs typeface="Times New Roman" panose="02020603050405020304" pitchFamily="18" charset="0"/>
              </a:rPr>
              <a:t>BƯỚC 1</a:t>
            </a:r>
            <a:endParaRPr lang="en-US" sz="3200" b="1" dirty="0">
              <a:solidFill>
                <a:schemeClr val="bg1"/>
              </a:solidFill>
              <a:latin typeface="Times New Roman" panose="02020603050405020304" pitchFamily="18" charset="0"/>
              <a:cs typeface="Times New Roman" panose="02020603050405020304" pitchFamily="18" charset="0"/>
            </a:endParaRPr>
          </a:p>
        </p:txBody>
      </p:sp>
      <p:sp>
        <p:nvSpPr>
          <p:cNvPr id="35" name="Rectangle 34"/>
          <p:cNvSpPr/>
          <p:nvPr/>
        </p:nvSpPr>
        <p:spPr>
          <a:xfrm>
            <a:off x="4748812" y="4191097"/>
            <a:ext cx="2068112" cy="830997"/>
          </a:xfrm>
          <a:prstGeom prst="rect">
            <a:avLst/>
          </a:prstGeom>
        </p:spPr>
        <p:txBody>
          <a:bodyPr wrap="square">
            <a:spAutoFit/>
          </a:bodyPr>
          <a:lstStyle/>
          <a:p>
            <a:pPr algn="ctr">
              <a:lnSpc>
                <a:spcPct val="150000"/>
              </a:lnSpc>
            </a:pPr>
            <a:r>
              <a:rPr lang="vi-VN" sz="3200" b="1" dirty="0" smtClean="0">
                <a:solidFill>
                  <a:schemeClr val="bg1"/>
                </a:solidFill>
                <a:latin typeface="Times New Roman" panose="02020603050405020304" pitchFamily="18" charset="0"/>
                <a:cs typeface="Times New Roman" panose="02020603050405020304" pitchFamily="18" charset="0"/>
              </a:rPr>
              <a:t>BƯỚC 2</a:t>
            </a:r>
            <a:endParaRPr lang="en-US" sz="3200" b="1" dirty="0">
              <a:solidFill>
                <a:schemeClr val="bg1"/>
              </a:solidFill>
              <a:latin typeface="Times New Roman" panose="02020603050405020304" pitchFamily="18" charset="0"/>
              <a:cs typeface="Times New Roman" panose="02020603050405020304" pitchFamily="18" charset="0"/>
            </a:endParaRPr>
          </a:p>
        </p:txBody>
      </p:sp>
      <p:sp>
        <p:nvSpPr>
          <p:cNvPr id="36" name="Rectangle 35"/>
          <p:cNvSpPr/>
          <p:nvPr/>
        </p:nvSpPr>
        <p:spPr>
          <a:xfrm>
            <a:off x="8239226" y="4171693"/>
            <a:ext cx="2068112" cy="830997"/>
          </a:xfrm>
          <a:prstGeom prst="rect">
            <a:avLst/>
          </a:prstGeom>
        </p:spPr>
        <p:txBody>
          <a:bodyPr wrap="square">
            <a:spAutoFit/>
          </a:bodyPr>
          <a:lstStyle/>
          <a:p>
            <a:pPr algn="ctr">
              <a:lnSpc>
                <a:spcPct val="150000"/>
              </a:lnSpc>
            </a:pPr>
            <a:r>
              <a:rPr lang="vi-VN" sz="3200" b="1" dirty="0" smtClean="0">
                <a:solidFill>
                  <a:schemeClr val="bg1"/>
                </a:solidFill>
                <a:latin typeface="Times New Roman" panose="02020603050405020304" pitchFamily="18" charset="0"/>
                <a:cs typeface="Times New Roman" panose="02020603050405020304" pitchFamily="18" charset="0"/>
              </a:rPr>
              <a:t>BƯỚC 3</a:t>
            </a:r>
            <a:endParaRPr lang="en-US" sz="3200" b="1" dirty="0">
              <a:solidFill>
                <a:schemeClr val="bg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21957384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p15:prstTrans prst="curtains"/>
      </p:transition>
    </mc:Choice>
    <mc:Fallback xmlns="">
      <p:transition spd="slow">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480064" y="274949"/>
            <a:ext cx="3120388" cy="732192"/>
            <a:chOff x="2540" y="1247793"/>
            <a:chExt cx="2476500" cy="990600"/>
          </a:xfrm>
        </p:grpSpPr>
        <p:sp>
          <p:nvSpPr>
            <p:cNvPr id="4" name="Rectangle 3"/>
            <p:cNvSpPr/>
            <p:nvPr/>
          </p:nvSpPr>
          <p:spPr>
            <a:xfrm>
              <a:off x="2540" y="1247793"/>
              <a:ext cx="2476500" cy="990600"/>
            </a:xfrm>
            <a:prstGeom prst="rect">
              <a:avLst/>
            </a:prstGeom>
          </p:spPr>
          <p:style>
            <a:lnRef idx="2">
              <a:schemeClr val="accent3">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sp>
        <p:sp>
          <p:nvSpPr>
            <p:cNvPr id="5" name="Rectangle 4"/>
            <p:cNvSpPr/>
            <p:nvPr/>
          </p:nvSpPr>
          <p:spPr>
            <a:xfrm>
              <a:off x="2540" y="1247793"/>
              <a:ext cx="2476500" cy="990600"/>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312928" tIns="178816" rIns="312928" bIns="178816" numCol="1" spcCol="1270" anchor="ctr" anchorCtr="0">
              <a:noAutofit/>
            </a:bodyPr>
            <a:lstStyle/>
            <a:p>
              <a:pPr lvl="0" algn="ctr" defTabSz="1955800">
                <a:lnSpc>
                  <a:spcPct val="90000"/>
                </a:lnSpc>
                <a:spcBef>
                  <a:spcPct val="0"/>
                </a:spcBef>
                <a:spcAft>
                  <a:spcPct val="35000"/>
                </a:spcAft>
              </a:pPr>
              <a:endParaRPr lang="en-US" sz="4400" kern="1200"/>
            </a:p>
          </p:txBody>
        </p:sp>
      </p:grpSp>
      <p:grpSp>
        <p:nvGrpSpPr>
          <p:cNvPr id="6" name="Group 5"/>
          <p:cNvGrpSpPr/>
          <p:nvPr/>
        </p:nvGrpSpPr>
        <p:grpSpPr>
          <a:xfrm>
            <a:off x="480064" y="1119159"/>
            <a:ext cx="3120388" cy="5238779"/>
            <a:chOff x="2540" y="2238393"/>
            <a:chExt cx="2476500" cy="1932480"/>
          </a:xfrm>
        </p:grpSpPr>
        <p:sp>
          <p:nvSpPr>
            <p:cNvPr id="7" name="Rectangle 6"/>
            <p:cNvSpPr/>
            <p:nvPr/>
          </p:nvSpPr>
          <p:spPr>
            <a:xfrm>
              <a:off x="2540" y="2238393"/>
              <a:ext cx="2476500" cy="1932480"/>
            </a:xfrm>
            <a:prstGeom prst="rect">
              <a:avLst/>
            </a:prstGeom>
          </p:spPr>
          <p:style>
            <a:lnRef idx="2">
              <a:schemeClr val="accent3">
                <a:tint val="40000"/>
                <a:alpha val="90000"/>
                <a:hueOff val="0"/>
                <a:satOff val="0"/>
                <a:lumOff val="0"/>
                <a:alphaOff val="0"/>
              </a:schemeClr>
            </a:lnRef>
            <a:fillRef idx="1">
              <a:schemeClr val="accent3">
                <a:tint val="40000"/>
                <a:alpha val="90000"/>
                <a:hueOff val="0"/>
                <a:satOff val="0"/>
                <a:lumOff val="0"/>
                <a:alphaOff val="0"/>
              </a:schemeClr>
            </a:fillRef>
            <a:effectRef idx="0">
              <a:schemeClr val="accent3">
                <a:tint val="40000"/>
                <a:alpha val="90000"/>
                <a:hueOff val="0"/>
                <a:satOff val="0"/>
                <a:lumOff val="0"/>
                <a:alphaOff val="0"/>
              </a:schemeClr>
            </a:effectRef>
            <a:fontRef idx="minor">
              <a:schemeClr val="dk1">
                <a:hueOff val="0"/>
                <a:satOff val="0"/>
                <a:lumOff val="0"/>
                <a:alphaOff val="0"/>
              </a:schemeClr>
            </a:fontRef>
          </p:style>
        </p:sp>
        <p:sp>
          <p:nvSpPr>
            <p:cNvPr id="8" name="Rectangle 7"/>
            <p:cNvSpPr/>
            <p:nvPr/>
          </p:nvSpPr>
          <p:spPr>
            <a:xfrm>
              <a:off x="2540" y="2238393"/>
              <a:ext cx="2476500" cy="1932480"/>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234696" tIns="234696" rIns="312928" bIns="352044" numCol="1" spcCol="1270" anchor="t" anchorCtr="0">
              <a:noAutofit/>
            </a:bodyPr>
            <a:lstStyle/>
            <a:p>
              <a:pPr marL="285750" lvl="1" indent="-285750" algn="l" defTabSz="1955800">
                <a:lnSpc>
                  <a:spcPct val="90000"/>
                </a:lnSpc>
                <a:spcBef>
                  <a:spcPct val="0"/>
                </a:spcBef>
                <a:spcAft>
                  <a:spcPct val="15000"/>
                </a:spcAft>
                <a:buChar char="••"/>
              </a:pPr>
              <a:endParaRPr lang="en-US" sz="4400" kern="1200"/>
            </a:p>
            <a:p>
              <a:pPr marL="285750" lvl="1" indent="-285750" algn="l" defTabSz="1955800">
                <a:lnSpc>
                  <a:spcPct val="90000"/>
                </a:lnSpc>
                <a:spcBef>
                  <a:spcPct val="0"/>
                </a:spcBef>
                <a:spcAft>
                  <a:spcPct val="15000"/>
                </a:spcAft>
                <a:buChar char="••"/>
              </a:pPr>
              <a:endParaRPr lang="en-US" sz="4400" kern="1200"/>
            </a:p>
          </p:txBody>
        </p:sp>
      </p:grpSp>
      <p:grpSp>
        <p:nvGrpSpPr>
          <p:cNvPr id="9" name="Group 8"/>
          <p:cNvGrpSpPr/>
          <p:nvPr/>
        </p:nvGrpSpPr>
        <p:grpSpPr>
          <a:xfrm>
            <a:off x="3832257" y="274949"/>
            <a:ext cx="4366604" cy="732192"/>
            <a:chOff x="2825750" y="1247793"/>
            <a:chExt cx="2476500" cy="990600"/>
          </a:xfrm>
        </p:grpSpPr>
        <p:sp>
          <p:nvSpPr>
            <p:cNvPr id="10" name="Rectangle 9"/>
            <p:cNvSpPr/>
            <p:nvPr/>
          </p:nvSpPr>
          <p:spPr>
            <a:xfrm>
              <a:off x="2825750" y="1247793"/>
              <a:ext cx="2476500" cy="990600"/>
            </a:xfrm>
            <a:prstGeom prst="rect">
              <a:avLst/>
            </a:prstGeom>
          </p:spPr>
          <p:style>
            <a:lnRef idx="2">
              <a:schemeClr val="accent3">
                <a:hueOff val="5625132"/>
                <a:satOff val="-8440"/>
                <a:lumOff val="-1373"/>
                <a:alphaOff val="0"/>
              </a:schemeClr>
            </a:lnRef>
            <a:fillRef idx="1">
              <a:schemeClr val="accent3">
                <a:hueOff val="5625132"/>
                <a:satOff val="-8440"/>
                <a:lumOff val="-1373"/>
                <a:alphaOff val="0"/>
              </a:schemeClr>
            </a:fillRef>
            <a:effectRef idx="0">
              <a:schemeClr val="accent3">
                <a:hueOff val="5625132"/>
                <a:satOff val="-8440"/>
                <a:lumOff val="-1373"/>
                <a:alphaOff val="0"/>
              </a:schemeClr>
            </a:effectRef>
            <a:fontRef idx="minor">
              <a:schemeClr val="lt1"/>
            </a:fontRef>
          </p:style>
        </p:sp>
        <p:sp>
          <p:nvSpPr>
            <p:cNvPr id="11" name="Rectangle 10"/>
            <p:cNvSpPr/>
            <p:nvPr/>
          </p:nvSpPr>
          <p:spPr>
            <a:xfrm>
              <a:off x="2825750" y="1247793"/>
              <a:ext cx="2476500" cy="990600"/>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312928" tIns="178816" rIns="312928" bIns="178816" numCol="1" spcCol="1270" anchor="ctr" anchorCtr="0">
              <a:noAutofit/>
            </a:bodyPr>
            <a:lstStyle/>
            <a:p>
              <a:pPr lvl="0" algn="ctr" defTabSz="1955800">
                <a:lnSpc>
                  <a:spcPct val="90000"/>
                </a:lnSpc>
                <a:spcBef>
                  <a:spcPct val="0"/>
                </a:spcBef>
                <a:spcAft>
                  <a:spcPct val="35000"/>
                </a:spcAft>
              </a:pPr>
              <a:endParaRPr lang="en-US" sz="4400" kern="1200"/>
            </a:p>
          </p:txBody>
        </p:sp>
      </p:grpSp>
      <p:grpSp>
        <p:nvGrpSpPr>
          <p:cNvPr id="12" name="Group 11"/>
          <p:cNvGrpSpPr/>
          <p:nvPr/>
        </p:nvGrpSpPr>
        <p:grpSpPr>
          <a:xfrm>
            <a:off x="3832257" y="1119159"/>
            <a:ext cx="4366604" cy="5238779"/>
            <a:chOff x="2825750" y="2238393"/>
            <a:chExt cx="2476500" cy="1932480"/>
          </a:xfrm>
        </p:grpSpPr>
        <p:sp>
          <p:nvSpPr>
            <p:cNvPr id="13" name="Rectangle 12"/>
            <p:cNvSpPr/>
            <p:nvPr/>
          </p:nvSpPr>
          <p:spPr>
            <a:xfrm>
              <a:off x="2825750" y="2238393"/>
              <a:ext cx="2476500" cy="1932480"/>
            </a:xfrm>
            <a:prstGeom prst="rect">
              <a:avLst/>
            </a:prstGeom>
          </p:spPr>
          <p:style>
            <a:lnRef idx="2">
              <a:schemeClr val="accent3">
                <a:tint val="40000"/>
                <a:alpha val="90000"/>
                <a:hueOff val="5358427"/>
                <a:satOff val="-6896"/>
                <a:lumOff val="-537"/>
                <a:alphaOff val="0"/>
              </a:schemeClr>
            </a:lnRef>
            <a:fillRef idx="1">
              <a:schemeClr val="accent3">
                <a:tint val="40000"/>
                <a:alpha val="90000"/>
                <a:hueOff val="5358427"/>
                <a:satOff val="-6896"/>
                <a:lumOff val="-537"/>
                <a:alphaOff val="0"/>
              </a:schemeClr>
            </a:fillRef>
            <a:effectRef idx="0">
              <a:schemeClr val="accent3">
                <a:tint val="40000"/>
                <a:alpha val="90000"/>
                <a:hueOff val="5358427"/>
                <a:satOff val="-6896"/>
                <a:lumOff val="-537"/>
                <a:alphaOff val="0"/>
              </a:schemeClr>
            </a:effectRef>
            <a:fontRef idx="minor">
              <a:schemeClr val="dk1">
                <a:hueOff val="0"/>
                <a:satOff val="0"/>
                <a:lumOff val="0"/>
                <a:alphaOff val="0"/>
              </a:schemeClr>
            </a:fontRef>
          </p:style>
        </p:sp>
        <p:sp>
          <p:nvSpPr>
            <p:cNvPr id="14" name="Rectangle 13"/>
            <p:cNvSpPr/>
            <p:nvPr/>
          </p:nvSpPr>
          <p:spPr>
            <a:xfrm>
              <a:off x="2825750" y="2238393"/>
              <a:ext cx="2476500" cy="1932480"/>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234696" tIns="234696" rIns="312928" bIns="352044" numCol="1" spcCol="1270" anchor="t" anchorCtr="0">
              <a:noAutofit/>
            </a:bodyPr>
            <a:lstStyle/>
            <a:p>
              <a:pPr marL="285750" lvl="1" indent="-285750" algn="l" defTabSz="1955800">
                <a:lnSpc>
                  <a:spcPct val="90000"/>
                </a:lnSpc>
                <a:spcBef>
                  <a:spcPct val="0"/>
                </a:spcBef>
                <a:spcAft>
                  <a:spcPct val="15000"/>
                </a:spcAft>
                <a:buChar char="••"/>
              </a:pPr>
              <a:endParaRPr lang="en-US" sz="4400" kern="1200"/>
            </a:p>
            <a:p>
              <a:pPr marL="285750" lvl="1" indent="-285750" algn="l" defTabSz="1955800">
                <a:lnSpc>
                  <a:spcPct val="90000"/>
                </a:lnSpc>
                <a:spcBef>
                  <a:spcPct val="0"/>
                </a:spcBef>
                <a:spcAft>
                  <a:spcPct val="15000"/>
                </a:spcAft>
                <a:buChar char="••"/>
              </a:pPr>
              <a:endParaRPr lang="en-US" sz="4400" kern="1200"/>
            </a:p>
          </p:txBody>
        </p:sp>
      </p:grpSp>
      <p:grpSp>
        <p:nvGrpSpPr>
          <p:cNvPr id="15" name="Group 14"/>
          <p:cNvGrpSpPr/>
          <p:nvPr/>
        </p:nvGrpSpPr>
        <p:grpSpPr>
          <a:xfrm>
            <a:off x="8427463" y="286877"/>
            <a:ext cx="3120388" cy="732192"/>
            <a:chOff x="5648960" y="1247793"/>
            <a:chExt cx="2476500" cy="990600"/>
          </a:xfrm>
        </p:grpSpPr>
        <p:sp>
          <p:nvSpPr>
            <p:cNvPr id="16" name="Rectangle 15"/>
            <p:cNvSpPr/>
            <p:nvPr/>
          </p:nvSpPr>
          <p:spPr>
            <a:xfrm>
              <a:off x="5648960" y="1247793"/>
              <a:ext cx="2476500" cy="990600"/>
            </a:xfrm>
            <a:prstGeom prst="rect">
              <a:avLst/>
            </a:prstGeom>
          </p:spPr>
          <p:style>
            <a:lnRef idx="2">
              <a:schemeClr val="accent3">
                <a:hueOff val="11250264"/>
                <a:satOff val="-16880"/>
                <a:lumOff val="-2745"/>
                <a:alphaOff val="0"/>
              </a:schemeClr>
            </a:lnRef>
            <a:fillRef idx="1">
              <a:schemeClr val="accent3">
                <a:hueOff val="11250264"/>
                <a:satOff val="-16880"/>
                <a:lumOff val="-2745"/>
                <a:alphaOff val="0"/>
              </a:schemeClr>
            </a:fillRef>
            <a:effectRef idx="0">
              <a:schemeClr val="accent3">
                <a:hueOff val="11250264"/>
                <a:satOff val="-16880"/>
                <a:lumOff val="-2745"/>
                <a:alphaOff val="0"/>
              </a:schemeClr>
            </a:effectRef>
            <a:fontRef idx="minor">
              <a:schemeClr val="lt1"/>
            </a:fontRef>
          </p:style>
        </p:sp>
        <p:sp>
          <p:nvSpPr>
            <p:cNvPr id="17" name="Rectangle 16"/>
            <p:cNvSpPr/>
            <p:nvPr/>
          </p:nvSpPr>
          <p:spPr>
            <a:xfrm>
              <a:off x="5648960" y="1247793"/>
              <a:ext cx="2476500" cy="990600"/>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312928" tIns="178816" rIns="312928" bIns="178816" numCol="1" spcCol="1270" anchor="ctr" anchorCtr="0">
              <a:noAutofit/>
            </a:bodyPr>
            <a:lstStyle/>
            <a:p>
              <a:pPr lvl="0" algn="ctr" defTabSz="1955800">
                <a:lnSpc>
                  <a:spcPct val="90000"/>
                </a:lnSpc>
                <a:spcBef>
                  <a:spcPct val="0"/>
                </a:spcBef>
                <a:spcAft>
                  <a:spcPct val="35000"/>
                </a:spcAft>
              </a:pPr>
              <a:endParaRPr lang="en-US" sz="4400" kern="1200"/>
            </a:p>
          </p:txBody>
        </p:sp>
      </p:grpSp>
      <p:grpSp>
        <p:nvGrpSpPr>
          <p:cNvPr id="18" name="Group 17"/>
          <p:cNvGrpSpPr/>
          <p:nvPr/>
        </p:nvGrpSpPr>
        <p:grpSpPr>
          <a:xfrm>
            <a:off x="8427463" y="1131087"/>
            <a:ext cx="3120388" cy="5238779"/>
            <a:chOff x="5648960" y="2238393"/>
            <a:chExt cx="2476500" cy="1932480"/>
          </a:xfrm>
        </p:grpSpPr>
        <p:sp>
          <p:nvSpPr>
            <p:cNvPr id="19" name="Rectangle 18"/>
            <p:cNvSpPr/>
            <p:nvPr/>
          </p:nvSpPr>
          <p:spPr>
            <a:xfrm>
              <a:off x="5648960" y="2238393"/>
              <a:ext cx="2476500" cy="1932480"/>
            </a:xfrm>
            <a:prstGeom prst="rect">
              <a:avLst/>
            </a:prstGeom>
          </p:spPr>
          <p:style>
            <a:lnRef idx="2">
              <a:schemeClr val="accent3">
                <a:tint val="40000"/>
                <a:alpha val="90000"/>
                <a:hueOff val="10716854"/>
                <a:satOff val="-13793"/>
                <a:lumOff val="-1075"/>
                <a:alphaOff val="0"/>
              </a:schemeClr>
            </a:lnRef>
            <a:fillRef idx="1">
              <a:schemeClr val="accent3">
                <a:tint val="40000"/>
                <a:alpha val="90000"/>
                <a:hueOff val="10716854"/>
                <a:satOff val="-13793"/>
                <a:lumOff val="-1075"/>
                <a:alphaOff val="0"/>
              </a:schemeClr>
            </a:fillRef>
            <a:effectRef idx="0">
              <a:schemeClr val="accent3">
                <a:tint val="40000"/>
                <a:alpha val="90000"/>
                <a:hueOff val="10716854"/>
                <a:satOff val="-13793"/>
                <a:lumOff val="-1075"/>
                <a:alphaOff val="0"/>
              </a:schemeClr>
            </a:effectRef>
            <a:fontRef idx="minor">
              <a:schemeClr val="dk1">
                <a:hueOff val="0"/>
                <a:satOff val="0"/>
                <a:lumOff val="0"/>
                <a:alphaOff val="0"/>
              </a:schemeClr>
            </a:fontRef>
          </p:style>
        </p:sp>
        <p:sp>
          <p:nvSpPr>
            <p:cNvPr id="20" name="Rectangle 19"/>
            <p:cNvSpPr/>
            <p:nvPr/>
          </p:nvSpPr>
          <p:spPr>
            <a:xfrm>
              <a:off x="5648960" y="2238393"/>
              <a:ext cx="2476500" cy="1932480"/>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234696" tIns="234696" rIns="312928" bIns="352044" numCol="1" spcCol="1270" anchor="t" anchorCtr="0">
              <a:noAutofit/>
            </a:bodyPr>
            <a:lstStyle/>
            <a:p>
              <a:pPr marL="285750" lvl="1" indent="-285750" algn="l" defTabSz="1955800">
                <a:lnSpc>
                  <a:spcPct val="90000"/>
                </a:lnSpc>
                <a:spcBef>
                  <a:spcPct val="0"/>
                </a:spcBef>
                <a:spcAft>
                  <a:spcPct val="15000"/>
                </a:spcAft>
                <a:buChar char="••"/>
              </a:pPr>
              <a:endParaRPr lang="en-US" sz="4400" kern="1200"/>
            </a:p>
            <a:p>
              <a:pPr marL="285750" lvl="1" indent="-285750" algn="l" defTabSz="1955800">
                <a:lnSpc>
                  <a:spcPct val="90000"/>
                </a:lnSpc>
                <a:spcBef>
                  <a:spcPct val="0"/>
                </a:spcBef>
                <a:spcAft>
                  <a:spcPct val="15000"/>
                </a:spcAft>
                <a:buChar char="••"/>
              </a:pPr>
              <a:endParaRPr lang="en-US" sz="4400" kern="1200"/>
            </a:p>
          </p:txBody>
        </p:sp>
      </p:grpSp>
      <p:sp>
        <p:nvSpPr>
          <p:cNvPr id="21" name="Rectangle 20"/>
          <p:cNvSpPr/>
          <p:nvPr/>
        </p:nvSpPr>
        <p:spPr>
          <a:xfrm>
            <a:off x="1177546" y="240271"/>
            <a:ext cx="2068112" cy="830997"/>
          </a:xfrm>
          <a:prstGeom prst="rect">
            <a:avLst/>
          </a:prstGeom>
        </p:spPr>
        <p:txBody>
          <a:bodyPr wrap="square">
            <a:spAutoFit/>
          </a:bodyPr>
          <a:lstStyle/>
          <a:p>
            <a:pPr algn="ctr">
              <a:lnSpc>
                <a:spcPct val="150000"/>
              </a:lnSpc>
            </a:pPr>
            <a:r>
              <a:rPr lang="vi-VN" sz="3200" b="1" dirty="0" smtClean="0">
                <a:solidFill>
                  <a:schemeClr val="bg1"/>
                </a:solidFill>
                <a:latin typeface="Times New Roman" panose="02020603050405020304" pitchFamily="18" charset="0"/>
                <a:cs typeface="Times New Roman" panose="02020603050405020304" pitchFamily="18" charset="0"/>
              </a:rPr>
              <a:t>BƯỚC 1</a:t>
            </a:r>
            <a:endParaRPr lang="en-US" sz="3200" b="1" dirty="0">
              <a:solidFill>
                <a:schemeClr val="bg1"/>
              </a:solidFill>
              <a:latin typeface="Times New Roman" panose="02020603050405020304" pitchFamily="18" charset="0"/>
              <a:cs typeface="Times New Roman" panose="02020603050405020304" pitchFamily="18" charset="0"/>
            </a:endParaRPr>
          </a:p>
        </p:txBody>
      </p:sp>
      <p:sp>
        <p:nvSpPr>
          <p:cNvPr id="22" name="Rectangle 21"/>
          <p:cNvSpPr/>
          <p:nvPr/>
        </p:nvSpPr>
        <p:spPr>
          <a:xfrm>
            <a:off x="4884533" y="232153"/>
            <a:ext cx="2068112" cy="830997"/>
          </a:xfrm>
          <a:prstGeom prst="rect">
            <a:avLst/>
          </a:prstGeom>
        </p:spPr>
        <p:txBody>
          <a:bodyPr wrap="square">
            <a:spAutoFit/>
          </a:bodyPr>
          <a:lstStyle/>
          <a:p>
            <a:pPr algn="ctr">
              <a:lnSpc>
                <a:spcPct val="150000"/>
              </a:lnSpc>
            </a:pPr>
            <a:r>
              <a:rPr lang="vi-VN" sz="3200" b="1" dirty="0" smtClean="0">
                <a:solidFill>
                  <a:schemeClr val="bg1"/>
                </a:solidFill>
                <a:latin typeface="Times New Roman" panose="02020603050405020304" pitchFamily="18" charset="0"/>
                <a:cs typeface="Times New Roman" panose="02020603050405020304" pitchFamily="18" charset="0"/>
              </a:rPr>
              <a:t>BƯỚC 2</a:t>
            </a:r>
            <a:endParaRPr lang="en-US" sz="3200" b="1" dirty="0">
              <a:solidFill>
                <a:schemeClr val="bg1"/>
              </a:solidFill>
              <a:latin typeface="Times New Roman" panose="02020603050405020304" pitchFamily="18" charset="0"/>
              <a:cs typeface="Times New Roman" panose="02020603050405020304" pitchFamily="18" charset="0"/>
            </a:endParaRPr>
          </a:p>
        </p:txBody>
      </p:sp>
      <p:sp>
        <p:nvSpPr>
          <p:cNvPr id="23" name="Rectangle 22"/>
          <p:cNvSpPr/>
          <p:nvPr/>
        </p:nvSpPr>
        <p:spPr>
          <a:xfrm>
            <a:off x="8953601" y="240271"/>
            <a:ext cx="2068112" cy="830997"/>
          </a:xfrm>
          <a:prstGeom prst="rect">
            <a:avLst/>
          </a:prstGeom>
        </p:spPr>
        <p:txBody>
          <a:bodyPr wrap="square">
            <a:spAutoFit/>
          </a:bodyPr>
          <a:lstStyle/>
          <a:p>
            <a:pPr algn="ctr">
              <a:lnSpc>
                <a:spcPct val="150000"/>
              </a:lnSpc>
            </a:pPr>
            <a:r>
              <a:rPr lang="vi-VN" sz="3200" b="1" dirty="0" smtClean="0">
                <a:solidFill>
                  <a:schemeClr val="bg1"/>
                </a:solidFill>
                <a:latin typeface="Times New Roman" panose="02020603050405020304" pitchFamily="18" charset="0"/>
                <a:cs typeface="Times New Roman" panose="02020603050405020304" pitchFamily="18" charset="0"/>
              </a:rPr>
              <a:t>BƯỚC 3</a:t>
            </a:r>
            <a:endParaRPr lang="en-US" sz="3200" b="1" dirty="0">
              <a:solidFill>
                <a:schemeClr val="bg1"/>
              </a:solidFill>
              <a:latin typeface="Times New Roman" panose="02020603050405020304" pitchFamily="18" charset="0"/>
              <a:cs typeface="Times New Roman" panose="02020603050405020304" pitchFamily="18" charset="0"/>
            </a:endParaRPr>
          </a:p>
        </p:txBody>
      </p:sp>
      <p:sp>
        <p:nvSpPr>
          <p:cNvPr id="24" name="Rectangle 23"/>
          <p:cNvSpPr/>
          <p:nvPr/>
        </p:nvSpPr>
        <p:spPr>
          <a:xfrm>
            <a:off x="684613" y="3310098"/>
            <a:ext cx="2687237" cy="1200329"/>
          </a:xfrm>
          <a:prstGeom prst="rect">
            <a:avLst/>
          </a:prstGeom>
          <a:solidFill>
            <a:schemeClr val="bg1"/>
          </a:solidFill>
          <a:ln>
            <a:solidFill>
              <a:schemeClr val="tx1"/>
            </a:solidFill>
            <a:prstDash val="lgDash"/>
          </a:ln>
        </p:spPr>
        <p:txBody>
          <a:bodyPr wrap="square">
            <a:spAutoFit/>
          </a:bodyPr>
          <a:lstStyle/>
          <a:p>
            <a:pPr algn="ctr">
              <a:lnSpc>
                <a:spcPct val="150000"/>
              </a:lnSpc>
            </a:pPr>
            <a:r>
              <a:rPr lang="vi-VN" sz="2400" dirty="0" smtClean="0">
                <a:solidFill>
                  <a:prstClr val="black"/>
                </a:solidFill>
                <a:latin typeface="Times New Roman" panose="02020603050405020304" pitchFamily="18" charset="0"/>
                <a:cs typeface="Times New Roman" panose="02020603050405020304" pitchFamily="18" charset="0"/>
              </a:rPr>
              <a:t>Gạo trắng trước nhất là thắng cuộc</a:t>
            </a:r>
            <a:endParaRPr lang="vi-VN" sz="2400" dirty="0">
              <a:solidFill>
                <a:prstClr val="black"/>
              </a:solidFill>
              <a:latin typeface="Times New Roman" panose="02020603050405020304" pitchFamily="18" charset="0"/>
              <a:cs typeface="Times New Roman" panose="02020603050405020304" pitchFamily="18" charset="0"/>
            </a:endParaRPr>
          </a:p>
        </p:txBody>
      </p:sp>
      <p:sp>
        <p:nvSpPr>
          <p:cNvPr id="25" name="Rectangle 24"/>
          <p:cNvSpPr/>
          <p:nvPr/>
        </p:nvSpPr>
        <p:spPr>
          <a:xfrm>
            <a:off x="668426" y="1201109"/>
            <a:ext cx="1939641" cy="646331"/>
          </a:xfrm>
          <a:prstGeom prst="rect">
            <a:avLst/>
          </a:prstGeom>
          <a:solidFill>
            <a:schemeClr val="bg1"/>
          </a:solidFill>
          <a:ln>
            <a:solidFill>
              <a:schemeClr val="tx1"/>
            </a:solidFill>
            <a:prstDash val="lgDash"/>
          </a:ln>
        </p:spPr>
        <p:txBody>
          <a:bodyPr wrap="square">
            <a:spAutoFit/>
          </a:bodyPr>
          <a:lstStyle/>
          <a:p>
            <a:pPr algn="ctr">
              <a:lnSpc>
                <a:spcPct val="150000"/>
              </a:lnSpc>
            </a:pPr>
            <a:r>
              <a:rPr lang="vi-VN" sz="2400" dirty="0" smtClean="0">
                <a:solidFill>
                  <a:prstClr val="black"/>
                </a:solidFill>
                <a:latin typeface="Times New Roman" panose="02020603050405020304" pitchFamily="18" charset="0"/>
                <a:cs typeface="Times New Roman" panose="02020603050405020304" pitchFamily="18" charset="0"/>
              </a:rPr>
              <a:t>Thi làm gạo</a:t>
            </a:r>
            <a:endParaRPr lang="vi-VN" sz="2400" dirty="0">
              <a:solidFill>
                <a:prstClr val="black"/>
              </a:solidFill>
              <a:latin typeface="Times New Roman" panose="02020603050405020304" pitchFamily="18" charset="0"/>
              <a:cs typeface="Times New Roman" panose="02020603050405020304" pitchFamily="18" charset="0"/>
            </a:endParaRPr>
          </a:p>
        </p:txBody>
      </p:sp>
      <p:sp>
        <p:nvSpPr>
          <p:cNvPr id="26" name="Rectangle 25"/>
          <p:cNvSpPr/>
          <p:nvPr/>
        </p:nvSpPr>
        <p:spPr>
          <a:xfrm>
            <a:off x="684613" y="1997751"/>
            <a:ext cx="2687237" cy="1200329"/>
          </a:xfrm>
          <a:prstGeom prst="rect">
            <a:avLst/>
          </a:prstGeom>
          <a:solidFill>
            <a:schemeClr val="bg1"/>
          </a:solidFill>
          <a:ln>
            <a:solidFill>
              <a:schemeClr val="tx1"/>
            </a:solidFill>
            <a:prstDash val="lgDash"/>
          </a:ln>
        </p:spPr>
        <p:txBody>
          <a:bodyPr wrap="square">
            <a:spAutoFit/>
          </a:bodyPr>
          <a:lstStyle/>
          <a:p>
            <a:pPr algn="ctr">
              <a:lnSpc>
                <a:spcPct val="150000"/>
              </a:lnSpc>
            </a:pPr>
            <a:r>
              <a:rPr lang="vi-VN" sz="2400" dirty="0" smtClean="0">
                <a:solidFill>
                  <a:prstClr val="black"/>
                </a:solidFill>
                <a:latin typeface="Times New Roman" panose="02020603050405020304" pitchFamily="18" charset="0"/>
                <a:cs typeface="Times New Roman" panose="02020603050405020304" pitchFamily="18" charset="0"/>
              </a:rPr>
              <a:t>Các đội đổ thóc vào xay, giã, giần, sàng</a:t>
            </a:r>
            <a:endParaRPr lang="vi-VN" sz="2400" dirty="0">
              <a:solidFill>
                <a:prstClr val="black"/>
              </a:solidFill>
              <a:latin typeface="Times New Roman" panose="02020603050405020304" pitchFamily="18" charset="0"/>
              <a:cs typeface="Times New Roman" panose="02020603050405020304" pitchFamily="18" charset="0"/>
            </a:endParaRPr>
          </a:p>
        </p:txBody>
      </p:sp>
      <p:sp>
        <p:nvSpPr>
          <p:cNvPr id="27" name="Rectangle 26"/>
          <p:cNvSpPr/>
          <p:nvPr/>
        </p:nvSpPr>
        <p:spPr>
          <a:xfrm>
            <a:off x="4003707" y="4982898"/>
            <a:ext cx="3997294" cy="1200329"/>
          </a:xfrm>
          <a:prstGeom prst="rect">
            <a:avLst/>
          </a:prstGeom>
          <a:solidFill>
            <a:schemeClr val="bg1"/>
          </a:solidFill>
          <a:ln>
            <a:solidFill>
              <a:schemeClr val="tx1"/>
            </a:solidFill>
            <a:prstDash val="lgDash"/>
          </a:ln>
        </p:spPr>
        <p:txBody>
          <a:bodyPr wrap="square">
            <a:spAutoFit/>
          </a:bodyPr>
          <a:lstStyle/>
          <a:p>
            <a:pPr algn="ctr">
              <a:lnSpc>
                <a:spcPct val="150000"/>
              </a:lnSpc>
            </a:pPr>
            <a:r>
              <a:rPr lang="vi-VN" sz="2400" dirty="0" smtClean="0">
                <a:solidFill>
                  <a:prstClr val="black"/>
                </a:solidFill>
                <a:latin typeface="Times New Roman" panose="02020603050405020304" pitchFamily="18" charset="0"/>
                <a:cs typeface="Times New Roman" panose="02020603050405020304" pitchFamily="18" charset="0"/>
              </a:rPr>
              <a:t>Ai tạo được lửa và lấy được nước về trước là chiến thắng</a:t>
            </a:r>
            <a:endParaRPr lang="vi-VN" sz="2400" dirty="0">
              <a:solidFill>
                <a:prstClr val="black"/>
              </a:solidFill>
              <a:latin typeface="Times New Roman" panose="02020603050405020304" pitchFamily="18" charset="0"/>
              <a:cs typeface="Times New Roman" panose="02020603050405020304" pitchFamily="18" charset="0"/>
            </a:endParaRPr>
          </a:p>
        </p:txBody>
      </p:sp>
      <p:sp>
        <p:nvSpPr>
          <p:cNvPr id="28" name="Rectangle 27"/>
          <p:cNvSpPr/>
          <p:nvPr/>
        </p:nvSpPr>
        <p:spPr>
          <a:xfrm>
            <a:off x="3989419" y="1232209"/>
            <a:ext cx="3120388" cy="646331"/>
          </a:xfrm>
          <a:prstGeom prst="rect">
            <a:avLst/>
          </a:prstGeom>
          <a:solidFill>
            <a:schemeClr val="bg1"/>
          </a:solidFill>
          <a:ln>
            <a:solidFill>
              <a:schemeClr val="tx1"/>
            </a:solidFill>
            <a:prstDash val="lgDash"/>
          </a:ln>
        </p:spPr>
        <p:txBody>
          <a:bodyPr wrap="square">
            <a:spAutoFit/>
          </a:bodyPr>
          <a:lstStyle/>
          <a:p>
            <a:pPr algn="ctr">
              <a:lnSpc>
                <a:spcPct val="150000"/>
              </a:lnSpc>
            </a:pPr>
            <a:r>
              <a:rPr lang="vi-VN" sz="2400" dirty="0" smtClean="0">
                <a:solidFill>
                  <a:prstClr val="black"/>
                </a:solidFill>
                <a:latin typeface="Times New Roman" panose="02020603050405020304" pitchFamily="18" charset="0"/>
                <a:cs typeface="Times New Roman" panose="02020603050405020304" pitchFamily="18" charset="0"/>
              </a:rPr>
              <a:t>Thi tạo lửa và lấy nước</a:t>
            </a:r>
            <a:endParaRPr lang="vi-VN" sz="2400" dirty="0">
              <a:solidFill>
                <a:prstClr val="black"/>
              </a:solidFill>
              <a:latin typeface="Times New Roman" panose="02020603050405020304" pitchFamily="18" charset="0"/>
              <a:cs typeface="Times New Roman" panose="02020603050405020304" pitchFamily="18" charset="0"/>
            </a:endParaRPr>
          </a:p>
        </p:txBody>
      </p:sp>
      <p:sp>
        <p:nvSpPr>
          <p:cNvPr id="29" name="Rectangle 28"/>
          <p:cNvSpPr/>
          <p:nvPr/>
        </p:nvSpPr>
        <p:spPr>
          <a:xfrm>
            <a:off x="3989419" y="4204762"/>
            <a:ext cx="3997294" cy="646331"/>
          </a:xfrm>
          <a:prstGeom prst="rect">
            <a:avLst/>
          </a:prstGeom>
          <a:solidFill>
            <a:schemeClr val="bg1"/>
          </a:solidFill>
          <a:ln>
            <a:solidFill>
              <a:schemeClr val="tx1"/>
            </a:solidFill>
            <a:prstDash val="lgDash"/>
          </a:ln>
        </p:spPr>
        <p:txBody>
          <a:bodyPr wrap="square">
            <a:spAutoFit/>
          </a:bodyPr>
          <a:lstStyle/>
          <a:p>
            <a:pPr algn="ctr">
              <a:lnSpc>
                <a:spcPct val="150000"/>
              </a:lnSpc>
            </a:pPr>
            <a:r>
              <a:rPr lang="vi-VN" sz="2400" dirty="0" smtClean="0">
                <a:solidFill>
                  <a:prstClr val="black"/>
                </a:solidFill>
                <a:latin typeface="Times New Roman" panose="02020603050405020304" pitchFamily="18" charset="0"/>
                <a:cs typeface="Times New Roman" panose="02020603050405020304" pitchFamily="18" charset="0"/>
              </a:rPr>
              <a:t>Lấy nước cách đó khoảng 1km</a:t>
            </a:r>
            <a:endParaRPr lang="vi-VN" sz="2400" dirty="0">
              <a:solidFill>
                <a:prstClr val="black"/>
              </a:solidFill>
              <a:latin typeface="Times New Roman" panose="02020603050405020304" pitchFamily="18" charset="0"/>
              <a:cs typeface="Times New Roman" panose="02020603050405020304" pitchFamily="18" charset="0"/>
            </a:endParaRPr>
          </a:p>
        </p:txBody>
      </p:sp>
      <p:sp>
        <p:nvSpPr>
          <p:cNvPr id="30" name="Rectangle 29"/>
          <p:cNvSpPr/>
          <p:nvPr/>
        </p:nvSpPr>
        <p:spPr>
          <a:xfrm>
            <a:off x="3989419" y="1971768"/>
            <a:ext cx="3997294" cy="830997"/>
          </a:xfrm>
          <a:prstGeom prst="rect">
            <a:avLst/>
          </a:prstGeom>
          <a:solidFill>
            <a:schemeClr val="bg1"/>
          </a:solidFill>
          <a:ln>
            <a:solidFill>
              <a:schemeClr val="tx1"/>
            </a:solidFill>
            <a:prstDash val="lgDash"/>
          </a:ln>
        </p:spPr>
        <p:txBody>
          <a:bodyPr wrap="square">
            <a:spAutoFit/>
          </a:bodyPr>
          <a:lstStyle/>
          <a:p>
            <a:pPr algn="ctr"/>
            <a:r>
              <a:rPr lang="vi-VN" sz="2400" dirty="0" smtClean="0">
                <a:solidFill>
                  <a:prstClr val="black"/>
                </a:solidFill>
                <a:latin typeface="Times New Roman" panose="02020603050405020304" pitchFamily="18" charset="0"/>
                <a:cs typeface="Times New Roman" panose="02020603050405020304" pitchFamily="18" charset="0"/>
              </a:rPr>
              <a:t>Tạo lửa từ hai thanh nứa già cọ vào nhau</a:t>
            </a:r>
            <a:endParaRPr lang="vi-VN" sz="2400" dirty="0">
              <a:solidFill>
                <a:prstClr val="black"/>
              </a:solidFill>
              <a:latin typeface="Times New Roman" panose="02020603050405020304" pitchFamily="18" charset="0"/>
              <a:cs typeface="Times New Roman" panose="02020603050405020304" pitchFamily="18" charset="0"/>
            </a:endParaRPr>
          </a:p>
        </p:txBody>
      </p:sp>
      <p:sp>
        <p:nvSpPr>
          <p:cNvPr id="31" name="Rectangle 30"/>
          <p:cNvSpPr/>
          <p:nvPr/>
        </p:nvSpPr>
        <p:spPr>
          <a:xfrm>
            <a:off x="3989419" y="2901204"/>
            <a:ext cx="3997294" cy="1200329"/>
          </a:xfrm>
          <a:prstGeom prst="rect">
            <a:avLst/>
          </a:prstGeom>
          <a:solidFill>
            <a:schemeClr val="bg1"/>
          </a:solidFill>
          <a:ln>
            <a:solidFill>
              <a:schemeClr val="tx1"/>
            </a:solidFill>
            <a:prstDash val="lgDash"/>
          </a:ln>
        </p:spPr>
        <p:txBody>
          <a:bodyPr wrap="square">
            <a:spAutoFit/>
          </a:bodyPr>
          <a:lstStyle/>
          <a:p>
            <a:pPr algn="ctr">
              <a:lnSpc>
                <a:spcPct val="150000"/>
              </a:lnSpc>
            </a:pPr>
            <a:r>
              <a:rPr lang="vi-VN" sz="2400" dirty="0" smtClean="0">
                <a:solidFill>
                  <a:prstClr val="black"/>
                </a:solidFill>
                <a:latin typeface="Times New Roman" panose="02020603050405020304" pitchFamily="18" charset="0"/>
                <a:cs typeface="Times New Roman" panose="02020603050405020304" pitchFamily="18" charset="0"/>
              </a:rPr>
              <a:t>Áp bùi nhùi, rơm khô vào cho bén lửa</a:t>
            </a:r>
            <a:endParaRPr lang="vi-VN" sz="2400" dirty="0">
              <a:solidFill>
                <a:prstClr val="black"/>
              </a:solidFill>
              <a:latin typeface="Times New Roman" panose="02020603050405020304" pitchFamily="18" charset="0"/>
              <a:cs typeface="Times New Roman" panose="02020603050405020304" pitchFamily="18" charset="0"/>
            </a:endParaRPr>
          </a:p>
        </p:txBody>
      </p:sp>
      <p:sp>
        <p:nvSpPr>
          <p:cNvPr id="36" name="Rectangle 35"/>
          <p:cNvSpPr/>
          <p:nvPr/>
        </p:nvSpPr>
        <p:spPr>
          <a:xfrm>
            <a:off x="8578939" y="1236446"/>
            <a:ext cx="2108111" cy="646331"/>
          </a:xfrm>
          <a:prstGeom prst="rect">
            <a:avLst/>
          </a:prstGeom>
          <a:solidFill>
            <a:schemeClr val="bg1"/>
          </a:solidFill>
          <a:ln>
            <a:solidFill>
              <a:schemeClr val="tx1"/>
            </a:solidFill>
            <a:prstDash val="lgDash"/>
          </a:ln>
        </p:spPr>
        <p:txBody>
          <a:bodyPr wrap="square">
            <a:spAutoFit/>
          </a:bodyPr>
          <a:lstStyle/>
          <a:p>
            <a:pPr algn="ctr">
              <a:lnSpc>
                <a:spcPct val="150000"/>
              </a:lnSpc>
            </a:pPr>
            <a:r>
              <a:rPr lang="vi-VN" sz="2400" dirty="0" smtClean="0">
                <a:solidFill>
                  <a:prstClr val="black"/>
                </a:solidFill>
                <a:latin typeface="Times New Roman" panose="02020603050405020304" pitchFamily="18" charset="0"/>
                <a:cs typeface="Times New Roman" panose="02020603050405020304" pitchFamily="18" charset="0"/>
              </a:rPr>
              <a:t>Thi nấu cơm</a:t>
            </a:r>
            <a:endParaRPr lang="vi-VN" sz="2400" dirty="0">
              <a:solidFill>
                <a:prstClr val="black"/>
              </a:solidFill>
              <a:latin typeface="Times New Roman" panose="02020603050405020304" pitchFamily="18" charset="0"/>
              <a:cs typeface="Times New Roman" panose="02020603050405020304" pitchFamily="18" charset="0"/>
            </a:endParaRPr>
          </a:p>
        </p:txBody>
      </p:sp>
      <p:sp>
        <p:nvSpPr>
          <p:cNvPr id="37" name="Rectangle 36"/>
          <p:cNvSpPr/>
          <p:nvPr/>
        </p:nvSpPr>
        <p:spPr>
          <a:xfrm>
            <a:off x="8595126" y="2033088"/>
            <a:ext cx="2820587" cy="2308324"/>
          </a:xfrm>
          <a:prstGeom prst="rect">
            <a:avLst/>
          </a:prstGeom>
          <a:solidFill>
            <a:schemeClr val="bg1"/>
          </a:solidFill>
          <a:ln>
            <a:solidFill>
              <a:schemeClr val="tx1"/>
            </a:solidFill>
            <a:prstDash val="lgDash"/>
          </a:ln>
        </p:spPr>
        <p:txBody>
          <a:bodyPr wrap="square">
            <a:spAutoFit/>
          </a:bodyPr>
          <a:lstStyle/>
          <a:p>
            <a:pPr algn="ctr">
              <a:lnSpc>
                <a:spcPct val="150000"/>
              </a:lnSpc>
            </a:pPr>
            <a:r>
              <a:rPr lang="vi-VN" sz="2400" dirty="0" smtClean="0">
                <a:solidFill>
                  <a:prstClr val="black"/>
                </a:solidFill>
                <a:latin typeface="Times New Roman" panose="02020603050405020304" pitchFamily="18" charset="0"/>
                <a:cs typeface="Times New Roman" panose="02020603050405020304" pitchFamily="18" charset="0"/>
              </a:rPr>
              <a:t>Đội nào thổi được cơm chín dẻo, ngon và xong trước là người thắng cuộc</a:t>
            </a:r>
            <a:endParaRPr lang="vi-VN" sz="2400" dirty="0">
              <a:solidFill>
                <a:prstClr val="black"/>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2452291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1000"/>
                                        <p:tgtEl>
                                          <p:spTgt spid="25"/>
                                        </p:tgtEl>
                                      </p:cBhvr>
                                    </p:animEffect>
                                    <p:anim calcmode="lin" valueType="num">
                                      <p:cBhvr>
                                        <p:cTn id="8" dur="1000" fill="hold"/>
                                        <p:tgtEl>
                                          <p:spTgt spid="25"/>
                                        </p:tgtEl>
                                        <p:attrNameLst>
                                          <p:attrName>ppt_x</p:attrName>
                                        </p:attrNameLst>
                                      </p:cBhvr>
                                      <p:tavLst>
                                        <p:tav tm="0">
                                          <p:val>
                                            <p:strVal val="#ppt_x"/>
                                          </p:val>
                                        </p:tav>
                                        <p:tav tm="100000">
                                          <p:val>
                                            <p:strVal val="#ppt_x"/>
                                          </p:val>
                                        </p:tav>
                                      </p:tavLst>
                                    </p:anim>
                                    <p:anim calcmode="lin" valueType="num">
                                      <p:cBhvr>
                                        <p:cTn id="9"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26"/>
                                        </p:tgtEl>
                                        <p:attrNameLst>
                                          <p:attrName>style.visibility</p:attrName>
                                        </p:attrNameLst>
                                      </p:cBhvr>
                                      <p:to>
                                        <p:strVal val="visible"/>
                                      </p:to>
                                    </p:set>
                                    <p:animEffect transition="in" filter="barn(inVertical)">
                                      <p:cBhvr>
                                        <p:cTn id="14" dur="500"/>
                                        <p:tgtEl>
                                          <p:spTgt spid="26"/>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24"/>
                                        </p:tgtEl>
                                        <p:attrNameLst>
                                          <p:attrName>style.visibility</p:attrName>
                                        </p:attrNameLst>
                                      </p:cBhvr>
                                      <p:to>
                                        <p:strVal val="visible"/>
                                      </p:to>
                                    </p:set>
                                    <p:animEffect transition="in" filter="barn(inVertical)">
                                      <p:cBhvr>
                                        <p:cTn id="19" dur="500"/>
                                        <p:tgtEl>
                                          <p:spTgt spid="24"/>
                                        </p:tgtEl>
                                      </p:cBhvr>
                                    </p:animEffect>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28"/>
                                        </p:tgtEl>
                                        <p:attrNameLst>
                                          <p:attrName>style.visibility</p:attrName>
                                        </p:attrNameLst>
                                      </p:cBhvr>
                                      <p:to>
                                        <p:strVal val="visible"/>
                                      </p:to>
                                    </p:set>
                                    <p:animEffect transition="in" filter="fade">
                                      <p:cBhvr>
                                        <p:cTn id="24" dur="1000"/>
                                        <p:tgtEl>
                                          <p:spTgt spid="28"/>
                                        </p:tgtEl>
                                      </p:cBhvr>
                                    </p:animEffect>
                                    <p:anim calcmode="lin" valueType="num">
                                      <p:cBhvr>
                                        <p:cTn id="25" dur="1000" fill="hold"/>
                                        <p:tgtEl>
                                          <p:spTgt spid="28"/>
                                        </p:tgtEl>
                                        <p:attrNameLst>
                                          <p:attrName>ppt_x</p:attrName>
                                        </p:attrNameLst>
                                      </p:cBhvr>
                                      <p:tavLst>
                                        <p:tav tm="0">
                                          <p:val>
                                            <p:strVal val="#ppt_x"/>
                                          </p:val>
                                        </p:tav>
                                        <p:tav tm="100000">
                                          <p:val>
                                            <p:strVal val="#ppt_x"/>
                                          </p:val>
                                        </p:tav>
                                      </p:tavLst>
                                    </p:anim>
                                    <p:anim calcmode="lin" valueType="num">
                                      <p:cBhvr>
                                        <p:cTn id="26"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30"/>
                                        </p:tgtEl>
                                        <p:attrNameLst>
                                          <p:attrName>style.visibility</p:attrName>
                                        </p:attrNameLst>
                                      </p:cBhvr>
                                      <p:to>
                                        <p:strVal val="visible"/>
                                      </p:to>
                                    </p:set>
                                    <p:animEffect transition="in" filter="fade">
                                      <p:cBhvr>
                                        <p:cTn id="31" dur="1000"/>
                                        <p:tgtEl>
                                          <p:spTgt spid="30"/>
                                        </p:tgtEl>
                                      </p:cBhvr>
                                    </p:animEffect>
                                    <p:anim calcmode="lin" valueType="num">
                                      <p:cBhvr>
                                        <p:cTn id="32" dur="1000" fill="hold"/>
                                        <p:tgtEl>
                                          <p:spTgt spid="30"/>
                                        </p:tgtEl>
                                        <p:attrNameLst>
                                          <p:attrName>ppt_x</p:attrName>
                                        </p:attrNameLst>
                                      </p:cBhvr>
                                      <p:tavLst>
                                        <p:tav tm="0">
                                          <p:val>
                                            <p:strVal val="#ppt_x"/>
                                          </p:val>
                                        </p:tav>
                                        <p:tav tm="100000">
                                          <p:val>
                                            <p:strVal val="#ppt_x"/>
                                          </p:val>
                                        </p:tav>
                                      </p:tavLst>
                                    </p:anim>
                                    <p:anim calcmode="lin" valueType="num">
                                      <p:cBhvr>
                                        <p:cTn id="33"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grpId="0" nodeType="clickEffect">
                                  <p:stCondLst>
                                    <p:cond delay="0"/>
                                  </p:stCondLst>
                                  <p:childTnLst>
                                    <p:set>
                                      <p:cBhvr>
                                        <p:cTn id="37" dur="1" fill="hold">
                                          <p:stCondLst>
                                            <p:cond delay="0"/>
                                          </p:stCondLst>
                                        </p:cTn>
                                        <p:tgtEl>
                                          <p:spTgt spid="31"/>
                                        </p:tgtEl>
                                        <p:attrNameLst>
                                          <p:attrName>style.visibility</p:attrName>
                                        </p:attrNameLst>
                                      </p:cBhvr>
                                      <p:to>
                                        <p:strVal val="visible"/>
                                      </p:to>
                                    </p:set>
                                    <p:animEffect transition="in" filter="fade">
                                      <p:cBhvr>
                                        <p:cTn id="38" dur="1000"/>
                                        <p:tgtEl>
                                          <p:spTgt spid="31"/>
                                        </p:tgtEl>
                                      </p:cBhvr>
                                    </p:animEffect>
                                    <p:anim calcmode="lin" valueType="num">
                                      <p:cBhvr>
                                        <p:cTn id="39" dur="1000" fill="hold"/>
                                        <p:tgtEl>
                                          <p:spTgt spid="31"/>
                                        </p:tgtEl>
                                        <p:attrNameLst>
                                          <p:attrName>ppt_x</p:attrName>
                                        </p:attrNameLst>
                                      </p:cBhvr>
                                      <p:tavLst>
                                        <p:tav tm="0">
                                          <p:val>
                                            <p:strVal val="#ppt_x"/>
                                          </p:val>
                                        </p:tav>
                                        <p:tav tm="100000">
                                          <p:val>
                                            <p:strVal val="#ppt_x"/>
                                          </p:val>
                                        </p:tav>
                                      </p:tavLst>
                                    </p:anim>
                                    <p:anim calcmode="lin" valueType="num">
                                      <p:cBhvr>
                                        <p:cTn id="40"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16" presetClass="entr" presetSubtype="21" fill="hold" grpId="0" nodeType="clickEffect">
                                  <p:stCondLst>
                                    <p:cond delay="0"/>
                                  </p:stCondLst>
                                  <p:childTnLst>
                                    <p:set>
                                      <p:cBhvr>
                                        <p:cTn id="44" dur="1" fill="hold">
                                          <p:stCondLst>
                                            <p:cond delay="0"/>
                                          </p:stCondLst>
                                        </p:cTn>
                                        <p:tgtEl>
                                          <p:spTgt spid="29"/>
                                        </p:tgtEl>
                                        <p:attrNameLst>
                                          <p:attrName>style.visibility</p:attrName>
                                        </p:attrNameLst>
                                      </p:cBhvr>
                                      <p:to>
                                        <p:strVal val="visible"/>
                                      </p:to>
                                    </p:set>
                                    <p:animEffect transition="in" filter="barn(inVertical)">
                                      <p:cBhvr>
                                        <p:cTn id="45" dur="500"/>
                                        <p:tgtEl>
                                          <p:spTgt spid="29"/>
                                        </p:tgtEl>
                                      </p:cBhvr>
                                    </p:animEffect>
                                  </p:childTnLst>
                                </p:cTn>
                              </p:par>
                            </p:childTnLst>
                          </p:cTn>
                        </p:par>
                      </p:childTnLst>
                    </p:cTn>
                  </p:par>
                  <p:par>
                    <p:cTn id="46" fill="hold">
                      <p:stCondLst>
                        <p:cond delay="indefinite"/>
                      </p:stCondLst>
                      <p:childTnLst>
                        <p:par>
                          <p:cTn id="47" fill="hold">
                            <p:stCondLst>
                              <p:cond delay="0"/>
                            </p:stCondLst>
                            <p:childTnLst>
                              <p:par>
                                <p:cTn id="48" presetID="42" presetClass="entr" presetSubtype="0" fill="hold" grpId="0" nodeType="clickEffect">
                                  <p:stCondLst>
                                    <p:cond delay="0"/>
                                  </p:stCondLst>
                                  <p:childTnLst>
                                    <p:set>
                                      <p:cBhvr>
                                        <p:cTn id="49" dur="1" fill="hold">
                                          <p:stCondLst>
                                            <p:cond delay="0"/>
                                          </p:stCondLst>
                                        </p:cTn>
                                        <p:tgtEl>
                                          <p:spTgt spid="27"/>
                                        </p:tgtEl>
                                        <p:attrNameLst>
                                          <p:attrName>style.visibility</p:attrName>
                                        </p:attrNameLst>
                                      </p:cBhvr>
                                      <p:to>
                                        <p:strVal val="visible"/>
                                      </p:to>
                                    </p:set>
                                    <p:animEffect transition="in" filter="fade">
                                      <p:cBhvr>
                                        <p:cTn id="50" dur="1000"/>
                                        <p:tgtEl>
                                          <p:spTgt spid="27"/>
                                        </p:tgtEl>
                                      </p:cBhvr>
                                    </p:animEffect>
                                    <p:anim calcmode="lin" valueType="num">
                                      <p:cBhvr>
                                        <p:cTn id="51" dur="1000" fill="hold"/>
                                        <p:tgtEl>
                                          <p:spTgt spid="27"/>
                                        </p:tgtEl>
                                        <p:attrNameLst>
                                          <p:attrName>ppt_x</p:attrName>
                                        </p:attrNameLst>
                                      </p:cBhvr>
                                      <p:tavLst>
                                        <p:tav tm="0">
                                          <p:val>
                                            <p:strVal val="#ppt_x"/>
                                          </p:val>
                                        </p:tav>
                                        <p:tav tm="100000">
                                          <p:val>
                                            <p:strVal val="#ppt_x"/>
                                          </p:val>
                                        </p:tav>
                                      </p:tavLst>
                                    </p:anim>
                                    <p:anim calcmode="lin" valueType="num">
                                      <p:cBhvr>
                                        <p:cTn id="52"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22" presetClass="entr" presetSubtype="4" fill="hold" grpId="0" nodeType="clickEffect">
                                  <p:stCondLst>
                                    <p:cond delay="0"/>
                                  </p:stCondLst>
                                  <p:childTnLst>
                                    <p:set>
                                      <p:cBhvr>
                                        <p:cTn id="56" dur="1" fill="hold">
                                          <p:stCondLst>
                                            <p:cond delay="0"/>
                                          </p:stCondLst>
                                        </p:cTn>
                                        <p:tgtEl>
                                          <p:spTgt spid="36"/>
                                        </p:tgtEl>
                                        <p:attrNameLst>
                                          <p:attrName>style.visibility</p:attrName>
                                        </p:attrNameLst>
                                      </p:cBhvr>
                                      <p:to>
                                        <p:strVal val="visible"/>
                                      </p:to>
                                    </p:set>
                                    <p:animEffect transition="in" filter="wipe(down)">
                                      <p:cBhvr>
                                        <p:cTn id="57" dur="500"/>
                                        <p:tgtEl>
                                          <p:spTgt spid="36"/>
                                        </p:tgtEl>
                                      </p:cBhvr>
                                    </p:animEffect>
                                  </p:childTnLst>
                                </p:cTn>
                              </p:par>
                            </p:childTnLst>
                          </p:cTn>
                        </p:par>
                      </p:childTnLst>
                    </p:cTn>
                  </p:par>
                  <p:par>
                    <p:cTn id="58" fill="hold">
                      <p:stCondLst>
                        <p:cond delay="indefinite"/>
                      </p:stCondLst>
                      <p:childTnLst>
                        <p:par>
                          <p:cTn id="59" fill="hold">
                            <p:stCondLst>
                              <p:cond delay="0"/>
                            </p:stCondLst>
                            <p:childTnLst>
                              <p:par>
                                <p:cTn id="60" presetID="6" presetClass="entr" presetSubtype="16" fill="hold" grpId="0" nodeType="clickEffect">
                                  <p:stCondLst>
                                    <p:cond delay="0"/>
                                  </p:stCondLst>
                                  <p:childTnLst>
                                    <p:set>
                                      <p:cBhvr>
                                        <p:cTn id="61" dur="1" fill="hold">
                                          <p:stCondLst>
                                            <p:cond delay="0"/>
                                          </p:stCondLst>
                                        </p:cTn>
                                        <p:tgtEl>
                                          <p:spTgt spid="37"/>
                                        </p:tgtEl>
                                        <p:attrNameLst>
                                          <p:attrName>style.visibility</p:attrName>
                                        </p:attrNameLst>
                                      </p:cBhvr>
                                      <p:to>
                                        <p:strVal val="visible"/>
                                      </p:to>
                                    </p:set>
                                    <p:animEffect transition="in" filter="circle(in)">
                                      <p:cBhvr>
                                        <p:cTn id="62" dur="20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P spid="26" grpId="0" animBg="1"/>
      <p:bldP spid="27" grpId="0" animBg="1"/>
      <p:bldP spid="28" grpId="0" animBg="1"/>
      <p:bldP spid="29" grpId="0" animBg="1"/>
      <p:bldP spid="30" grpId="0" animBg="1"/>
      <p:bldP spid="31" grpId="0" animBg="1"/>
      <p:bldP spid="36" grpId="0" animBg="1"/>
      <p:bldP spid="37"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0588" y="-61676"/>
            <a:ext cx="12222588" cy="7294305"/>
          </a:xfrm>
          <a:prstGeom prst="rect">
            <a:avLst/>
          </a:prstGeom>
          <a:solidFill>
            <a:srgbClr val="F0F8FA">
              <a:alpha val="83137"/>
            </a:srgbClr>
          </a:solidFill>
        </p:spPr>
        <p:txBody>
          <a:bodyPr wrap="square">
            <a:spAutoFit/>
          </a:bodyPr>
          <a:lstStyle/>
          <a:p>
            <a:pPr defTabSz="914103">
              <a:lnSpc>
                <a:spcPct val="150000"/>
              </a:lnSpc>
              <a:spcBef>
                <a:spcPct val="0"/>
              </a:spcBef>
            </a:pPr>
            <a:endParaRPr lang="vi-VN" altLang="en-US" sz="2400" i="1" dirty="0" smtClean="0">
              <a:solidFill>
                <a:prstClr val="white"/>
              </a:solidFill>
              <a:latin typeface="Times New Roman" panose="02020603050405020304" pitchFamily="18" charset="0"/>
            </a:endParaRPr>
          </a:p>
          <a:p>
            <a:pPr defTabSz="914103">
              <a:lnSpc>
                <a:spcPct val="150000"/>
              </a:lnSpc>
              <a:spcBef>
                <a:spcPct val="0"/>
              </a:spcBef>
            </a:pPr>
            <a:endParaRPr lang="vi-VN" altLang="en-US" sz="2400" i="1" dirty="0">
              <a:solidFill>
                <a:prstClr val="white"/>
              </a:solidFill>
              <a:latin typeface="Times New Roman" panose="02020603050405020304" pitchFamily="18" charset="0"/>
            </a:endParaRPr>
          </a:p>
          <a:p>
            <a:pPr defTabSz="914103">
              <a:lnSpc>
                <a:spcPct val="150000"/>
              </a:lnSpc>
              <a:spcBef>
                <a:spcPct val="0"/>
              </a:spcBef>
            </a:pPr>
            <a:endParaRPr lang="vi-VN" altLang="en-US" sz="2400" i="1" dirty="0" smtClean="0">
              <a:solidFill>
                <a:prstClr val="white"/>
              </a:solidFill>
              <a:latin typeface="Times New Roman" panose="02020603050405020304" pitchFamily="18" charset="0"/>
            </a:endParaRPr>
          </a:p>
          <a:p>
            <a:pPr defTabSz="914103">
              <a:lnSpc>
                <a:spcPct val="150000"/>
              </a:lnSpc>
              <a:spcBef>
                <a:spcPct val="0"/>
              </a:spcBef>
            </a:pPr>
            <a:endParaRPr lang="vi-VN" altLang="en-US" sz="2400" i="1" dirty="0">
              <a:solidFill>
                <a:prstClr val="white"/>
              </a:solidFill>
              <a:latin typeface="Times New Roman" panose="02020603050405020304" pitchFamily="18" charset="0"/>
            </a:endParaRPr>
          </a:p>
          <a:p>
            <a:pPr defTabSz="914103">
              <a:lnSpc>
                <a:spcPct val="150000"/>
              </a:lnSpc>
              <a:spcBef>
                <a:spcPct val="0"/>
              </a:spcBef>
            </a:pPr>
            <a:endParaRPr lang="vi-VN" altLang="en-US" sz="2400" i="1" dirty="0" smtClean="0">
              <a:solidFill>
                <a:prstClr val="white"/>
              </a:solidFill>
              <a:latin typeface="Times New Roman" panose="02020603050405020304" pitchFamily="18" charset="0"/>
            </a:endParaRPr>
          </a:p>
          <a:p>
            <a:pPr defTabSz="914103">
              <a:lnSpc>
                <a:spcPct val="150000"/>
              </a:lnSpc>
              <a:spcBef>
                <a:spcPct val="0"/>
              </a:spcBef>
            </a:pPr>
            <a:endParaRPr lang="vi-VN" altLang="en-US" sz="2400" i="1" dirty="0">
              <a:solidFill>
                <a:prstClr val="white"/>
              </a:solidFill>
              <a:latin typeface="Times New Roman" panose="02020603050405020304" pitchFamily="18" charset="0"/>
            </a:endParaRPr>
          </a:p>
          <a:p>
            <a:pPr defTabSz="914103">
              <a:lnSpc>
                <a:spcPct val="150000"/>
              </a:lnSpc>
              <a:spcBef>
                <a:spcPct val="0"/>
              </a:spcBef>
            </a:pPr>
            <a:endParaRPr lang="vi-VN" altLang="en-US" sz="2400" i="1" dirty="0" smtClean="0">
              <a:solidFill>
                <a:prstClr val="white"/>
              </a:solidFill>
              <a:latin typeface="Times New Roman" panose="02020603050405020304" pitchFamily="18" charset="0"/>
            </a:endParaRPr>
          </a:p>
          <a:p>
            <a:pPr defTabSz="914103">
              <a:lnSpc>
                <a:spcPct val="150000"/>
              </a:lnSpc>
              <a:spcBef>
                <a:spcPct val="0"/>
              </a:spcBef>
            </a:pPr>
            <a:endParaRPr lang="vi-VN" altLang="en-US" sz="2400" i="1" dirty="0">
              <a:solidFill>
                <a:prstClr val="white"/>
              </a:solidFill>
              <a:latin typeface="Times New Roman" panose="02020603050405020304" pitchFamily="18" charset="0"/>
            </a:endParaRPr>
          </a:p>
          <a:p>
            <a:pPr defTabSz="914103">
              <a:lnSpc>
                <a:spcPct val="150000"/>
              </a:lnSpc>
              <a:spcBef>
                <a:spcPct val="0"/>
              </a:spcBef>
            </a:pPr>
            <a:endParaRPr lang="vi-VN" altLang="en-US" sz="2400" i="1" dirty="0" smtClean="0">
              <a:solidFill>
                <a:prstClr val="white"/>
              </a:solidFill>
              <a:latin typeface="Times New Roman" panose="02020603050405020304" pitchFamily="18" charset="0"/>
            </a:endParaRPr>
          </a:p>
          <a:p>
            <a:pPr defTabSz="914103">
              <a:lnSpc>
                <a:spcPct val="150000"/>
              </a:lnSpc>
              <a:spcBef>
                <a:spcPct val="0"/>
              </a:spcBef>
            </a:pPr>
            <a:endParaRPr lang="vi-VN" altLang="en-US" sz="2400" i="1" dirty="0">
              <a:solidFill>
                <a:prstClr val="white"/>
              </a:solidFill>
              <a:latin typeface="Times New Roman" panose="02020603050405020304" pitchFamily="18" charset="0"/>
            </a:endParaRPr>
          </a:p>
          <a:p>
            <a:pPr defTabSz="914103">
              <a:lnSpc>
                <a:spcPct val="150000"/>
              </a:lnSpc>
              <a:spcBef>
                <a:spcPct val="0"/>
              </a:spcBef>
            </a:pPr>
            <a:endParaRPr lang="vi-VN" altLang="en-US" sz="2400" i="1" dirty="0" smtClean="0">
              <a:solidFill>
                <a:prstClr val="white"/>
              </a:solidFill>
              <a:latin typeface="Times New Roman" panose="02020603050405020304" pitchFamily="18" charset="0"/>
            </a:endParaRPr>
          </a:p>
          <a:p>
            <a:pPr defTabSz="914103">
              <a:lnSpc>
                <a:spcPct val="150000"/>
              </a:lnSpc>
              <a:spcBef>
                <a:spcPct val="0"/>
              </a:spcBef>
            </a:pPr>
            <a:endParaRPr lang="vi-VN" altLang="en-US" sz="2400" i="1" dirty="0">
              <a:solidFill>
                <a:prstClr val="white"/>
              </a:solidFill>
              <a:latin typeface="Times New Roman" panose="02020603050405020304" pitchFamily="18" charset="0"/>
            </a:endParaRPr>
          </a:p>
          <a:p>
            <a:pPr defTabSz="914103">
              <a:lnSpc>
                <a:spcPct val="150000"/>
              </a:lnSpc>
              <a:spcBef>
                <a:spcPct val="0"/>
              </a:spcBef>
            </a:pPr>
            <a:endParaRPr lang="vi-VN" altLang="en-US" sz="2400" i="1" dirty="0">
              <a:solidFill>
                <a:prstClr val="white"/>
              </a:solidFill>
              <a:latin typeface="Times New Roman" panose="02020603050405020304" pitchFamily="18" charset="0"/>
            </a:endParaRPr>
          </a:p>
        </p:txBody>
      </p:sp>
      <p:sp>
        <p:nvSpPr>
          <p:cNvPr id="3" name="Rectangle 2"/>
          <p:cNvSpPr/>
          <p:nvPr/>
        </p:nvSpPr>
        <p:spPr>
          <a:xfrm rot="18882913">
            <a:off x="5595575" y="1661575"/>
            <a:ext cx="4099432" cy="4133549"/>
          </a:xfrm>
          <a:prstGeom prst="rect">
            <a:avLst/>
          </a:prstGeom>
          <a:solidFill>
            <a:schemeClr val="bg1"/>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pic>
        <p:nvPicPr>
          <p:cNvPr id="5" name="Picture 4"/>
          <p:cNvPicPr>
            <a:picLocks noChangeAspect="1"/>
          </p:cNvPicPr>
          <p:nvPr/>
        </p:nvPicPr>
        <p:blipFill>
          <a:blip r:embed="rId3"/>
          <a:stretch>
            <a:fillRect/>
          </a:stretch>
        </p:blipFill>
        <p:spPr>
          <a:xfrm>
            <a:off x="-1337119" y="674773"/>
            <a:ext cx="6990904" cy="1189324"/>
          </a:xfrm>
          <a:prstGeom prst="rect">
            <a:avLst/>
          </a:prstGeom>
        </p:spPr>
      </p:pic>
      <p:pic>
        <p:nvPicPr>
          <p:cNvPr id="7" name="Picture 6"/>
          <p:cNvPicPr>
            <a:picLocks noChangeAspect="1"/>
          </p:cNvPicPr>
          <p:nvPr/>
        </p:nvPicPr>
        <p:blipFill>
          <a:blip r:embed="rId4"/>
          <a:stretch>
            <a:fillRect/>
          </a:stretch>
        </p:blipFill>
        <p:spPr>
          <a:xfrm>
            <a:off x="5316301" y="2006971"/>
            <a:ext cx="4900657" cy="3517007"/>
          </a:xfrm>
          <a:prstGeom prst="rect">
            <a:avLst/>
          </a:prstGeom>
        </p:spPr>
      </p:pic>
      <p:pic>
        <p:nvPicPr>
          <p:cNvPr id="8" name="Picture 7" descr="22858PICdbgea5Gz679dY_PIC2018.png"/>
          <p:cNvPicPr>
            <a:picLocks noChangeAspect="1"/>
          </p:cNvPicPr>
          <p:nvPr/>
        </p:nvPicPr>
        <p:blipFill>
          <a:blip r:embed="rId5" cstate="print"/>
          <a:stretch>
            <a:fillRect/>
          </a:stretch>
        </p:blipFill>
        <p:spPr>
          <a:xfrm flipH="1">
            <a:off x="508977" y="2369521"/>
            <a:ext cx="4225491" cy="4471987"/>
          </a:xfrm>
          <a:prstGeom prst="rect">
            <a:avLst/>
          </a:prstGeom>
        </p:spPr>
      </p:pic>
    </p:spTree>
    <p:extLst>
      <p:ext uri="{BB962C8B-B14F-4D97-AF65-F5344CB8AC3E}">
        <p14:creationId xmlns:p14="http://schemas.microsoft.com/office/powerpoint/2010/main" val="291293893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Picture 32"/>
          <p:cNvPicPr>
            <a:picLocks noChangeAspect="1"/>
          </p:cNvPicPr>
          <p:nvPr/>
        </p:nvPicPr>
        <p:blipFill>
          <a:blip r:embed="rId3"/>
          <a:stretch>
            <a:fillRect/>
          </a:stretch>
        </p:blipFill>
        <p:spPr>
          <a:xfrm>
            <a:off x="4378036" y="0"/>
            <a:ext cx="11011743" cy="6858000"/>
          </a:xfrm>
          <a:prstGeom prst="rect">
            <a:avLst/>
          </a:prstGeom>
        </p:spPr>
      </p:pic>
      <p:sp>
        <p:nvSpPr>
          <p:cNvPr id="73" name="Rectangle 72">
            <a:extLst>
              <a:ext uri="{FF2B5EF4-FFF2-40B4-BE49-F238E27FC236}">
                <a16:creationId xmlns="" xmlns:a16="http://schemas.microsoft.com/office/drawing/2014/main" id="{AB58EF07-17C2-48CF-ABB0-EEF1F17CB8F0}"/>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 xmlns:p16="http://schemas.microsoft.com/office/powerpoint/2015/main" val="1"/>
              </p:ext>
            </p:extLst>
          </p:nvPr>
        </p:nvSpPr>
        <p:spPr>
          <a:xfrm>
            <a:off x="3" y="0"/>
            <a:ext cx="9339206" cy="6858000"/>
          </a:xfrm>
          <a:prstGeom prst="rect">
            <a:avLst/>
          </a:prstGeom>
          <a:gradFill>
            <a:gsLst>
              <a:gs pos="58000">
                <a:schemeClr val="bg1"/>
              </a:gs>
              <a:gs pos="33000">
                <a:schemeClr val="bg1">
                  <a:alpha val="64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sp>
        <p:nvSpPr>
          <p:cNvPr id="37" name="Rounded Rectangle 36"/>
          <p:cNvSpPr/>
          <p:nvPr/>
        </p:nvSpPr>
        <p:spPr>
          <a:xfrm>
            <a:off x="309581" y="475896"/>
            <a:ext cx="6473356" cy="5911045"/>
          </a:xfrm>
          <a:prstGeom prst="roundRect">
            <a:avLst>
              <a:gd name="adj" fmla="val 1654"/>
            </a:avLst>
          </a:prstGeom>
          <a:noFill/>
          <a:ln w="38100">
            <a:solidFill>
              <a:srgbClr val="E2863A"/>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45651" tIns="22823" rIns="45651" bIns="22823" rtlCol="0" anchor="ctr"/>
          <a:lstStyle/>
          <a:p>
            <a:pPr algn="ctr" defTabSz="1085340"/>
            <a:endParaRPr lang="en-US" sz="2400" i="1">
              <a:solidFill>
                <a:schemeClr val="tx1"/>
              </a:solidFill>
              <a:latin typeface="Times New Roman" pitchFamily="18" charset="0"/>
              <a:cs typeface="Times New Roman" pitchFamily="18" charset="0"/>
            </a:endParaRPr>
          </a:p>
        </p:txBody>
      </p:sp>
      <p:grpSp>
        <p:nvGrpSpPr>
          <p:cNvPr id="38" name="Group 37"/>
          <p:cNvGrpSpPr/>
          <p:nvPr/>
        </p:nvGrpSpPr>
        <p:grpSpPr>
          <a:xfrm>
            <a:off x="225824" y="763921"/>
            <a:ext cx="4471066" cy="497825"/>
            <a:chOff x="2840539" y="3818711"/>
            <a:chExt cx="9739219" cy="995648"/>
          </a:xfrm>
        </p:grpSpPr>
        <p:sp>
          <p:nvSpPr>
            <p:cNvPr id="39" name="Isosceles Triangle 44"/>
            <p:cNvSpPr/>
            <p:nvPr/>
          </p:nvSpPr>
          <p:spPr>
            <a:xfrm rot="16200000">
              <a:off x="2851489" y="3807761"/>
              <a:ext cx="143688" cy="165588"/>
            </a:xfrm>
            <a:custGeom>
              <a:avLst/>
              <a:gdLst>
                <a:gd name="connsiteX0" fmla="*/ 0 w 293725"/>
                <a:gd name="connsiteY0" fmla="*/ 164224 h 164224"/>
                <a:gd name="connsiteX1" fmla="*/ 146863 w 293725"/>
                <a:gd name="connsiteY1" fmla="*/ 0 h 164224"/>
                <a:gd name="connsiteX2" fmla="*/ 293725 w 293725"/>
                <a:gd name="connsiteY2" fmla="*/ 164224 h 164224"/>
                <a:gd name="connsiteX3" fmla="*/ 0 w 293725"/>
                <a:gd name="connsiteY3" fmla="*/ 164224 h 164224"/>
                <a:gd name="connsiteX0-1" fmla="*/ 2363 w 296088"/>
                <a:gd name="connsiteY0-2" fmla="*/ 164221 h 164221"/>
                <a:gd name="connsiteX1-3" fmla="*/ 0 w 296088"/>
                <a:gd name="connsiteY1-4" fmla="*/ 0 h 164221"/>
                <a:gd name="connsiteX2-5" fmla="*/ 296088 w 296088"/>
                <a:gd name="connsiteY2-6" fmla="*/ 164221 h 164221"/>
                <a:gd name="connsiteX3-7" fmla="*/ 2363 w 296088"/>
                <a:gd name="connsiteY3-8" fmla="*/ 164221 h 164221"/>
              </a:gdLst>
              <a:ahLst/>
              <a:cxnLst>
                <a:cxn ang="0">
                  <a:pos x="connsiteX0-1" y="connsiteY0-2"/>
                </a:cxn>
                <a:cxn ang="0">
                  <a:pos x="connsiteX1-3" y="connsiteY1-4"/>
                </a:cxn>
                <a:cxn ang="0">
                  <a:pos x="connsiteX2-5" y="connsiteY2-6"/>
                </a:cxn>
                <a:cxn ang="0">
                  <a:pos x="connsiteX3-7" y="connsiteY3-8"/>
                </a:cxn>
              </a:cxnLst>
              <a:rect l="l" t="t" r="r" b="b"/>
              <a:pathLst>
                <a:path w="296088" h="164221">
                  <a:moveTo>
                    <a:pt x="2363" y="164221"/>
                  </a:moveTo>
                  <a:cubicBezTo>
                    <a:pt x="1575" y="109481"/>
                    <a:pt x="788" y="54740"/>
                    <a:pt x="0" y="0"/>
                  </a:cubicBezTo>
                  <a:lnTo>
                    <a:pt x="296088" y="164221"/>
                  </a:lnTo>
                  <a:lnTo>
                    <a:pt x="2363" y="164221"/>
                  </a:lnTo>
                  <a:close/>
                </a:path>
              </a:pathLst>
            </a:cu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5340"/>
              <a:endParaRPr lang="en-US" sz="1867" i="1">
                <a:solidFill>
                  <a:schemeClr val="tx1"/>
                </a:solidFill>
                <a:latin typeface="Times New Roman" pitchFamily="18" charset="0"/>
                <a:cs typeface="Times New Roman" pitchFamily="18" charset="0"/>
              </a:endParaRPr>
            </a:p>
          </p:txBody>
        </p:sp>
        <p:grpSp>
          <p:nvGrpSpPr>
            <p:cNvPr id="40" name="Group 39"/>
            <p:cNvGrpSpPr/>
            <p:nvPr/>
          </p:nvGrpSpPr>
          <p:grpSpPr>
            <a:xfrm>
              <a:off x="2840539" y="3886200"/>
              <a:ext cx="9739219" cy="928159"/>
              <a:chOff x="2840539" y="3733800"/>
              <a:chExt cx="9739219" cy="928159"/>
            </a:xfrm>
          </p:grpSpPr>
          <p:sp>
            <p:nvSpPr>
              <p:cNvPr id="41" name="Round Same Side Corner Rectangle 40"/>
              <p:cNvSpPr/>
              <p:nvPr/>
            </p:nvSpPr>
            <p:spPr>
              <a:xfrm rot="5400000">
                <a:off x="7270238" y="-625942"/>
                <a:ext cx="731517" cy="9581260"/>
              </a:xfrm>
              <a:prstGeom prst="round2SameRect">
                <a:avLst/>
              </a:prstGeom>
              <a:solidFill>
                <a:srgbClr val="FFE2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5340"/>
                <a:endParaRPr lang="en-US" sz="2400" i="1">
                  <a:solidFill>
                    <a:schemeClr val="tx1"/>
                  </a:solidFill>
                  <a:latin typeface="Times New Roman" pitchFamily="18" charset="0"/>
                  <a:cs typeface="Times New Roman" pitchFamily="18" charset="0"/>
                </a:endParaRPr>
              </a:p>
            </p:txBody>
          </p:sp>
          <p:sp>
            <p:nvSpPr>
              <p:cNvPr id="42" name="Rectangle 41"/>
              <p:cNvSpPr/>
              <p:nvPr/>
            </p:nvSpPr>
            <p:spPr>
              <a:xfrm>
                <a:off x="2840539" y="3801289"/>
                <a:ext cx="1270616" cy="729160"/>
              </a:xfrm>
              <a:prstGeom prst="rect">
                <a:avLst/>
              </a:prstGeom>
              <a:solidFill>
                <a:srgbClr val="E286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5340"/>
                <a:endParaRPr lang="en-US" sz="2400" i="1">
                  <a:solidFill>
                    <a:schemeClr val="tx1"/>
                  </a:solidFill>
                  <a:latin typeface="Times New Roman" pitchFamily="18" charset="0"/>
                  <a:cs typeface="Times New Roman" pitchFamily="18" charset="0"/>
                </a:endParaRPr>
              </a:p>
            </p:txBody>
          </p:sp>
          <p:sp>
            <p:nvSpPr>
              <p:cNvPr id="43" name="Rectangle 42"/>
              <p:cNvSpPr/>
              <p:nvPr/>
            </p:nvSpPr>
            <p:spPr>
              <a:xfrm>
                <a:off x="4460663" y="3738630"/>
                <a:ext cx="8119095" cy="923329"/>
              </a:xfrm>
              <a:prstGeom prst="rect">
                <a:avLst/>
              </a:prstGeom>
            </p:spPr>
            <p:txBody>
              <a:bodyPr wrap="none">
                <a:spAutoFit/>
              </a:bodyPr>
              <a:lstStyle/>
              <a:p>
                <a:pPr defTabSz="455883">
                  <a:spcBef>
                    <a:spcPts val="600"/>
                  </a:spcBef>
                  <a:defRPr/>
                </a:pPr>
                <a:r>
                  <a:rPr lang="en-US" sz="2400" b="1" i="1" kern="0" dirty="0" smtClean="0">
                    <a:solidFill>
                      <a:schemeClr val="bg1"/>
                    </a:solidFill>
                    <a:latin typeface="Times New Roman" pitchFamily="18" charset="0"/>
                    <a:cs typeface="Times New Roman" pitchFamily="18" charset="0"/>
                  </a:rPr>
                  <a:t> ĐỌC- TÌM </a:t>
                </a:r>
                <a:r>
                  <a:rPr lang="en-US" sz="2400" b="1" i="1" kern="0" dirty="0">
                    <a:solidFill>
                      <a:schemeClr val="bg1"/>
                    </a:solidFill>
                    <a:latin typeface="Times New Roman" pitchFamily="18" charset="0"/>
                    <a:cs typeface="Times New Roman" pitchFamily="18" charset="0"/>
                  </a:rPr>
                  <a:t>HIỂU </a:t>
                </a:r>
                <a:r>
                  <a:rPr lang="en-US" sz="2400" b="1" i="1" kern="0" dirty="0" smtClean="0">
                    <a:solidFill>
                      <a:schemeClr val="bg1"/>
                    </a:solidFill>
                    <a:latin typeface="Times New Roman" pitchFamily="18" charset="0"/>
                    <a:cs typeface="Times New Roman" pitchFamily="18" charset="0"/>
                  </a:rPr>
                  <a:t>CHUNG</a:t>
                </a:r>
                <a:endParaRPr lang="en-US" sz="2400" i="1" kern="0" dirty="0">
                  <a:solidFill>
                    <a:schemeClr val="bg1"/>
                  </a:solidFill>
                  <a:latin typeface="Times New Roman" pitchFamily="18" charset="0"/>
                  <a:cs typeface="Times New Roman" pitchFamily="18" charset="0"/>
                </a:endParaRPr>
              </a:p>
            </p:txBody>
          </p:sp>
          <p:sp>
            <p:nvSpPr>
              <p:cNvPr id="44" name="TextBox 43"/>
              <p:cNvSpPr txBox="1"/>
              <p:nvPr/>
            </p:nvSpPr>
            <p:spPr>
              <a:xfrm>
                <a:off x="3267627" y="3733800"/>
                <a:ext cx="664139" cy="923329"/>
              </a:xfrm>
              <a:prstGeom prst="rect">
                <a:avLst/>
              </a:prstGeom>
              <a:noFill/>
            </p:spPr>
            <p:txBody>
              <a:bodyPr wrap="none" rtlCol="0">
                <a:spAutoFit/>
              </a:bodyPr>
              <a:lstStyle/>
              <a:p>
                <a:pPr algn="ctr" defTabSz="1085340"/>
                <a:r>
                  <a:rPr lang="en-US" sz="2400" b="1" i="1" dirty="0">
                    <a:latin typeface="Times New Roman" pitchFamily="18" charset="0"/>
                    <a:ea typeface="Tahoma" panose="020B0604030504040204" pitchFamily="34" charset="0"/>
                    <a:cs typeface="Times New Roman" pitchFamily="18" charset="0"/>
                  </a:rPr>
                  <a:t>I</a:t>
                </a:r>
              </a:p>
            </p:txBody>
          </p:sp>
        </p:grpSp>
      </p:grpSp>
      <p:grpSp>
        <p:nvGrpSpPr>
          <p:cNvPr id="45" name="Group 44"/>
          <p:cNvGrpSpPr/>
          <p:nvPr/>
        </p:nvGrpSpPr>
        <p:grpSpPr>
          <a:xfrm>
            <a:off x="225824" y="2459835"/>
            <a:ext cx="7493939" cy="509050"/>
            <a:chOff x="2840539" y="3818711"/>
            <a:chExt cx="16323882" cy="1018074"/>
          </a:xfrm>
        </p:grpSpPr>
        <p:sp>
          <p:nvSpPr>
            <p:cNvPr id="46" name="Isosceles Triangle 44"/>
            <p:cNvSpPr/>
            <p:nvPr/>
          </p:nvSpPr>
          <p:spPr>
            <a:xfrm rot="16200000">
              <a:off x="2851489" y="3807761"/>
              <a:ext cx="143688" cy="165588"/>
            </a:xfrm>
            <a:custGeom>
              <a:avLst/>
              <a:gdLst>
                <a:gd name="connsiteX0" fmla="*/ 0 w 293725"/>
                <a:gd name="connsiteY0" fmla="*/ 164224 h 164224"/>
                <a:gd name="connsiteX1" fmla="*/ 146863 w 293725"/>
                <a:gd name="connsiteY1" fmla="*/ 0 h 164224"/>
                <a:gd name="connsiteX2" fmla="*/ 293725 w 293725"/>
                <a:gd name="connsiteY2" fmla="*/ 164224 h 164224"/>
                <a:gd name="connsiteX3" fmla="*/ 0 w 293725"/>
                <a:gd name="connsiteY3" fmla="*/ 164224 h 164224"/>
                <a:gd name="connsiteX0-1" fmla="*/ 2363 w 296088"/>
                <a:gd name="connsiteY0-2" fmla="*/ 164221 h 164221"/>
                <a:gd name="connsiteX1-3" fmla="*/ 0 w 296088"/>
                <a:gd name="connsiteY1-4" fmla="*/ 0 h 164221"/>
                <a:gd name="connsiteX2-5" fmla="*/ 296088 w 296088"/>
                <a:gd name="connsiteY2-6" fmla="*/ 164221 h 164221"/>
                <a:gd name="connsiteX3-7" fmla="*/ 2363 w 296088"/>
                <a:gd name="connsiteY3-8" fmla="*/ 164221 h 164221"/>
              </a:gdLst>
              <a:ahLst/>
              <a:cxnLst>
                <a:cxn ang="0">
                  <a:pos x="connsiteX0-1" y="connsiteY0-2"/>
                </a:cxn>
                <a:cxn ang="0">
                  <a:pos x="connsiteX1-3" y="connsiteY1-4"/>
                </a:cxn>
                <a:cxn ang="0">
                  <a:pos x="connsiteX2-5" y="connsiteY2-6"/>
                </a:cxn>
                <a:cxn ang="0">
                  <a:pos x="connsiteX3-7" y="connsiteY3-8"/>
                </a:cxn>
              </a:cxnLst>
              <a:rect l="l" t="t" r="r" b="b"/>
              <a:pathLst>
                <a:path w="296088" h="164221">
                  <a:moveTo>
                    <a:pt x="2363" y="164221"/>
                  </a:moveTo>
                  <a:cubicBezTo>
                    <a:pt x="1575" y="109481"/>
                    <a:pt x="788" y="54740"/>
                    <a:pt x="0" y="0"/>
                  </a:cubicBezTo>
                  <a:lnTo>
                    <a:pt x="296088" y="164221"/>
                  </a:lnTo>
                  <a:lnTo>
                    <a:pt x="2363" y="164221"/>
                  </a:lnTo>
                  <a:close/>
                </a:path>
              </a:pathLst>
            </a:cu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5340"/>
              <a:endParaRPr lang="en-US" sz="1867" i="1">
                <a:solidFill>
                  <a:schemeClr val="tx1"/>
                </a:solidFill>
                <a:latin typeface="Times New Roman" pitchFamily="18" charset="0"/>
                <a:cs typeface="Times New Roman" pitchFamily="18" charset="0"/>
              </a:endParaRPr>
            </a:p>
          </p:txBody>
        </p:sp>
        <p:grpSp>
          <p:nvGrpSpPr>
            <p:cNvPr id="47" name="Group 46"/>
            <p:cNvGrpSpPr/>
            <p:nvPr/>
          </p:nvGrpSpPr>
          <p:grpSpPr>
            <a:xfrm>
              <a:off x="2840539" y="3886200"/>
              <a:ext cx="16323882" cy="950585"/>
              <a:chOff x="2840539" y="3733800"/>
              <a:chExt cx="16323882" cy="950585"/>
            </a:xfrm>
          </p:grpSpPr>
          <p:sp>
            <p:nvSpPr>
              <p:cNvPr id="48" name="Round Same Side Corner Rectangle 47"/>
              <p:cNvSpPr/>
              <p:nvPr/>
            </p:nvSpPr>
            <p:spPr>
              <a:xfrm rot="5400000">
                <a:off x="7270236" y="-625948"/>
                <a:ext cx="731519" cy="9581269"/>
              </a:xfrm>
              <a:prstGeom prst="round2SameRect">
                <a:avLst/>
              </a:prstGeom>
              <a:solidFill>
                <a:srgbClr val="FFE2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5340"/>
                <a:endParaRPr lang="en-US" sz="2400" i="1">
                  <a:solidFill>
                    <a:schemeClr val="tx1"/>
                  </a:solidFill>
                  <a:latin typeface="Times New Roman" pitchFamily="18" charset="0"/>
                  <a:cs typeface="Times New Roman" pitchFamily="18" charset="0"/>
                </a:endParaRPr>
              </a:p>
            </p:txBody>
          </p:sp>
          <p:sp>
            <p:nvSpPr>
              <p:cNvPr id="49" name="Rectangle 48"/>
              <p:cNvSpPr/>
              <p:nvPr/>
            </p:nvSpPr>
            <p:spPr>
              <a:xfrm>
                <a:off x="2840539" y="3801289"/>
                <a:ext cx="1270616" cy="729160"/>
              </a:xfrm>
              <a:prstGeom prst="rect">
                <a:avLst/>
              </a:prstGeom>
              <a:solidFill>
                <a:srgbClr val="E286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5340"/>
                <a:endParaRPr lang="en-US" sz="2400" i="1">
                  <a:solidFill>
                    <a:schemeClr val="tx1"/>
                  </a:solidFill>
                  <a:latin typeface="Times New Roman" pitchFamily="18" charset="0"/>
                  <a:cs typeface="Times New Roman" pitchFamily="18" charset="0"/>
                </a:endParaRPr>
              </a:p>
            </p:txBody>
          </p:sp>
          <p:sp>
            <p:nvSpPr>
              <p:cNvPr id="50" name="Rectangle 49"/>
              <p:cNvSpPr/>
              <p:nvPr/>
            </p:nvSpPr>
            <p:spPr>
              <a:xfrm>
                <a:off x="4460662" y="3761079"/>
                <a:ext cx="14703759" cy="923306"/>
              </a:xfrm>
              <a:prstGeom prst="rect">
                <a:avLst/>
              </a:prstGeom>
            </p:spPr>
            <p:txBody>
              <a:bodyPr wrap="square">
                <a:spAutoFit/>
              </a:bodyPr>
              <a:lstStyle/>
              <a:p>
                <a:pPr defTabSz="455883">
                  <a:spcBef>
                    <a:spcPts val="600"/>
                  </a:spcBef>
                  <a:defRPr/>
                </a:pPr>
                <a:r>
                  <a:rPr lang="en-US" sz="2400" b="1" i="1" kern="0" dirty="0">
                    <a:solidFill>
                      <a:schemeClr val="bg1"/>
                    </a:solidFill>
                    <a:latin typeface="Times New Roman" pitchFamily="18" charset="0"/>
                    <a:cs typeface="Times New Roman" pitchFamily="18" charset="0"/>
                  </a:rPr>
                  <a:t>TÌM HIỂU </a:t>
                </a:r>
                <a:r>
                  <a:rPr lang="en-US" sz="2400" b="1" i="1" kern="0" dirty="0" smtClean="0">
                    <a:solidFill>
                      <a:schemeClr val="bg1"/>
                    </a:solidFill>
                    <a:latin typeface="Times New Roman" pitchFamily="18" charset="0"/>
                    <a:cs typeface="Times New Roman" pitchFamily="18" charset="0"/>
                  </a:rPr>
                  <a:t>CHI TIẾT</a:t>
                </a:r>
                <a:endParaRPr lang="en-US" sz="2400" i="1" kern="0" dirty="0">
                  <a:solidFill>
                    <a:schemeClr val="bg1"/>
                  </a:solidFill>
                  <a:latin typeface="Times New Roman" pitchFamily="18" charset="0"/>
                  <a:cs typeface="Times New Roman" pitchFamily="18" charset="0"/>
                </a:endParaRPr>
              </a:p>
            </p:txBody>
          </p:sp>
          <p:sp>
            <p:nvSpPr>
              <p:cNvPr id="51" name="TextBox 50"/>
              <p:cNvSpPr txBox="1"/>
              <p:nvPr/>
            </p:nvSpPr>
            <p:spPr>
              <a:xfrm>
                <a:off x="3136685" y="3733800"/>
                <a:ext cx="926021" cy="923306"/>
              </a:xfrm>
              <a:prstGeom prst="rect">
                <a:avLst/>
              </a:prstGeom>
              <a:noFill/>
            </p:spPr>
            <p:txBody>
              <a:bodyPr wrap="none" rtlCol="0">
                <a:spAutoFit/>
              </a:bodyPr>
              <a:lstStyle/>
              <a:p>
                <a:pPr algn="ctr" defTabSz="1085340"/>
                <a:r>
                  <a:rPr lang="en-US" sz="2400" b="1" i="1" dirty="0">
                    <a:latin typeface="Times New Roman" pitchFamily="18" charset="0"/>
                    <a:ea typeface="Tahoma" panose="020B0604030504040204" pitchFamily="34" charset="0"/>
                    <a:cs typeface="Times New Roman" pitchFamily="18" charset="0"/>
                  </a:rPr>
                  <a:t>II</a:t>
                </a:r>
              </a:p>
            </p:txBody>
          </p:sp>
        </p:grpSp>
      </p:grpSp>
      <p:grpSp>
        <p:nvGrpSpPr>
          <p:cNvPr id="52" name="Group 51"/>
          <p:cNvGrpSpPr/>
          <p:nvPr/>
        </p:nvGrpSpPr>
        <p:grpSpPr>
          <a:xfrm>
            <a:off x="225824" y="4445600"/>
            <a:ext cx="4328507" cy="575963"/>
            <a:chOff x="2840539" y="3818711"/>
            <a:chExt cx="9428687" cy="1007552"/>
          </a:xfrm>
        </p:grpSpPr>
        <p:sp>
          <p:nvSpPr>
            <p:cNvPr id="53" name="Isosceles Triangle 44"/>
            <p:cNvSpPr/>
            <p:nvPr/>
          </p:nvSpPr>
          <p:spPr>
            <a:xfrm rot="16200000">
              <a:off x="2851489" y="3807761"/>
              <a:ext cx="143688" cy="165588"/>
            </a:xfrm>
            <a:custGeom>
              <a:avLst/>
              <a:gdLst>
                <a:gd name="connsiteX0" fmla="*/ 0 w 293725"/>
                <a:gd name="connsiteY0" fmla="*/ 164224 h 164224"/>
                <a:gd name="connsiteX1" fmla="*/ 146863 w 293725"/>
                <a:gd name="connsiteY1" fmla="*/ 0 h 164224"/>
                <a:gd name="connsiteX2" fmla="*/ 293725 w 293725"/>
                <a:gd name="connsiteY2" fmla="*/ 164224 h 164224"/>
                <a:gd name="connsiteX3" fmla="*/ 0 w 293725"/>
                <a:gd name="connsiteY3" fmla="*/ 164224 h 164224"/>
                <a:gd name="connsiteX0-1" fmla="*/ 2363 w 296088"/>
                <a:gd name="connsiteY0-2" fmla="*/ 164221 h 164221"/>
                <a:gd name="connsiteX1-3" fmla="*/ 0 w 296088"/>
                <a:gd name="connsiteY1-4" fmla="*/ 0 h 164221"/>
                <a:gd name="connsiteX2-5" fmla="*/ 296088 w 296088"/>
                <a:gd name="connsiteY2-6" fmla="*/ 164221 h 164221"/>
                <a:gd name="connsiteX3-7" fmla="*/ 2363 w 296088"/>
                <a:gd name="connsiteY3-8" fmla="*/ 164221 h 164221"/>
              </a:gdLst>
              <a:ahLst/>
              <a:cxnLst>
                <a:cxn ang="0">
                  <a:pos x="connsiteX0-1" y="connsiteY0-2"/>
                </a:cxn>
                <a:cxn ang="0">
                  <a:pos x="connsiteX1-3" y="connsiteY1-4"/>
                </a:cxn>
                <a:cxn ang="0">
                  <a:pos x="connsiteX2-5" y="connsiteY2-6"/>
                </a:cxn>
                <a:cxn ang="0">
                  <a:pos x="connsiteX3-7" y="connsiteY3-8"/>
                </a:cxn>
              </a:cxnLst>
              <a:rect l="l" t="t" r="r" b="b"/>
              <a:pathLst>
                <a:path w="296088" h="164221">
                  <a:moveTo>
                    <a:pt x="2363" y="164221"/>
                  </a:moveTo>
                  <a:cubicBezTo>
                    <a:pt x="1575" y="109481"/>
                    <a:pt x="788" y="54740"/>
                    <a:pt x="0" y="0"/>
                  </a:cubicBezTo>
                  <a:lnTo>
                    <a:pt x="296088" y="164221"/>
                  </a:lnTo>
                  <a:lnTo>
                    <a:pt x="2363" y="164221"/>
                  </a:lnTo>
                  <a:close/>
                </a:path>
              </a:pathLst>
            </a:cu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5340"/>
              <a:endParaRPr lang="en-US" sz="1867" i="1">
                <a:solidFill>
                  <a:schemeClr val="tx1"/>
                </a:solidFill>
                <a:latin typeface="Times New Roman" pitchFamily="18" charset="0"/>
                <a:cs typeface="Times New Roman" pitchFamily="18" charset="0"/>
              </a:endParaRPr>
            </a:p>
          </p:txBody>
        </p:sp>
        <p:grpSp>
          <p:nvGrpSpPr>
            <p:cNvPr id="54" name="Group 53"/>
            <p:cNvGrpSpPr/>
            <p:nvPr/>
          </p:nvGrpSpPr>
          <p:grpSpPr>
            <a:xfrm>
              <a:off x="2840539" y="3951329"/>
              <a:ext cx="9428687" cy="874934"/>
              <a:chOff x="2840539" y="3798929"/>
              <a:chExt cx="9428687" cy="874934"/>
            </a:xfrm>
          </p:grpSpPr>
          <p:sp>
            <p:nvSpPr>
              <p:cNvPr id="55" name="Round Same Side Corner Rectangle 54"/>
              <p:cNvSpPr/>
              <p:nvPr/>
            </p:nvSpPr>
            <p:spPr>
              <a:xfrm rot="5400000">
                <a:off x="7191540" y="-547236"/>
                <a:ext cx="731522" cy="9423851"/>
              </a:xfrm>
              <a:prstGeom prst="round2SameRect">
                <a:avLst/>
              </a:prstGeom>
              <a:solidFill>
                <a:srgbClr val="FFE2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5340"/>
                <a:endParaRPr lang="en-US" sz="2400" i="1">
                  <a:solidFill>
                    <a:schemeClr val="tx1"/>
                  </a:solidFill>
                  <a:latin typeface="Times New Roman" pitchFamily="18" charset="0"/>
                  <a:cs typeface="Times New Roman" pitchFamily="18" charset="0"/>
                </a:endParaRPr>
              </a:p>
            </p:txBody>
          </p:sp>
          <p:sp>
            <p:nvSpPr>
              <p:cNvPr id="56" name="Rectangle 55"/>
              <p:cNvSpPr/>
              <p:nvPr/>
            </p:nvSpPr>
            <p:spPr>
              <a:xfrm>
                <a:off x="2840539" y="3801289"/>
                <a:ext cx="1270616" cy="729160"/>
              </a:xfrm>
              <a:prstGeom prst="rect">
                <a:avLst/>
              </a:prstGeom>
              <a:solidFill>
                <a:srgbClr val="E286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5340"/>
                <a:endParaRPr lang="en-US" sz="2400" i="1">
                  <a:solidFill>
                    <a:schemeClr val="tx1"/>
                  </a:solidFill>
                  <a:latin typeface="Times New Roman" pitchFamily="18" charset="0"/>
                  <a:cs typeface="Times New Roman" pitchFamily="18" charset="0"/>
                </a:endParaRPr>
              </a:p>
            </p:txBody>
          </p:sp>
          <p:sp>
            <p:nvSpPr>
              <p:cNvPr id="57" name="Rectangle 56"/>
              <p:cNvSpPr/>
              <p:nvPr/>
            </p:nvSpPr>
            <p:spPr>
              <a:xfrm>
                <a:off x="4460663" y="3866256"/>
                <a:ext cx="3736908" cy="807607"/>
              </a:xfrm>
              <a:prstGeom prst="rect">
                <a:avLst/>
              </a:prstGeom>
            </p:spPr>
            <p:txBody>
              <a:bodyPr wrap="none">
                <a:spAutoFit/>
              </a:bodyPr>
              <a:lstStyle/>
              <a:p>
                <a:pPr defTabSz="455883">
                  <a:spcBef>
                    <a:spcPts val="600"/>
                  </a:spcBef>
                  <a:defRPr/>
                </a:pPr>
                <a:r>
                  <a:rPr lang="en-US" sz="2400" b="1" i="1" kern="0" dirty="0">
                    <a:solidFill>
                      <a:schemeClr val="bg1"/>
                    </a:solidFill>
                    <a:latin typeface="Times New Roman" pitchFamily="18" charset="0"/>
                    <a:cs typeface="Times New Roman" pitchFamily="18" charset="0"/>
                  </a:rPr>
                  <a:t>TỔNG KẾT</a:t>
                </a:r>
                <a:endParaRPr lang="en-US" sz="2400" i="1" kern="0" dirty="0">
                  <a:solidFill>
                    <a:schemeClr val="bg1"/>
                  </a:solidFill>
                  <a:latin typeface="Times New Roman" pitchFamily="18" charset="0"/>
                  <a:cs typeface="Times New Roman" pitchFamily="18" charset="0"/>
                </a:endParaRPr>
              </a:p>
            </p:txBody>
          </p:sp>
          <p:sp>
            <p:nvSpPr>
              <p:cNvPr id="58" name="TextBox 57"/>
              <p:cNvSpPr txBox="1"/>
              <p:nvPr/>
            </p:nvSpPr>
            <p:spPr>
              <a:xfrm>
                <a:off x="3005762" y="3829962"/>
                <a:ext cx="1187906" cy="807607"/>
              </a:xfrm>
              <a:prstGeom prst="rect">
                <a:avLst/>
              </a:prstGeom>
              <a:noFill/>
            </p:spPr>
            <p:txBody>
              <a:bodyPr wrap="none" rtlCol="0">
                <a:spAutoFit/>
              </a:bodyPr>
              <a:lstStyle/>
              <a:p>
                <a:pPr algn="ctr" defTabSz="1085340"/>
                <a:r>
                  <a:rPr lang="en-US" sz="2400" b="1" i="1" dirty="0">
                    <a:latin typeface="Times New Roman" pitchFamily="18" charset="0"/>
                    <a:ea typeface="Tahoma" panose="020B0604030504040204" pitchFamily="34" charset="0"/>
                    <a:cs typeface="Times New Roman" pitchFamily="18" charset="0"/>
                  </a:rPr>
                  <a:t>III</a:t>
                </a:r>
              </a:p>
            </p:txBody>
          </p:sp>
        </p:grpSp>
      </p:grpSp>
      <p:sp>
        <p:nvSpPr>
          <p:cNvPr id="59" name="Rectangle 58"/>
          <p:cNvSpPr/>
          <p:nvPr/>
        </p:nvSpPr>
        <p:spPr>
          <a:xfrm>
            <a:off x="640956" y="1259112"/>
            <a:ext cx="4831087" cy="1154087"/>
          </a:xfrm>
          <a:prstGeom prst="rect">
            <a:avLst/>
          </a:prstGeom>
        </p:spPr>
        <p:txBody>
          <a:bodyPr wrap="square" lIns="45651" tIns="22823" rIns="45651" bIns="22823">
            <a:spAutoFit/>
          </a:bodyPr>
          <a:lstStyle/>
          <a:p>
            <a:pPr marL="370423" indent="-370423" defTabSz="1085340">
              <a:lnSpc>
                <a:spcPct val="150000"/>
              </a:lnSpc>
              <a:buFont typeface="+mj-lt"/>
              <a:buAutoNum type="arabicPeriod"/>
            </a:pPr>
            <a:r>
              <a:rPr lang="en-US" sz="2400" b="1" i="1" dirty="0" err="1" smtClean="0">
                <a:latin typeface="Times New Roman" pitchFamily="18" charset="0"/>
                <a:cs typeface="Times New Roman" pitchFamily="18" charset="0"/>
              </a:rPr>
              <a:t>Thể</a:t>
            </a:r>
            <a:r>
              <a:rPr lang="en-US" sz="2400" b="1" i="1" dirty="0" smtClean="0">
                <a:latin typeface="Times New Roman" pitchFamily="18" charset="0"/>
                <a:cs typeface="Times New Roman" pitchFamily="18" charset="0"/>
              </a:rPr>
              <a:t> </a:t>
            </a:r>
            <a:r>
              <a:rPr lang="en-US" sz="2400" b="1" i="1" dirty="0" err="1" smtClean="0">
                <a:latin typeface="Times New Roman" pitchFamily="18" charset="0"/>
                <a:cs typeface="Times New Roman" pitchFamily="18" charset="0"/>
              </a:rPr>
              <a:t>loại</a:t>
            </a:r>
            <a:endParaRPr lang="vi-VN" sz="2400" b="1" i="1" dirty="0">
              <a:latin typeface="Times New Roman" pitchFamily="18" charset="0"/>
              <a:cs typeface="Times New Roman" pitchFamily="18" charset="0"/>
            </a:endParaRPr>
          </a:p>
          <a:p>
            <a:pPr marL="370423" indent="-370423" defTabSz="1085340">
              <a:lnSpc>
                <a:spcPct val="150000"/>
              </a:lnSpc>
              <a:buFont typeface="+mj-lt"/>
              <a:buAutoNum type="arabicPeriod"/>
            </a:pPr>
            <a:r>
              <a:rPr lang="en-US" sz="2400" b="1" i="1" dirty="0" err="1" smtClean="0">
                <a:latin typeface="Times New Roman" pitchFamily="18" charset="0"/>
                <a:cs typeface="Times New Roman" pitchFamily="18" charset="0"/>
              </a:rPr>
              <a:t>Bố</a:t>
            </a:r>
            <a:r>
              <a:rPr lang="en-US" sz="2400" b="1" i="1" dirty="0" smtClean="0">
                <a:latin typeface="Times New Roman" pitchFamily="18" charset="0"/>
                <a:cs typeface="Times New Roman" pitchFamily="18" charset="0"/>
              </a:rPr>
              <a:t> </a:t>
            </a:r>
            <a:r>
              <a:rPr lang="en-US" sz="2400" b="1" i="1" dirty="0" err="1" smtClean="0">
                <a:latin typeface="Times New Roman" pitchFamily="18" charset="0"/>
                <a:cs typeface="Times New Roman" pitchFamily="18" charset="0"/>
              </a:rPr>
              <a:t>cục</a:t>
            </a:r>
            <a:endParaRPr lang="vi-VN" sz="2400" b="1" i="1" dirty="0">
              <a:latin typeface="Times New Roman" pitchFamily="18" charset="0"/>
              <a:cs typeface="Times New Roman" pitchFamily="18" charset="0"/>
            </a:endParaRPr>
          </a:p>
        </p:txBody>
      </p:sp>
      <p:sp>
        <p:nvSpPr>
          <p:cNvPr id="60" name="Rectangle 59"/>
          <p:cNvSpPr/>
          <p:nvPr/>
        </p:nvSpPr>
        <p:spPr>
          <a:xfrm>
            <a:off x="568697" y="5169611"/>
            <a:ext cx="2475623" cy="1708085"/>
          </a:xfrm>
          <a:prstGeom prst="rect">
            <a:avLst/>
          </a:prstGeom>
        </p:spPr>
        <p:txBody>
          <a:bodyPr wrap="square" lIns="45651" tIns="22823" rIns="45651" bIns="22823">
            <a:spAutoFit/>
          </a:bodyPr>
          <a:lstStyle/>
          <a:p>
            <a:pPr marL="0" lvl="1" indent="-370423" defTabSz="1085340">
              <a:lnSpc>
                <a:spcPct val="150000"/>
              </a:lnSpc>
              <a:buFont typeface="+mj-lt"/>
              <a:buAutoNum type="arabicPeriod"/>
            </a:pPr>
            <a:r>
              <a:rPr lang="en-US" sz="2400" b="1" i="1" dirty="0" err="1" smtClean="0">
                <a:latin typeface="Times New Roman" pitchFamily="18" charset="0"/>
                <a:cs typeface="Times New Roman" pitchFamily="18" charset="0"/>
              </a:rPr>
              <a:t>Nghệ</a:t>
            </a:r>
            <a:r>
              <a:rPr lang="en-US" sz="2400" b="1" i="1" dirty="0" smtClean="0">
                <a:latin typeface="Times New Roman" pitchFamily="18" charset="0"/>
                <a:cs typeface="Times New Roman" pitchFamily="18" charset="0"/>
              </a:rPr>
              <a:t> </a:t>
            </a:r>
            <a:r>
              <a:rPr lang="en-US" sz="2400" b="1" i="1" dirty="0" err="1" smtClean="0">
                <a:latin typeface="Times New Roman" pitchFamily="18" charset="0"/>
                <a:cs typeface="Times New Roman" pitchFamily="18" charset="0"/>
              </a:rPr>
              <a:t>thuật</a:t>
            </a:r>
            <a:endParaRPr lang="en-US" sz="2400" b="1" i="1" dirty="0" smtClean="0">
              <a:latin typeface="Times New Roman" pitchFamily="18" charset="0"/>
              <a:cs typeface="Times New Roman" pitchFamily="18" charset="0"/>
            </a:endParaRPr>
          </a:p>
          <a:p>
            <a:pPr marL="0" lvl="1" indent="-370423" defTabSz="1085340">
              <a:lnSpc>
                <a:spcPct val="150000"/>
              </a:lnSpc>
              <a:buFont typeface="+mj-lt"/>
              <a:buAutoNum type="arabicPeriod"/>
            </a:pPr>
            <a:r>
              <a:rPr lang="en-US" sz="2400" b="1" i="1" dirty="0" err="1">
                <a:latin typeface="Times New Roman" pitchFamily="18" charset="0"/>
                <a:cs typeface="Times New Roman" pitchFamily="18" charset="0"/>
              </a:rPr>
              <a:t>Nội</a:t>
            </a:r>
            <a:r>
              <a:rPr lang="en-US" sz="2400" b="1" i="1" dirty="0">
                <a:latin typeface="Times New Roman" pitchFamily="18" charset="0"/>
                <a:cs typeface="Times New Roman" pitchFamily="18" charset="0"/>
              </a:rPr>
              <a:t> dung</a:t>
            </a:r>
          </a:p>
          <a:p>
            <a:pPr marL="0" lvl="1" indent="-370423" defTabSz="1085340">
              <a:lnSpc>
                <a:spcPct val="150000"/>
              </a:lnSpc>
              <a:buFont typeface="+mj-lt"/>
              <a:buAutoNum type="arabicPeriod"/>
            </a:pPr>
            <a:endParaRPr lang="en-US" sz="2400" b="1" i="1" dirty="0">
              <a:latin typeface="Times New Roman" pitchFamily="18" charset="0"/>
              <a:cs typeface="Times New Roman" pitchFamily="18" charset="0"/>
            </a:endParaRPr>
          </a:p>
        </p:txBody>
      </p:sp>
      <p:sp>
        <p:nvSpPr>
          <p:cNvPr id="61" name="Rectangle 60"/>
          <p:cNvSpPr/>
          <p:nvPr/>
        </p:nvSpPr>
        <p:spPr>
          <a:xfrm>
            <a:off x="517480" y="3790628"/>
            <a:ext cx="8963088" cy="366692"/>
          </a:xfrm>
          <a:prstGeom prst="rect">
            <a:avLst/>
          </a:prstGeom>
        </p:spPr>
        <p:txBody>
          <a:bodyPr wrap="square" lIns="45651" tIns="22823" rIns="45651" bIns="22823">
            <a:spAutoFit/>
          </a:bodyPr>
          <a:lstStyle/>
          <a:p>
            <a:pPr marL="0" lvl="1" indent="-370423" defTabSz="1085340">
              <a:lnSpc>
                <a:spcPts val="2500"/>
              </a:lnSpc>
            </a:pPr>
            <a:r>
              <a:rPr lang="en-US" sz="2400" b="1" i="1" dirty="0" smtClean="0">
                <a:latin typeface="Times New Roman" pitchFamily="18" charset="0"/>
                <a:cs typeface="Times New Roman" pitchFamily="18" charset="0"/>
              </a:rPr>
              <a:t>2. </a:t>
            </a:r>
            <a:r>
              <a:rPr lang="en-US" sz="2400" b="1" i="1" dirty="0">
                <a:latin typeface="Times New Roman" pitchFamily="18" charset="0"/>
                <a:cs typeface="Times New Roman" pitchFamily="18" charset="0"/>
              </a:rPr>
              <a:t> </a:t>
            </a:r>
            <a:r>
              <a:rPr lang="en-US" sz="2400" b="1" i="1" dirty="0" err="1" smtClean="0">
                <a:latin typeface="Times New Roman" pitchFamily="18" charset="0"/>
                <a:cs typeface="Times New Roman" pitchFamily="18" charset="0"/>
              </a:rPr>
              <a:t>Các</a:t>
            </a:r>
            <a:r>
              <a:rPr lang="en-US" sz="2400" b="1" i="1" dirty="0" smtClean="0">
                <a:latin typeface="Times New Roman" pitchFamily="18" charset="0"/>
                <a:cs typeface="Times New Roman" pitchFamily="18" charset="0"/>
              </a:rPr>
              <a:t> </a:t>
            </a:r>
            <a:r>
              <a:rPr lang="en-US" sz="2400" b="1" i="1" dirty="0" err="1" smtClean="0">
                <a:latin typeface="Times New Roman" pitchFamily="18" charset="0"/>
                <a:cs typeface="Times New Roman" pitchFamily="18" charset="0"/>
              </a:rPr>
              <a:t>hội</a:t>
            </a:r>
            <a:r>
              <a:rPr lang="en-US" sz="2400" b="1" i="1" dirty="0" smtClean="0">
                <a:latin typeface="Times New Roman" pitchFamily="18" charset="0"/>
                <a:cs typeface="Times New Roman" pitchFamily="18" charset="0"/>
              </a:rPr>
              <a:t> </a:t>
            </a:r>
            <a:r>
              <a:rPr lang="en-US" sz="2400" b="1" i="1" dirty="0" err="1" smtClean="0">
                <a:latin typeface="Times New Roman" pitchFamily="18" charset="0"/>
                <a:cs typeface="Times New Roman" pitchFamily="18" charset="0"/>
              </a:rPr>
              <a:t>thi</a:t>
            </a:r>
            <a:r>
              <a:rPr lang="en-US" sz="2400" b="1" i="1" dirty="0" smtClean="0">
                <a:latin typeface="Times New Roman" pitchFamily="18" charset="0"/>
                <a:cs typeface="Times New Roman" pitchFamily="18" charset="0"/>
              </a:rPr>
              <a:t> </a:t>
            </a:r>
            <a:r>
              <a:rPr lang="en-US" sz="2400" b="1" i="1" dirty="0" err="1" smtClean="0">
                <a:latin typeface="Times New Roman" pitchFamily="18" charset="0"/>
                <a:cs typeface="Times New Roman" pitchFamily="18" charset="0"/>
              </a:rPr>
              <a:t>thổi</a:t>
            </a:r>
            <a:r>
              <a:rPr lang="en-US" sz="2400" b="1" i="1" dirty="0" smtClean="0">
                <a:latin typeface="Times New Roman" pitchFamily="18" charset="0"/>
                <a:cs typeface="Times New Roman" pitchFamily="18" charset="0"/>
              </a:rPr>
              <a:t> </a:t>
            </a:r>
            <a:r>
              <a:rPr lang="en-US" sz="2400" b="1" i="1" dirty="0" err="1" smtClean="0">
                <a:latin typeface="Times New Roman" pitchFamily="18" charset="0"/>
                <a:cs typeface="Times New Roman" pitchFamily="18" charset="0"/>
              </a:rPr>
              <a:t>cơm</a:t>
            </a:r>
            <a:endParaRPr lang="en-US" sz="2400" b="1" i="1" dirty="0">
              <a:latin typeface="Times New Roman" pitchFamily="18" charset="0"/>
              <a:cs typeface="Times New Roman" pitchFamily="18" charset="0"/>
            </a:endParaRPr>
          </a:p>
        </p:txBody>
      </p:sp>
      <p:sp>
        <p:nvSpPr>
          <p:cNvPr id="62" name="Rectangle 61"/>
          <p:cNvSpPr/>
          <p:nvPr/>
        </p:nvSpPr>
        <p:spPr>
          <a:xfrm>
            <a:off x="509988" y="3211178"/>
            <a:ext cx="8813418" cy="366692"/>
          </a:xfrm>
          <a:prstGeom prst="rect">
            <a:avLst/>
          </a:prstGeom>
        </p:spPr>
        <p:txBody>
          <a:bodyPr wrap="square" lIns="45651" tIns="22823" rIns="45651" bIns="22823">
            <a:spAutoFit/>
          </a:bodyPr>
          <a:lstStyle/>
          <a:p>
            <a:pPr marL="0" lvl="1" indent="-370423" defTabSz="1085340">
              <a:lnSpc>
                <a:spcPts val="2500"/>
              </a:lnSpc>
              <a:buFont typeface="+mj-lt"/>
              <a:buAutoNum type="arabicPeriod"/>
            </a:pPr>
            <a:r>
              <a:rPr lang="en-US" sz="2400" b="1" i="1" dirty="0" err="1" smtClean="0">
                <a:latin typeface="Times New Roman" pitchFamily="18" charset="0"/>
                <a:cs typeface="Times New Roman" pitchFamily="18" charset="0"/>
              </a:rPr>
              <a:t>Các</a:t>
            </a:r>
            <a:r>
              <a:rPr lang="en-US" sz="2400" b="1" i="1" dirty="0" smtClean="0">
                <a:latin typeface="Times New Roman" pitchFamily="18" charset="0"/>
                <a:cs typeface="Times New Roman" pitchFamily="18" charset="0"/>
              </a:rPr>
              <a:t> </a:t>
            </a:r>
            <a:r>
              <a:rPr lang="en-US" sz="2400" b="1" i="1" dirty="0" err="1" smtClean="0">
                <a:latin typeface="Times New Roman" pitchFamily="18" charset="0"/>
                <a:cs typeface="Times New Roman" pitchFamily="18" charset="0"/>
              </a:rPr>
              <a:t>thành</a:t>
            </a:r>
            <a:r>
              <a:rPr lang="en-US" sz="2400" b="1" i="1" dirty="0" smtClean="0">
                <a:latin typeface="Times New Roman" pitchFamily="18" charset="0"/>
                <a:cs typeface="Times New Roman" pitchFamily="18" charset="0"/>
              </a:rPr>
              <a:t> </a:t>
            </a:r>
            <a:r>
              <a:rPr lang="en-US" sz="2400" b="1" i="1" dirty="0" err="1" smtClean="0">
                <a:latin typeface="Times New Roman" pitchFamily="18" charset="0"/>
                <a:cs typeface="Times New Roman" pitchFamily="18" charset="0"/>
              </a:rPr>
              <a:t>phần</a:t>
            </a:r>
            <a:r>
              <a:rPr lang="en-US" sz="2400" b="1" i="1" dirty="0" smtClean="0">
                <a:latin typeface="Times New Roman" pitchFamily="18" charset="0"/>
                <a:cs typeface="Times New Roman" pitchFamily="18" charset="0"/>
              </a:rPr>
              <a:t> </a:t>
            </a:r>
            <a:r>
              <a:rPr lang="en-US" sz="2400" b="1" i="1" dirty="0" err="1" smtClean="0">
                <a:latin typeface="Times New Roman" pitchFamily="18" charset="0"/>
                <a:cs typeface="Times New Roman" pitchFamily="18" charset="0"/>
              </a:rPr>
              <a:t>của</a:t>
            </a:r>
            <a:r>
              <a:rPr lang="en-US" sz="2400" b="1" i="1" dirty="0" smtClean="0">
                <a:latin typeface="Times New Roman" pitchFamily="18" charset="0"/>
                <a:cs typeface="Times New Roman" pitchFamily="18" charset="0"/>
              </a:rPr>
              <a:t> </a:t>
            </a:r>
            <a:r>
              <a:rPr lang="en-US" sz="2400" b="1" i="1" dirty="0" err="1" smtClean="0">
                <a:latin typeface="Times New Roman" pitchFamily="18" charset="0"/>
                <a:cs typeface="Times New Roman" pitchFamily="18" charset="0"/>
              </a:rPr>
              <a:t>văn</a:t>
            </a:r>
            <a:r>
              <a:rPr lang="en-US" sz="2400" b="1" i="1" dirty="0" smtClean="0">
                <a:latin typeface="Times New Roman" pitchFamily="18" charset="0"/>
                <a:cs typeface="Times New Roman" pitchFamily="18" charset="0"/>
              </a:rPr>
              <a:t> </a:t>
            </a:r>
            <a:r>
              <a:rPr lang="en-US" sz="2400" b="1" i="1" dirty="0" err="1" smtClean="0">
                <a:latin typeface="Times New Roman" pitchFamily="18" charset="0"/>
                <a:cs typeface="Times New Roman" pitchFamily="18" charset="0"/>
              </a:rPr>
              <a:t>bản</a:t>
            </a:r>
            <a:r>
              <a:rPr lang="en-US" sz="2400" b="1" i="1" dirty="0" smtClean="0">
                <a:latin typeface="Times New Roman" pitchFamily="18" charset="0"/>
                <a:cs typeface="Times New Roman" pitchFamily="18" charset="0"/>
              </a:rPr>
              <a:t> </a:t>
            </a:r>
            <a:r>
              <a:rPr lang="en-US" sz="2400" b="1" i="1" dirty="0" err="1" smtClean="0">
                <a:latin typeface="Times New Roman" pitchFamily="18" charset="0"/>
                <a:cs typeface="Times New Roman" pitchFamily="18" charset="0"/>
              </a:rPr>
              <a:t>thông</a:t>
            </a:r>
            <a:r>
              <a:rPr lang="en-US" sz="2400" b="1" i="1" dirty="0" smtClean="0">
                <a:latin typeface="Times New Roman" pitchFamily="18" charset="0"/>
                <a:cs typeface="Times New Roman" pitchFamily="18" charset="0"/>
              </a:rPr>
              <a:t> tin</a:t>
            </a:r>
            <a:endParaRPr lang="en-US" sz="2400" b="1" i="1" dirty="0">
              <a:latin typeface="Times New Roman" pitchFamily="18" charset="0"/>
              <a:cs typeface="Times New Roman" pitchFamily="18" charset="0"/>
            </a:endParaRPr>
          </a:p>
        </p:txBody>
      </p:sp>
    </p:spTree>
    <p:extLst>
      <p:ext uri="{BB962C8B-B14F-4D97-AF65-F5344CB8AC3E}">
        <p14:creationId xmlns:p14="http://schemas.microsoft.com/office/powerpoint/2010/main" val="857332714"/>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stretch>
            <a:fillRect/>
          </a:stretch>
        </p:blipFill>
        <p:spPr>
          <a:xfrm>
            <a:off x="0" y="-1"/>
            <a:ext cx="4343400" cy="3586163"/>
          </a:xfrm>
          <a:prstGeom prst="rect">
            <a:avLst/>
          </a:prstGeom>
        </p:spPr>
      </p:pic>
      <p:pic>
        <p:nvPicPr>
          <p:cNvPr id="4" name="Picture 3"/>
          <p:cNvPicPr>
            <a:picLocks noChangeAspect="1"/>
          </p:cNvPicPr>
          <p:nvPr/>
        </p:nvPicPr>
        <p:blipFill>
          <a:blip r:embed="rId4"/>
          <a:stretch>
            <a:fillRect/>
          </a:stretch>
        </p:blipFill>
        <p:spPr>
          <a:xfrm>
            <a:off x="0" y="4090392"/>
            <a:ext cx="3653243" cy="2767608"/>
          </a:xfrm>
          <a:prstGeom prst="rect">
            <a:avLst/>
          </a:prstGeom>
        </p:spPr>
      </p:pic>
      <p:pic>
        <p:nvPicPr>
          <p:cNvPr id="5" name="Picture 4"/>
          <p:cNvPicPr>
            <a:picLocks noChangeAspect="1"/>
          </p:cNvPicPr>
          <p:nvPr/>
        </p:nvPicPr>
        <p:blipFill>
          <a:blip r:embed="rId5"/>
          <a:stretch>
            <a:fillRect/>
          </a:stretch>
        </p:blipFill>
        <p:spPr>
          <a:xfrm>
            <a:off x="3405188" y="2857500"/>
            <a:ext cx="3369838" cy="3043237"/>
          </a:xfrm>
          <a:prstGeom prst="rect">
            <a:avLst/>
          </a:prstGeom>
        </p:spPr>
      </p:pic>
      <p:pic>
        <p:nvPicPr>
          <p:cNvPr id="13" name="Picture 29"/>
          <p:cNvPicPr>
            <a:picLocks noGrp="1" noRot="1" noChangeAspect="1" noMove="1" noResize="1" noEditPoints="1" noAdjustHandles="1" noChangeArrowheads="1" noChangeShapeType="1" noCrop="1"/>
          </p:cNvPicPr>
          <p:nvPr/>
        </p:nvPicPr>
        <p:blipFill>
          <a:blip r:embed="rId6">
            <a:extLst>
              <a:ext uri="{28A0092B-C50C-407E-A947-70E740481C1C}">
                <a14:useLocalDpi xmlns:a14="http://schemas.microsoft.com/office/drawing/2010/main" val="0"/>
              </a:ext>
            </a:extLst>
          </a:blip>
          <a:stretch>
            <a:fillRect/>
          </a:stretch>
        </p:blipFill>
        <p:spPr>
          <a:xfrm flipH="1">
            <a:off x="0" y="0"/>
            <a:ext cx="12192000" cy="6858000"/>
          </a:xfrm>
          <a:prstGeom prst="rect">
            <a:avLst/>
          </a:prstGeom>
        </p:spPr>
      </p:pic>
      <p:grpSp>
        <p:nvGrpSpPr>
          <p:cNvPr id="14" name="Group 13"/>
          <p:cNvGrpSpPr/>
          <p:nvPr/>
        </p:nvGrpSpPr>
        <p:grpSpPr>
          <a:xfrm>
            <a:off x="6749710" y="430244"/>
            <a:ext cx="5066054" cy="461665"/>
            <a:chOff x="-178462" y="1828800"/>
            <a:chExt cx="10133429" cy="923316"/>
          </a:xfrm>
        </p:grpSpPr>
        <p:sp>
          <p:nvSpPr>
            <p:cNvPr id="15" name="Round Same Side Corner Rectangle 14"/>
            <p:cNvSpPr/>
            <p:nvPr/>
          </p:nvSpPr>
          <p:spPr>
            <a:xfrm rot="5400000">
              <a:off x="440265" y="1210077"/>
              <a:ext cx="886537" cy="2123991"/>
            </a:xfrm>
            <a:prstGeom prst="round2SameRect">
              <a:avLst/>
            </a:prstGeom>
            <a:solidFill>
              <a:schemeClr val="accent5">
                <a:lumMod val="75000"/>
              </a:schemeClr>
            </a:solidFill>
            <a:ln w="285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6536"/>
              <a:endParaRPr lang="en-US" sz="2133">
                <a:solidFill>
                  <a:prstClr val="white"/>
                </a:solidFill>
              </a:endParaRPr>
            </a:p>
          </p:txBody>
        </p:sp>
        <p:sp>
          <p:nvSpPr>
            <p:cNvPr id="16" name="TextBox 15"/>
            <p:cNvSpPr txBox="1"/>
            <p:nvPr/>
          </p:nvSpPr>
          <p:spPr>
            <a:xfrm>
              <a:off x="478766" y="1828800"/>
              <a:ext cx="1238167" cy="923316"/>
            </a:xfrm>
            <a:prstGeom prst="rect">
              <a:avLst/>
            </a:prstGeom>
            <a:noFill/>
          </p:spPr>
          <p:txBody>
            <a:bodyPr wrap="square" rtlCol="0">
              <a:spAutoFit/>
            </a:bodyPr>
            <a:lstStyle/>
            <a:p>
              <a:pPr algn="ctr" defTabSz="1076536"/>
              <a:r>
                <a:rPr lang="en-US" sz="2400" b="1">
                  <a:solidFill>
                    <a:prstClr val="white"/>
                  </a:solidFill>
                  <a:latin typeface="Tahoma" panose="020B0604030504040204" pitchFamily="34" charset="0"/>
                  <a:ea typeface="Tahoma" panose="020B0604030504040204" pitchFamily="34" charset="0"/>
                  <a:cs typeface="Tahoma" panose="020B0604030504040204" pitchFamily="34" charset="0"/>
                </a:rPr>
                <a:t>I</a:t>
              </a:r>
              <a:endParaRPr lang="en-US" sz="24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17" name="TextBox 16"/>
            <p:cNvSpPr txBox="1"/>
            <p:nvPr/>
          </p:nvSpPr>
          <p:spPr>
            <a:xfrm>
              <a:off x="2067735" y="1828800"/>
              <a:ext cx="7887232" cy="923316"/>
            </a:xfrm>
            <a:prstGeom prst="rect">
              <a:avLst/>
            </a:prstGeom>
            <a:noFill/>
          </p:spPr>
          <p:txBody>
            <a:bodyPr wrap="square" rtlCol="0">
              <a:spAutoFit/>
            </a:bodyPr>
            <a:lstStyle/>
            <a:p>
              <a:pPr defTabSz="1076536"/>
              <a:r>
                <a:rPr lang="en-US" sz="2400" b="1" dirty="0" smtClean="0">
                  <a:solidFill>
                    <a:srgbClr val="31859C"/>
                  </a:solidFill>
                  <a:latin typeface="Tahoma" panose="020B0604030504040204" pitchFamily="34" charset="0"/>
                  <a:cs typeface="Tahoma" panose="020B0604030504040204" pitchFamily="34" charset="0"/>
                </a:rPr>
                <a:t>ĐỌC- </a:t>
              </a:r>
              <a:r>
                <a:rPr lang="vi-VN" sz="2400" b="1" dirty="0" smtClean="0">
                  <a:solidFill>
                    <a:srgbClr val="31859C"/>
                  </a:solidFill>
                  <a:latin typeface="Tahoma" panose="020B0604030504040204" pitchFamily="34" charset="0"/>
                  <a:cs typeface="Tahoma" panose="020B0604030504040204" pitchFamily="34" charset="0"/>
                </a:rPr>
                <a:t>TÌM HIỂU CHUNG</a:t>
              </a:r>
              <a:endParaRPr lang="en-US" sz="2400" b="1" dirty="0">
                <a:solidFill>
                  <a:srgbClr val="31859C"/>
                </a:solidFill>
                <a:latin typeface="Tahoma" panose="020B0604030504040204" pitchFamily="34" charset="0"/>
                <a:cs typeface="Tahoma" panose="020B0604030504040204" pitchFamily="34" charset="0"/>
              </a:endParaRPr>
            </a:p>
          </p:txBody>
        </p:sp>
      </p:grpSp>
      <p:sp>
        <p:nvSpPr>
          <p:cNvPr id="18" name="Rectangle 17"/>
          <p:cNvSpPr/>
          <p:nvPr/>
        </p:nvSpPr>
        <p:spPr>
          <a:xfrm>
            <a:off x="6627140" y="1535674"/>
            <a:ext cx="5188624" cy="1384995"/>
          </a:xfrm>
          <a:prstGeom prst="rect">
            <a:avLst/>
          </a:prstGeom>
          <a:solidFill>
            <a:srgbClr val="F0F8FA"/>
          </a:solidFill>
        </p:spPr>
        <p:txBody>
          <a:bodyPr wrap="square">
            <a:spAutoFit/>
          </a:bodyPr>
          <a:lstStyle/>
          <a:p>
            <a:pPr marL="457200" indent="-457200" algn="just">
              <a:lnSpc>
                <a:spcPct val="150000"/>
              </a:lnSpc>
              <a:buFontTx/>
              <a:buChar char="-"/>
            </a:pPr>
            <a:r>
              <a:rPr lang="en-US" sz="2800" b="1" dirty="0" err="1" smtClean="0">
                <a:latin typeface="Times New Roman" panose="02020603050405020304" pitchFamily="18" charset="0"/>
                <a:cs typeface="Times New Roman" panose="02020603050405020304" pitchFamily="18" charset="0"/>
              </a:rPr>
              <a:t>Thể</a:t>
            </a:r>
            <a:r>
              <a:rPr lang="en-US" sz="2800" b="1" dirty="0" smtClean="0">
                <a:latin typeface="Times New Roman" panose="02020603050405020304" pitchFamily="18" charset="0"/>
                <a:cs typeface="Times New Roman" panose="02020603050405020304" pitchFamily="18" charset="0"/>
              </a:rPr>
              <a:t> </a:t>
            </a:r>
            <a:r>
              <a:rPr lang="en-US" sz="2800" b="1" dirty="0" err="1" smtClean="0">
                <a:latin typeface="Times New Roman" panose="02020603050405020304" pitchFamily="18" charset="0"/>
                <a:cs typeface="Times New Roman" panose="02020603050405020304" pitchFamily="18" charset="0"/>
              </a:rPr>
              <a:t>loại</a:t>
            </a:r>
            <a:r>
              <a:rPr lang="en-US" sz="2800" b="1" dirty="0" smtClean="0">
                <a:latin typeface="Times New Roman" panose="02020603050405020304" pitchFamily="18" charset="0"/>
                <a:cs typeface="Times New Roman" panose="02020603050405020304" pitchFamily="18" charset="0"/>
              </a:rPr>
              <a:t>: </a:t>
            </a:r>
            <a:r>
              <a:rPr lang="en-US" sz="2800" b="1" dirty="0" err="1" smtClean="0">
                <a:latin typeface="Times New Roman" panose="02020603050405020304" pitchFamily="18" charset="0"/>
                <a:cs typeface="Times New Roman" panose="02020603050405020304" pitchFamily="18" charset="0"/>
              </a:rPr>
              <a:t>Văn</a:t>
            </a:r>
            <a:r>
              <a:rPr lang="en-US" sz="2800" b="1" dirty="0" smtClean="0">
                <a:latin typeface="Times New Roman" panose="02020603050405020304" pitchFamily="18" charset="0"/>
                <a:cs typeface="Times New Roman" panose="02020603050405020304" pitchFamily="18" charset="0"/>
              </a:rPr>
              <a:t> </a:t>
            </a:r>
            <a:r>
              <a:rPr lang="en-US" sz="2800" b="1" dirty="0" err="1" smtClean="0">
                <a:latin typeface="Times New Roman" panose="02020603050405020304" pitchFamily="18" charset="0"/>
                <a:cs typeface="Times New Roman" panose="02020603050405020304" pitchFamily="18" charset="0"/>
              </a:rPr>
              <a:t>bản</a:t>
            </a:r>
            <a:r>
              <a:rPr lang="en-US" sz="2800" b="1" dirty="0" smtClean="0">
                <a:latin typeface="Times New Roman" panose="02020603050405020304" pitchFamily="18" charset="0"/>
                <a:cs typeface="Times New Roman" panose="02020603050405020304" pitchFamily="18" charset="0"/>
              </a:rPr>
              <a:t> </a:t>
            </a:r>
            <a:r>
              <a:rPr lang="en-US" sz="2800" b="1" dirty="0" err="1" smtClean="0">
                <a:latin typeface="Times New Roman" panose="02020603050405020304" pitchFamily="18" charset="0"/>
                <a:cs typeface="Times New Roman" panose="02020603050405020304" pitchFamily="18" charset="0"/>
              </a:rPr>
              <a:t>thông</a:t>
            </a:r>
            <a:r>
              <a:rPr lang="en-US" sz="2800" b="1" dirty="0" smtClean="0">
                <a:latin typeface="Times New Roman" panose="02020603050405020304" pitchFamily="18" charset="0"/>
                <a:cs typeface="Times New Roman" panose="02020603050405020304" pitchFamily="18" charset="0"/>
              </a:rPr>
              <a:t> tin</a:t>
            </a:r>
          </a:p>
          <a:p>
            <a:pPr marL="457200" indent="-457200" algn="just">
              <a:lnSpc>
                <a:spcPct val="150000"/>
              </a:lnSpc>
              <a:buFontTx/>
              <a:buChar char="-"/>
            </a:pPr>
            <a:r>
              <a:rPr lang="en-US" sz="2800" b="1" dirty="0" err="1" smtClean="0">
                <a:latin typeface="Times New Roman" panose="02020603050405020304" pitchFamily="18" charset="0"/>
                <a:cs typeface="Times New Roman" panose="02020603050405020304" pitchFamily="18" charset="0"/>
              </a:rPr>
              <a:t>Bố</a:t>
            </a:r>
            <a:r>
              <a:rPr lang="en-US" sz="2800" b="1" dirty="0" smtClean="0">
                <a:latin typeface="Times New Roman" panose="02020603050405020304" pitchFamily="18" charset="0"/>
                <a:cs typeface="Times New Roman" panose="02020603050405020304" pitchFamily="18" charset="0"/>
              </a:rPr>
              <a:t> </a:t>
            </a:r>
            <a:r>
              <a:rPr lang="en-US" sz="2800" b="1" dirty="0" err="1" smtClean="0">
                <a:latin typeface="Times New Roman" panose="02020603050405020304" pitchFamily="18" charset="0"/>
                <a:cs typeface="Times New Roman" panose="02020603050405020304" pitchFamily="18" charset="0"/>
              </a:rPr>
              <a:t>cục</a:t>
            </a:r>
            <a:r>
              <a:rPr lang="en-US" sz="2800" b="1" dirty="0" smtClean="0">
                <a:latin typeface="Times New Roman" panose="02020603050405020304" pitchFamily="18" charset="0"/>
                <a:cs typeface="Times New Roman" panose="02020603050405020304" pitchFamily="18" charset="0"/>
              </a:rPr>
              <a:t>: 2 </a:t>
            </a:r>
            <a:r>
              <a:rPr lang="en-US" sz="2800" b="1" dirty="0" err="1" smtClean="0">
                <a:latin typeface="Times New Roman" panose="02020603050405020304" pitchFamily="18" charset="0"/>
                <a:cs typeface="Times New Roman" panose="02020603050405020304" pitchFamily="18" charset="0"/>
              </a:rPr>
              <a:t>phần</a:t>
            </a:r>
            <a:endParaRPr lang="en-US" sz="2800" b="1" dirty="0">
              <a:latin typeface="Times New Roman" panose="02020603050405020304" pitchFamily="18" charset="0"/>
              <a:cs typeface="Times New Roman" panose="02020603050405020304" pitchFamily="18" charset="0"/>
            </a:endParaRPr>
          </a:p>
        </p:txBody>
      </p:sp>
      <p:sp>
        <p:nvSpPr>
          <p:cNvPr id="19" name="Rectangle 18"/>
          <p:cNvSpPr/>
          <p:nvPr/>
        </p:nvSpPr>
        <p:spPr>
          <a:xfrm>
            <a:off x="6749710" y="3320266"/>
            <a:ext cx="5180353" cy="2677656"/>
          </a:xfrm>
          <a:prstGeom prst="rect">
            <a:avLst/>
          </a:prstGeom>
        </p:spPr>
        <p:txBody>
          <a:bodyPr wrap="square">
            <a:spAutoFit/>
          </a:bodyPr>
          <a:lstStyle/>
          <a:p>
            <a:pPr algn="just">
              <a:lnSpc>
                <a:spcPct val="150000"/>
              </a:lnSpc>
            </a:pPr>
            <a:r>
              <a:rPr lang="en-US" sz="2800" dirty="0" smtClean="0">
                <a:latin typeface="+mj-lt"/>
              </a:rPr>
              <a:t>+ </a:t>
            </a:r>
            <a:r>
              <a:rPr lang="vi-VN" sz="2800" dirty="0" smtClean="0">
                <a:latin typeface="+mj-lt"/>
              </a:rPr>
              <a:t>Phần </a:t>
            </a:r>
            <a:r>
              <a:rPr lang="vi-VN" sz="2800" dirty="0">
                <a:latin typeface="+mj-lt"/>
              </a:rPr>
              <a:t>1: Từ đầu ... </a:t>
            </a:r>
            <a:r>
              <a:rPr lang="vi-VN" sz="2800" i="1" dirty="0">
                <a:latin typeface="+mj-lt"/>
              </a:rPr>
              <a:t>"nấu cơm".</a:t>
            </a:r>
            <a:r>
              <a:rPr lang="vi-VN" sz="2800" dirty="0">
                <a:latin typeface="+mj-lt"/>
              </a:rPr>
              <a:t> </a:t>
            </a:r>
            <a:endParaRPr lang="en-US" sz="2800" dirty="0" smtClean="0">
              <a:latin typeface="+mj-lt"/>
            </a:endParaRPr>
          </a:p>
          <a:p>
            <a:pPr algn="just">
              <a:lnSpc>
                <a:spcPct val="150000"/>
              </a:lnSpc>
            </a:pPr>
            <a:r>
              <a:rPr lang="en-US" sz="2800" dirty="0" smtClean="0">
                <a:solidFill>
                  <a:srgbClr val="FF0000"/>
                </a:solidFill>
                <a:latin typeface="+mj-lt"/>
                <a:sym typeface="Wingdings" panose="05000000000000000000" pitchFamily="2" charset="2"/>
              </a:rPr>
              <a:t> </a:t>
            </a:r>
            <a:r>
              <a:rPr lang="vi-VN" sz="2800" dirty="0" smtClean="0">
                <a:solidFill>
                  <a:srgbClr val="FF0000"/>
                </a:solidFill>
                <a:latin typeface="+mj-lt"/>
              </a:rPr>
              <a:t>Giới </a:t>
            </a:r>
            <a:r>
              <a:rPr lang="vi-VN" sz="2800" dirty="0">
                <a:solidFill>
                  <a:srgbClr val="FF0000"/>
                </a:solidFill>
                <a:latin typeface="+mj-lt"/>
              </a:rPr>
              <a:t>thiệu hội thi thổi cơm.</a:t>
            </a:r>
          </a:p>
          <a:p>
            <a:pPr algn="just">
              <a:lnSpc>
                <a:spcPct val="150000"/>
              </a:lnSpc>
            </a:pPr>
            <a:r>
              <a:rPr lang="en-US" sz="2800" dirty="0" smtClean="0">
                <a:latin typeface="+mj-lt"/>
              </a:rPr>
              <a:t>+</a:t>
            </a:r>
            <a:r>
              <a:rPr lang="vi-VN" sz="2800" dirty="0" smtClean="0">
                <a:latin typeface="+mj-lt"/>
              </a:rPr>
              <a:t> </a:t>
            </a:r>
            <a:r>
              <a:rPr lang="vi-VN" sz="2800" dirty="0">
                <a:latin typeface="+mj-lt"/>
              </a:rPr>
              <a:t>Phần 2: Còn lại </a:t>
            </a:r>
            <a:r>
              <a:rPr lang="vi-VN" sz="2800" dirty="0" smtClean="0">
                <a:solidFill>
                  <a:srgbClr val="FF0000"/>
                </a:solidFill>
                <a:latin typeface="+mj-lt"/>
                <a:sym typeface="Wingdings" panose="05000000000000000000" pitchFamily="2" charset="2"/>
              </a:rPr>
              <a:t></a:t>
            </a:r>
            <a:r>
              <a:rPr lang="vi-VN" sz="2800" dirty="0" smtClean="0">
                <a:solidFill>
                  <a:srgbClr val="FF0000"/>
                </a:solidFill>
                <a:latin typeface="+mj-lt"/>
              </a:rPr>
              <a:t> </a:t>
            </a:r>
            <a:r>
              <a:rPr lang="vi-VN" sz="2800" dirty="0">
                <a:solidFill>
                  <a:srgbClr val="FF0000"/>
                </a:solidFill>
                <a:latin typeface="+mj-lt"/>
              </a:rPr>
              <a:t>Các hội thi thổi cơm ở các vùng khác nhau.</a:t>
            </a:r>
            <a:endParaRPr lang="vi-VN" sz="2800" b="0" i="0" dirty="0">
              <a:solidFill>
                <a:srgbClr val="FF0000"/>
              </a:solidFill>
              <a:effectLst/>
              <a:latin typeface="+mj-lt"/>
            </a:endParaRPr>
          </a:p>
        </p:txBody>
      </p:sp>
    </p:spTree>
    <p:extLst>
      <p:ext uri="{BB962C8B-B14F-4D97-AF65-F5344CB8AC3E}">
        <p14:creationId xmlns:p14="http://schemas.microsoft.com/office/powerpoint/2010/main" val="18856641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anim calcmode="lin" valueType="num">
                                      <p:cBhvr>
                                        <p:cTn id="8" dur="1000" fill="hold"/>
                                        <p:tgtEl>
                                          <p:spTgt spid="18"/>
                                        </p:tgtEl>
                                        <p:attrNameLst>
                                          <p:attrName>ppt_x</p:attrName>
                                        </p:attrNameLst>
                                      </p:cBhvr>
                                      <p:tavLst>
                                        <p:tav tm="0">
                                          <p:val>
                                            <p:strVal val="#ppt_x"/>
                                          </p:val>
                                        </p:tav>
                                        <p:tav tm="100000">
                                          <p:val>
                                            <p:strVal val="#ppt_x"/>
                                          </p:val>
                                        </p:tav>
                                      </p:tavLst>
                                    </p:anim>
                                    <p:anim calcmode="lin" valueType="num">
                                      <p:cBhvr>
                                        <p:cTn id="9"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19"/>
                                        </p:tgtEl>
                                        <p:attrNameLst>
                                          <p:attrName>style.visibility</p:attrName>
                                        </p:attrNameLst>
                                      </p:cBhvr>
                                      <p:to>
                                        <p:strVal val="visible"/>
                                      </p:to>
                                    </p:set>
                                    <p:animEffect transition="in" filter="barn(inVertical)">
                                      <p:cBhvr>
                                        <p:cTn id="14"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Group 12"/>
          <p:cNvGrpSpPr/>
          <p:nvPr/>
        </p:nvGrpSpPr>
        <p:grpSpPr>
          <a:xfrm>
            <a:off x="-89217" y="197966"/>
            <a:ext cx="9529052" cy="461665"/>
            <a:chOff x="-178462" y="1828800"/>
            <a:chExt cx="19060588" cy="923316"/>
          </a:xfrm>
        </p:grpSpPr>
        <p:sp>
          <p:nvSpPr>
            <p:cNvPr id="14" name="Round Same Side Corner Rectangle 13"/>
            <p:cNvSpPr/>
            <p:nvPr/>
          </p:nvSpPr>
          <p:spPr>
            <a:xfrm rot="5400000">
              <a:off x="440265" y="1210077"/>
              <a:ext cx="886537" cy="2123991"/>
            </a:xfrm>
            <a:prstGeom prst="round2SameRect">
              <a:avLst/>
            </a:prstGeom>
            <a:solidFill>
              <a:schemeClr val="accent5">
                <a:lumMod val="75000"/>
              </a:schemeClr>
            </a:solidFill>
            <a:ln w="285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6536"/>
              <a:endParaRPr lang="en-US" sz="2133">
                <a:solidFill>
                  <a:prstClr val="white"/>
                </a:solidFill>
              </a:endParaRPr>
            </a:p>
          </p:txBody>
        </p:sp>
        <p:sp>
          <p:nvSpPr>
            <p:cNvPr id="15" name="TextBox 14"/>
            <p:cNvSpPr txBox="1"/>
            <p:nvPr/>
          </p:nvSpPr>
          <p:spPr>
            <a:xfrm>
              <a:off x="478766" y="1828800"/>
              <a:ext cx="1238167" cy="923316"/>
            </a:xfrm>
            <a:prstGeom prst="rect">
              <a:avLst/>
            </a:prstGeom>
            <a:noFill/>
          </p:spPr>
          <p:txBody>
            <a:bodyPr wrap="square" rtlCol="0">
              <a:spAutoFit/>
            </a:bodyPr>
            <a:lstStyle/>
            <a:p>
              <a:pPr algn="ctr" defTabSz="1076536"/>
              <a:r>
                <a:rPr lang="en-US" sz="2400" b="1" dirty="0" smtClean="0">
                  <a:solidFill>
                    <a:prstClr val="white"/>
                  </a:solidFill>
                  <a:latin typeface="Tahoma" panose="020B0604030504040204" pitchFamily="34" charset="0"/>
                  <a:ea typeface="Tahoma" panose="020B0604030504040204" pitchFamily="34" charset="0"/>
                  <a:cs typeface="Tahoma" panose="020B0604030504040204" pitchFamily="34" charset="0"/>
                </a:rPr>
                <a:t>II</a:t>
              </a:r>
              <a:endParaRPr lang="en-US" sz="2400" b="1" dirty="0">
                <a:solidFill>
                  <a:prstClr val="white"/>
                </a:solidFill>
                <a:latin typeface="Tahoma" panose="020B0604030504040204" pitchFamily="34" charset="0"/>
                <a:ea typeface="Tahoma" panose="020B0604030504040204" pitchFamily="34" charset="0"/>
                <a:cs typeface="Tahoma" panose="020B0604030504040204" pitchFamily="34" charset="0"/>
              </a:endParaRPr>
            </a:p>
          </p:txBody>
        </p:sp>
        <p:sp>
          <p:nvSpPr>
            <p:cNvPr id="16" name="TextBox 15"/>
            <p:cNvSpPr txBox="1"/>
            <p:nvPr/>
          </p:nvSpPr>
          <p:spPr>
            <a:xfrm>
              <a:off x="2067735" y="1828800"/>
              <a:ext cx="16814391" cy="923316"/>
            </a:xfrm>
            <a:prstGeom prst="rect">
              <a:avLst/>
            </a:prstGeom>
            <a:noFill/>
          </p:spPr>
          <p:txBody>
            <a:bodyPr wrap="square" rtlCol="0">
              <a:spAutoFit/>
            </a:bodyPr>
            <a:lstStyle/>
            <a:p>
              <a:pPr defTabSz="1076536"/>
              <a:r>
                <a:rPr lang="vi-VN" sz="2400" b="1" dirty="0" smtClean="0">
                  <a:solidFill>
                    <a:srgbClr val="31859C"/>
                  </a:solidFill>
                  <a:latin typeface="Tahoma" panose="020B0604030504040204" pitchFamily="34" charset="0"/>
                  <a:cs typeface="Tahoma" panose="020B0604030504040204" pitchFamily="34" charset="0"/>
                </a:rPr>
                <a:t>TÌM HIỂU </a:t>
              </a:r>
              <a:r>
                <a:rPr lang="en-US" sz="2400" b="1" dirty="0" smtClean="0">
                  <a:solidFill>
                    <a:srgbClr val="31859C"/>
                  </a:solidFill>
                  <a:latin typeface="Tahoma" panose="020B0604030504040204" pitchFamily="34" charset="0"/>
                  <a:cs typeface="Tahoma" panose="020B0604030504040204" pitchFamily="34" charset="0"/>
                </a:rPr>
                <a:t>CHI TIẾT</a:t>
              </a:r>
              <a:endParaRPr lang="en-US" sz="2400" b="1" dirty="0">
                <a:solidFill>
                  <a:srgbClr val="31859C"/>
                </a:solidFill>
                <a:latin typeface="Tahoma" panose="020B0604030504040204" pitchFamily="34" charset="0"/>
                <a:cs typeface="Tahoma" panose="020B0604030504040204" pitchFamily="34" charset="0"/>
              </a:endParaRPr>
            </a:p>
          </p:txBody>
        </p:sp>
      </p:grpSp>
      <p:pic>
        <p:nvPicPr>
          <p:cNvPr id="29" name="Picture 28"/>
          <p:cNvPicPr>
            <a:picLocks noChangeAspect="1"/>
          </p:cNvPicPr>
          <p:nvPr/>
        </p:nvPicPr>
        <p:blipFill>
          <a:blip r:embed="rId3"/>
          <a:stretch>
            <a:fillRect/>
          </a:stretch>
        </p:blipFill>
        <p:spPr>
          <a:xfrm rot="21317916">
            <a:off x="3017432" y="1463402"/>
            <a:ext cx="5886450" cy="4348144"/>
          </a:xfrm>
          <a:prstGeom prst="rect">
            <a:avLst/>
          </a:prstGeom>
        </p:spPr>
      </p:pic>
    </p:spTree>
    <p:extLst>
      <p:ext uri="{BB962C8B-B14F-4D97-AF65-F5344CB8AC3E}">
        <p14:creationId xmlns:p14="http://schemas.microsoft.com/office/powerpoint/2010/main" val="34677026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29"/>
                                        </p:tgtEl>
                                        <p:attrNameLst>
                                          <p:attrName>style.visibility</p:attrName>
                                        </p:attrNameLst>
                                      </p:cBhvr>
                                      <p:to>
                                        <p:strVal val="visible"/>
                                      </p:to>
                                    </p:set>
                                    <p:animEffect transition="in" filter="barn(inVertical)">
                                      <p:cBhvr>
                                        <p:cTn id="14"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a:grpSpLocks noChangeAspect="1"/>
          </p:cNvGrpSpPr>
          <p:nvPr/>
        </p:nvGrpSpPr>
        <p:grpSpPr>
          <a:xfrm>
            <a:off x="4257675" y="3619846"/>
            <a:ext cx="3715515" cy="3576215"/>
            <a:chOff x="30480" y="591820"/>
            <a:chExt cx="12736830" cy="12259310"/>
          </a:xfrm>
        </p:grpSpPr>
        <p:sp>
          <p:nvSpPr>
            <p:cNvPr id="4" name="Freeform 3"/>
            <p:cNvSpPr/>
            <p:nvPr/>
          </p:nvSpPr>
          <p:spPr>
            <a:xfrm>
              <a:off x="30480" y="591820"/>
              <a:ext cx="12736830" cy="12259310"/>
            </a:xfrm>
            <a:custGeom>
              <a:avLst/>
              <a:gdLst/>
              <a:ahLst/>
              <a:cxnLst/>
              <a:rect l="l" t="t" r="r" b="b"/>
              <a:pathLst>
                <a:path w="12736830" h="12259310">
                  <a:moveTo>
                    <a:pt x="11925300" y="4271010"/>
                  </a:moveTo>
                  <a:cubicBezTo>
                    <a:pt x="10819131" y="2120900"/>
                    <a:pt x="8590281" y="544830"/>
                    <a:pt x="6215380" y="297180"/>
                  </a:cubicBezTo>
                  <a:cubicBezTo>
                    <a:pt x="4277360" y="0"/>
                    <a:pt x="3002280" y="913130"/>
                    <a:pt x="1960880" y="2170430"/>
                  </a:cubicBezTo>
                  <a:cubicBezTo>
                    <a:pt x="919480" y="3427730"/>
                    <a:pt x="365760" y="5030470"/>
                    <a:pt x="142240" y="6647180"/>
                  </a:cubicBezTo>
                  <a:cubicBezTo>
                    <a:pt x="24130" y="7500620"/>
                    <a:pt x="0" y="8406130"/>
                    <a:pt x="361950" y="9188450"/>
                  </a:cubicBezTo>
                  <a:cubicBezTo>
                    <a:pt x="820420" y="10180319"/>
                    <a:pt x="1822450" y="10811510"/>
                    <a:pt x="2842260" y="11203940"/>
                  </a:cubicBezTo>
                  <a:cubicBezTo>
                    <a:pt x="5585460" y="12259310"/>
                    <a:pt x="8953500" y="11850370"/>
                    <a:pt x="11088370" y="9828530"/>
                  </a:cubicBezTo>
                  <a:cubicBezTo>
                    <a:pt x="11756390" y="9196070"/>
                    <a:pt x="12303760" y="8403590"/>
                    <a:pt x="12499340" y="7504430"/>
                  </a:cubicBezTo>
                  <a:cubicBezTo>
                    <a:pt x="12736830" y="6413500"/>
                    <a:pt x="12435840" y="5264150"/>
                    <a:pt x="11925300" y="4271010"/>
                  </a:cubicBezTo>
                  <a:close/>
                </a:path>
              </a:pathLst>
            </a:custGeom>
            <a:blipFill>
              <a:blip r:embed="rId3"/>
              <a:stretch>
                <a:fillRect l="-11634" t="-5134" r="-11147" b="5134"/>
              </a:stretch>
            </a:blipFill>
          </p:spPr>
        </p:sp>
      </p:grpSp>
      <p:sp>
        <p:nvSpPr>
          <p:cNvPr id="13" name="TextBox 12"/>
          <p:cNvSpPr txBox="1"/>
          <p:nvPr/>
        </p:nvSpPr>
        <p:spPr>
          <a:xfrm>
            <a:off x="1844464" y="5327849"/>
            <a:ext cx="1831300" cy="584775"/>
          </a:xfrm>
          <a:prstGeom prst="rect">
            <a:avLst/>
          </a:prstGeom>
          <a:noFill/>
        </p:spPr>
        <p:txBody>
          <a:bodyPr wrap="square" rtlCol="0">
            <a:spAutoFit/>
          </a:bodyPr>
          <a:lstStyle/>
          <a:p>
            <a:pPr algn="just"/>
            <a:r>
              <a:rPr lang="en-US" sz="3200" b="1" dirty="0" err="1" smtClean="0">
                <a:solidFill>
                  <a:prstClr val="black"/>
                </a:solidFill>
                <a:latin typeface="Times New Roman" panose="02020603050405020304" pitchFamily="18" charset="0"/>
                <a:cs typeface="Times New Roman" panose="02020603050405020304" pitchFamily="18" charset="0"/>
              </a:rPr>
              <a:t>Nhan</a:t>
            </a:r>
            <a:r>
              <a:rPr lang="en-US" sz="3200" b="1" dirty="0" smtClean="0">
                <a:solidFill>
                  <a:prstClr val="black"/>
                </a:solidFill>
                <a:latin typeface="Times New Roman" panose="02020603050405020304" pitchFamily="18" charset="0"/>
                <a:cs typeface="Times New Roman" panose="02020603050405020304" pitchFamily="18" charset="0"/>
              </a:rPr>
              <a:t> </a:t>
            </a:r>
            <a:r>
              <a:rPr lang="en-US" sz="3200" b="1" dirty="0" err="1" smtClean="0">
                <a:solidFill>
                  <a:prstClr val="black"/>
                </a:solidFill>
                <a:latin typeface="Times New Roman" panose="02020603050405020304" pitchFamily="18" charset="0"/>
                <a:cs typeface="Times New Roman" panose="02020603050405020304" pitchFamily="18" charset="0"/>
              </a:rPr>
              <a:t>đề</a:t>
            </a:r>
            <a:endParaRPr lang="en-US" sz="3200" b="1" dirty="0">
              <a:solidFill>
                <a:prstClr val="black"/>
              </a:solidFill>
              <a:latin typeface="Times New Roman" panose="02020603050405020304" pitchFamily="18" charset="0"/>
              <a:cs typeface="Times New Roman" panose="02020603050405020304" pitchFamily="18" charset="0"/>
            </a:endParaRPr>
          </a:p>
        </p:txBody>
      </p:sp>
      <p:sp>
        <p:nvSpPr>
          <p:cNvPr id="14" name="TextBox 13"/>
          <p:cNvSpPr txBox="1"/>
          <p:nvPr/>
        </p:nvSpPr>
        <p:spPr>
          <a:xfrm>
            <a:off x="3093852" y="3671746"/>
            <a:ext cx="1831300" cy="584775"/>
          </a:xfrm>
          <a:prstGeom prst="rect">
            <a:avLst/>
          </a:prstGeom>
          <a:noFill/>
        </p:spPr>
        <p:txBody>
          <a:bodyPr wrap="square" rtlCol="0">
            <a:spAutoFit/>
          </a:bodyPr>
          <a:lstStyle/>
          <a:p>
            <a:pPr algn="just"/>
            <a:r>
              <a:rPr lang="en-US" sz="3200" b="1" dirty="0" err="1" smtClean="0">
                <a:solidFill>
                  <a:prstClr val="black"/>
                </a:solidFill>
                <a:latin typeface="Times New Roman" panose="02020603050405020304" pitchFamily="18" charset="0"/>
                <a:cs typeface="Times New Roman" panose="02020603050405020304" pitchFamily="18" charset="0"/>
              </a:rPr>
              <a:t>Sapo</a:t>
            </a:r>
            <a:endParaRPr lang="en-US" sz="3200" b="1" dirty="0">
              <a:solidFill>
                <a:prstClr val="black"/>
              </a:solidFill>
              <a:latin typeface="Times New Roman" panose="02020603050405020304" pitchFamily="18" charset="0"/>
              <a:cs typeface="Times New Roman" panose="02020603050405020304" pitchFamily="18" charset="0"/>
            </a:endParaRPr>
          </a:p>
        </p:txBody>
      </p:sp>
      <p:sp>
        <p:nvSpPr>
          <p:cNvPr id="15" name="TextBox 14"/>
          <p:cNvSpPr txBox="1"/>
          <p:nvPr/>
        </p:nvSpPr>
        <p:spPr>
          <a:xfrm>
            <a:off x="5199781" y="2420648"/>
            <a:ext cx="1831300" cy="584775"/>
          </a:xfrm>
          <a:prstGeom prst="rect">
            <a:avLst/>
          </a:prstGeom>
          <a:noFill/>
        </p:spPr>
        <p:txBody>
          <a:bodyPr wrap="square" rtlCol="0">
            <a:spAutoFit/>
          </a:bodyPr>
          <a:lstStyle/>
          <a:p>
            <a:pPr algn="just"/>
            <a:r>
              <a:rPr lang="en-US" sz="3200" b="1" dirty="0" err="1" smtClean="0">
                <a:solidFill>
                  <a:prstClr val="black"/>
                </a:solidFill>
                <a:latin typeface="Times New Roman" panose="02020603050405020304" pitchFamily="18" charset="0"/>
                <a:cs typeface="Times New Roman" panose="02020603050405020304" pitchFamily="18" charset="0"/>
              </a:rPr>
              <a:t>Đề</a:t>
            </a:r>
            <a:r>
              <a:rPr lang="en-US" sz="3200" b="1" dirty="0" smtClean="0">
                <a:solidFill>
                  <a:prstClr val="black"/>
                </a:solidFill>
                <a:latin typeface="Times New Roman" panose="02020603050405020304" pitchFamily="18" charset="0"/>
                <a:cs typeface="Times New Roman" panose="02020603050405020304" pitchFamily="18" charset="0"/>
              </a:rPr>
              <a:t> </a:t>
            </a:r>
            <a:r>
              <a:rPr lang="en-US" sz="3200" b="1" dirty="0" err="1" smtClean="0">
                <a:solidFill>
                  <a:prstClr val="black"/>
                </a:solidFill>
                <a:latin typeface="Times New Roman" panose="02020603050405020304" pitchFamily="18" charset="0"/>
                <a:cs typeface="Times New Roman" panose="02020603050405020304" pitchFamily="18" charset="0"/>
              </a:rPr>
              <a:t>mục</a:t>
            </a:r>
            <a:endParaRPr lang="en-US" sz="3200" b="1" dirty="0">
              <a:solidFill>
                <a:prstClr val="black"/>
              </a:solidFill>
              <a:latin typeface="Times New Roman" panose="02020603050405020304" pitchFamily="18" charset="0"/>
              <a:cs typeface="Times New Roman" panose="02020603050405020304" pitchFamily="18" charset="0"/>
            </a:endParaRPr>
          </a:p>
        </p:txBody>
      </p:sp>
      <p:sp>
        <p:nvSpPr>
          <p:cNvPr id="16" name="TextBox 15"/>
          <p:cNvSpPr txBox="1"/>
          <p:nvPr/>
        </p:nvSpPr>
        <p:spPr>
          <a:xfrm>
            <a:off x="8628399" y="5327848"/>
            <a:ext cx="1987214" cy="584775"/>
          </a:xfrm>
          <a:prstGeom prst="rect">
            <a:avLst/>
          </a:prstGeom>
          <a:noFill/>
        </p:spPr>
        <p:txBody>
          <a:bodyPr wrap="square" rtlCol="0">
            <a:spAutoFit/>
          </a:bodyPr>
          <a:lstStyle/>
          <a:p>
            <a:pPr algn="just"/>
            <a:r>
              <a:rPr lang="en-US" sz="3200" b="1" dirty="0" err="1" smtClean="0">
                <a:solidFill>
                  <a:prstClr val="black"/>
                </a:solidFill>
                <a:latin typeface="Times New Roman" panose="02020603050405020304" pitchFamily="18" charset="0"/>
                <a:cs typeface="Times New Roman" panose="02020603050405020304" pitchFamily="18" charset="0"/>
              </a:rPr>
              <a:t>Hình</a:t>
            </a:r>
            <a:r>
              <a:rPr lang="en-US" sz="3200" b="1" dirty="0" smtClean="0">
                <a:solidFill>
                  <a:prstClr val="black"/>
                </a:solidFill>
                <a:latin typeface="Times New Roman" panose="02020603050405020304" pitchFamily="18" charset="0"/>
                <a:cs typeface="Times New Roman" panose="02020603050405020304" pitchFamily="18" charset="0"/>
              </a:rPr>
              <a:t> </a:t>
            </a:r>
            <a:r>
              <a:rPr lang="en-US" sz="3200" b="1" dirty="0" err="1" smtClean="0">
                <a:solidFill>
                  <a:prstClr val="black"/>
                </a:solidFill>
                <a:latin typeface="Times New Roman" panose="02020603050405020304" pitchFamily="18" charset="0"/>
                <a:cs typeface="Times New Roman" panose="02020603050405020304" pitchFamily="18" charset="0"/>
              </a:rPr>
              <a:t>ảnh</a:t>
            </a:r>
            <a:endParaRPr lang="en-US" sz="3200" b="1" dirty="0">
              <a:solidFill>
                <a:prstClr val="black"/>
              </a:solidFill>
              <a:latin typeface="Times New Roman" panose="02020603050405020304" pitchFamily="18" charset="0"/>
              <a:cs typeface="Times New Roman" panose="02020603050405020304" pitchFamily="18" charset="0"/>
            </a:endParaRPr>
          </a:p>
        </p:txBody>
      </p:sp>
      <p:sp>
        <p:nvSpPr>
          <p:cNvPr id="17" name="TextBox 16"/>
          <p:cNvSpPr txBox="1"/>
          <p:nvPr/>
        </p:nvSpPr>
        <p:spPr>
          <a:xfrm>
            <a:off x="7973189" y="3619846"/>
            <a:ext cx="2070923" cy="584775"/>
          </a:xfrm>
          <a:prstGeom prst="rect">
            <a:avLst/>
          </a:prstGeom>
          <a:noFill/>
        </p:spPr>
        <p:txBody>
          <a:bodyPr wrap="square" rtlCol="0">
            <a:spAutoFit/>
          </a:bodyPr>
          <a:lstStyle/>
          <a:p>
            <a:pPr algn="just"/>
            <a:r>
              <a:rPr lang="en-US" sz="3200" b="1" dirty="0" err="1" smtClean="0">
                <a:solidFill>
                  <a:prstClr val="black"/>
                </a:solidFill>
                <a:latin typeface="Times New Roman" panose="02020603050405020304" pitchFamily="18" charset="0"/>
                <a:cs typeface="Times New Roman" panose="02020603050405020304" pitchFamily="18" charset="0"/>
              </a:rPr>
              <a:t>Đoạn</a:t>
            </a:r>
            <a:r>
              <a:rPr lang="en-US" sz="3200" b="1" dirty="0" smtClean="0">
                <a:solidFill>
                  <a:prstClr val="black"/>
                </a:solidFill>
                <a:latin typeface="Times New Roman" panose="02020603050405020304" pitchFamily="18" charset="0"/>
                <a:cs typeface="Times New Roman" panose="02020603050405020304" pitchFamily="18" charset="0"/>
              </a:rPr>
              <a:t> </a:t>
            </a:r>
            <a:r>
              <a:rPr lang="en-US" sz="3200" b="1" dirty="0" err="1" smtClean="0">
                <a:solidFill>
                  <a:prstClr val="black"/>
                </a:solidFill>
                <a:latin typeface="Times New Roman" panose="02020603050405020304" pitchFamily="18" charset="0"/>
                <a:cs typeface="Times New Roman" panose="02020603050405020304" pitchFamily="18" charset="0"/>
              </a:rPr>
              <a:t>văn</a:t>
            </a:r>
            <a:endParaRPr lang="en-US" sz="3200" b="1" dirty="0">
              <a:solidFill>
                <a:prstClr val="black"/>
              </a:solidFill>
              <a:latin typeface="Times New Roman" panose="02020603050405020304" pitchFamily="18" charset="0"/>
              <a:cs typeface="Times New Roman" panose="02020603050405020304" pitchFamily="18" charset="0"/>
            </a:endParaRPr>
          </a:p>
        </p:txBody>
      </p:sp>
      <p:sp>
        <p:nvSpPr>
          <p:cNvPr id="19" name="Rectangle 18"/>
          <p:cNvSpPr/>
          <p:nvPr/>
        </p:nvSpPr>
        <p:spPr>
          <a:xfrm>
            <a:off x="-94748" y="0"/>
            <a:ext cx="12420360" cy="1754326"/>
          </a:xfrm>
          <a:prstGeom prst="rect">
            <a:avLst/>
          </a:prstGeom>
          <a:solidFill>
            <a:schemeClr val="accent5">
              <a:lumMod val="75000"/>
              <a:alpha val="83137"/>
            </a:schemeClr>
          </a:solidFill>
        </p:spPr>
        <p:txBody>
          <a:bodyPr wrap="square">
            <a:spAutoFit/>
          </a:bodyPr>
          <a:lstStyle/>
          <a:p>
            <a:pPr defTabSz="914103">
              <a:lnSpc>
                <a:spcPct val="150000"/>
              </a:lnSpc>
              <a:spcBef>
                <a:spcPct val="0"/>
              </a:spcBef>
            </a:pPr>
            <a:endParaRPr lang="en-SG" altLang="en-US" sz="2400" i="1" dirty="0" smtClean="0">
              <a:solidFill>
                <a:prstClr val="white"/>
              </a:solidFill>
              <a:latin typeface="Times New Roman" panose="02020603050405020304" pitchFamily="18" charset="0"/>
            </a:endParaRPr>
          </a:p>
          <a:p>
            <a:pPr defTabSz="914103">
              <a:lnSpc>
                <a:spcPct val="150000"/>
              </a:lnSpc>
              <a:spcBef>
                <a:spcPct val="0"/>
              </a:spcBef>
            </a:pPr>
            <a:endParaRPr lang="en-SG" altLang="en-US" sz="2400" i="1" dirty="0">
              <a:solidFill>
                <a:prstClr val="white"/>
              </a:solidFill>
              <a:latin typeface="Times New Roman" panose="02020603050405020304" pitchFamily="18" charset="0"/>
            </a:endParaRPr>
          </a:p>
          <a:p>
            <a:pPr defTabSz="914103">
              <a:lnSpc>
                <a:spcPct val="150000"/>
              </a:lnSpc>
              <a:spcBef>
                <a:spcPct val="0"/>
              </a:spcBef>
            </a:pPr>
            <a:endParaRPr lang="en-SG" altLang="en-US" sz="2400" i="1" dirty="0">
              <a:solidFill>
                <a:prstClr val="white"/>
              </a:solidFill>
              <a:latin typeface="Times New Roman" panose="02020603050405020304" pitchFamily="18" charset="0"/>
            </a:endParaRPr>
          </a:p>
        </p:txBody>
      </p:sp>
      <p:pic>
        <p:nvPicPr>
          <p:cNvPr id="22" name="Picture 21"/>
          <p:cNvPicPr>
            <a:picLocks noChangeAspect="1"/>
          </p:cNvPicPr>
          <p:nvPr/>
        </p:nvPicPr>
        <p:blipFill>
          <a:blip r:embed="rId4"/>
          <a:stretch>
            <a:fillRect/>
          </a:stretch>
        </p:blipFill>
        <p:spPr>
          <a:xfrm>
            <a:off x="-205558" y="628406"/>
            <a:ext cx="12397558" cy="1035937"/>
          </a:xfrm>
          <a:prstGeom prst="rect">
            <a:avLst/>
          </a:prstGeom>
        </p:spPr>
      </p:pic>
    </p:spTree>
    <p:extLst>
      <p:ext uri="{BB962C8B-B14F-4D97-AF65-F5344CB8AC3E}">
        <p14:creationId xmlns:p14="http://schemas.microsoft.com/office/powerpoint/2010/main" val="26853742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barn(inVertical)">
                                      <p:cBhvr>
                                        <p:cTn id="7" dur="500"/>
                                        <p:tgtEl>
                                          <p:spTgt spid="22"/>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9"/>
                                        </p:tgtEl>
                                        <p:attrNameLst>
                                          <p:attrName>style.visibility</p:attrName>
                                        </p:attrNameLst>
                                      </p:cBhvr>
                                      <p:to>
                                        <p:strVal val="visible"/>
                                      </p:to>
                                    </p:set>
                                    <p:animEffect transition="in" filter="barn(inVertical)">
                                      <p:cBhvr>
                                        <p:cTn id="10" dur="500"/>
                                        <p:tgtEl>
                                          <p:spTgt spid="19"/>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1000"/>
                                        <p:tgtEl>
                                          <p:spTgt spid="3"/>
                                        </p:tgtEl>
                                      </p:cBhvr>
                                    </p:animEffect>
                                    <p:anim calcmode="lin" valueType="num">
                                      <p:cBhvr>
                                        <p:cTn id="16" dur="1000" fill="hold"/>
                                        <p:tgtEl>
                                          <p:spTgt spid="3"/>
                                        </p:tgtEl>
                                        <p:attrNameLst>
                                          <p:attrName>ppt_x</p:attrName>
                                        </p:attrNameLst>
                                      </p:cBhvr>
                                      <p:tavLst>
                                        <p:tav tm="0">
                                          <p:val>
                                            <p:strVal val="#ppt_x"/>
                                          </p:val>
                                        </p:tav>
                                        <p:tav tm="100000">
                                          <p:val>
                                            <p:strVal val="#ppt_x"/>
                                          </p:val>
                                        </p:tav>
                                      </p:tavLst>
                                    </p:anim>
                                    <p:anim calcmode="lin" valueType="num">
                                      <p:cBhvr>
                                        <p:cTn id="17"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6" presetClass="entr" presetSubtype="0" fill="hold" grpId="0"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wipe(down)">
                                      <p:cBhvr>
                                        <p:cTn id="22" dur="580">
                                          <p:stCondLst>
                                            <p:cond delay="0"/>
                                          </p:stCondLst>
                                        </p:cTn>
                                        <p:tgtEl>
                                          <p:spTgt spid="13"/>
                                        </p:tgtEl>
                                      </p:cBhvr>
                                    </p:animEffect>
                                    <p:anim calcmode="lin" valueType="num">
                                      <p:cBhvr>
                                        <p:cTn id="23" dur="1822" tmFilter="0,0; 0.14,0.36; 0.43,0.73; 0.71,0.91; 1.0,1.0">
                                          <p:stCondLst>
                                            <p:cond delay="0"/>
                                          </p:stCondLst>
                                        </p:cTn>
                                        <p:tgtEl>
                                          <p:spTgt spid="13"/>
                                        </p:tgtEl>
                                        <p:attrNameLst>
                                          <p:attrName>ppt_x</p:attrName>
                                        </p:attrNameLst>
                                      </p:cBhvr>
                                      <p:tavLst>
                                        <p:tav tm="0">
                                          <p:val>
                                            <p:strVal val="#ppt_x-0.25"/>
                                          </p:val>
                                        </p:tav>
                                        <p:tav tm="100000">
                                          <p:val>
                                            <p:strVal val="#ppt_x"/>
                                          </p:val>
                                        </p:tav>
                                      </p:tavLst>
                                    </p:anim>
                                    <p:anim calcmode="lin" valueType="num">
                                      <p:cBhvr>
                                        <p:cTn id="24" dur="664" tmFilter="0.0,0.0; 0.25,0.07; 0.50,0.2; 0.75,0.467; 1.0,1.0">
                                          <p:stCondLst>
                                            <p:cond delay="0"/>
                                          </p:stCondLst>
                                        </p:cTn>
                                        <p:tgtEl>
                                          <p:spTgt spid="13"/>
                                        </p:tgtEl>
                                        <p:attrNameLst>
                                          <p:attrName>ppt_y</p:attrName>
                                        </p:attrNameLst>
                                      </p:cBhvr>
                                      <p:tavLst>
                                        <p:tav tm="0" fmla="#ppt_y-sin(pi*$)/3">
                                          <p:val>
                                            <p:fltVal val="0.5"/>
                                          </p:val>
                                        </p:tav>
                                        <p:tav tm="100000">
                                          <p:val>
                                            <p:fltVal val="1"/>
                                          </p:val>
                                        </p:tav>
                                      </p:tavLst>
                                    </p:anim>
                                    <p:anim calcmode="lin" valueType="num">
                                      <p:cBhvr>
                                        <p:cTn id="25" dur="664" tmFilter="0, 0; 0.125,0.2665; 0.25,0.4; 0.375,0.465; 0.5,0.5;  0.625,0.535; 0.75,0.6; 0.875,0.7335; 1,1">
                                          <p:stCondLst>
                                            <p:cond delay="664"/>
                                          </p:stCondLst>
                                        </p:cTn>
                                        <p:tgtEl>
                                          <p:spTgt spid="13"/>
                                        </p:tgtEl>
                                        <p:attrNameLst>
                                          <p:attrName>ppt_y</p:attrName>
                                        </p:attrNameLst>
                                      </p:cBhvr>
                                      <p:tavLst>
                                        <p:tav tm="0" fmla="#ppt_y-sin(pi*$)/9">
                                          <p:val>
                                            <p:fltVal val="0"/>
                                          </p:val>
                                        </p:tav>
                                        <p:tav tm="100000">
                                          <p:val>
                                            <p:fltVal val="1"/>
                                          </p:val>
                                        </p:tav>
                                      </p:tavLst>
                                    </p:anim>
                                    <p:anim calcmode="lin" valueType="num">
                                      <p:cBhvr>
                                        <p:cTn id="26" dur="332" tmFilter="0, 0; 0.125,0.2665; 0.25,0.4; 0.375,0.465; 0.5,0.5;  0.625,0.535; 0.75,0.6; 0.875,0.7335; 1,1">
                                          <p:stCondLst>
                                            <p:cond delay="1324"/>
                                          </p:stCondLst>
                                        </p:cTn>
                                        <p:tgtEl>
                                          <p:spTgt spid="13"/>
                                        </p:tgtEl>
                                        <p:attrNameLst>
                                          <p:attrName>ppt_y</p:attrName>
                                        </p:attrNameLst>
                                      </p:cBhvr>
                                      <p:tavLst>
                                        <p:tav tm="0" fmla="#ppt_y-sin(pi*$)/27">
                                          <p:val>
                                            <p:fltVal val="0"/>
                                          </p:val>
                                        </p:tav>
                                        <p:tav tm="100000">
                                          <p:val>
                                            <p:fltVal val="1"/>
                                          </p:val>
                                        </p:tav>
                                      </p:tavLst>
                                    </p:anim>
                                    <p:anim calcmode="lin" valueType="num">
                                      <p:cBhvr>
                                        <p:cTn id="27" dur="164" tmFilter="0, 0; 0.125,0.2665; 0.25,0.4; 0.375,0.465; 0.5,0.5;  0.625,0.535; 0.75,0.6; 0.875,0.7335; 1,1">
                                          <p:stCondLst>
                                            <p:cond delay="1656"/>
                                          </p:stCondLst>
                                        </p:cTn>
                                        <p:tgtEl>
                                          <p:spTgt spid="13"/>
                                        </p:tgtEl>
                                        <p:attrNameLst>
                                          <p:attrName>ppt_y</p:attrName>
                                        </p:attrNameLst>
                                      </p:cBhvr>
                                      <p:tavLst>
                                        <p:tav tm="0" fmla="#ppt_y-sin(pi*$)/81">
                                          <p:val>
                                            <p:fltVal val="0"/>
                                          </p:val>
                                        </p:tav>
                                        <p:tav tm="100000">
                                          <p:val>
                                            <p:fltVal val="1"/>
                                          </p:val>
                                        </p:tav>
                                      </p:tavLst>
                                    </p:anim>
                                    <p:animScale>
                                      <p:cBhvr>
                                        <p:cTn id="28" dur="26">
                                          <p:stCondLst>
                                            <p:cond delay="650"/>
                                          </p:stCondLst>
                                        </p:cTn>
                                        <p:tgtEl>
                                          <p:spTgt spid="13"/>
                                        </p:tgtEl>
                                      </p:cBhvr>
                                      <p:to x="100000" y="60000"/>
                                    </p:animScale>
                                    <p:animScale>
                                      <p:cBhvr>
                                        <p:cTn id="29" dur="166" decel="50000">
                                          <p:stCondLst>
                                            <p:cond delay="676"/>
                                          </p:stCondLst>
                                        </p:cTn>
                                        <p:tgtEl>
                                          <p:spTgt spid="13"/>
                                        </p:tgtEl>
                                      </p:cBhvr>
                                      <p:to x="100000" y="100000"/>
                                    </p:animScale>
                                    <p:animScale>
                                      <p:cBhvr>
                                        <p:cTn id="30" dur="26">
                                          <p:stCondLst>
                                            <p:cond delay="1312"/>
                                          </p:stCondLst>
                                        </p:cTn>
                                        <p:tgtEl>
                                          <p:spTgt spid="13"/>
                                        </p:tgtEl>
                                      </p:cBhvr>
                                      <p:to x="100000" y="80000"/>
                                    </p:animScale>
                                    <p:animScale>
                                      <p:cBhvr>
                                        <p:cTn id="31" dur="166" decel="50000">
                                          <p:stCondLst>
                                            <p:cond delay="1338"/>
                                          </p:stCondLst>
                                        </p:cTn>
                                        <p:tgtEl>
                                          <p:spTgt spid="13"/>
                                        </p:tgtEl>
                                      </p:cBhvr>
                                      <p:to x="100000" y="100000"/>
                                    </p:animScale>
                                    <p:animScale>
                                      <p:cBhvr>
                                        <p:cTn id="32" dur="26">
                                          <p:stCondLst>
                                            <p:cond delay="1642"/>
                                          </p:stCondLst>
                                        </p:cTn>
                                        <p:tgtEl>
                                          <p:spTgt spid="13"/>
                                        </p:tgtEl>
                                      </p:cBhvr>
                                      <p:to x="100000" y="90000"/>
                                    </p:animScale>
                                    <p:animScale>
                                      <p:cBhvr>
                                        <p:cTn id="33" dur="166" decel="50000">
                                          <p:stCondLst>
                                            <p:cond delay="1668"/>
                                          </p:stCondLst>
                                        </p:cTn>
                                        <p:tgtEl>
                                          <p:spTgt spid="13"/>
                                        </p:tgtEl>
                                      </p:cBhvr>
                                      <p:to x="100000" y="100000"/>
                                    </p:animScale>
                                    <p:animScale>
                                      <p:cBhvr>
                                        <p:cTn id="34" dur="26">
                                          <p:stCondLst>
                                            <p:cond delay="1808"/>
                                          </p:stCondLst>
                                        </p:cTn>
                                        <p:tgtEl>
                                          <p:spTgt spid="13"/>
                                        </p:tgtEl>
                                      </p:cBhvr>
                                      <p:to x="100000" y="95000"/>
                                    </p:animScale>
                                    <p:animScale>
                                      <p:cBhvr>
                                        <p:cTn id="35" dur="166" decel="50000">
                                          <p:stCondLst>
                                            <p:cond delay="1834"/>
                                          </p:stCondLst>
                                        </p:cTn>
                                        <p:tgtEl>
                                          <p:spTgt spid="13"/>
                                        </p:tgtEl>
                                      </p:cBhvr>
                                      <p:to x="100000" y="100000"/>
                                    </p:animScale>
                                  </p:childTnLst>
                                </p:cTn>
                              </p:par>
                              <p:par>
                                <p:cTn id="36" presetID="26" presetClass="entr" presetSubtype="0" fill="hold" grpId="0" nodeType="withEffect">
                                  <p:stCondLst>
                                    <p:cond delay="0"/>
                                  </p:stCondLst>
                                  <p:childTnLst>
                                    <p:set>
                                      <p:cBhvr>
                                        <p:cTn id="37" dur="1" fill="hold">
                                          <p:stCondLst>
                                            <p:cond delay="0"/>
                                          </p:stCondLst>
                                        </p:cTn>
                                        <p:tgtEl>
                                          <p:spTgt spid="14"/>
                                        </p:tgtEl>
                                        <p:attrNameLst>
                                          <p:attrName>style.visibility</p:attrName>
                                        </p:attrNameLst>
                                      </p:cBhvr>
                                      <p:to>
                                        <p:strVal val="visible"/>
                                      </p:to>
                                    </p:set>
                                    <p:animEffect transition="in" filter="wipe(down)">
                                      <p:cBhvr>
                                        <p:cTn id="38" dur="580">
                                          <p:stCondLst>
                                            <p:cond delay="0"/>
                                          </p:stCondLst>
                                        </p:cTn>
                                        <p:tgtEl>
                                          <p:spTgt spid="14"/>
                                        </p:tgtEl>
                                      </p:cBhvr>
                                    </p:animEffect>
                                    <p:anim calcmode="lin" valueType="num">
                                      <p:cBhvr>
                                        <p:cTn id="39" dur="1822" tmFilter="0,0; 0.14,0.36; 0.43,0.73; 0.71,0.91; 1.0,1.0">
                                          <p:stCondLst>
                                            <p:cond delay="0"/>
                                          </p:stCondLst>
                                        </p:cTn>
                                        <p:tgtEl>
                                          <p:spTgt spid="14"/>
                                        </p:tgtEl>
                                        <p:attrNameLst>
                                          <p:attrName>ppt_x</p:attrName>
                                        </p:attrNameLst>
                                      </p:cBhvr>
                                      <p:tavLst>
                                        <p:tav tm="0">
                                          <p:val>
                                            <p:strVal val="#ppt_x-0.25"/>
                                          </p:val>
                                        </p:tav>
                                        <p:tav tm="100000">
                                          <p:val>
                                            <p:strVal val="#ppt_x"/>
                                          </p:val>
                                        </p:tav>
                                      </p:tavLst>
                                    </p:anim>
                                    <p:anim calcmode="lin" valueType="num">
                                      <p:cBhvr>
                                        <p:cTn id="40" dur="664" tmFilter="0.0,0.0; 0.25,0.07; 0.50,0.2; 0.75,0.467; 1.0,1.0">
                                          <p:stCondLst>
                                            <p:cond delay="0"/>
                                          </p:stCondLst>
                                        </p:cTn>
                                        <p:tgtEl>
                                          <p:spTgt spid="14"/>
                                        </p:tgtEl>
                                        <p:attrNameLst>
                                          <p:attrName>ppt_y</p:attrName>
                                        </p:attrNameLst>
                                      </p:cBhvr>
                                      <p:tavLst>
                                        <p:tav tm="0" fmla="#ppt_y-sin(pi*$)/3">
                                          <p:val>
                                            <p:fltVal val="0.5"/>
                                          </p:val>
                                        </p:tav>
                                        <p:tav tm="100000">
                                          <p:val>
                                            <p:fltVal val="1"/>
                                          </p:val>
                                        </p:tav>
                                      </p:tavLst>
                                    </p:anim>
                                    <p:anim calcmode="lin" valueType="num">
                                      <p:cBhvr>
                                        <p:cTn id="41" dur="664" tmFilter="0, 0; 0.125,0.2665; 0.25,0.4; 0.375,0.465; 0.5,0.5;  0.625,0.535; 0.75,0.6; 0.875,0.7335; 1,1">
                                          <p:stCondLst>
                                            <p:cond delay="664"/>
                                          </p:stCondLst>
                                        </p:cTn>
                                        <p:tgtEl>
                                          <p:spTgt spid="14"/>
                                        </p:tgtEl>
                                        <p:attrNameLst>
                                          <p:attrName>ppt_y</p:attrName>
                                        </p:attrNameLst>
                                      </p:cBhvr>
                                      <p:tavLst>
                                        <p:tav tm="0" fmla="#ppt_y-sin(pi*$)/9">
                                          <p:val>
                                            <p:fltVal val="0"/>
                                          </p:val>
                                        </p:tav>
                                        <p:tav tm="100000">
                                          <p:val>
                                            <p:fltVal val="1"/>
                                          </p:val>
                                        </p:tav>
                                      </p:tavLst>
                                    </p:anim>
                                    <p:anim calcmode="lin" valueType="num">
                                      <p:cBhvr>
                                        <p:cTn id="42" dur="332" tmFilter="0, 0; 0.125,0.2665; 0.25,0.4; 0.375,0.465; 0.5,0.5;  0.625,0.535; 0.75,0.6; 0.875,0.7335; 1,1">
                                          <p:stCondLst>
                                            <p:cond delay="1324"/>
                                          </p:stCondLst>
                                        </p:cTn>
                                        <p:tgtEl>
                                          <p:spTgt spid="14"/>
                                        </p:tgtEl>
                                        <p:attrNameLst>
                                          <p:attrName>ppt_y</p:attrName>
                                        </p:attrNameLst>
                                      </p:cBhvr>
                                      <p:tavLst>
                                        <p:tav tm="0" fmla="#ppt_y-sin(pi*$)/27">
                                          <p:val>
                                            <p:fltVal val="0"/>
                                          </p:val>
                                        </p:tav>
                                        <p:tav tm="100000">
                                          <p:val>
                                            <p:fltVal val="1"/>
                                          </p:val>
                                        </p:tav>
                                      </p:tavLst>
                                    </p:anim>
                                    <p:anim calcmode="lin" valueType="num">
                                      <p:cBhvr>
                                        <p:cTn id="43" dur="164" tmFilter="0, 0; 0.125,0.2665; 0.25,0.4; 0.375,0.465; 0.5,0.5;  0.625,0.535; 0.75,0.6; 0.875,0.7335; 1,1">
                                          <p:stCondLst>
                                            <p:cond delay="1656"/>
                                          </p:stCondLst>
                                        </p:cTn>
                                        <p:tgtEl>
                                          <p:spTgt spid="14"/>
                                        </p:tgtEl>
                                        <p:attrNameLst>
                                          <p:attrName>ppt_y</p:attrName>
                                        </p:attrNameLst>
                                      </p:cBhvr>
                                      <p:tavLst>
                                        <p:tav tm="0" fmla="#ppt_y-sin(pi*$)/81">
                                          <p:val>
                                            <p:fltVal val="0"/>
                                          </p:val>
                                        </p:tav>
                                        <p:tav tm="100000">
                                          <p:val>
                                            <p:fltVal val="1"/>
                                          </p:val>
                                        </p:tav>
                                      </p:tavLst>
                                    </p:anim>
                                    <p:animScale>
                                      <p:cBhvr>
                                        <p:cTn id="44" dur="26">
                                          <p:stCondLst>
                                            <p:cond delay="650"/>
                                          </p:stCondLst>
                                        </p:cTn>
                                        <p:tgtEl>
                                          <p:spTgt spid="14"/>
                                        </p:tgtEl>
                                      </p:cBhvr>
                                      <p:to x="100000" y="60000"/>
                                    </p:animScale>
                                    <p:animScale>
                                      <p:cBhvr>
                                        <p:cTn id="45" dur="166" decel="50000">
                                          <p:stCondLst>
                                            <p:cond delay="676"/>
                                          </p:stCondLst>
                                        </p:cTn>
                                        <p:tgtEl>
                                          <p:spTgt spid="14"/>
                                        </p:tgtEl>
                                      </p:cBhvr>
                                      <p:to x="100000" y="100000"/>
                                    </p:animScale>
                                    <p:animScale>
                                      <p:cBhvr>
                                        <p:cTn id="46" dur="26">
                                          <p:stCondLst>
                                            <p:cond delay="1312"/>
                                          </p:stCondLst>
                                        </p:cTn>
                                        <p:tgtEl>
                                          <p:spTgt spid="14"/>
                                        </p:tgtEl>
                                      </p:cBhvr>
                                      <p:to x="100000" y="80000"/>
                                    </p:animScale>
                                    <p:animScale>
                                      <p:cBhvr>
                                        <p:cTn id="47" dur="166" decel="50000">
                                          <p:stCondLst>
                                            <p:cond delay="1338"/>
                                          </p:stCondLst>
                                        </p:cTn>
                                        <p:tgtEl>
                                          <p:spTgt spid="14"/>
                                        </p:tgtEl>
                                      </p:cBhvr>
                                      <p:to x="100000" y="100000"/>
                                    </p:animScale>
                                    <p:animScale>
                                      <p:cBhvr>
                                        <p:cTn id="48" dur="26">
                                          <p:stCondLst>
                                            <p:cond delay="1642"/>
                                          </p:stCondLst>
                                        </p:cTn>
                                        <p:tgtEl>
                                          <p:spTgt spid="14"/>
                                        </p:tgtEl>
                                      </p:cBhvr>
                                      <p:to x="100000" y="90000"/>
                                    </p:animScale>
                                    <p:animScale>
                                      <p:cBhvr>
                                        <p:cTn id="49" dur="166" decel="50000">
                                          <p:stCondLst>
                                            <p:cond delay="1668"/>
                                          </p:stCondLst>
                                        </p:cTn>
                                        <p:tgtEl>
                                          <p:spTgt spid="14"/>
                                        </p:tgtEl>
                                      </p:cBhvr>
                                      <p:to x="100000" y="100000"/>
                                    </p:animScale>
                                    <p:animScale>
                                      <p:cBhvr>
                                        <p:cTn id="50" dur="26">
                                          <p:stCondLst>
                                            <p:cond delay="1808"/>
                                          </p:stCondLst>
                                        </p:cTn>
                                        <p:tgtEl>
                                          <p:spTgt spid="14"/>
                                        </p:tgtEl>
                                      </p:cBhvr>
                                      <p:to x="100000" y="95000"/>
                                    </p:animScale>
                                    <p:animScale>
                                      <p:cBhvr>
                                        <p:cTn id="51" dur="166" decel="50000">
                                          <p:stCondLst>
                                            <p:cond delay="1834"/>
                                          </p:stCondLst>
                                        </p:cTn>
                                        <p:tgtEl>
                                          <p:spTgt spid="14"/>
                                        </p:tgtEl>
                                      </p:cBhvr>
                                      <p:to x="100000" y="100000"/>
                                    </p:animScale>
                                  </p:childTnLst>
                                </p:cTn>
                              </p:par>
                              <p:par>
                                <p:cTn id="52" presetID="26" presetClass="entr" presetSubtype="0" fill="hold" grpId="0" nodeType="withEffect">
                                  <p:stCondLst>
                                    <p:cond delay="0"/>
                                  </p:stCondLst>
                                  <p:childTnLst>
                                    <p:set>
                                      <p:cBhvr>
                                        <p:cTn id="53" dur="1" fill="hold">
                                          <p:stCondLst>
                                            <p:cond delay="0"/>
                                          </p:stCondLst>
                                        </p:cTn>
                                        <p:tgtEl>
                                          <p:spTgt spid="15"/>
                                        </p:tgtEl>
                                        <p:attrNameLst>
                                          <p:attrName>style.visibility</p:attrName>
                                        </p:attrNameLst>
                                      </p:cBhvr>
                                      <p:to>
                                        <p:strVal val="visible"/>
                                      </p:to>
                                    </p:set>
                                    <p:animEffect transition="in" filter="wipe(down)">
                                      <p:cBhvr>
                                        <p:cTn id="54" dur="580">
                                          <p:stCondLst>
                                            <p:cond delay="0"/>
                                          </p:stCondLst>
                                        </p:cTn>
                                        <p:tgtEl>
                                          <p:spTgt spid="15"/>
                                        </p:tgtEl>
                                      </p:cBhvr>
                                    </p:animEffect>
                                    <p:anim calcmode="lin" valueType="num">
                                      <p:cBhvr>
                                        <p:cTn id="55" dur="1822" tmFilter="0,0; 0.14,0.36; 0.43,0.73; 0.71,0.91; 1.0,1.0">
                                          <p:stCondLst>
                                            <p:cond delay="0"/>
                                          </p:stCondLst>
                                        </p:cTn>
                                        <p:tgtEl>
                                          <p:spTgt spid="15"/>
                                        </p:tgtEl>
                                        <p:attrNameLst>
                                          <p:attrName>ppt_x</p:attrName>
                                        </p:attrNameLst>
                                      </p:cBhvr>
                                      <p:tavLst>
                                        <p:tav tm="0">
                                          <p:val>
                                            <p:strVal val="#ppt_x-0.25"/>
                                          </p:val>
                                        </p:tav>
                                        <p:tav tm="100000">
                                          <p:val>
                                            <p:strVal val="#ppt_x"/>
                                          </p:val>
                                        </p:tav>
                                      </p:tavLst>
                                    </p:anim>
                                    <p:anim calcmode="lin" valueType="num">
                                      <p:cBhvr>
                                        <p:cTn id="56" dur="664" tmFilter="0.0,0.0; 0.25,0.07; 0.50,0.2; 0.75,0.467; 1.0,1.0">
                                          <p:stCondLst>
                                            <p:cond delay="0"/>
                                          </p:stCondLst>
                                        </p:cTn>
                                        <p:tgtEl>
                                          <p:spTgt spid="15"/>
                                        </p:tgtEl>
                                        <p:attrNameLst>
                                          <p:attrName>ppt_y</p:attrName>
                                        </p:attrNameLst>
                                      </p:cBhvr>
                                      <p:tavLst>
                                        <p:tav tm="0" fmla="#ppt_y-sin(pi*$)/3">
                                          <p:val>
                                            <p:fltVal val="0.5"/>
                                          </p:val>
                                        </p:tav>
                                        <p:tav tm="100000">
                                          <p:val>
                                            <p:fltVal val="1"/>
                                          </p:val>
                                        </p:tav>
                                      </p:tavLst>
                                    </p:anim>
                                    <p:anim calcmode="lin" valueType="num">
                                      <p:cBhvr>
                                        <p:cTn id="57" dur="664" tmFilter="0, 0; 0.125,0.2665; 0.25,0.4; 0.375,0.465; 0.5,0.5;  0.625,0.535; 0.75,0.6; 0.875,0.7335; 1,1">
                                          <p:stCondLst>
                                            <p:cond delay="664"/>
                                          </p:stCondLst>
                                        </p:cTn>
                                        <p:tgtEl>
                                          <p:spTgt spid="15"/>
                                        </p:tgtEl>
                                        <p:attrNameLst>
                                          <p:attrName>ppt_y</p:attrName>
                                        </p:attrNameLst>
                                      </p:cBhvr>
                                      <p:tavLst>
                                        <p:tav tm="0" fmla="#ppt_y-sin(pi*$)/9">
                                          <p:val>
                                            <p:fltVal val="0"/>
                                          </p:val>
                                        </p:tav>
                                        <p:tav tm="100000">
                                          <p:val>
                                            <p:fltVal val="1"/>
                                          </p:val>
                                        </p:tav>
                                      </p:tavLst>
                                    </p:anim>
                                    <p:anim calcmode="lin" valueType="num">
                                      <p:cBhvr>
                                        <p:cTn id="58" dur="332" tmFilter="0, 0; 0.125,0.2665; 0.25,0.4; 0.375,0.465; 0.5,0.5;  0.625,0.535; 0.75,0.6; 0.875,0.7335; 1,1">
                                          <p:stCondLst>
                                            <p:cond delay="1324"/>
                                          </p:stCondLst>
                                        </p:cTn>
                                        <p:tgtEl>
                                          <p:spTgt spid="15"/>
                                        </p:tgtEl>
                                        <p:attrNameLst>
                                          <p:attrName>ppt_y</p:attrName>
                                        </p:attrNameLst>
                                      </p:cBhvr>
                                      <p:tavLst>
                                        <p:tav tm="0" fmla="#ppt_y-sin(pi*$)/27">
                                          <p:val>
                                            <p:fltVal val="0"/>
                                          </p:val>
                                        </p:tav>
                                        <p:tav tm="100000">
                                          <p:val>
                                            <p:fltVal val="1"/>
                                          </p:val>
                                        </p:tav>
                                      </p:tavLst>
                                    </p:anim>
                                    <p:anim calcmode="lin" valueType="num">
                                      <p:cBhvr>
                                        <p:cTn id="59" dur="164" tmFilter="0, 0; 0.125,0.2665; 0.25,0.4; 0.375,0.465; 0.5,0.5;  0.625,0.535; 0.75,0.6; 0.875,0.7335; 1,1">
                                          <p:stCondLst>
                                            <p:cond delay="1656"/>
                                          </p:stCondLst>
                                        </p:cTn>
                                        <p:tgtEl>
                                          <p:spTgt spid="15"/>
                                        </p:tgtEl>
                                        <p:attrNameLst>
                                          <p:attrName>ppt_y</p:attrName>
                                        </p:attrNameLst>
                                      </p:cBhvr>
                                      <p:tavLst>
                                        <p:tav tm="0" fmla="#ppt_y-sin(pi*$)/81">
                                          <p:val>
                                            <p:fltVal val="0"/>
                                          </p:val>
                                        </p:tav>
                                        <p:tav tm="100000">
                                          <p:val>
                                            <p:fltVal val="1"/>
                                          </p:val>
                                        </p:tav>
                                      </p:tavLst>
                                    </p:anim>
                                    <p:animScale>
                                      <p:cBhvr>
                                        <p:cTn id="60" dur="26">
                                          <p:stCondLst>
                                            <p:cond delay="650"/>
                                          </p:stCondLst>
                                        </p:cTn>
                                        <p:tgtEl>
                                          <p:spTgt spid="15"/>
                                        </p:tgtEl>
                                      </p:cBhvr>
                                      <p:to x="100000" y="60000"/>
                                    </p:animScale>
                                    <p:animScale>
                                      <p:cBhvr>
                                        <p:cTn id="61" dur="166" decel="50000">
                                          <p:stCondLst>
                                            <p:cond delay="676"/>
                                          </p:stCondLst>
                                        </p:cTn>
                                        <p:tgtEl>
                                          <p:spTgt spid="15"/>
                                        </p:tgtEl>
                                      </p:cBhvr>
                                      <p:to x="100000" y="100000"/>
                                    </p:animScale>
                                    <p:animScale>
                                      <p:cBhvr>
                                        <p:cTn id="62" dur="26">
                                          <p:stCondLst>
                                            <p:cond delay="1312"/>
                                          </p:stCondLst>
                                        </p:cTn>
                                        <p:tgtEl>
                                          <p:spTgt spid="15"/>
                                        </p:tgtEl>
                                      </p:cBhvr>
                                      <p:to x="100000" y="80000"/>
                                    </p:animScale>
                                    <p:animScale>
                                      <p:cBhvr>
                                        <p:cTn id="63" dur="166" decel="50000">
                                          <p:stCondLst>
                                            <p:cond delay="1338"/>
                                          </p:stCondLst>
                                        </p:cTn>
                                        <p:tgtEl>
                                          <p:spTgt spid="15"/>
                                        </p:tgtEl>
                                      </p:cBhvr>
                                      <p:to x="100000" y="100000"/>
                                    </p:animScale>
                                    <p:animScale>
                                      <p:cBhvr>
                                        <p:cTn id="64" dur="26">
                                          <p:stCondLst>
                                            <p:cond delay="1642"/>
                                          </p:stCondLst>
                                        </p:cTn>
                                        <p:tgtEl>
                                          <p:spTgt spid="15"/>
                                        </p:tgtEl>
                                      </p:cBhvr>
                                      <p:to x="100000" y="90000"/>
                                    </p:animScale>
                                    <p:animScale>
                                      <p:cBhvr>
                                        <p:cTn id="65" dur="166" decel="50000">
                                          <p:stCondLst>
                                            <p:cond delay="1668"/>
                                          </p:stCondLst>
                                        </p:cTn>
                                        <p:tgtEl>
                                          <p:spTgt spid="15"/>
                                        </p:tgtEl>
                                      </p:cBhvr>
                                      <p:to x="100000" y="100000"/>
                                    </p:animScale>
                                    <p:animScale>
                                      <p:cBhvr>
                                        <p:cTn id="66" dur="26">
                                          <p:stCondLst>
                                            <p:cond delay="1808"/>
                                          </p:stCondLst>
                                        </p:cTn>
                                        <p:tgtEl>
                                          <p:spTgt spid="15"/>
                                        </p:tgtEl>
                                      </p:cBhvr>
                                      <p:to x="100000" y="95000"/>
                                    </p:animScale>
                                    <p:animScale>
                                      <p:cBhvr>
                                        <p:cTn id="67" dur="166" decel="50000">
                                          <p:stCondLst>
                                            <p:cond delay="1834"/>
                                          </p:stCondLst>
                                        </p:cTn>
                                        <p:tgtEl>
                                          <p:spTgt spid="15"/>
                                        </p:tgtEl>
                                      </p:cBhvr>
                                      <p:to x="100000" y="100000"/>
                                    </p:animScale>
                                  </p:childTnLst>
                                </p:cTn>
                              </p:par>
                              <p:par>
                                <p:cTn id="68" presetID="26" presetClass="entr" presetSubtype="0" fill="hold" grpId="0" nodeType="withEffect">
                                  <p:stCondLst>
                                    <p:cond delay="0"/>
                                  </p:stCondLst>
                                  <p:childTnLst>
                                    <p:set>
                                      <p:cBhvr>
                                        <p:cTn id="69" dur="1" fill="hold">
                                          <p:stCondLst>
                                            <p:cond delay="0"/>
                                          </p:stCondLst>
                                        </p:cTn>
                                        <p:tgtEl>
                                          <p:spTgt spid="17"/>
                                        </p:tgtEl>
                                        <p:attrNameLst>
                                          <p:attrName>style.visibility</p:attrName>
                                        </p:attrNameLst>
                                      </p:cBhvr>
                                      <p:to>
                                        <p:strVal val="visible"/>
                                      </p:to>
                                    </p:set>
                                    <p:animEffect transition="in" filter="wipe(down)">
                                      <p:cBhvr>
                                        <p:cTn id="70" dur="580">
                                          <p:stCondLst>
                                            <p:cond delay="0"/>
                                          </p:stCondLst>
                                        </p:cTn>
                                        <p:tgtEl>
                                          <p:spTgt spid="17"/>
                                        </p:tgtEl>
                                      </p:cBhvr>
                                    </p:animEffect>
                                    <p:anim calcmode="lin" valueType="num">
                                      <p:cBhvr>
                                        <p:cTn id="71" dur="1822" tmFilter="0,0; 0.14,0.36; 0.43,0.73; 0.71,0.91; 1.0,1.0">
                                          <p:stCondLst>
                                            <p:cond delay="0"/>
                                          </p:stCondLst>
                                        </p:cTn>
                                        <p:tgtEl>
                                          <p:spTgt spid="17"/>
                                        </p:tgtEl>
                                        <p:attrNameLst>
                                          <p:attrName>ppt_x</p:attrName>
                                        </p:attrNameLst>
                                      </p:cBhvr>
                                      <p:tavLst>
                                        <p:tav tm="0">
                                          <p:val>
                                            <p:strVal val="#ppt_x-0.25"/>
                                          </p:val>
                                        </p:tav>
                                        <p:tav tm="100000">
                                          <p:val>
                                            <p:strVal val="#ppt_x"/>
                                          </p:val>
                                        </p:tav>
                                      </p:tavLst>
                                    </p:anim>
                                    <p:anim calcmode="lin" valueType="num">
                                      <p:cBhvr>
                                        <p:cTn id="72" dur="664" tmFilter="0.0,0.0; 0.25,0.07; 0.50,0.2; 0.75,0.467; 1.0,1.0">
                                          <p:stCondLst>
                                            <p:cond delay="0"/>
                                          </p:stCondLst>
                                        </p:cTn>
                                        <p:tgtEl>
                                          <p:spTgt spid="17"/>
                                        </p:tgtEl>
                                        <p:attrNameLst>
                                          <p:attrName>ppt_y</p:attrName>
                                        </p:attrNameLst>
                                      </p:cBhvr>
                                      <p:tavLst>
                                        <p:tav tm="0" fmla="#ppt_y-sin(pi*$)/3">
                                          <p:val>
                                            <p:fltVal val="0.5"/>
                                          </p:val>
                                        </p:tav>
                                        <p:tav tm="100000">
                                          <p:val>
                                            <p:fltVal val="1"/>
                                          </p:val>
                                        </p:tav>
                                      </p:tavLst>
                                    </p:anim>
                                    <p:anim calcmode="lin" valueType="num">
                                      <p:cBhvr>
                                        <p:cTn id="73" dur="664" tmFilter="0, 0; 0.125,0.2665; 0.25,0.4; 0.375,0.465; 0.5,0.5;  0.625,0.535; 0.75,0.6; 0.875,0.7335; 1,1">
                                          <p:stCondLst>
                                            <p:cond delay="664"/>
                                          </p:stCondLst>
                                        </p:cTn>
                                        <p:tgtEl>
                                          <p:spTgt spid="17"/>
                                        </p:tgtEl>
                                        <p:attrNameLst>
                                          <p:attrName>ppt_y</p:attrName>
                                        </p:attrNameLst>
                                      </p:cBhvr>
                                      <p:tavLst>
                                        <p:tav tm="0" fmla="#ppt_y-sin(pi*$)/9">
                                          <p:val>
                                            <p:fltVal val="0"/>
                                          </p:val>
                                        </p:tav>
                                        <p:tav tm="100000">
                                          <p:val>
                                            <p:fltVal val="1"/>
                                          </p:val>
                                        </p:tav>
                                      </p:tavLst>
                                    </p:anim>
                                    <p:anim calcmode="lin" valueType="num">
                                      <p:cBhvr>
                                        <p:cTn id="74" dur="332" tmFilter="0, 0; 0.125,0.2665; 0.25,0.4; 0.375,0.465; 0.5,0.5;  0.625,0.535; 0.75,0.6; 0.875,0.7335; 1,1">
                                          <p:stCondLst>
                                            <p:cond delay="1324"/>
                                          </p:stCondLst>
                                        </p:cTn>
                                        <p:tgtEl>
                                          <p:spTgt spid="17"/>
                                        </p:tgtEl>
                                        <p:attrNameLst>
                                          <p:attrName>ppt_y</p:attrName>
                                        </p:attrNameLst>
                                      </p:cBhvr>
                                      <p:tavLst>
                                        <p:tav tm="0" fmla="#ppt_y-sin(pi*$)/27">
                                          <p:val>
                                            <p:fltVal val="0"/>
                                          </p:val>
                                        </p:tav>
                                        <p:tav tm="100000">
                                          <p:val>
                                            <p:fltVal val="1"/>
                                          </p:val>
                                        </p:tav>
                                      </p:tavLst>
                                    </p:anim>
                                    <p:anim calcmode="lin" valueType="num">
                                      <p:cBhvr>
                                        <p:cTn id="75" dur="164" tmFilter="0, 0; 0.125,0.2665; 0.25,0.4; 0.375,0.465; 0.5,0.5;  0.625,0.535; 0.75,0.6; 0.875,0.7335; 1,1">
                                          <p:stCondLst>
                                            <p:cond delay="1656"/>
                                          </p:stCondLst>
                                        </p:cTn>
                                        <p:tgtEl>
                                          <p:spTgt spid="17"/>
                                        </p:tgtEl>
                                        <p:attrNameLst>
                                          <p:attrName>ppt_y</p:attrName>
                                        </p:attrNameLst>
                                      </p:cBhvr>
                                      <p:tavLst>
                                        <p:tav tm="0" fmla="#ppt_y-sin(pi*$)/81">
                                          <p:val>
                                            <p:fltVal val="0"/>
                                          </p:val>
                                        </p:tav>
                                        <p:tav tm="100000">
                                          <p:val>
                                            <p:fltVal val="1"/>
                                          </p:val>
                                        </p:tav>
                                      </p:tavLst>
                                    </p:anim>
                                    <p:animScale>
                                      <p:cBhvr>
                                        <p:cTn id="76" dur="26">
                                          <p:stCondLst>
                                            <p:cond delay="650"/>
                                          </p:stCondLst>
                                        </p:cTn>
                                        <p:tgtEl>
                                          <p:spTgt spid="17"/>
                                        </p:tgtEl>
                                      </p:cBhvr>
                                      <p:to x="100000" y="60000"/>
                                    </p:animScale>
                                    <p:animScale>
                                      <p:cBhvr>
                                        <p:cTn id="77" dur="166" decel="50000">
                                          <p:stCondLst>
                                            <p:cond delay="676"/>
                                          </p:stCondLst>
                                        </p:cTn>
                                        <p:tgtEl>
                                          <p:spTgt spid="17"/>
                                        </p:tgtEl>
                                      </p:cBhvr>
                                      <p:to x="100000" y="100000"/>
                                    </p:animScale>
                                    <p:animScale>
                                      <p:cBhvr>
                                        <p:cTn id="78" dur="26">
                                          <p:stCondLst>
                                            <p:cond delay="1312"/>
                                          </p:stCondLst>
                                        </p:cTn>
                                        <p:tgtEl>
                                          <p:spTgt spid="17"/>
                                        </p:tgtEl>
                                      </p:cBhvr>
                                      <p:to x="100000" y="80000"/>
                                    </p:animScale>
                                    <p:animScale>
                                      <p:cBhvr>
                                        <p:cTn id="79" dur="166" decel="50000">
                                          <p:stCondLst>
                                            <p:cond delay="1338"/>
                                          </p:stCondLst>
                                        </p:cTn>
                                        <p:tgtEl>
                                          <p:spTgt spid="17"/>
                                        </p:tgtEl>
                                      </p:cBhvr>
                                      <p:to x="100000" y="100000"/>
                                    </p:animScale>
                                    <p:animScale>
                                      <p:cBhvr>
                                        <p:cTn id="80" dur="26">
                                          <p:stCondLst>
                                            <p:cond delay="1642"/>
                                          </p:stCondLst>
                                        </p:cTn>
                                        <p:tgtEl>
                                          <p:spTgt spid="17"/>
                                        </p:tgtEl>
                                      </p:cBhvr>
                                      <p:to x="100000" y="90000"/>
                                    </p:animScale>
                                    <p:animScale>
                                      <p:cBhvr>
                                        <p:cTn id="81" dur="166" decel="50000">
                                          <p:stCondLst>
                                            <p:cond delay="1668"/>
                                          </p:stCondLst>
                                        </p:cTn>
                                        <p:tgtEl>
                                          <p:spTgt spid="17"/>
                                        </p:tgtEl>
                                      </p:cBhvr>
                                      <p:to x="100000" y="100000"/>
                                    </p:animScale>
                                    <p:animScale>
                                      <p:cBhvr>
                                        <p:cTn id="82" dur="26">
                                          <p:stCondLst>
                                            <p:cond delay="1808"/>
                                          </p:stCondLst>
                                        </p:cTn>
                                        <p:tgtEl>
                                          <p:spTgt spid="17"/>
                                        </p:tgtEl>
                                      </p:cBhvr>
                                      <p:to x="100000" y="95000"/>
                                    </p:animScale>
                                    <p:animScale>
                                      <p:cBhvr>
                                        <p:cTn id="83" dur="166" decel="50000">
                                          <p:stCondLst>
                                            <p:cond delay="1834"/>
                                          </p:stCondLst>
                                        </p:cTn>
                                        <p:tgtEl>
                                          <p:spTgt spid="17"/>
                                        </p:tgtEl>
                                      </p:cBhvr>
                                      <p:to x="100000" y="100000"/>
                                    </p:animScale>
                                  </p:childTnLst>
                                </p:cTn>
                              </p:par>
                              <p:par>
                                <p:cTn id="84" presetID="26" presetClass="entr" presetSubtype="0" fill="hold" grpId="0" nodeType="withEffect">
                                  <p:stCondLst>
                                    <p:cond delay="0"/>
                                  </p:stCondLst>
                                  <p:childTnLst>
                                    <p:set>
                                      <p:cBhvr>
                                        <p:cTn id="85" dur="1" fill="hold">
                                          <p:stCondLst>
                                            <p:cond delay="0"/>
                                          </p:stCondLst>
                                        </p:cTn>
                                        <p:tgtEl>
                                          <p:spTgt spid="16"/>
                                        </p:tgtEl>
                                        <p:attrNameLst>
                                          <p:attrName>style.visibility</p:attrName>
                                        </p:attrNameLst>
                                      </p:cBhvr>
                                      <p:to>
                                        <p:strVal val="visible"/>
                                      </p:to>
                                    </p:set>
                                    <p:animEffect transition="in" filter="wipe(down)">
                                      <p:cBhvr>
                                        <p:cTn id="86" dur="580">
                                          <p:stCondLst>
                                            <p:cond delay="0"/>
                                          </p:stCondLst>
                                        </p:cTn>
                                        <p:tgtEl>
                                          <p:spTgt spid="16"/>
                                        </p:tgtEl>
                                      </p:cBhvr>
                                    </p:animEffect>
                                    <p:anim calcmode="lin" valueType="num">
                                      <p:cBhvr>
                                        <p:cTn id="87" dur="1822" tmFilter="0,0; 0.14,0.36; 0.43,0.73; 0.71,0.91; 1.0,1.0">
                                          <p:stCondLst>
                                            <p:cond delay="0"/>
                                          </p:stCondLst>
                                        </p:cTn>
                                        <p:tgtEl>
                                          <p:spTgt spid="16"/>
                                        </p:tgtEl>
                                        <p:attrNameLst>
                                          <p:attrName>ppt_x</p:attrName>
                                        </p:attrNameLst>
                                      </p:cBhvr>
                                      <p:tavLst>
                                        <p:tav tm="0">
                                          <p:val>
                                            <p:strVal val="#ppt_x-0.25"/>
                                          </p:val>
                                        </p:tav>
                                        <p:tav tm="100000">
                                          <p:val>
                                            <p:strVal val="#ppt_x"/>
                                          </p:val>
                                        </p:tav>
                                      </p:tavLst>
                                    </p:anim>
                                    <p:anim calcmode="lin" valueType="num">
                                      <p:cBhvr>
                                        <p:cTn id="88" dur="664" tmFilter="0.0,0.0; 0.25,0.07; 0.50,0.2; 0.75,0.467; 1.0,1.0">
                                          <p:stCondLst>
                                            <p:cond delay="0"/>
                                          </p:stCondLst>
                                        </p:cTn>
                                        <p:tgtEl>
                                          <p:spTgt spid="16"/>
                                        </p:tgtEl>
                                        <p:attrNameLst>
                                          <p:attrName>ppt_y</p:attrName>
                                        </p:attrNameLst>
                                      </p:cBhvr>
                                      <p:tavLst>
                                        <p:tav tm="0" fmla="#ppt_y-sin(pi*$)/3">
                                          <p:val>
                                            <p:fltVal val="0.5"/>
                                          </p:val>
                                        </p:tav>
                                        <p:tav tm="100000">
                                          <p:val>
                                            <p:fltVal val="1"/>
                                          </p:val>
                                        </p:tav>
                                      </p:tavLst>
                                    </p:anim>
                                    <p:anim calcmode="lin" valueType="num">
                                      <p:cBhvr>
                                        <p:cTn id="89" dur="664" tmFilter="0, 0; 0.125,0.2665; 0.25,0.4; 0.375,0.465; 0.5,0.5;  0.625,0.535; 0.75,0.6; 0.875,0.7335; 1,1">
                                          <p:stCondLst>
                                            <p:cond delay="664"/>
                                          </p:stCondLst>
                                        </p:cTn>
                                        <p:tgtEl>
                                          <p:spTgt spid="16"/>
                                        </p:tgtEl>
                                        <p:attrNameLst>
                                          <p:attrName>ppt_y</p:attrName>
                                        </p:attrNameLst>
                                      </p:cBhvr>
                                      <p:tavLst>
                                        <p:tav tm="0" fmla="#ppt_y-sin(pi*$)/9">
                                          <p:val>
                                            <p:fltVal val="0"/>
                                          </p:val>
                                        </p:tav>
                                        <p:tav tm="100000">
                                          <p:val>
                                            <p:fltVal val="1"/>
                                          </p:val>
                                        </p:tav>
                                      </p:tavLst>
                                    </p:anim>
                                    <p:anim calcmode="lin" valueType="num">
                                      <p:cBhvr>
                                        <p:cTn id="90" dur="332" tmFilter="0, 0; 0.125,0.2665; 0.25,0.4; 0.375,0.465; 0.5,0.5;  0.625,0.535; 0.75,0.6; 0.875,0.7335; 1,1">
                                          <p:stCondLst>
                                            <p:cond delay="1324"/>
                                          </p:stCondLst>
                                        </p:cTn>
                                        <p:tgtEl>
                                          <p:spTgt spid="16"/>
                                        </p:tgtEl>
                                        <p:attrNameLst>
                                          <p:attrName>ppt_y</p:attrName>
                                        </p:attrNameLst>
                                      </p:cBhvr>
                                      <p:tavLst>
                                        <p:tav tm="0" fmla="#ppt_y-sin(pi*$)/27">
                                          <p:val>
                                            <p:fltVal val="0"/>
                                          </p:val>
                                        </p:tav>
                                        <p:tav tm="100000">
                                          <p:val>
                                            <p:fltVal val="1"/>
                                          </p:val>
                                        </p:tav>
                                      </p:tavLst>
                                    </p:anim>
                                    <p:anim calcmode="lin" valueType="num">
                                      <p:cBhvr>
                                        <p:cTn id="91" dur="164" tmFilter="0, 0; 0.125,0.2665; 0.25,0.4; 0.375,0.465; 0.5,0.5;  0.625,0.535; 0.75,0.6; 0.875,0.7335; 1,1">
                                          <p:stCondLst>
                                            <p:cond delay="1656"/>
                                          </p:stCondLst>
                                        </p:cTn>
                                        <p:tgtEl>
                                          <p:spTgt spid="16"/>
                                        </p:tgtEl>
                                        <p:attrNameLst>
                                          <p:attrName>ppt_y</p:attrName>
                                        </p:attrNameLst>
                                      </p:cBhvr>
                                      <p:tavLst>
                                        <p:tav tm="0" fmla="#ppt_y-sin(pi*$)/81">
                                          <p:val>
                                            <p:fltVal val="0"/>
                                          </p:val>
                                        </p:tav>
                                        <p:tav tm="100000">
                                          <p:val>
                                            <p:fltVal val="1"/>
                                          </p:val>
                                        </p:tav>
                                      </p:tavLst>
                                    </p:anim>
                                    <p:animScale>
                                      <p:cBhvr>
                                        <p:cTn id="92" dur="26">
                                          <p:stCondLst>
                                            <p:cond delay="650"/>
                                          </p:stCondLst>
                                        </p:cTn>
                                        <p:tgtEl>
                                          <p:spTgt spid="16"/>
                                        </p:tgtEl>
                                      </p:cBhvr>
                                      <p:to x="100000" y="60000"/>
                                    </p:animScale>
                                    <p:animScale>
                                      <p:cBhvr>
                                        <p:cTn id="93" dur="166" decel="50000">
                                          <p:stCondLst>
                                            <p:cond delay="676"/>
                                          </p:stCondLst>
                                        </p:cTn>
                                        <p:tgtEl>
                                          <p:spTgt spid="16"/>
                                        </p:tgtEl>
                                      </p:cBhvr>
                                      <p:to x="100000" y="100000"/>
                                    </p:animScale>
                                    <p:animScale>
                                      <p:cBhvr>
                                        <p:cTn id="94" dur="26">
                                          <p:stCondLst>
                                            <p:cond delay="1312"/>
                                          </p:stCondLst>
                                        </p:cTn>
                                        <p:tgtEl>
                                          <p:spTgt spid="16"/>
                                        </p:tgtEl>
                                      </p:cBhvr>
                                      <p:to x="100000" y="80000"/>
                                    </p:animScale>
                                    <p:animScale>
                                      <p:cBhvr>
                                        <p:cTn id="95" dur="166" decel="50000">
                                          <p:stCondLst>
                                            <p:cond delay="1338"/>
                                          </p:stCondLst>
                                        </p:cTn>
                                        <p:tgtEl>
                                          <p:spTgt spid="16"/>
                                        </p:tgtEl>
                                      </p:cBhvr>
                                      <p:to x="100000" y="100000"/>
                                    </p:animScale>
                                    <p:animScale>
                                      <p:cBhvr>
                                        <p:cTn id="96" dur="26">
                                          <p:stCondLst>
                                            <p:cond delay="1642"/>
                                          </p:stCondLst>
                                        </p:cTn>
                                        <p:tgtEl>
                                          <p:spTgt spid="16"/>
                                        </p:tgtEl>
                                      </p:cBhvr>
                                      <p:to x="100000" y="90000"/>
                                    </p:animScale>
                                    <p:animScale>
                                      <p:cBhvr>
                                        <p:cTn id="97" dur="166" decel="50000">
                                          <p:stCondLst>
                                            <p:cond delay="1668"/>
                                          </p:stCondLst>
                                        </p:cTn>
                                        <p:tgtEl>
                                          <p:spTgt spid="16"/>
                                        </p:tgtEl>
                                      </p:cBhvr>
                                      <p:to x="100000" y="100000"/>
                                    </p:animScale>
                                    <p:animScale>
                                      <p:cBhvr>
                                        <p:cTn id="98" dur="26">
                                          <p:stCondLst>
                                            <p:cond delay="1808"/>
                                          </p:stCondLst>
                                        </p:cTn>
                                        <p:tgtEl>
                                          <p:spTgt spid="16"/>
                                        </p:tgtEl>
                                      </p:cBhvr>
                                      <p:to x="100000" y="95000"/>
                                    </p:animScale>
                                    <p:animScale>
                                      <p:cBhvr>
                                        <p:cTn id="99" dur="166" decel="50000">
                                          <p:stCondLst>
                                            <p:cond delay="1834"/>
                                          </p:stCondLst>
                                        </p:cTn>
                                        <p:tgtEl>
                                          <p:spTgt spid="16"/>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P spid="16" grpId="0"/>
      <p:bldP spid="17" grpId="0"/>
      <p:bldP spid="19"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3" cstate="print">
            <a:extLst>
              <a:ext uri="{28A0092B-C50C-407E-A947-70E740481C1C}">
                <a14:useLocalDpi xmlns:a14="http://schemas.microsoft.com/office/drawing/2010/main" val="0"/>
              </a:ext>
            </a:extLst>
          </a:blip>
          <a:srcRect l="12146" t="38999" r="36950" b="2189"/>
          <a:stretch/>
        </p:blipFill>
        <p:spPr>
          <a:xfrm>
            <a:off x="5192857" y="-557213"/>
            <a:ext cx="12660385" cy="7672388"/>
          </a:xfrm>
          <a:prstGeom prst="rect">
            <a:avLst/>
          </a:prstGeom>
        </p:spPr>
      </p:pic>
      <p:pic>
        <p:nvPicPr>
          <p:cNvPr id="5" name="Picture 4"/>
          <p:cNvPicPr>
            <a:picLocks noGrp="1" noRot="1" noChangeAspect="1" noMove="1" noResize="1" noEditPoints="1" noAdjustHandles="1" noChangeArrowheads="1" noChangeShapeType="1" noCrop="1"/>
          </p:cNvPicPr>
          <p:nvPr/>
        </p:nvPicPr>
        <p:blipFill>
          <a:blip r:embed="rId4">
            <a:extLst>
              <a:ext uri="{28A0092B-C50C-407E-A947-70E740481C1C}">
                <a14:useLocalDpi xmlns:a14="http://schemas.microsoft.com/office/drawing/2010/main" val="0"/>
              </a:ext>
            </a:extLst>
          </a:blip>
          <a:stretch>
            <a:fillRect/>
          </a:stretch>
        </p:blipFill>
        <p:spPr>
          <a:xfrm flipH="1" flipV="1">
            <a:off x="0" y="0"/>
            <a:ext cx="12192000" cy="6858000"/>
          </a:xfrm>
          <a:prstGeom prst="rect">
            <a:avLst/>
          </a:prstGeom>
        </p:spPr>
      </p:pic>
      <p:grpSp>
        <p:nvGrpSpPr>
          <p:cNvPr id="11" name="Group 10"/>
          <p:cNvGrpSpPr/>
          <p:nvPr/>
        </p:nvGrpSpPr>
        <p:grpSpPr>
          <a:xfrm>
            <a:off x="155009" y="213408"/>
            <a:ext cx="6674416" cy="496647"/>
            <a:chOff x="644526" y="2766774"/>
            <a:chExt cx="13350569" cy="993289"/>
          </a:xfrm>
        </p:grpSpPr>
        <p:sp>
          <p:nvSpPr>
            <p:cNvPr id="12" name="TextBox 11"/>
            <p:cNvSpPr txBox="1"/>
            <p:nvPr/>
          </p:nvSpPr>
          <p:spPr>
            <a:xfrm>
              <a:off x="1906586" y="2766774"/>
              <a:ext cx="12088509" cy="923326"/>
            </a:xfrm>
            <a:prstGeom prst="rect">
              <a:avLst/>
            </a:prstGeom>
            <a:noFill/>
          </p:spPr>
          <p:txBody>
            <a:bodyPr wrap="square" rtlCol="0">
              <a:spAutoFit/>
            </a:bodyPr>
            <a:lstStyle/>
            <a:p>
              <a:pPr defTabSz="1076536"/>
              <a:r>
                <a:rPr lang="en-US" sz="2400" b="1" i="1" dirty="0" err="1" smtClean="0">
                  <a:solidFill>
                    <a:srgbClr val="4BACC6">
                      <a:lumMod val="75000"/>
                    </a:srgbClr>
                  </a:solidFill>
                  <a:latin typeface="Tahoma" panose="020B0604030504040204" pitchFamily="34" charset="0"/>
                  <a:ea typeface="Tahoma" panose="020B0604030504040204" pitchFamily="34" charset="0"/>
                  <a:cs typeface="Tahoma" panose="020B0604030504040204" pitchFamily="34" charset="0"/>
                </a:rPr>
                <a:t>Các</a:t>
              </a:r>
              <a:r>
                <a:rPr lang="en-US" sz="2400" b="1" i="1" dirty="0" smtClean="0">
                  <a:solidFill>
                    <a:srgbClr val="4BACC6">
                      <a:lumMod val="75000"/>
                    </a:srgbClr>
                  </a:solidFill>
                  <a:latin typeface="Tahoma" panose="020B0604030504040204" pitchFamily="34" charset="0"/>
                  <a:ea typeface="Tahoma" panose="020B0604030504040204" pitchFamily="34" charset="0"/>
                  <a:cs typeface="Tahoma" panose="020B0604030504040204" pitchFamily="34" charset="0"/>
                </a:rPr>
                <a:t> </a:t>
              </a:r>
              <a:r>
                <a:rPr lang="en-US" sz="2400" b="1" i="1" dirty="0" err="1" smtClean="0">
                  <a:solidFill>
                    <a:srgbClr val="4BACC6">
                      <a:lumMod val="75000"/>
                    </a:srgbClr>
                  </a:solidFill>
                  <a:latin typeface="Tahoma" panose="020B0604030504040204" pitchFamily="34" charset="0"/>
                  <a:ea typeface="Tahoma" panose="020B0604030504040204" pitchFamily="34" charset="0"/>
                  <a:cs typeface="Tahoma" panose="020B0604030504040204" pitchFamily="34" charset="0"/>
                </a:rPr>
                <a:t>hình</a:t>
              </a:r>
              <a:r>
                <a:rPr lang="en-US" sz="2400" b="1" i="1" dirty="0" smtClean="0">
                  <a:solidFill>
                    <a:srgbClr val="4BACC6">
                      <a:lumMod val="75000"/>
                    </a:srgbClr>
                  </a:solidFill>
                  <a:latin typeface="Tahoma" panose="020B0604030504040204" pitchFamily="34" charset="0"/>
                  <a:ea typeface="Tahoma" panose="020B0604030504040204" pitchFamily="34" charset="0"/>
                  <a:cs typeface="Tahoma" panose="020B0604030504040204" pitchFamily="34" charset="0"/>
                </a:rPr>
                <a:t> </a:t>
              </a:r>
              <a:r>
                <a:rPr lang="en-US" sz="2400" b="1" i="1" dirty="0" err="1" smtClean="0">
                  <a:solidFill>
                    <a:srgbClr val="4BACC6">
                      <a:lumMod val="75000"/>
                    </a:srgbClr>
                  </a:solidFill>
                  <a:latin typeface="Tahoma" panose="020B0604030504040204" pitchFamily="34" charset="0"/>
                  <a:ea typeface="Tahoma" panose="020B0604030504040204" pitchFamily="34" charset="0"/>
                  <a:cs typeface="Tahoma" panose="020B0604030504040204" pitchFamily="34" charset="0"/>
                </a:rPr>
                <a:t>thức</a:t>
              </a:r>
              <a:r>
                <a:rPr lang="en-US" sz="2400" b="1" i="1" dirty="0" smtClean="0">
                  <a:solidFill>
                    <a:srgbClr val="4BACC6">
                      <a:lumMod val="75000"/>
                    </a:srgbClr>
                  </a:solidFill>
                  <a:latin typeface="Tahoma" panose="020B0604030504040204" pitchFamily="34" charset="0"/>
                  <a:ea typeface="Tahoma" panose="020B0604030504040204" pitchFamily="34" charset="0"/>
                  <a:cs typeface="Tahoma" panose="020B0604030504040204" pitchFamily="34" charset="0"/>
                </a:rPr>
                <a:t> </a:t>
              </a:r>
              <a:r>
                <a:rPr lang="en-US" sz="2400" b="1" i="1" dirty="0" err="1" smtClean="0">
                  <a:solidFill>
                    <a:srgbClr val="4BACC6">
                      <a:lumMod val="75000"/>
                    </a:srgbClr>
                  </a:solidFill>
                  <a:latin typeface="Tahoma" panose="020B0604030504040204" pitchFamily="34" charset="0"/>
                  <a:ea typeface="Tahoma" panose="020B0604030504040204" pitchFamily="34" charset="0"/>
                  <a:cs typeface="Tahoma" panose="020B0604030504040204" pitchFamily="34" charset="0"/>
                </a:rPr>
                <a:t>của</a:t>
              </a:r>
              <a:r>
                <a:rPr lang="en-US" sz="2400" b="1" i="1" dirty="0" smtClean="0">
                  <a:solidFill>
                    <a:srgbClr val="4BACC6">
                      <a:lumMod val="75000"/>
                    </a:srgbClr>
                  </a:solidFill>
                  <a:latin typeface="Tahoma" panose="020B0604030504040204" pitchFamily="34" charset="0"/>
                  <a:ea typeface="Tahoma" panose="020B0604030504040204" pitchFamily="34" charset="0"/>
                  <a:cs typeface="Tahoma" panose="020B0604030504040204" pitchFamily="34" charset="0"/>
                </a:rPr>
                <a:t> </a:t>
              </a:r>
              <a:r>
                <a:rPr lang="en-US" sz="2400" b="1" i="1" dirty="0" err="1" smtClean="0">
                  <a:solidFill>
                    <a:srgbClr val="4BACC6">
                      <a:lumMod val="75000"/>
                    </a:srgbClr>
                  </a:solidFill>
                  <a:latin typeface="Tahoma" panose="020B0604030504040204" pitchFamily="34" charset="0"/>
                  <a:ea typeface="Tahoma" panose="020B0604030504040204" pitchFamily="34" charset="0"/>
                  <a:cs typeface="Tahoma" panose="020B0604030504040204" pitchFamily="34" charset="0"/>
                </a:rPr>
                <a:t>văn</a:t>
              </a:r>
              <a:r>
                <a:rPr lang="en-US" sz="2400" b="1" i="1" dirty="0" smtClean="0">
                  <a:solidFill>
                    <a:srgbClr val="4BACC6">
                      <a:lumMod val="75000"/>
                    </a:srgbClr>
                  </a:solidFill>
                  <a:latin typeface="Tahoma" panose="020B0604030504040204" pitchFamily="34" charset="0"/>
                  <a:ea typeface="Tahoma" panose="020B0604030504040204" pitchFamily="34" charset="0"/>
                  <a:cs typeface="Tahoma" panose="020B0604030504040204" pitchFamily="34" charset="0"/>
                </a:rPr>
                <a:t> </a:t>
              </a:r>
              <a:r>
                <a:rPr lang="en-US" sz="2400" b="1" i="1" dirty="0" err="1" smtClean="0">
                  <a:solidFill>
                    <a:srgbClr val="4BACC6">
                      <a:lumMod val="75000"/>
                    </a:srgbClr>
                  </a:solidFill>
                  <a:latin typeface="Tahoma" panose="020B0604030504040204" pitchFamily="34" charset="0"/>
                  <a:ea typeface="Tahoma" panose="020B0604030504040204" pitchFamily="34" charset="0"/>
                  <a:cs typeface="Tahoma" panose="020B0604030504040204" pitchFamily="34" charset="0"/>
                </a:rPr>
                <a:t>bản</a:t>
              </a:r>
              <a:r>
                <a:rPr lang="en-US" sz="2400" b="1" i="1" dirty="0" smtClean="0">
                  <a:solidFill>
                    <a:srgbClr val="4BACC6">
                      <a:lumMod val="75000"/>
                    </a:srgbClr>
                  </a:solidFill>
                  <a:latin typeface="Tahoma" panose="020B0604030504040204" pitchFamily="34" charset="0"/>
                  <a:ea typeface="Tahoma" panose="020B0604030504040204" pitchFamily="34" charset="0"/>
                  <a:cs typeface="Tahoma" panose="020B0604030504040204" pitchFamily="34" charset="0"/>
                </a:rPr>
                <a:t> </a:t>
              </a:r>
              <a:r>
                <a:rPr lang="en-US" sz="2400" b="1" i="1" dirty="0" err="1" smtClean="0">
                  <a:solidFill>
                    <a:srgbClr val="4BACC6">
                      <a:lumMod val="75000"/>
                    </a:srgbClr>
                  </a:solidFill>
                  <a:latin typeface="Tahoma" panose="020B0604030504040204" pitchFamily="34" charset="0"/>
                  <a:ea typeface="Tahoma" panose="020B0604030504040204" pitchFamily="34" charset="0"/>
                  <a:cs typeface="Tahoma" panose="020B0604030504040204" pitchFamily="34" charset="0"/>
                </a:rPr>
                <a:t>thông</a:t>
              </a:r>
              <a:r>
                <a:rPr lang="en-US" sz="2400" b="1" i="1" dirty="0" smtClean="0">
                  <a:solidFill>
                    <a:srgbClr val="4BACC6">
                      <a:lumMod val="75000"/>
                    </a:srgbClr>
                  </a:solidFill>
                  <a:latin typeface="Tahoma" panose="020B0604030504040204" pitchFamily="34" charset="0"/>
                  <a:ea typeface="Tahoma" panose="020B0604030504040204" pitchFamily="34" charset="0"/>
                  <a:cs typeface="Tahoma" panose="020B0604030504040204" pitchFamily="34" charset="0"/>
                </a:rPr>
                <a:t> tin</a:t>
              </a:r>
              <a:endParaRPr lang="vi-VN" sz="2400" b="1" i="1" dirty="0">
                <a:solidFill>
                  <a:srgbClr val="4BACC6">
                    <a:lumMod val="75000"/>
                  </a:srgbClr>
                </a:solidFill>
                <a:latin typeface="Tahoma" panose="020B0604030504040204" pitchFamily="34" charset="0"/>
                <a:ea typeface="Tahoma" panose="020B0604030504040204" pitchFamily="34" charset="0"/>
                <a:cs typeface="Tahoma" panose="020B0604030504040204" pitchFamily="34" charset="0"/>
              </a:endParaRPr>
            </a:p>
          </p:txBody>
        </p:sp>
        <p:sp>
          <p:nvSpPr>
            <p:cNvPr id="13" name="Rounded Rectangle 12"/>
            <p:cNvSpPr/>
            <p:nvPr/>
          </p:nvSpPr>
          <p:spPr>
            <a:xfrm>
              <a:off x="644526" y="2823876"/>
              <a:ext cx="1269206" cy="804672"/>
            </a:xfrm>
            <a:prstGeom prst="roundRect">
              <a:avLst/>
            </a:prstGeom>
            <a:solidFill>
              <a:schemeClr val="accent5">
                <a:lumMod val="7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6536"/>
              <a:endParaRPr lang="en-US" sz="2133" i="1">
                <a:solidFill>
                  <a:prstClr val="white"/>
                </a:solidFill>
              </a:endParaRPr>
            </a:p>
          </p:txBody>
        </p:sp>
        <p:sp>
          <p:nvSpPr>
            <p:cNvPr id="14" name="TextBox 13"/>
            <p:cNvSpPr txBox="1"/>
            <p:nvPr/>
          </p:nvSpPr>
          <p:spPr>
            <a:xfrm>
              <a:off x="957123" y="2795828"/>
              <a:ext cx="783010" cy="964235"/>
            </a:xfrm>
            <a:prstGeom prst="rect">
              <a:avLst/>
            </a:prstGeom>
            <a:noFill/>
          </p:spPr>
          <p:txBody>
            <a:bodyPr wrap="none" rtlCol="0">
              <a:spAutoFit/>
            </a:bodyPr>
            <a:lstStyle/>
            <a:p>
              <a:pPr algn="ctr" defTabSz="1076536"/>
              <a:r>
                <a:rPr lang="en-US" sz="2533" b="1" i="1" dirty="0">
                  <a:solidFill>
                    <a:prstClr val="white"/>
                  </a:solidFill>
                  <a:latin typeface="Tahoma" panose="020B0604030504040204" pitchFamily="34" charset="0"/>
                  <a:ea typeface="Tahoma" panose="020B0604030504040204" pitchFamily="34" charset="0"/>
                  <a:cs typeface="Tahoma" panose="020B0604030504040204" pitchFamily="34" charset="0"/>
                </a:rPr>
                <a:t>1</a:t>
              </a:r>
            </a:p>
          </p:txBody>
        </p:sp>
      </p:grpSp>
      <p:sp>
        <p:nvSpPr>
          <p:cNvPr id="15" name="TextBox 14">
            <a:extLst>
              <a:ext uri="{FF2B5EF4-FFF2-40B4-BE49-F238E27FC236}">
                <a16:creationId xmlns="" xmlns:a16="http://schemas.microsoft.com/office/drawing/2014/main" id="{37934291-9B0C-43D1-A269-035C2538A8B9}"/>
              </a:ext>
            </a:extLst>
          </p:cNvPr>
          <p:cNvSpPr txBox="1"/>
          <p:nvPr/>
        </p:nvSpPr>
        <p:spPr>
          <a:xfrm>
            <a:off x="436202" y="1267268"/>
            <a:ext cx="1964723" cy="742511"/>
          </a:xfrm>
          <a:prstGeom prst="rect">
            <a:avLst/>
          </a:prstGeom>
          <a:solidFill>
            <a:srgbClr val="DFF0F5"/>
          </a:solidFill>
          <a:ln>
            <a:solidFill>
              <a:schemeClr val="bg1"/>
            </a:solidFill>
          </a:ln>
        </p:spPr>
        <p:style>
          <a:lnRef idx="2">
            <a:schemeClr val="accent1"/>
          </a:lnRef>
          <a:fillRef idx="1">
            <a:schemeClr val="lt1"/>
          </a:fillRef>
          <a:effectRef idx="0">
            <a:schemeClr val="accent1"/>
          </a:effectRef>
          <a:fontRef idx="minor">
            <a:schemeClr val="dk1"/>
          </a:fontRef>
        </p:style>
        <p:txBody>
          <a:bodyPr wrap="square" rtlCol="0">
            <a:spAutoFit/>
          </a:bodyPr>
          <a:lstStyle/>
          <a:p>
            <a:pPr algn="ctr">
              <a:lnSpc>
                <a:spcPct val="150000"/>
              </a:lnSpc>
            </a:pPr>
            <a:r>
              <a:rPr lang="en-US" sz="3200" b="1" i="1" dirty="0" err="1" smtClean="0">
                <a:latin typeface="Times New Roman" panose="02020603050405020304" pitchFamily="18" charset="0"/>
                <a:cs typeface="Times New Roman" panose="02020603050405020304" pitchFamily="18" charset="0"/>
              </a:rPr>
              <a:t>Nhan</a:t>
            </a:r>
            <a:r>
              <a:rPr lang="en-US" sz="3200" b="1" i="1" dirty="0" smtClean="0">
                <a:latin typeface="Times New Roman" panose="02020603050405020304" pitchFamily="18" charset="0"/>
                <a:cs typeface="Times New Roman" panose="02020603050405020304" pitchFamily="18" charset="0"/>
              </a:rPr>
              <a:t> </a:t>
            </a:r>
            <a:r>
              <a:rPr lang="en-US" sz="3200" b="1" i="1" dirty="0" err="1" smtClean="0">
                <a:latin typeface="Times New Roman" panose="02020603050405020304" pitchFamily="18" charset="0"/>
                <a:cs typeface="Times New Roman" panose="02020603050405020304" pitchFamily="18" charset="0"/>
              </a:rPr>
              <a:t>đề</a:t>
            </a:r>
            <a:endParaRPr lang="en-US" sz="3200" b="1" i="1" dirty="0">
              <a:latin typeface="Times New Roman" panose="02020603050405020304" pitchFamily="18" charset="0"/>
              <a:cs typeface="Times New Roman" panose="02020603050405020304" pitchFamily="18" charset="0"/>
            </a:endParaRPr>
          </a:p>
        </p:txBody>
      </p:sp>
      <p:pic>
        <p:nvPicPr>
          <p:cNvPr id="16" name="Picture 15"/>
          <p:cNvPicPr>
            <a:picLocks noChangeAspect="1"/>
          </p:cNvPicPr>
          <p:nvPr/>
        </p:nvPicPr>
        <p:blipFill>
          <a:blip r:embed="rId5"/>
          <a:stretch>
            <a:fillRect/>
          </a:stretch>
        </p:blipFill>
        <p:spPr>
          <a:xfrm>
            <a:off x="311287" y="2228642"/>
            <a:ext cx="5701084" cy="1000333"/>
          </a:xfrm>
          <a:prstGeom prst="rect">
            <a:avLst/>
          </a:prstGeom>
        </p:spPr>
      </p:pic>
      <p:pic>
        <p:nvPicPr>
          <p:cNvPr id="17" name="Picture 16" descr="A picture containing text, clipart&#10;&#10;Description automatically generated">
            <a:extLst>
              <a:ext uri="{FF2B5EF4-FFF2-40B4-BE49-F238E27FC236}">
                <a16:creationId xmlns:a16="http://schemas.microsoft.com/office/drawing/2014/main" xmlns="" id="{BEF0CAFB-7F2C-4D47-A6DB-9F7DFF599513}"/>
              </a:ext>
            </a:extLst>
          </p:cNvPr>
          <p:cNvPicPr>
            <a:picLocks noChangeAspect="1"/>
          </p:cNvPicPr>
          <p:nvPr/>
        </p:nvPicPr>
        <p:blipFill>
          <a:blip r:embed="rId6">
            <a:extLst>
              <a:ext uri="{BEBA8EAE-BF5A-486C-A8C5-ECC9F3942E4B}">
                <a14:imgProps xmlns:a14="http://schemas.microsoft.com/office/drawing/2010/main">
                  <a14:imgLayer r:embed="rId7">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rot="3875038" flipV="1">
            <a:off x="261418" y="2897124"/>
            <a:ext cx="1049079" cy="803649"/>
          </a:xfrm>
          <a:prstGeom prst="rect">
            <a:avLst/>
          </a:prstGeom>
          <a:effectLst>
            <a:softEdge rad="127000"/>
          </a:effectLst>
        </p:spPr>
      </p:pic>
      <p:sp>
        <p:nvSpPr>
          <p:cNvPr id="18" name="TextBox 17"/>
          <p:cNvSpPr txBox="1"/>
          <p:nvPr/>
        </p:nvSpPr>
        <p:spPr>
          <a:xfrm>
            <a:off x="762612" y="3892201"/>
            <a:ext cx="4895798" cy="1307537"/>
          </a:xfrm>
          <a:prstGeom prst="rect">
            <a:avLst/>
          </a:prstGeom>
          <a:noFill/>
        </p:spPr>
        <p:txBody>
          <a:bodyPr wrap="square" rtlCol="0">
            <a:spAutoFit/>
          </a:bodyPr>
          <a:lstStyle/>
          <a:p>
            <a:pPr algn="just">
              <a:lnSpc>
                <a:spcPct val="150000"/>
              </a:lnSpc>
            </a:pPr>
            <a:r>
              <a:rPr lang="en-US" sz="2800" dirty="0" smtClean="0">
                <a:solidFill>
                  <a:prstClr val="black"/>
                </a:solidFill>
                <a:latin typeface="Times New Roman" panose="02020603050405020304" pitchFamily="18" charset="0"/>
                <a:cs typeface="Times New Roman" panose="02020603050405020304" pitchFamily="18" charset="0"/>
                <a:sym typeface="Wingdings" panose="05000000000000000000" pitchFamily="2" charset="2"/>
              </a:rPr>
              <a:t> </a:t>
            </a:r>
            <a:r>
              <a:rPr lang="en-US" sz="2800" dirty="0" err="1" smtClean="0">
                <a:solidFill>
                  <a:prstClr val="black"/>
                </a:solidFill>
                <a:latin typeface="Times New Roman" panose="02020603050405020304" pitchFamily="18" charset="0"/>
                <a:cs typeface="Times New Roman" panose="02020603050405020304" pitchFamily="18" charset="0"/>
              </a:rPr>
              <a:t>Giới</a:t>
            </a:r>
            <a:r>
              <a:rPr lang="en-US" sz="2800" dirty="0" smtClean="0">
                <a:solidFill>
                  <a:prstClr val="black"/>
                </a:solidFill>
                <a:latin typeface="Times New Roman" panose="02020603050405020304" pitchFamily="18" charset="0"/>
                <a:cs typeface="Times New Roman" panose="02020603050405020304" pitchFamily="18" charset="0"/>
              </a:rPr>
              <a:t> </a:t>
            </a:r>
            <a:r>
              <a:rPr lang="en-US" sz="2800" dirty="0" err="1" smtClean="0">
                <a:solidFill>
                  <a:prstClr val="black"/>
                </a:solidFill>
                <a:latin typeface="Times New Roman" panose="02020603050405020304" pitchFamily="18" charset="0"/>
                <a:cs typeface="Times New Roman" panose="02020603050405020304" pitchFamily="18" charset="0"/>
              </a:rPr>
              <a:t>thiệu</a:t>
            </a:r>
            <a:r>
              <a:rPr lang="en-US" sz="2800" dirty="0" smtClean="0">
                <a:solidFill>
                  <a:prstClr val="black"/>
                </a:solidFill>
                <a:latin typeface="Times New Roman" panose="02020603050405020304" pitchFamily="18" charset="0"/>
                <a:cs typeface="Times New Roman" panose="02020603050405020304" pitchFamily="18" charset="0"/>
              </a:rPr>
              <a:t> </a:t>
            </a:r>
            <a:r>
              <a:rPr lang="en-US" sz="2800" dirty="0" err="1" smtClean="0">
                <a:solidFill>
                  <a:prstClr val="black"/>
                </a:solidFill>
                <a:latin typeface="Times New Roman" panose="02020603050405020304" pitchFamily="18" charset="0"/>
                <a:cs typeface="Times New Roman" panose="02020603050405020304" pitchFamily="18" charset="0"/>
              </a:rPr>
              <a:t>nội</a:t>
            </a:r>
            <a:r>
              <a:rPr lang="en-US" sz="2800" dirty="0" smtClean="0">
                <a:solidFill>
                  <a:prstClr val="black"/>
                </a:solidFill>
                <a:latin typeface="Times New Roman" panose="02020603050405020304" pitchFamily="18" charset="0"/>
                <a:cs typeface="Times New Roman" panose="02020603050405020304" pitchFamily="18" charset="0"/>
              </a:rPr>
              <a:t> dung </a:t>
            </a:r>
            <a:r>
              <a:rPr lang="en-US" sz="2800" dirty="0" err="1" smtClean="0">
                <a:solidFill>
                  <a:prstClr val="black"/>
                </a:solidFill>
                <a:latin typeface="Times New Roman" panose="02020603050405020304" pitchFamily="18" charset="0"/>
                <a:cs typeface="Times New Roman" panose="02020603050405020304" pitchFamily="18" charset="0"/>
              </a:rPr>
              <a:t>chính</a:t>
            </a:r>
            <a:r>
              <a:rPr lang="en-US" sz="2800" dirty="0" smtClean="0">
                <a:solidFill>
                  <a:prstClr val="black"/>
                </a:solidFill>
                <a:latin typeface="Times New Roman" panose="02020603050405020304" pitchFamily="18" charset="0"/>
                <a:cs typeface="Times New Roman" panose="02020603050405020304" pitchFamily="18" charset="0"/>
              </a:rPr>
              <a:t> </a:t>
            </a:r>
            <a:r>
              <a:rPr lang="en-US" sz="2800" dirty="0" err="1" smtClean="0">
                <a:solidFill>
                  <a:prstClr val="black"/>
                </a:solidFill>
                <a:latin typeface="Times New Roman" panose="02020603050405020304" pitchFamily="18" charset="0"/>
                <a:cs typeface="Times New Roman" panose="02020603050405020304" pitchFamily="18" charset="0"/>
              </a:rPr>
              <a:t>của</a:t>
            </a:r>
            <a:r>
              <a:rPr lang="en-US" sz="2800" dirty="0" smtClean="0">
                <a:solidFill>
                  <a:prstClr val="black"/>
                </a:solidFill>
                <a:latin typeface="Times New Roman" panose="02020603050405020304" pitchFamily="18" charset="0"/>
                <a:cs typeface="Times New Roman" panose="02020603050405020304" pitchFamily="18" charset="0"/>
              </a:rPr>
              <a:t> </a:t>
            </a:r>
            <a:r>
              <a:rPr lang="en-US" sz="2800" dirty="0" err="1" smtClean="0">
                <a:solidFill>
                  <a:prstClr val="black"/>
                </a:solidFill>
                <a:latin typeface="Times New Roman" panose="02020603050405020304" pitchFamily="18" charset="0"/>
                <a:cs typeface="Times New Roman" panose="02020603050405020304" pitchFamily="18" charset="0"/>
              </a:rPr>
              <a:t>văn</a:t>
            </a:r>
            <a:r>
              <a:rPr lang="en-US" sz="2800" dirty="0" smtClean="0">
                <a:solidFill>
                  <a:prstClr val="black"/>
                </a:solidFill>
                <a:latin typeface="Times New Roman" panose="02020603050405020304" pitchFamily="18" charset="0"/>
                <a:cs typeface="Times New Roman" panose="02020603050405020304" pitchFamily="18" charset="0"/>
              </a:rPr>
              <a:t> </a:t>
            </a:r>
            <a:r>
              <a:rPr lang="en-US" sz="2800" dirty="0" err="1" smtClean="0">
                <a:solidFill>
                  <a:prstClr val="black"/>
                </a:solidFill>
                <a:latin typeface="Times New Roman" panose="02020603050405020304" pitchFamily="18" charset="0"/>
                <a:cs typeface="Times New Roman" panose="02020603050405020304" pitchFamily="18" charset="0"/>
              </a:rPr>
              <a:t>bản</a:t>
            </a:r>
            <a:endParaRPr lang="en-US" sz="2800" dirty="0">
              <a:solidFill>
                <a:prstClr val="black"/>
              </a:solidFill>
              <a:latin typeface="Times New Roman" panose="02020603050405020304" pitchFamily="18" charset="0"/>
              <a:cs typeface="Times New Roman" panose="02020603050405020304" pitchFamily="18" charset="0"/>
            </a:endParaRPr>
          </a:p>
        </p:txBody>
      </p:sp>
      <p:sp>
        <p:nvSpPr>
          <p:cNvPr id="19" name="TextBox 18"/>
          <p:cNvSpPr txBox="1"/>
          <p:nvPr/>
        </p:nvSpPr>
        <p:spPr>
          <a:xfrm>
            <a:off x="762612" y="5290619"/>
            <a:ext cx="5249759" cy="660758"/>
          </a:xfrm>
          <a:prstGeom prst="rect">
            <a:avLst/>
          </a:prstGeom>
          <a:noFill/>
        </p:spPr>
        <p:txBody>
          <a:bodyPr wrap="square" rtlCol="0">
            <a:spAutoFit/>
          </a:bodyPr>
          <a:lstStyle/>
          <a:p>
            <a:pPr algn="just">
              <a:lnSpc>
                <a:spcPct val="150000"/>
              </a:lnSpc>
            </a:pPr>
            <a:r>
              <a:rPr lang="en-US" sz="2800" b="1" dirty="0" smtClean="0">
                <a:solidFill>
                  <a:prstClr val="black"/>
                </a:solidFill>
                <a:latin typeface="Times New Roman" panose="02020603050405020304" pitchFamily="18" charset="0"/>
                <a:cs typeface="Times New Roman" panose="02020603050405020304" pitchFamily="18" charset="0"/>
                <a:sym typeface="Wingdings" panose="05000000000000000000" pitchFamily="2" charset="2"/>
              </a:rPr>
              <a:t> </a:t>
            </a:r>
            <a:r>
              <a:rPr lang="en-US" sz="2800" b="1" dirty="0" err="1" smtClean="0">
                <a:solidFill>
                  <a:prstClr val="black"/>
                </a:solidFill>
                <a:latin typeface="Times New Roman" panose="02020603050405020304" pitchFamily="18" charset="0"/>
                <a:cs typeface="Times New Roman" panose="02020603050405020304" pitchFamily="18" charset="0"/>
              </a:rPr>
              <a:t>Tường</a:t>
            </a:r>
            <a:r>
              <a:rPr lang="en-US" sz="2800" b="1" dirty="0" smtClean="0">
                <a:solidFill>
                  <a:prstClr val="black"/>
                </a:solidFill>
                <a:latin typeface="Times New Roman" panose="02020603050405020304" pitchFamily="18" charset="0"/>
                <a:cs typeface="Times New Roman" panose="02020603050405020304" pitchFamily="18" charset="0"/>
              </a:rPr>
              <a:t> minh, </a:t>
            </a:r>
            <a:r>
              <a:rPr lang="en-US" sz="2800" b="1" dirty="0" err="1" smtClean="0">
                <a:solidFill>
                  <a:prstClr val="black"/>
                </a:solidFill>
                <a:latin typeface="Times New Roman" panose="02020603050405020304" pitchFamily="18" charset="0"/>
                <a:cs typeface="Times New Roman" panose="02020603050405020304" pitchFamily="18" charset="0"/>
              </a:rPr>
              <a:t>sáng</a:t>
            </a:r>
            <a:r>
              <a:rPr lang="en-US" sz="2800" b="1" dirty="0" smtClean="0">
                <a:solidFill>
                  <a:prstClr val="black"/>
                </a:solidFill>
                <a:latin typeface="Times New Roman" panose="02020603050405020304" pitchFamily="18" charset="0"/>
                <a:cs typeface="Times New Roman" panose="02020603050405020304" pitchFamily="18" charset="0"/>
              </a:rPr>
              <a:t> </a:t>
            </a:r>
            <a:r>
              <a:rPr lang="en-US" sz="2800" b="1" dirty="0" err="1" smtClean="0">
                <a:solidFill>
                  <a:prstClr val="black"/>
                </a:solidFill>
                <a:latin typeface="Times New Roman" panose="02020603050405020304" pitchFamily="18" charset="0"/>
                <a:cs typeface="Times New Roman" panose="02020603050405020304" pitchFamily="18" charset="0"/>
              </a:rPr>
              <a:t>rõ</a:t>
            </a:r>
            <a:endParaRPr lang="en-US" sz="2800" b="1" dirty="0">
              <a:solidFill>
                <a:prstClr val="black"/>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4241961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down)">
                                      <p:cBhvr>
                                        <p:cTn id="7" dur="500"/>
                                        <p:tgtEl>
                                          <p:spTgt spid="17"/>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9"/>
                                        </p:tgtEl>
                                        <p:attrNameLst>
                                          <p:attrName>style.visibility</p:attrName>
                                        </p:attrNameLst>
                                      </p:cBhvr>
                                      <p:to>
                                        <p:strVal val="visible"/>
                                      </p:to>
                                    </p:set>
                                    <p:animEffect transition="in" filter="barn(inVertical)">
                                      <p:cBhvr>
                                        <p:cTn id="10" dur="500"/>
                                        <p:tgtEl>
                                          <p:spTgt spid="19"/>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barn(inVertical)">
                                      <p:cBhvr>
                                        <p:cTn id="13"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5009" y="213408"/>
            <a:ext cx="6674416" cy="496647"/>
            <a:chOff x="644526" y="2766774"/>
            <a:chExt cx="13350569" cy="993289"/>
          </a:xfrm>
        </p:grpSpPr>
        <p:sp>
          <p:nvSpPr>
            <p:cNvPr id="5" name="TextBox 4"/>
            <p:cNvSpPr txBox="1"/>
            <p:nvPr/>
          </p:nvSpPr>
          <p:spPr>
            <a:xfrm>
              <a:off x="1906586" y="2766774"/>
              <a:ext cx="12088509" cy="923326"/>
            </a:xfrm>
            <a:prstGeom prst="rect">
              <a:avLst/>
            </a:prstGeom>
            <a:noFill/>
          </p:spPr>
          <p:txBody>
            <a:bodyPr wrap="square" rtlCol="0">
              <a:spAutoFit/>
            </a:bodyPr>
            <a:lstStyle/>
            <a:p>
              <a:pPr defTabSz="1076536"/>
              <a:r>
                <a:rPr lang="en-US" sz="2400" b="1" i="1" dirty="0" err="1" smtClean="0">
                  <a:solidFill>
                    <a:srgbClr val="4BACC6">
                      <a:lumMod val="75000"/>
                    </a:srgbClr>
                  </a:solidFill>
                  <a:latin typeface="Tahoma" panose="020B0604030504040204" pitchFamily="34" charset="0"/>
                  <a:ea typeface="Tahoma" panose="020B0604030504040204" pitchFamily="34" charset="0"/>
                  <a:cs typeface="Tahoma" panose="020B0604030504040204" pitchFamily="34" charset="0"/>
                </a:rPr>
                <a:t>Các</a:t>
              </a:r>
              <a:r>
                <a:rPr lang="en-US" sz="2400" b="1" i="1" dirty="0" smtClean="0">
                  <a:solidFill>
                    <a:srgbClr val="4BACC6">
                      <a:lumMod val="75000"/>
                    </a:srgbClr>
                  </a:solidFill>
                  <a:latin typeface="Tahoma" panose="020B0604030504040204" pitchFamily="34" charset="0"/>
                  <a:ea typeface="Tahoma" panose="020B0604030504040204" pitchFamily="34" charset="0"/>
                  <a:cs typeface="Tahoma" panose="020B0604030504040204" pitchFamily="34" charset="0"/>
                </a:rPr>
                <a:t> </a:t>
              </a:r>
              <a:r>
                <a:rPr lang="en-US" sz="2400" b="1" i="1" dirty="0" err="1" smtClean="0">
                  <a:solidFill>
                    <a:srgbClr val="4BACC6">
                      <a:lumMod val="75000"/>
                    </a:srgbClr>
                  </a:solidFill>
                  <a:latin typeface="Tahoma" panose="020B0604030504040204" pitchFamily="34" charset="0"/>
                  <a:ea typeface="Tahoma" panose="020B0604030504040204" pitchFamily="34" charset="0"/>
                  <a:cs typeface="Tahoma" panose="020B0604030504040204" pitchFamily="34" charset="0"/>
                </a:rPr>
                <a:t>hình</a:t>
              </a:r>
              <a:r>
                <a:rPr lang="en-US" sz="2400" b="1" i="1" dirty="0" smtClean="0">
                  <a:solidFill>
                    <a:srgbClr val="4BACC6">
                      <a:lumMod val="75000"/>
                    </a:srgbClr>
                  </a:solidFill>
                  <a:latin typeface="Tahoma" panose="020B0604030504040204" pitchFamily="34" charset="0"/>
                  <a:ea typeface="Tahoma" panose="020B0604030504040204" pitchFamily="34" charset="0"/>
                  <a:cs typeface="Tahoma" panose="020B0604030504040204" pitchFamily="34" charset="0"/>
                </a:rPr>
                <a:t> </a:t>
              </a:r>
              <a:r>
                <a:rPr lang="en-US" sz="2400" b="1" i="1" dirty="0" err="1" smtClean="0">
                  <a:solidFill>
                    <a:srgbClr val="4BACC6">
                      <a:lumMod val="75000"/>
                    </a:srgbClr>
                  </a:solidFill>
                  <a:latin typeface="Tahoma" panose="020B0604030504040204" pitchFamily="34" charset="0"/>
                  <a:ea typeface="Tahoma" panose="020B0604030504040204" pitchFamily="34" charset="0"/>
                  <a:cs typeface="Tahoma" panose="020B0604030504040204" pitchFamily="34" charset="0"/>
                </a:rPr>
                <a:t>thức</a:t>
              </a:r>
              <a:r>
                <a:rPr lang="en-US" sz="2400" b="1" i="1" dirty="0" smtClean="0">
                  <a:solidFill>
                    <a:srgbClr val="4BACC6">
                      <a:lumMod val="75000"/>
                    </a:srgbClr>
                  </a:solidFill>
                  <a:latin typeface="Tahoma" panose="020B0604030504040204" pitchFamily="34" charset="0"/>
                  <a:ea typeface="Tahoma" panose="020B0604030504040204" pitchFamily="34" charset="0"/>
                  <a:cs typeface="Tahoma" panose="020B0604030504040204" pitchFamily="34" charset="0"/>
                </a:rPr>
                <a:t> </a:t>
              </a:r>
              <a:r>
                <a:rPr lang="en-US" sz="2400" b="1" i="1" dirty="0" err="1" smtClean="0">
                  <a:solidFill>
                    <a:srgbClr val="4BACC6">
                      <a:lumMod val="75000"/>
                    </a:srgbClr>
                  </a:solidFill>
                  <a:latin typeface="Tahoma" panose="020B0604030504040204" pitchFamily="34" charset="0"/>
                  <a:ea typeface="Tahoma" panose="020B0604030504040204" pitchFamily="34" charset="0"/>
                  <a:cs typeface="Tahoma" panose="020B0604030504040204" pitchFamily="34" charset="0"/>
                </a:rPr>
                <a:t>của</a:t>
              </a:r>
              <a:r>
                <a:rPr lang="en-US" sz="2400" b="1" i="1" dirty="0" smtClean="0">
                  <a:solidFill>
                    <a:srgbClr val="4BACC6">
                      <a:lumMod val="75000"/>
                    </a:srgbClr>
                  </a:solidFill>
                  <a:latin typeface="Tahoma" panose="020B0604030504040204" pitchFamily="34" charset="0"/>
                  <a:ea typeface="Tahoma" panose="020B0604030504040204" pitchFamily="34" charset="0"/>
                  <a:cs typeface="Tahoma" panose="020B0604030504040204" pitchFamily="34" charset="0"/>
                </a:rPr>
                <a:t> </a:t>
              </a:r>
              <a:r>
                <a:rPr lang="en-US" sz="2400" b="1" i="1" dirty="0" err="1" smtClean="0">
                  <a:solidFill>
                    <a:srgbClr val="4BACC6">
                      <a:lumMod val="75000"/>
                    </a:srgbClr>
                  </a:solidFill>
                  <a:latin typeface="Tahoma" panose="020B0604030504040204" pitchFamily="34" charset="0"/>
                  <a:ea typeface="Tahoma" panose="020B0604030504040204" pitchFamily="34" charset="0"/>
                  <a:cs typeface="Tahoma" panose="020B0604030504040204" pitchFamily="34" charset="0"/>
                </a:rPr>
                <a:t>văn</a:t>
              </a:r>
              <a:r>
                <a:rPr lang="en-US" sz="2400" b="1" i="1" dirty="0" smtClean="0">
                  <a:solidFill>
                    <a:srgbClr val="4BACC6">
                      <a:lumMod val="75000"/>
                    </a:srgbClr>
                  </a:solidFill>
                  <a:latin typeface="Tahoma" panose="020B0604030504040204" pitchFamily="34" charset="0"/>
                  <a:ea typeface="Tahoma" panose="020B0604030504040204" pitchFamily="34" charset="0"/>
                  <a:cs typeface="Tahoma" panose="020B0604030504040204" pitchFamily="34" charset="0"/>
                </a:rPr>
                <a:t> </a:t>
              </a:r>
              <a:r>
                <a:rPr lang="en-US" sz="2400" b="1" i="1" dirty="0" err="1" smtClean="0">
                  <a:solidFill>
                    <a:srgbClr val="4BACC6">
                      <a:lumMod val="75000"/>
                    </a:srgbClr>
                  </a:solidFill>
                  <a:latin typeface="Tahoma" panose="020B0604030504040204" pitchFamily="34" charset="0"/>
                  <a:ea typeface="Tahoma" panose="020B0604030504040204" pitchFamily="34" charset="0"/>
                  <a:cs typeface="Tahoma" panose="020B0604030504040204" pitchFamily="34" charset="0"/>
                </a:rPr>
                <a:t>bản</a:t>
              </a:r>
              <a:r>
                <a:rPr lang="en-US" sz="2400" b="1" i="1" dirty="0" smtClean="0">
                  <a:solidFill>
                    <a:srgbClr val="4BACC6">
                      <a:lumMod val="75000"/>
                    </a:srgbClr>
                  </a:solidFill>
                  <a:latin typeface="Tahoma" panose="020B0604030504040204" pitchFamily="34" charset="0"/>
                  <a:ea typeface="Tahoma" panose="020B0604030504040204" pitchFamily="34" charset="0"/>
                  <a:cs typeface="Tahoma" panose="020B0604030504040204" pitchFamily="34" charset="0"/>
                </a:rPr>
                <a:t> </a:t>
              </a:r>
              <a:r>
                <a:rPr lang="en-US" sz="2400" b="1" i="1" dirty="0" err="1" smtClean="0">
                  <a:solidFill>
                    <a:srgbClr val="4BACC6">
                      <a:lumMod val="75000"/>
                    </a:srgbClr>
                  </a:solidFill>
                  <a:latin typeface="Tahoma" panose="020B0604030504040204" pitchFamily="34" charset="0"/>
                  <a:ea typeface="Tahoma" panose="020B0604030504040204" pitchFamily="34" charset="0"/>
                  <a:cs typeface="Tahoma" panose="020B0604030504040204" pitchFamily="34" charset="0"/>
                </a:rPr>
                <a:t>thông</a:t>
              </a:r>
              <a:r>
                <a:rPr lang="en-US" sz="2400" b="1" i="1" dirty="0" smtClean="0">
                  <a:solidFill>
                    <a:srgbClr val="4BACC6">
                      <a:lumMod val="75000"/>
                    </a:srgbClr>
                  </a:solidFill>
                  <a:latin typeface="Tahoma" panose="020B0604030504040204" pitchFamily="34" charset="0"/>
                  <a:ea typeface="Tahoma" panose="020B0604030504040204" pitchFamily="34" charset="0"/>
                  <a:cs typeface="Tahoma" panose="020B0604030504040204" pitchFamily="34" charset="0"/>
                </a:rPr>
                <a:t> tin</a:t>
              </a:r>
              <a:endParaRPr lang="vi-VN" sz="2400" b="1" i="1" dirty="0">
                <a:solidFill>
                  <a:srgbClr val="4BACC6">
                    <a:lumMod val="75000"/>
                  </a:srgbClr>
                </a:solidFill>
                <a:latin typeface="Tahoma" panose="020B0604030504040204" pitchFamily="34" charset="0"/>
                <a:ea typeface="Tahoma" panose="020B0604030504040204" pitchFamily="34" charset="0"/>
                <a:cs typeface="Tahoma" panose="020B0604030504040204" pitchFamily="34" charset="0"/>
              </a:endParaRPr>
            </a:p>
          </p:txBody>
        </p:sp>
        <p:sp>
          <p:nvSpPr>
            <p:cNvPr id="6" name="Rounded Rectangle 5"/>
            <p:cNvSpPr/>
            <p:nvPr/>
          </p:nvSpPr>
          <p:spPr>
            <a:xfrm>
              <a:off x="644526" y="2823876"/>
              <a:ext cx="1269206" cy="804672"/>
            </a:xfrm>
            <a:prstGeom prst="roundRect">
              <a:avLst/>
            </a:prstGeom>
            <a:solidFill>
              <a:schemeClr val="accent5">
                <a:lumMod val="7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6536"/>
              <a:endParaRPr lang="en-US" sz="2133" i="1">
                <a:solidFill>
                  <a:prstClr val="white"/>
                </a:solidFill>
              </a:endParaRPr>
            </a:p>
          </p:txBody>
        </p:sp>
        <p:sp>
          <p:nvSpPr>
            <p:cNvPr id="7" name="TextBox 6"/>
            <p:cNvSpPr txBox="1"/>
            <p:nvPr/>
          </p:nvSpPr>
          <p:spPr>
            <a:xfrm>
              <a:off x="957123" y="2795828"/>
              <a:ext cx="783010" cy="964235"/>
            </a:xfrm>
            <a:prstGeom prst="rect">
              <a:avLst/>
            </a:prstGeom>
            <a:noFill/>
          </p:spPr>
          <p:txBody>
            <a:bodyPr wrap="none" rtlCol="0">
              <a:spAutoFit/>
            </a:bodyPr>
            <a:lstStyle/>
            <a:p>
              <a:pPr algn="ctr" defTabSz="1076536"/>
              <a:r>
                <a:rPr lang="en-US" sz="2533" b="1" i="1" dirty="0">
                  <a:solidFill>
                    <a:prstClr val="white"/>
                  </a:solidFill>
                  <a:latin typeface="Tahoma" panose="020B0604030504040204" pitchFamily="34" charset="0"/>
                  <a:ea typeface="Tahoma" panose="020B0604030504040204" pitchFamily="34" charset="0"/>
                  <a:cs typeface="Tahoma" panose="020B0604030504040204" pitchFamily="34" charset="0"/>
                </a:rPr>
                <a:t>1</a:t>
              </a:r>
            </a:p>
          </p:txBody>
        </p:sp>
      </p:grpSp>
      <p:sp>
        <p:nvSpPr>
          <p:cNvPr id="10" name="TextBox 9"/>
          <p:cNvSpPr txBox="1"/>
          <p:nvPr/>
        </p:nvSpPr>
        <p:spPr>
          <a:xfrm>
            <a:off x="2400925" y="1053644"/>
            <a:ext cx="9447078" cy="2677656"/>
          </a:xfrm>
          <a:prstGeom prst="rect">
            <a:avLst/>
          </a:prstGeom>
          <a:noFill/>
          <a:ln w="38100">
            <a:solidFill>
              <a:schemeClr val="accent5">
                <a:lumMod val="40000"/>
                <a:lumOff val="60000"/>
              </a:schemeClr>
            </a:solidFill>
          </a:ln>
        </p:spPr>
        <p:txBody>
          <a:bodyPr wrap="square" rtlCol="0">
            <a:spAutoFit/>
          </a:bodyPr>
          <a:lstStyle/>
          <a:p>
            <a:pPr algn="just">
              <a:lnSpc>
                <a:spcPct val="150000"/>
              </a:lnSpc>
            </a:pPr>
            <a:r>
              <a:rPr lang="en-US" sz="2800" b="1" i="1" dirty="0">
                <a:solidFill>
                  <a:prstClr val="black"/>
                </a:solidFill>
                <a:latin typeface="Times New Roman" panose="02020603050405020304" pitchFamily="18" charset="0"/>
                <a:cs typeface="Times New Roman" panose="02020603050405020304" pitchFamily="18" charset="0"/>
              </a:rPr>
              <a:t>	</a:t>
            </a:r>
            <a:r>
              <a:rPr lang="en-US" sz="2800" b="1" i="1" dirty="0" err="1" smtClean="0">
                <a:solidFill>
                  <a:prstClr val="black"/>
                </a:solidFill>
                <a:latin typeface="Times New Roman" panose="02020603050405020304" pitchFamily="18" charset="0"/>
                <a:cs typeface="Times New Roman" panose="02020603050405020304" pitchFamily="18" charset="0"/>
              </a:rPr>
              <a:t>Trong</a:t>
            </a:r>
            <a:r>
              <a:rPr lang="en-US" sz="2800" b="1" i="1" dirty="0" smtClean="0">
                <a:solidFill>
                  <a:prstClr val="black"/>
                </a:solidFill>
                <a:latin typeface="Times New Roman" panose="02020603050405020304" pitchFamily="18" charset="0"/>
                <a:cs typeface="Times New Roman" panose="02020603050405020304" pitchFamily="18" charset="0"/>
              </a:rPr>
              <a:t> </a:t>
            </a:r>
            <a:r>
              <a:rPr lang="en-US" sz="2800" b="1" i="1" dirty="0" err="1" smtClean="0">
                <a:solidFill>
                  <a:prstClr val="black"/>
                </a:solidFill>
                <a:latin typeface="Times New Roman" panose="02020603050405020304" pitchFamily="18" charset="0"/>
                <a:cs typeface="Times New Roman" panose="02020603050405020304" pitchFamily="18" charset="0"/>
              </a:rPr>
              <a:t>dịp</a:t>
            </a:r>
            <a:r>
              <a:rPr lang="en-US" sz="2800" b="1" i="1" dirty="0" smtClean="0">
                <a:solidFill>
                  <a:prstClr val="black"/>
                </a:solidFill>
                <a:latin typeface="Times New Roman" panose="02020603050405020304" pitchFamily="18" charset="0"/>
                <a:cs typeface="Times New Roman" panose="02020603050405020304" pitchFamily="18" charset="0"/>
              </a:rPr>
              <a:t> </a:t>
            </a:r>
            <a:r>
              <a:rPr lang="en-US" sz="2800" b="1" i="1" dirty="0" err="1" smtClean="0">
                <a:solidFill>
                  <a:prstClr val="black"/>
                </a:solidFill>
                <a:latin typeface="Times New Roman" panose="02020603050405020304" pitchFamily="18" charset="0"/>
                <a:cs typeface="Times New Roman" panose="02020603050405020304" pitchFamily="18" charset="0"/>
              </a:rPr>
              <a:t>lễ</a:t>
            </a:r>
            <a:r>
              <a:rPr lang="en-US" sz="2800" b="1" i="1" dirty="0" smtClean="0">
                <a:solidFill>
                  <a:prstClr val="black"/>
                </a:solidFill>
                <a:latin typeface="Times New Roman" panose="02020603050405020304" pitchFamily="18" charset="0"/>
                <a:cs typeface="Times New Roman" panose="02020603050405020304" pitchFamily="18" charset="0"/>
              </a:rPr>
              <a:t> </a:t>
            </a:r>
            <a:r>
              <a:rPr lang="en-US" sz="2800" b="1" i="1" dirty="0" err="1" smtClean="0">
                <a:solidFill>
                  <a:prstClr val="black"/>
                </a:solidFill>
                <a:latin typeface="Times New Roman" panose="02020603050405020304" pitchFamily="18" charset="0"/>
                <a:cs typeface="Times New Roman" panose="02020603050405020304" pitchFamily="18" charset="0"/>
              </a:rPr>
              <a:t>hội</a:t>
            </a:r>
            <a:r>
              <a:rPr lang="en-US" sz="2800" b="1" i="1" dirty="0" smtClean="0">
                <a:solidFill>
                  <a:prstClr val="black"/>
                </a:solidFill>
                <a:latin typeface="Times New Roman" panose="02020603050405020304" pitchFamily="18" charset="0"/>
                <a:cs typeface="Times New Roman" panose="02020603050405020304" pitchFamily="18" charset="0"/>
              </a:rPr>
              <a:t>, </a:t>
            </a:r>
            <a:r>
              <a:rPr lang="en-US" sz="2800" b="1" i="1" dirty="0" err="1" smtClean="0">
                <a:solidFill>
                  <a:prstClr val="black"/>
                </a:solidFill>
                <a:latin typeface="Times New Roman" panose="02020603050405020304" pitchFamily="18" charset="0"/>
                <a:cs typeface="Times New Roman" panose="02020603050405020304" pitchFamily="18" charset="0"/>
              </a:rPr>
              <a:t>một</a:t>
            </a:r>
            <a:r>
              <a:rPr lang="en-US" sz="2800" b="1" i="1" dirty="0" smtClean="0">
                <a:solidFill>
                  <a:prstClr val="black"/>
                </a:solidFill>
                <a:latin typeface="Times New Roman" panose="02020603050405020304" pitchFamily="18" charset="0"/>
                <a:cs typeface="Times New Roman" panose="02020603050405020304" pitchFamily="18" charset="0"/>
              </a:rPr>
              <a:t> </a:t>
            </a:r>
            <a:r>
              <a:rPr lang="en-US" sz="2800" b="1" i="1" dirty="0" err="1" smtClean="0">
                <a:solidFill>
                  <a:prstClr val="black"/>
                </a:solidFill>
                <a:latin typeface="Times New Roman" panose="02020603050405020304" pitchFamily="18" charset="0"/>
                <a:cs typeface="Times New Roman" panose="02020603050405020304" pitchFamily="18" charset="0"/>
              </a:rPr>
              <a:t>số</a:t>
            </a:r>
            <a:r>
              <a:rPr lang="en-US" sz="2800" b="1" i="1" dirty="0" smtClean="0">
                <a:solidFill>
                  <a:prstClr val="black"/>
                </a:solidFill>
                <a:latin typeface="Times New Roman" panose="02020603050405020304" pitchFamily="18" charset="0"/>
                <a:cs typeface="Times New Roman" panose="02020603050405020304" pitchFamily="18" charset="0"/>
              </a:rPr>
              <a:t> </a:t>
            </a:r>
            <a:r>
              <a:rPr lang="en-US" sz="2800" b="1" i="1" dirty="0" err="1" smtClean="0">
                <a:solidFill>
                  <a:prstClr val="black"/>
                </a:solidFill>
                <a:latin typeface="Times New Roman" panose="02020603050405020304" pitchFamily="18" charset="0"/>
                <a:cs typeface="Times New Roman" panose="02020603050405020304" pitchFamily="18" charset="0"/>
              </a:rPr>
              <a:t>làng</a:t>
            </a:r>
            <a:r>
              <a:rPr lang="en-US" sz="2800" b="1" i="1" dirty="0" smtClean="0">
                <a:solidFill>
                  <a:prstClr val="black"/>
                </a:solidFill>
                <a:latin typeface="Times New Roman" panose="02020603050405020304" pitchFamily="18" charset="0"/>
                <a:cs typeface="Times New Roman" panose="02020603050405020304" pitchFamily="18" charset="0"/>
              </a:rPr>
              <a:t> ở </a:t>
            </a:r>
            <a:r>
              <a:rPr lang="en-US" sz="2800" b="1" i="1" dirty="0" err="1" smtClean="0">
                <a:solidFill>
                  <a:prstClr val="black"/>
                </a:solidFill>
                <a:latin typeface="Times New Roman" panose="02020603050405020304" pitchFamily="18" charset="0"/>
                <a:cs typeface="Times New Roman" panose="02020603050405020304" pitchFamily="18" charset="0"/>
              </a:rPr>
              <a:t>miền</a:t>
            </a:r>
            <a:r>
              <a:rPr lang="en-US" sz="2800" b="1" i="1" dirty="0" smtClean="0">
                <a:solidFill>
                  <a:prstClr val="black"/>
                </a:solidFill>
                <a:latin typeface="Times New Roman" panose="02020603050405020304" pitchFamily="18" charset="0"/>
                <a:cs typeface="Times New Roman" panose="02020603050405020304" pitchFamily="18" charset="0"/>
              </a:rPr>
              <a:t> </a:t>
            </a:r>
            <a:r>
              <a:rPr lang="en-US" sz="2800" b="1" i="1" dirty="0" err="1" smtClean="0">
                <a:solidFill>
                  <a:prstClr val="black"/>
                </a:solidFill>
                <a:latin typeface="Times New Roman" panose="02020603050405020304" pitchFamily="18" charset="0"/>
                <a:cs typeface="Times New Roman" panose="02020603050405020304" pitchFamily="18" charset="0"/>
              </a:rPr>
              <a:t>Bắc</a:t>
            </a:r>
            <a:r>
              <a:rPr lang="en-US" sz="2800" b="1" i="1" dirty="0">
                <a:solidFill>
                  <a:prstClr val="black"/>
                </a:solidFill>
                <a:latin typeface="Times New Roman" panose="02020603050405020304" pitchFamily="18" charset="0"/>
                <a:cs typeface="Times New Roman" panose="02020603050405020304" pitchFamily="18" charset="0"/>
              </a:rPr>
              <a:t> </a:t>
            </a:r>
            <a:r>
              <a:rPr lang="en-US" sz="2800" b="1" i="1" dirty="0" err="1" smtClean="0">
                <a:solidFill>
                  <a:prstClr val="black"/>
                </a:solidFill>
                <a:latin typeface="Times New Roman" panose="02020603050405020304" pitchFamily="18" charset="0"/>
                <a:cs typeface="Times New Roman" panose="02020603050405020304" pitchFamily="18" charset="0"/>
              </a:rPr>
              <a:t>và</a:t>
            </a:r>
            <a:r>
              <a:rPr lang="en-US" sz="2800" b="1" i="1" dirty="0" smtClean="0">
                <a:solidFill>
                  <a:prstClr val="black"/>
                </a:solidFill>
                <a:latin typeface="Times New Roman" panose="02020603050405020304" pitchFamily="18" charset="0"/>
                <a:cs typeface="Times New Roman" panose="02020603050405020304" pitchFamily="18" charset="0"/>
              </a:rPr>
              <a:t> </a:t>
            </a:r>
            <a:r>
              <a:rPr lang="en-US" sz="2800" b="1" i="1" dirty="0" err="1" smtClean="0">
                <a:solidFill>
                  <a:prstClr val="black"/>
                </a:solidFill>
                <a:latin typeface="Times New Roman" panose="02020603050405020304" pitchFamily="18" charset="0"/>
                <a:cs typeface="Times New Roman" panose="02020603050405020304" pitchFamily="18" charset="0"/>
              </a:rPr>
              <a:t>miền</a:t>
            </a:r>
            <a:r>
              <a:rPr lang="en-US" sz="2800" b="1" i="1" dirty="0" smtClean="0">
                <a:solidFill>
                  <a:prstClr val="black"/>
                </a:solidFill>
                <a:latin typeface="Times New Roman" panose="02020603050405020304" pitchFamily="18" charset="0"/>
                <a:cs typeface="Times New Roman" panose="02020603050405020304" pitchFamily="18" charset="0"/>
              </a:rPr>
              <a:t> </a:t>
            </a:r>
            <a:r>
              <a:rPr lang="en-US" sz="2800" b="1" i="1" dirty="0" err="1" smtClean="0">
                <a:solidFill>
                  <a:prstClr val="black"/>
                </a:solidFill>
                <a:latin typeface="Times New Roman" panose="02020603050405020304" pitchFamily="18" charset="0"/>
                <a:cs typeface="Times New Roman" panose="02020603050405020304" pitchFamily="18" charset="0"/>
              </a:rPr>
              <a:t>Trung</a:t>
            </a:r>
            <a:r>
              <a:rPr lang="en-US" sz="2800" b="1" i="1" dirty="0" smtClean="0">
                <a:solidFill>
                  <a:prstClr val="black"/>
                </a:solidFill>
                <a:latin typeface="Times New Roman" panose="02020603050405020304" pitchFamily="18" charset="0"/>
                <a:cs typeface="Times New Roman" panose="02020603050405020304" pitchFamily="18" charset="0"/>
              </a:rPr>
              <a:t> </a:t>
            </a:r>
            <a:r>
              <a:rPr lang="en-US" sz="2800" b="1" i="1" dirty="0" err="1" smtClean="0">
                <a:solidFill>
                  <a:prstClr val="black"/>
                </a:solidFill>
                <a:latin typeface="Times New Roman" panose="02020603050405020304" pitchFamily="18" charset="0"/>
                <a:cs typeface="Times New Roman" panose="02020603050405020304" pitchFamily="18" charset="0"/>
              </a:rPr>
              <a:t>Việt</a:t>
            </a:r>
            <a:r>
              <a:rPr lang="en-US" sz="2800" b="1" i="1" dirty="0" smtClean="0">
                <a:solidFill>
                  <a:prstClr val="black"/>
                </a:solidFill>
                <a:latin typeface="Times New Roman" panose="02020603050405020304" pitchFamily="18" charset="0"/>
                <a:cs typeface="Times New Roman" panose="02020603050405020304" pitchFamily="18" charset="0"/>
              </a:rPr>
              <a:t> Nam </a:t>
            </a:r>
            <a:r>
              <a:rPr lang="en-US" sz="2800" b="1" i="1" dirty="0" err="1" smtClean="0">
                <a:solidFill>
                  <a:prstClr val="black"/>
                </a:solidFill>
                <a:latin typeface="Times New Roman" panose="02020603050405020304" pitchFamily="18" charset="0"/>
                <a:cs typeface="Times New Roman" panose="02020603050405020304" pitchFamily="18" charset="0"/>
              </a:rPr>
              <a:t>có</a:t>
            </a:r>
            <a:r>
              <a:rPr lang="en-US" sz="2800" b="1" i="1" dirty="0" smtClean="0">
                <a:solidFill>
                  <a:prstClr val="black"/>
                </a:solidFill>
                <a:latin typeface="Times New Roman" panose="02020603050405020304" pitchFamily="18" charset="0"/>
                <a:cs typeface="Times New Roman" panose="02020603050405020304" pitchFamily="18" charset="0"/>
              </a:rPr>
              <a:t> </a:t>
            </a:r>
            <a:r>
              <a:rPr lang="en-US" sz="2800" b="1" i="1" dirty="0" err="1" smtClean="0">
                <a:solidFill>
                  <a:prstClr val="black"/>
                </a:solidFill>
                <a:latin typeface="Times New Roman" panose="02020603050405020304" pitchFamily="18" charset="0"/>
                <a:cs typeface="Times New Roman" panose="02020603050405020304" pitchFamily="18" charset="0"/>
              </a:rPr>
              <a:t>tổ</a:t>
            </a:r>
            <a:r>
              <a:rPr lang="en-US" sz="2800" b="1" i="1" dirty="0" smtClean="0">
                <a:solidFill>
                  <a:prstClr val="black"/>
                </a:solidFill>
                <a:latin typeface="Times New Roman" panose="02020603050405020304" pitchFamily="18" charset="0"/>
                <a:cs typeface="Times New Roman" panose="02020603050405020304" pitchFamily="18" charset="0"/>
              </a:rPr>
              <a:t> </a:t>
            </a:r>
            <a:r>
              <a:rPr lang="en-US" sz="2800" b="1" i="1" dirty="0" err="1" smtClean="0">
                <a:solidFill>
                  <a:prstClr val="black"/>
                </a:solidFill>
                <a:latin typeface="Times New Roman" panose="02020603050405020304" pitchFamily="18" charset="0"/>
                <a:cs typeface="Times New Roman" panose="02020603050405020304" pitchFamily="18" charset="0"/>
              </a:rPr>
              <a:t>chức</a:t>
            </a:r>
            <a:r>
              <a:rPr lang="en-US" sz="2800" b="1" i="1" dirty="0" smtClean="0">
                <a:solidFill>
                  <a:prstClr val="black"/>
                </a:solidFill>
                <a:latin typeface="Times New Roman" panose="02020603050405020304" pitchFamily="18" charset="0"/>
                <a:cs typeface="Times New Roman" panose="02020603050405020304" pitchFamily="18" charset="0"/>
              </a:rPr>
              <a:t> </a:t>
            </a:r>
            <a:r>
              <a:rPr lang="en-US" sz="2800" b="1" i="1" dirty="0" err="1" smtClean="0">
                <a:solidFill>
                  <a:prstClr val="black"/>
                </a:solidFill>
                <a:latin typeface="Times New Roman" panose="02020603050405020304" pitchFamily="18" charset="0"/>
                <a:cs typeface="Times New Roman" panose="02020603050405020304" pitchFamily="18" charset="0"/>
              </a:rPr>
              <a:t>thổi</a:t>
            </a:r>
            <a:r>
              <a:rPr lang="en-US" sz="2800" b="1" i="1" dirty="0" smtClean="0">
                <a:solidFill>
                  <a:prstClr val="black"/>
                </a:solidFill>
                <a:latin typeface="Times New Roman" panose="02020603050405020304" pitchFamily="18" charset="0"/>
                <a:cs typeface="Times New Roman" panose="02020603050405020304" pitchFamily="18" charset="0"/>
              </a:rPr>
              <a:t> </a:t>
            </a:r>
            <a:r>
              <a:rPr lang="en-US" sz="2800" b="1" i="1" dirty="0" err="1" smtClean="0">
                <a:solidFill>
                  <a:prstClr val="black"/>
                </a:solidFill>
                <a:latin typeface="Times New Roman" panose="02020603050405020304" pitchFamily="18" charset="0"/>
                <a:cs typeface="Times New Roman" panose="02020603050405020304" pitchFamily="18" charset="0"/>
              </a:rPr>
              <a:t>cơm</a:t>
            </a:r>
            <a:r>
              <a:rPr lang="en-US" sz="2800" b="1" i="1" dirty="0" smtClean="0">
                <a:solidFill>
                  <a:prstClr val="black"/>
                </a:solidFill>
                <a:latin typeface="Times New Roman" panose="02020603050405020304" pitchFamily="18" charset="0"/>
                <a:cs typeface="Times New Roman" panose="02020603050405020304" pitchFamily="18" charset="0"/>
              </a:rPr>
              <a:t> </a:t>
            </a:r>
            <a:r>
              <a:rPr lang="en-US" sz="2800" b="1" i="1" dirty="0" err="1" smtClean="0">
                <a:solidFill>
                  <a:prstClr val="black"/>
                </a:solidFill>
                <a:latin typeface="Times New Roman" panose="02020603050405020304" pitchFamily="18" charset="0"/>
                <a:cs typeface="Times New Roman" panose="02020603050405020304" pitchFamily="18" charset="0"/>
              </a:rPr>
              <a:t>thi</a:t>
            </a:r>
            <a:r>
              <a:rPr lang="en-US" sz="2800" b="1" i="1" dirty="0" smtClean="0">
                <a:solidFill>
                  <a:prstClr val="black"/>
                </a:solidFill>
                <a:latin typeface="Times New Roman" panose="02020603050405020304" pitchFamily="18" charset="0"/>
                <a:cs typeface="Times New Roman" panose="02020603050405020304" pitchFamily="18" charset="0"/>
              </a:rPr>
              <a:t>. </a:t>
            </a:r>
            <a:r>
              <a:rPr lang="en-US" sz="2800" b="1" i="1" dirty="0" err="1" smtClean="0">
                <a:solidFill>
                  <a:prstClr val="black"/>
                </a:solidFill>
                <a:latin typeface="Times New Roman" panose="02020603050405020304" pitchFamily="18" charset="0"/>
                <a:cs typeface="Times New Roman" panose="02020603050405020304" pitchFamily="18" charset="0"/>
              </a:rPr>
              <a:t>Cuộc</a:t>
            </a:r>
            <a:r>
              <a:rPr lang="en-US" sz="2800" b="1" i="1" dirty="0" smtClean="0">
                <a:solidFill>
                  <a:prstClr val="black"/>
                </a:solidFill>
                <a:latin typeface="Times New Roman" panose="02020603050405020304" pitchFamily="18" charset="0"/>
                <a:cs typeface="Times New Roman" panose="02020603050405020304" pitchFamily="18" charset="0"/>
              </a:rPr>
              <a:t> </a:t>
            </a:r>
            <a:r>
              <a:rPr lang="en-US" sz="2800" b="1" i="1" dirty="0" err="1" smtClean="0">
                <a:solidFill>
                  <a:prstClr val="black"/>
                </a:solidFill>
                <a:latin typeface="Times New Roman" panose="02020603050405020304" pitchFamily="18" charset="0"/>
                <a:cs typeface="Times New Roman" panose="02020603050405020304" pitchFamily="18" charset="0"/>
              </a:rPr>
              <a:t>thi</a:t>
            </a:r>
            <a:r>
              <a:rPr lang="en-US" sz="2800" b="1" i="1" dirty="0" smtClean="0">
                <a:solidFill>
                  <a:prstClr val="black"/>
                </a:solidFill>
                <a:latin typeface="Times New Roman" panose="02020603050405020304" pitchFamily="18" charset="0"/>
                <a:cs typeface="Times New Roman" panose="02020603050405020304" pitchFamily="18" charset="0"/>
              </a:rPr>
              <a:t> </a:t>
            </a:r>
            <a:r>
              <a:rPr lang="en-US" sz="2800" b="1" i="1" dirty="0" err="1" smtClean="0">
                <a:solidFill>
                  <a:prstClr val="black"/>
                </a:solidFill>
                <a:latin typeface="Times New Roman" panose="02020603050405020304" pitchFamily="18" charset="0"/>
                <a:cs typeface="Times New Roman" panose="02020603050405020304" pitchFamily="18" charset="0"/>
              </a:rPr>
              <a:t>thổi</a:t>
            </a:r>
            <a:r>
              <a:rPr lang="en-US" sz="2800" b="1" i="1" dirty="0" smtClean="0">
                <a:solidFill>
                  <a:prstClr val="black"/>
                </a:solidFill>
                <a:latin typeface="Times New Roman" panose="02020603050405020304" pitchFamily="18" charset="0"/>
                <a:cs typeface="Times New Roman" panose="02020603050405020304" pitchFamily="18" charset="0"/>
              </a:rPr>
              <a:t> </a:t>
            </a:r>
            <a:r>
              <a:rPr lang="en-US" sz="2800" b="1" i="1" dirty="0" err="1" smtClean="0">
                <a:solidFill>
                  <a:prstClr val="black"/>
                </a:solidFill>
                <a:latin typeface="Times New Roman" panose="02020603050405020304" pitchFamily="18" charset="0"/>
                <a:cs typeface="Times New Roman" panose="02020603050405020304" pitchFamily="18" charset="0"/>
              </a:rPr>
              <a:t>cơm</a:t>
            </a:r>
            <a:r>
              <a:rPr lang="en-US" sz="2800" b="1" i="1" dirty="0" smtClean="0">
                <a:solidFill>
                  <a:prstClr val="black"/>
                </a:solidFill>
                <a:latin typeface="Times New Roman" panose="02020603050405020304" pitchFamily="18" charset="0"/>
                <a:cs typeface="Times New Roman" panose="02020603050405020304" pitchFamily="18" charset="0"/>
              </a:rPr>
              <a:t> ở </a:t>
            </a:r>
            <a:r>
              <a:rPr lang="en-US" sz="2800" b="1" i="1" dirty="0" err="1" smtClean="0">
                <a:solidFill>
                  <a:prstClr val="black"/>
                </a:solidFill>
                <a:latin typeface="Times New Roman" panose="02020603050405020304" pitchFamily="18" charset="0"/>
                <a:cs typeface="Times New Roman" panose="02020603050405020304" pitchFamily="18" charset="0"/>
              </a:rPr>
              <a:t>từng</a:t>
            </a:r>
            <a:r>
              <a:rPr lang="en-US" sz="2800" b="1" i="1" dirty="0" smtClean="0">
                <a:solidFill>
                  <a:prstClr val="black"/>
                </a:solidFill>
                <a:latin typeface="Times New Roman" panose="02020603050405020304" pitchFamily="18" charset="0"/>
                <a:cs typeface="Times New Roman" panose="02020603050405020304" pitchFamily="18" charset="0"/>
              </a:rPr>
              <a:t> </a:t>
            </a:r>
            <a:r>
              <a:rPr lang="en-US" sz="2800" b="1" i="1" dirty="0" err="1" smtClean="0">
                <a:solidFill>
                  <a:prstClr val="black"/>
                </a:solidFill>
                <a:latin typeface="Times New Roman" panose="02020603050405020304" pitchFamily="18" charset="0"/>
                <a:cs typeface="Times New Roman" panose="02020603050405020304" pitchFamily="18" charset="0"/>
              </a:rPr>
              <a:t>nơi</a:t>
            </a:r>
            <a:r>
              <a:rPr lang="en-US" sz="2800" b="1" i="1" dirty="0" smtClean="0">
                <a:solidFill>
                  <a:prstClr val="black"/>
                </a:solidFill>
                <a:latin typeface="Times New Roman" panose="02020603050405020304" pitchFamily="18" charset="0"/>
                <a:cs typeface="Times New Roman" panose="02020603050405020304" pitchFamily="18" charset="0"/>
              </a:rPr>
              <a:t> </a:t>
            </a:r>
            <a:r>
              <a:rPr lang="en-US" sz="2800" b="1" i="1" dirty="0" err="1" smtClean="0">
                <a:solidFill>
                  <a:prstClr val="black"/>
                </a:solidFill>
                <a:latin typeface="Times New Roman" panose="02020603050405020304" pitchFamily="18" charset="0"/>
                <a:cs typeface="Times New Roman" panose="02020603050405020304" pitchFamily="18" charset="0"/>
              </a:rPr>
              <a:t>có</a:t>
            </a:r>
            <a:r>
              <a:rPr lang="en-US" sz="2800" b="1" i="1" dirty="0" smtClean="0">
                <a:solidFill>
                  <a:prstClr val="black"/>
                </a:solidFill>
                <a:latin typeface="Times New Roman" panose="02020603050405020304" pitchFamily="18" charset="0"/>
                <a:cs typeface="Times New Roman" panose="02020603050405020304" pitchFamily="18" charset="0"/>
              </a:rPr>
              <a:t> </a:t>
            </a:r>
            <a:r>
              <a:rPr lang="en-US" sz="2800" b="1" i="1" dirty="0" err="1" smtClean="0">
                <a:solidFill>
                  <a:prstClr val="black"/>
                </a:solidFill>
                <a:latin typeface="Times New Roman" panose="02020603050405020304" pitchFamily="18" charset="0"/>
                <a:cs typeface="Times New Roman" panose="02020603050405020304" pitchFamily="18" charset="0"/>
              </a:rPr>
              <a:t>những</a:t>
            </a:r>
            <a:r>
              <a:rPr lang="en-US" sz="2800" b="1" i="1" dirty="0" smtClean="0">
                <a:solidFill>
                  <a:prstClr val="black"/>
                </a:solidFill>
                <a:latin typeface="Times New Roman" panose="02020603050405020304" pitchFamily="18" charset="0"/>
                <a:cs typeface="Times New Roman" panose="02020603050405020304" pitchFamily="18" charset="0"/>
              </a:rPr>
              <a:t> </a:t>
            </a:r>
            <a:r>
              <a:rPr lang="en-US" sz="2800" b="1" i="1" dirty="0" err="1" smtClean="0">
                <a:solidFill>
                  <a:prstClr val="black"/>
                </a:solidFill>
                <a:latin typeface="Times New Roman" panose="02020603050405020304" pitchFamily="18" charset="0"/>
                <a:cs typeface="Times New Roman" panose="02020603050405020304" pitchFamily="18" charset="0"/>
              </a:rPr>
              <a:t>luật</a:t>
            </a:r>
            <a:r>
              <a:rPr lang="en-US" sz="2800" b="1" i="1" dirty="0" smtClean="0">
                <a:solidFill>
                  <a:prstClr val="black"/>
                </a:solidFill>
                <a:latin typeface="Times New Roman" panose="02020603050405020304" pitchFamily="18" charset="0"/>
                <a:cs typeface="Times New Roman" panose="02020603050405020304" pitchFamily="18" charset="0"/>
              </a:rPr>
              <a:t> </a:t>
            </a:r>
            <a:r>
              <a:rPr lang="en-US" sz="2800" b="1" i="1" dirty="0" err="1" smtClean="0">
                <a:solidFill>
                  <a:prstClr val="black"/>
                </a:solidFill>
                <a:latin typeface="Times New Roman" panose="02020603050405020304" pitchFamily="18" charset="0"/>
                <a:cs typeface="Times New Roman" panose="02020603050405020304" pitchFamily="18" charset="0"/>
              </a:rPr>
              <a:t>lệ</a:t>
            </a:r>
            <a:r>
              <a:rPr lang="en-US" sz="2800" b="1" i="1" dirty="0" smtClean="0">
                <a:solidFill>
                  <a:prstClr val="black"/>
                </a:solidFill>
                <a:latin typeface="Times New Roman" panose="02020603050405020304" pitchFamily="18" charset="0"/>
                <a:cs typeface="Times New Roman" panose="02020603050405020304" pitchFamily="18" charset="0"/>
              </a:rPr>
              <a:t>, </a:t>
            </a:r>
            <a:r>
              <a:rPr lang="en-US" sz="2800" b="1" i="1" dirty="0" err="1" smtClean="0">
                <a:solidFill>
                  <a:prstClr val="black"/>
                </a:solidFill>
                <a:latin typeface="Times New Roman" panose="02020603050405020304" pitchFamily="18" charset="0"/>
                <a:cs typeface="Times New Roman" panose="02020603050405020304" pitchFamily="18" charset="0"/>
              </a:rPr>
              <a:t>nét</a:t>
            </a:r>
            <a:r>
              <a:rPr lang="en-US" sz="2800" b="1" i="1" dirty="0" smtClean="0">
                <a:solidFill>
                  <a:prstClr val="black"/>
                </a:solidFill>
                <a:latin typeface="Times New Roman" panose="02020603050405020304" pitchFamily="18" charset="0"/>
                <a:cs typeface="Times New Roman" panose="02020603050405020304" pitchFamily="18" charset="0"/>
              </a:rPr>
              <a:t> </a:t>
            </a:r>
            <a:r>
              <a:rPr lang="en-US" sz="2800" b="1" i="1" dirty="0" err="1" smtClean="0">
                <a:solidFill>
                  <a:prstClr val="black"/>
                </a:solidFill>
                <a:latin typeface="Times New Roman" panose="02020603050405020304" pitchFamily="18" charset="0"/>
                <a:cs typeface="Times New Roman" panose="02020603050405020304" pitchFamily="18" charset="0"/>
              </a:rPr>
              <a:t>đặc</a:t>
            </a:r>
            <a:r>
              <a:rPr lang="en-US" sz="2800" b="1" i="1" dirty="0" smtClean="0">
                <a:solidFill>
                  <a:prstClr val="black"/>
                </a:solidFill>
                <a:latin typeface="Times New Roman" panose="02020603050405020304" pitchFamily="18" charset="0"/>
                <a:cs typeface="Times New Roman" panose="02020603050405020304" pitchFamily="18" charset="0"/>
              </a:rPr>
              <a:t> </a:t>
            </a:r>
            <a:r>
              <a:rPr lang="en-US" sz="2800" b="1" i="1" dirty="0" err="1" smtClean="0">
                <a:solidFill>
                  <a:prstClr val="black"/>
                </a:solidFill>
                <a:latin typeface="Times New Roman" panose="02020603050405020304" pitchFamily="18" charset="0"/>
                <a:cs typeface="Times New Roman" panose="02020603050405020304" pitchFamily="18" charset="0"/>
              </a:rPr>
              <a:t>trưng</a:t>
            </a:r>
            <a:r>
              <a:rPr lang="en-US" sz="2800" b="1" i="1" dirty="0" smtClean="0">
                <a:solidFill>
                  <a:prstClr val="black"/>
                </a:solidFill>
                <a:latin typeface="Times New Roman" panose="02020603050405020304" pitchFamily="18" charset="0"/>
                <a:cs typeface="Times New Roman" panose="02020603050405020304" pitchFamily="18" charset="0"/>
              </a:rPr>
              <a:t> </a:t>
            </a:r>
            <a:r>
              <a:rPr lang="en-US" sz="2800" b="1" i="1" dirty="0" err="1" smtClean="0">
                <a:solidFill>
                  <a:prstClr val="black"/>
                </a:solidFill>
                <a:latin typeface="Times New Roman" panose="02020603050405020304" pitchFamily="18" charset="0"/>
                <a:cs typeface="Times New Roman" panose="02020603050405020304" pitchFamily="18" charset="0"/>
              </a:rPr>
              <a:t>riêng</a:t>
            </a:r>
            <a:r>
              <a:rPr lang="en-US" sz="2800" b="1" i="1" dirty="0" smtClean="0">
                <a:solidFill>
                  <a:prstClr val="black"/>
                </a:solidFill>
                <a:latin typeface="Times New Roman" panose="02020603050405020304" pitchFamily="18" charset="0"/>
                <a:cs typeface="Times New Roman" panose="02020603050405020304" pitchFamily="18" charset="0"/>
              </a:rPr>
              <a:t> </a:t>
            </a:r>
            <a:r>
              <a:rPr lang="en-US" sz="2800" b="1" i="1" dirty="0" err="1" smtClean="0">
                <a:solidFill>
                  <a:prstClr val="black"/>
                </a:solidFill>
                <a:latin typeface="Times New Roman" panose="02020603050405020304" pitchFamily="18" charset="0"/>
                <a:cs typeface="Times New Roman" panose="02020603050405020304" pitchFamily="18" charset="0"/>
              </a:rPr>
              <a:t>như</a:t>
            </a:r>
            <a:r>
              <a:rPr lang="en-US" sz="2800" b="1" i="1" dirty="0" smtClean="0">
                <a:solidFill>
                  <a:prstClr val="black"/>
                </a:solidFill>
                <a:latin typeface="Times New Roman" panose="02020603050405020304" pitchFamily="18" charset="0"/>
                <a:cs typeface="Times New Roman" panose="02020603050405020304" pitchFamily="18" charset="0"/>
              </a:rPr>
              <a:t> </a:t>
            </a:r>
            <a:r>
              <a:rPr lang="en-US" sz="2800" b="1" i="1" dirty="0" err="1" smtClean="0">
                <a:solidFill>
                  <a:prstClr val="black"/>
                </a:solidFill>
                <a:latin typeface="Times New Roman" panose="02020603050405020304" pitchFamily="18" charset="0"/>
                <a:cs typeface="Times New Roman" panose="02020603050405020304" pitchFamily="18" charset="0"/>
              </a:rPr>
              <a:t>nấu</a:t>
            </a:r>
            <a:r>
              <a:rPr lang="en-US" sz="2800" b="1" i="1" dirty="0" smtClean="0">
                <a:solidFill>
                  <a:prstClr val="black"/>
                </a:solidFill>
                <a:latin typeface="Times New Roman" panose="02020603050405020304" pitchFamily="18" charset="0"/>
                <a:cs typeface="Times New Roman" panose="02020603050405020304" pitchFamily="18" charset="0"/>
              </a:rPr>
              <a:t> </a:t>
            </a:r>
            <a:r>
              <a:rPr lang="en-US" sz="2800" b="1" i="1" dirty="0" err="1" smtClean="0">
                <a:solidFill>
                  <a:prstClr val="black"/>
                </a:solidFill>
                <a:latin typeface="Times New Roman" panose="02020603050405020304" pitchFamily="18" charset="0"/>
                <a:cs typeface="Times New Roman" panose="02020603050405020304" pitchFamily="18" charset="0"/>
              </a:rPr>
              <a:t>cơm</a:t>
            </a:r>
            <a:r>
              <a:rPr lang="en-US" sz="2800" b="1" i="1" dirty="0" smtClean="0">
                <a:solidFill>
                  <a:prstClr val="black"/>
                </a:solidFill>
                <a:latin typeface="Times New Roman" panose="02020603050405020304" pitchFamily="18" charset="0"/>
                <a:cs typeface="Times New Roman" panose="02020603050405020304" pitchFamily="18" charset="0"/>
              </a:rPr>
              <a:t> </a:t>
            </a:r>
            <a:r>
              <a:rPr lang="en-US" sz="2800" b="1" i="1" dirty="0" err="1" smtClean="0">
                <a:solidFill>
                  <a:prstClr val="black"/>
                </a:solidFill>
                <a:latin typeface="Times New Roman" panose="02020603050405020304" pitchFamily="18" charset="0"/>
                <a:cs typeface="Times New Roman" panose="02020603050405020304" pitchFamily="18" charset="0"/>
              </a:rPr>
              <a:t>trên</a:t>
            </a:r>
            <a:r>
              <a:rPr lang="en-US" sz="2800" b="1" i="1" dirty="0" smtClean="0">
                <a:solidFill>
                  <a:prstClr val="black"/>
                </a:solidFill>
                <a:latin typeface="Times New Roman" panose="02020603050405020304" pitchFamily="18" charset="0"/>
                <a:cs typeface="Times New Roman" panose="02020603050405020304" pitchFamily="18" charset="0"/>
              </a:rPr>
              <a:t> </a:t>
            </a:r>
            <a:r>
              <a:rPr lang="en-US" sz="2800" b="1" i="1" dirty="0" err="1" smtClean="0">
                <a:solidFill>
                  <a:prstClr val="black"/>
                </a:solidFill>
                <a:latin typeface="Times New Roman" panose="02020603050405020304" pitchFamily="18" charset="0"/>
                <a:cs typeface="Times New Roman" panose="02020603050405020304" pitchFamily="18" charset="0"/>
              </a:rPr>
              <a:t>thuyền</a:t>
            </a:r>
            <a:r>
              <a:rPr lang="en-US" sz="2800" b="1" i="1" dirty="0" smtClean="0">
                <a:solidFill>
                  <a:prstClr val="black"/>
                </a:solidFill>
                <a:latin typeface="Times New Roman" panose="02020603050405020304" pitchFamily="18" charset="0"/>
                <a:cs typeface="Times New Roman" panose="02020603050405020304" pitchFamily="18" charset="0"/>
              </a:rPr>
              <a:t>, </a:t>
            </a:r>
            <a:r>
              <a:rPr lang="en-US" sz="2800" b="1" i="1" dirty="0" err="1" smtClean="0">
                <a:solidFill>
                  <a:prstClr val="black"/>
                </a:solidFill>
                <a:latin typeface="Times New Roman" panose="02020603050405020304" pitchFamily="18" charset="0"/>
                <a:cs typeface="Times New Roman" panose="02020603050405020304" pitchFamily="18" charset="0"/>
              </a:rPr>
              <a:t>nấu</a:t>
            </a:r>
            <a:r>
              <a:rPr lang="en-US" sz="2800" b="1" i="1" dirty="0" smtClean="0">
                <a:solidFill>
                  <a:prstClr val="black"/>
                </a:solidFill>
                <a:latin typeface="Times New Roman" panose="02020603050405020304" pitchFamily="18" charset="0"/>
                <a:cs typeface="Times New Roman" panose="02020603050405020304" pitchFamily="18" charset="0"/>
              </a:rPr>
              <a:t> </a:t>
            </a:r>
            <a:r>
              <a:rPr lang="en-US" sz="2800" b="1" i="1" dirty="0" err="1" smtClean="0">
                <a:solidFill>
                  <a:prstClr val="black"/>
                </a:solidFill>
                <a:latin typeface="Times New Roman" panose="02020603050405020304" pitchFamily="18" charset="0"/>
                <a:cs typeface="Times New Roman" panose="02020603050405020304" pitchFamily="18" charset="0"/>
              </a:rPr>
              <a:t>cơm</a:t>
            </a:r>
            <a:r>
              <a:rPr lang="en-US" sz="2800" b="1" i="1" dirty="0" smtClean="0">
                <a:solidFill>
                  <a:prstClr val="black"/>
                </a:solidFill>
                <a:latin typeface="Times New Roman" panose="02020603050405020304" pitchFamily="18" charset="0"/>
                <a:cs typeface="Times New Roman" panose="02020603050405020304" pitchFamily="18" charset="0"/>
              </a:rPr>
              <a:t> </a:t>
            </a:r>
            <a:r>
              <a:rPr lang="en-US" sz="2800" b="1" i="1" dirty="0" err="1" smtClean="0">
                <a:solidFill>
                  <a:prstClr val="black"/>
                </a:solidFill>
                <a:latin typeface="Times New Roman" panose="02020603050405020304" pitchFamily="18" charset="0"/>
                <a:cs typeface="Times New Roman" panose="02020603050405020304" pitchFamily="18" charset="0"/>
              </a:rPr>
              <a:t>trông</a:t>
            </a:r>
            <a:r>
              <a:rPr lang="en-US" sz="2800" b="1" i="1" dirty="0" smtClean="0">
                <a:solidFill>
                  <a:prstClr val="black"/>
                </a:solidFill>
                <a:latin typeface="Times New Roman" panose="02020603050405020304" pitchFamily="18" charset="0"/>
                <a:cs typeface="Times New Roman" panose="02020603050405020304" pitchFamily="18" charset="0"/>
              </a:rPr>
              <a:t> </a:t>
            </a:r>
            <a:r>
              <a:rPr lang="en-US" sz="2800" b="1" i="1" dirty="0" err="1" smtClean="0">
                <a:solidFill>
                  <a:prstClr val="black"/>
                </a:solidFill>
                <a:latin typeface="Times New Roman" panose="02020603050405020304" pitchFamily="18" charset="0"/>
                <a:cs typeface="Times New Roman" panose="02020603050405020304" pitchFamily="18" charset="0"/>
              </a:rPr>
              <a:t>trẻ</a:t>
            </a:r>
            <a:r>
              <a:rPr lang="en-US" sz="2800" b="1" i="1" dirty="0" smtClean="0">
                <a:solidFill>
                  <a:prstClr val="black"/>
                </a:solidFill>
                <a:latin typeface="Times New Roman" panose="02020603050405020304" pitchFamily="18" charset="0"/>
                <a:cs typeface="Times New Roman" panose="02020603050405020304" pitchFamily="18" charset="0"/>
              </a:rPr>
              <a:t>, </a:t>
            </a:r>
            <a:r>
              <a:rPr lang="en-US" sz="2800" b="1" i="1" dirty="0" err="1" smtClean="0">
                <a:solidFill>
                  <a:prstClr val="black"/>
                </a:solidFill>
                <a:latin typeface="Times New Roman" panose="02020603050405020304" pitchFamily="18" charset="0"/>
                <a:cs typeface="Times New Roman" panose="02020603050405020304" pitchFamily="18" charset="0"/>
              </a:rPr>
              <a:t>vừa</a:t>
            </a:r>
            <a:r>
              <a:rPr lang="en-US" sz="2800" b="1" i="1" dirty="0" smtClean="0">
                <a:solidFill>
                  <a:prstClr val="black"/>
                </a:solidFill>
                <a:latin typeface="Times New Roman" panose="02020603050405020304" pitchFamily="18" charset="0"/>
                <a:cs typeface="Times New Roman" panose="02020603050405020304" pitchFamily="18" charset="0"/>
              </a:rPr>
              <a:t> </a:t>
            </a:r>
            <a:r>
              <a:rPr lang="en-US" sz="2800" b="1" i="1" dirty="0" err="1" smtClean="0">
                <a:solidFill>
                  <a:prstClr val="black"/>
                </a:solidFill>
                <a:latin typeface="Times New Roman" panose="02020603050405020304" pitchFamily="18" charset="0"/>
                <a:cs typeface="Times New Roman" panose="02020603050405020304" pitchFamily="18" charset="0"/>
              </a:rPr>
              <a:t>đi</a:t>
            </a:r>
            <a:r>
              <a:rPr lang="en-US" sz="2800" b="1" i="1" dirty="0" smtClean="0">
                <a:solidFill>
                  <a:prstClr val="black"/>
                </a:solidFill>
                <a:latin typeface="Times New Roman" panose="02020603050405020304" pitchFamily="18" charset="0"/>
                <a:cs typeface="Times New Roman" panose="02020603050405020304" pitchFamily="18" charset="0"/>
              </a:rPr>
              <a:t> </a:t>
            </a:r>
            <a:r>
              <a:rPr lang="en-US" sz="2800" b="1" i="1" dirty="0" err="1" smtClean="0">
                <a:solidFill>
                  <a:prstClr val="black"/>
                </a:solidFill>
                <a:latin typeface="Times New Roman" panose="02020603050405020304" pitchFamily="18" charset="0"/>
                <a:cs typeface="Times New Roman" panose="02020603050405020304" pitchFamily="18" charset="0"/>
              </a:rPr>
              <a:t>vừa</a:t>
            </a:r>
            <a:r>
              <a:rPr lang="en-US" sz="2800" b="1" i="1" dirty="0" smtClean="0">
                <a:solidFill>
                  <a:prstClr val="black"/>
                </a:solidFill>
                <a:latin typeface="Times New Roman" panose="02020603050405020304" pitchFamily="18" charset="0"/>
                <a:cs typeface="Times New Roman" panose="02020603050405020304" pitchFamily="18" charset="0"/>
              </a:rPr>
              <a:t> </a:t>
            </a:r>
            <a:r>
              <a:rPr lang="en-US" sz="2800" b="1" i="1" dirty="0" err="1" smtClean="0">
                <a:solidFill>
                  <a:prstClr val="black"/>
                </a:solidFill>
                <a:latin typeface="Times New Roman" panose="02020603050405020304" pitchFamily="18" charset="0"/>
                <a:cs typeface="Times New Roman" panose="02020603050405020304" pitchFamily="18" charset="0"/>
              </a:rPr>
              <a:t>nấu</a:t>
            </a:r>
            <a:r>
              <a:rPr lang="en-US" sz="2800" b="1" i="1" dirty="0" smtClean="0">
                <a:solidFill>
                  <a:prstClr val="black"/>
                </a:solidFill>
                <a:latin typeface="Times New Roman" panose="02020603050405020304" pitchFamily="18" charset="0"/>
                <a:cs typeface="Times New Roman" panose="02020603050405020304" pitchFamily="18" charset="0"/>
              </a:rPr>
              <a:t> </a:t>
            </a:r>
            <a:r>
              <a:rPr lang="en-US" sz="2800" b="1" i="1" dirty="0" err="1" smtClean="0">
                <a:solidFill>
                  <a:prstClr val="black"/>
                </a:solidFill>
                <a:latin typeface="Times New Roman" panose="02020603050405020304" pitchFamily="18" charset="0"/>
                <a:cs typeface="Times New Roman" panose="02020603050405020304" pitchFamily="18" charset="0"/>
              </a:rPr>
              <a:t>cơm</a:t>
            </a:r>
            <a:r>
              <a:rPr lang="en-US" sz="2800" b="1" i="1" dirty="0" smtClean="0">
                <a:solidFill>
                  <a:prstClr val="black"/>
                </a:solidFill>
                <a:latin typeface="Times New Roman" panose="02020603050405020304" pitchFamily="18" charset="0"/>
                <a:cs typeface="Times New Roman" panose="02020603050405020304" pitchFamily="18" charset="0"/>
              </a:rPr>
              <a:t>,...</a:t>
            </a:r>
          </a:p>
        </p:txBody>
      </p:sp>
      <p:sp>
        <p:nvSpPr>
          <p:cNvPr id="11" name="TextBox 10">
            <a:extLst>
              <a:ext uri="{FF2B5EF4-FFF2-40B4-BE49-F238E27FC236}">
                <a16:creationId xmlns="" xmlns:a16="http://schemas.microsoft.com/office/drawing/2014/main" id="{37934291-9B0C-43D1-A269-035C2538A8B9}"/>
              </a:ext>
            </a:extLst>
          </p:cNvPr>
          <p:cNvSpPr txBox="1"/>
          <p:nvPr/>
        </p:nvSpPr>
        <p:spPr>
          <a:xfrm>
            <a:off x="311287" y="1910206"/>
            <a:ext cx="1964723" cy="742511"/>
          </a:xfrm>
          <a:prstGeom prst="rect">
            <a:avLst/>
          </a:prstGeom>
          <a:solidFill>
            <a:schemeClr val="accent5">
              <a:lumMod val="75000"/>
            </a:schemeClr>
          </a:solidFill>
          <a:ln>
            <a:solidFill>
              <a:schemeClr val="bg1"/>
            </a:solidFill>
          </a:ln>
        </p:spPr>
        <p:style>
          <a:lnRef idx="2">
            <a:schemeClr val="accent1"/>
          </a:lnRef>
          <a:fillRef idx="1">
            <a:schemeClr val="lt1"/>
          </a:fillRef>
          <a:effectRef idx="0">
            <a:schemeClr val="accent1"/>
          </a:effectRef>
          <a:fontRef idx="minor">
            <a:schemeClr val="dk1"/>
          </a:fontRef>
        </p:style>
        <p:txBody>
          <a:bodyPr wrap="square" rtlCol="0">
            <a:spAutoFit/>
          </a:bodyPr>
          <a:lstStyle/>
          <a:p>
            <a:pPr algn="ctr">
              <a:lnSpc>
                <a:spcPct val="150000"/>
              </a:lnSpc>
            </a:pPr>
            <a:r>
              <a:rPr lang="en-US" sz="3200" b="1" i="1" dirty="0" err="1" smtClean="0">
                <a:solidFill>
                  <a:schemeClr val="bg1"/>
                </a:solidFill>
                <a:latin typeface="Times New Roman" panose="02020603050405020304" pitchFamily="18" charset="0"/>
                <a:cs typeface="Times New Roman" panose="02020603050405020304" pitchFamily="18" charset="0"/>
              </a:rPr>
              <a:t>Sapo</a:t>
            </a:r>
            <a:endParaRPr lang="en-US" sz="3200" b="1" i="1" dirty="0">
              <a:solidFill>
                <a:schemeClr val="bg1"/>
              </a:solidFill>
              <a:latin typeface="Times New Roman" panose="02020603050405020304" pitchFamily="18" charset="0"/>
              <a:cs typeface="Times New Roman" panose="02020603050405020304" pitchFamily="18" charset="0"/>
            </a:endParaRPr>
          </a:p>
        </p:txBody>
      </p:sp>
      <p:sp>
        <p:nvSpPr>
          <p:cNvPr id="12" name="TextBox 11"/>
          <p:cNvSpPr txBox="1"/>
          <p:nvPr/>
        </p:nvSpPr>
        <p:spPr>
          <a:xfrm>
            <a:off x="296999" y="3984487"/>
            <a:ext cx="11536716" cy="661207"/>
          </a:xfrm>
          <a:prstGeom prst="rect">
            <a:avLst/>
          </a:prstGeom>
          <a:solidFill>
            <a:srgbClr val="F0F8FA"/>
          </a:solidFill>
        </p:spPr>
        <p:txBody>
          <a:bodyPr wrap="square" rtlCol="0">
            <a:spAutoFit/>
          </a:bodyPr>
          <a:lstStyle/>
          <a:p>
            <a:pPr algn="just">
              <a:lnSpc>
                <a:spcPct val="150000"/>
              </a:lnSpc>
            </a:pPr>
            <a:r>
              <a:rPr lang="en-US" sz="2800" dirty="0" err="1" smtClean="0">
                <a:solidFill>
                  <a:prstClr val="black"/>
                </a:solidFill>
                <a:latin typeface="Times New Roman" panose="02020603050405020304" pitchFamily="18" charset="0"/>
                <a:cs typeface="Times New Roman" panose="02020603050405020304" pitchFamily="18" charset="0"/>
                <a:sym typeface="Wingdings" panose="05000000000000000000" pitchFamily="2" charset="2"/>
              </a:rPr>
              <a:t>Phần</a:t>
            </a:r>
            <a:r>
              <a:rPr lang="en-US" sz="2800" dirty="0" smtClean="0">
                <a:solidFill>
                  <a:prstClr val="black"/>
                </a:solidFill>
                <a:latin typeface="Times New Roman" panose="02020603050405020304" pitchFamily="18" charset="0"/>
                <a:cs typeface="Times New Roman" panose="02020603050405020304" pitchFamily="18" charset="0"/>
                <a:sym typeface="Wingdings" panose="05000000000000000000" pitchFamily="2" charset="2"/>
              </a:rPr>
              <a:t> </a:t>
            </a:r>
            <a:r>
              <a:rPr lang="en-US" sz="2800" dirty="0" err="1" smtClean="0">
                <a:solidFill>
                  <a:prstClr val="black"/>
                </a:solidFill>
                <a:latin typeface="Times New Roman" panose="02020603050405020304" pitchFamily="18" charset="0"/>
                <a:cs typeface="Times New Roman" panose="02020603050405020304" pitchFamily="18" charset="0"/>
                <a:sym typeface="Wingdings" panose="05000000000000000000" pitchFamily="2" charset="2"/>
              </a:rPr>
              <a:t>chữ</a:t>
            </a:r>
            <a:r>
              <a:rPr lang="en-US" sz="2800" dirty="0" smtClean="0">
                <a:solidFill>
                  <a:prstClr val="black"/>
                </a:solidFill>
                <a:latin typeface="Times New Roman" panose="02020603050405020304" pitchFamily="18" charset="0"/>
                <a:cs typeface="Times New Roman" panose="02020603050405020304" pitchFamily="18" charset="0"/>
                <a:sym typeface="Wingdings" panose="05000000000000000000" pitchFamily="2" charset="2"/>
              </a:rPr>
              <a:t> in </a:t>
            </a:r>
            <a:r>
              <a:rPr lang="en-US" sz="2800" dirty="0" err="1" smtClean="0">
                <a:solidFill>
                  <a:prstClr val="black"/>
                </a:solidFill>
                <a:latin typeface="Times New Roman" panose="02020603050405020304" pitchFamily="18" charset="0"/>
                <a:cs typeface="Times New Roman" panose="02020603050405020304" pitchFamily="18" charset="0"/>
                <a:sym typeface="Wingdings" panose="05000000000000000000" pitchFamily="2" charset="2"/>
              </a:rPr>
              <a:t>đậm</a:t>
            </a:r>
            <a:r>
              <a:rPr lang="en-US" sz="2800" dirty="0" smtClean="0">
                <a:solidFill>
                  <a:prstClr val="black"/>
                </a:solidFill>
                <a:latin typeface="Times New Roman" panose="02020603050405020304" pitchFamily="18" charset="0"/>
                <a:cs typeface="Times New Roman" panose="02020603050405020304" pitchFamily="18" charset="0"/>
                <a:sym typeface="Wingdings" panose="05000000000000000000" pitchFamily="2" charset="2"/>
              </a:rPr>
              <a:t> </a:t>
            </a:r>
            <a:r>
              <a:rPr lang="en-US" sz="2800" dirty="0" err="1" smtClean="0">
                <a:solidFill>
                  <a:prstClr val="black"/>
                </a:solidFill>
                <a:latin typeface="Times New Roman" panose="02020603050405020304" pitchFamily="18" charset="0"/>
                <a:cs typeface="Times New Roman" panose="02020603050405020304" pitchFamily="18" charset="0"/>
                <a:sym typeface="Wingdings" panose="05000000000000000000" pitchFamily="2" charset="2"/>
              </a:rPr>
              <a:t>ngay</a:t>
            </a:r>
            <a:r>
              <a:rPr lang="en-US" sz="2800" dirty="0" smtClean="0">
                <a:solidFill>
                  <a:prstClr val="black"/>
                </a:solidFill>
                <a:latin typeface="Times New Roman" panose="02020603050405020304" pitchFamily="18" charset="0"/>
                <a:cs typeface="Times New Roman" panose="02020603050405020304" pitchFamily="18" charset="0"/>
                <a:sym typeface="Wingdings" panose="05000000000000000000" pitchFamily="2" charset="2"/>
              </a:rPr>
              <a:t> </a:t>
            </a:r>
            <a:r>
              <a:rPr lang="en-US" sz="2800" dirty="0" err="1" smtClean="0">
                <a:solidFill>
                  <a:prstClr val="black"/>
                </a:solidFill>
                <a:latin typeface="Times New Roman" panose="02020603050405020304" pitchFamily="18" charset="0"/>
                <a:cs typeface="Times New Roman" panose="02020603050405020304" pitchFamily="18" charset="0"/>
                <a:sym typeface="Wingdings" panose="05000000000000000000" pitchFamily="2" charset="2"/>
              </a:rPr>
              <a:t>dưới</a:t>
            </a:r>
            <a:r>
              <a:rPr lang="en-US" sz="2800" dirty="0" smtClean="0">
                <a:solidFill>
                  <a:prstClr val="black"/>
                </a:solidFill>
                <a:latin typeface="Times New Roman" panose="02020603050405020304" pitchFamily="18" charset="0"/>
                <a:cs typeface="Times New Roman" panose="02020603050405020304" pitchFamily="18" charset="0"/>
                <a:sym typeface="Wingdings" panose="05000000000000000000" pitchFamily="2" charset="2"/>
              </a:rPr>
              <a:t> </a:t>
            </a:r>
            <a:r>
              <a:rPr lang="en-US" sz="2800" dirty="0" err="1" smtClean="0">
                <a:solidFill>
                  <a:prstClr val="black"/>
                </a:solidFill>
                <a:latin typeface="Times New Roman" panose="02020603050405020304" pitchFamily="18" charset="0"/>
                <a:cs typeface="Times New Roman" panose="02020603050405020304" pitchFamily="18" charset="0"/>
                <a:sym typeface="Wingdings" panose="05000000000000000000" pitchFamily="2" charset="2"/>
              </a:rPr>
              <a:t>nhan</a:t>
            </a:r>
            <a:r>
              <a:rPr lang="en-US" sz="2800" dirty="0" smtClean="0">
                <a:solidFill>
                  <a:prstClr val="black"/>
                </a:solidFill>
                <a:latin typeface="Times New Roman" panose="02020603050405020304" pitchFamily="18" charset="0"/>
                <a:cs typeface="Times New Roman" panose="02020603050405020304" pitchFamily="18" charset="0"/>
                <a:sym typeface="Wingdings" panose="05000000000000000000" pitchFamily="2" charset="2"/>
              </a:rPr>
              <a:t> </a:t>
            </a:r>
            <a:r>
              <a:rPr lang="en-US" sz="2800" dirty="0" err="1" smtClean="0">
                <a:solidFill>
                  <a:prstClr val="black"/>
                </a:solidFill>
                <a:latin typeface="Times New Roman" panose="02020603050405020304" pitchFamily="18" charset="0"/>
                <a:cs typeface="Times New Roman" panose="02020603050405020304" pitchFamily="18" charset="0"/>
                <a:sym typeface="Wingdings" panose="05000000000000000000" pitchFamily="2" charset="2"/>
              </a:rPr>
              <a:t>đề</a:t>
            </a:r>
            <a:endParaRPr lang="en-US" sz="2800" dirty="0" smtClean="0">
              <a:solidFill>
                <a:prstClr val="black"/>
              </a:solidFill>
              <a:latin typeface="Times New Roman" panose="02020603050405020304" pitchFamily="18" charset="0"/>
              <a:cs typeface="Times New Roman" panose="02020603050405020304" pitchFamily="18" charset="0"/>
              <a:sym typeface="Wingdings" panose="05000000000000000000" pitchFamily="2" charset="2"/>
            </a:endParaRPr>
          </a:p>
        </p:txBody>
      </p:sp>
      <p:sp>
        <p:nvSpPr>
          <p:cNvPr id="14" name="TextBox 13"/>
          <p:cNvSpPr txBox="1"/>
          <p:nvPr/>
        </p:nvSpPr>
        <p:spPr>
          <a:xfrm>
            <a:off x="311287" y="5960851"/>
            <a:ext cx="11536716" cy="661207"/>
          </a:xfrm>
          <a:prstGeom prst="rect">
            <a:avLst/>
          </a:prstGeom>
          <a:solidFill>
            <a:srgbClr val="F0F8FA"/>
          </a:solidFill>
        </p:spPr>
        <p:txBody>
          <a:bodyPr wrap="square" rtlCol="0">
            <a:spAutoFit/>
          </a:bodyPr>
          <a:lstStyle/>
          <a:p>
            <a:pPr algn="just">
              <a:lnSpc>
                <a:spcPct val="150000"/>
              </a:lnSpc>
            </a:pPr>
            <a:r>
              <a:rPr lang="en-US" sz="2800" dirty="0" err="1" smtClean="0">
                <a:solidFill>
                  <a:prstClr val="black"/>
                </a:solidFill>
                <a:latin typeface="Times New Roman" panose="02020603050405020304" pitchFamily="18" charset="0"/>
                <a:cs typeface="Times New Roman" panose="02020603050405020304" pitchFamily="18" charset="0"/>
              </a:rPr>
              <a:t>Tạo</a:t>
            </a:r>
            <a:r>
              <a:rPr lang="en-US" sz="2800" dirty="0" smtClean="0">
                <a:solidFill>
                  <a:prstClr val="black"/>
                </a:solidFill>
                <a:latin typeface="Times New Roman" panose="02020603050405020304" pitchFamily="18" charset="0"/>
                <a:cs typeface="Times New Roman" panose="02020603050405020304" pitchFamily="18" charset="0"/>
              </a:rPr>
              <a:t> </a:t>
            </a:r>
            <a:r>
              <a:rPr lang="en-US" sz="2800" dirty="0" err="1" smtClean="0">
                <a:solidFill>
                  <a:prstClr val="black"/>
                </a:solidFill>
                <a:latin typeface="Times New Roman" panose="02020603050405020304" pitchFamily="18" charset="0"/>
                <a:cs typeface="Times New Roman" panose="02020603050405020304" pitchFamily="18" charset="0"/>
              </a:rPr>
              <a:t>sự</a:t>
            </a:r>
            <a:r>
              <a:rPr lang="en-US" sz="2800" dirty="0" smtClean="0">
                <a:solidFill>
                  <a:prstClr val="black"/>
                </a:solidFill>
                <a:latin typeface="Times New Roman" panose="02020603050405020304" pitchFamily="18" charset="0"/>
                <a:cs typeface="Times New Roman" panose="02020603050405020304" pitchFamily="18" charset="0"/>
              </a:rPr>
              <a:t> </a:t>
            </a:r>
            <a:r>
              <a:rPr lang="en-US" sz="2800" dirty="0" err="1" smtClean="0">
                <a:solidFill>
                  <a:prstClr val="black"/>
                </a:solidFill>
                <a:latin typeface="Times New Roman" panose="02020603050405020304" pitchFamily="18" charset="0"/>
                <a:cs typeface="Times New Roman" panose="02020603050405020304" pitchFamily="18" charset="0"/>
              </a:rPr>
              <a:t>lôi</a:t>
            </a:r>
            <a:r>
              <a:rPr lang="en-US" sz="2800" dirty="0" smtClean="0">
                <a:solidFill>
                  <a:prstClr val="black"/>
                </a:solidFill>
                <a:latin typeface="Times New Roman" panose="02020603050405020304" pitchFamily="18" charset="0"/>
                <a:cs typeface="Times New Roman" panose="02020603050405020304" pitchFamily="18" charset="0"/>
              </a:rPr>
              <a:t> </a:t>
            </a:r>
            <a:r>
              <a:rPr lang="en-US" sz="2800" dirty="0" err="1" smtClean="0">
                <a:solidFill>
                  <a:prstClr val="black"/>
                </a:solidFill>
                <a:latin typeface="Times New Roman" panose="02020603050405020304" pitchFamily="18" charset="0"/>
                <a:cs typeface="Times New Roman" panose="02020603050405020304" pitchFamily="18" charset="0"/>
              </a:rPr>
              <a:t>cuốn</a:t>
            </a:r>
            <a:r>
              <a:rPr lang="en-US" sz="2800" dirty="0" smtClean="0">
                <a:solidFill>
                  <a:prstClr val="black"/>
                </a:solidFill>
                <a:latin typeface="Times New Roman" panose="02020603050405020304" pitchFamily="18" charset="0"/>
                <a:cs typeface="Times New Roman" panose="02020603050405020304" pitchFamily="18" charset="0"/>
              </a:rPr>
              <a:t>, </a:t>
            </a:r>
            <a:r>
              <a:rPr lang="en-US" sz="2800" dirty="0" err="1" smtClean="0">
                <a:solidFill>
                  <a:prstClr val="black"/>
                </a:solidFill>
                <a:latin typeface="Times New Roman" panose="02020603050405020304" pitchFamily="18" charset="0"/>
                <a:cs typeface="Times New Roman" panose="02020603050405020304" pitchFamily="18" charset="0"/>
              </a:rPr>
              <a:t>bước</a:t>
            </a:r>
            <a:r>
              <a:rPr lang="en-US" sz="2800" dirty="0" smtClean="0">
                <a:solidFill>
                  <a:prstClr val="black"/>
                </a:solidFill>
                <a:latin typeface="Times New Roman" panose="02020603050405020304" pitchFamily="18" charset="0"/>
                <a:cs typeface="Times New Roman" panose="02020603050405020304" pitchFamily="18" charset="0"/>
              </a:rPr>
              <a:t> </a:t>
            </a:r>
            <a:r>
              <a:rPr lang="en-US" sz="2800" dirty="0" err="1" smtClean="0">
                <a:solidFill>
                  <a:prstClr val="black"/>
                </a:solidFill>
                <a:latin typeface="Times New Roman" panose="02020603050405020304" pitchFamily="18" charset="0"/>
                <a:cs typeface="Times New Roman" panose="02020603050405020304" pitchFamily="18" charset="0"/>
              </a:rPr>
              <a:t>đầu</a:t>
            </a:r>
            <a:r>
              <a:rPr lang="en-US" sz="2800" dirty="0" smtClean="0">
                <a:solidFill>
                  <a:prstClr val="black"/>
                </a:solidFill>
                <a:latin typeface="Times New Roman" panose="02020603050405020304" pitchFamily="18" charset="0"/>
                <a:cs typeface="Times New Roman" panose="02020603050405020304" pitchFamily="18" charset="0"/>
              </a:rPr>
              <a:t> </a:t>
            </a:r>
            <a:r>
              <a:rPr lang="en-US" sz="2800" dirty="0" err="1" smtClean="0">
                <a:solidFill>
                  <a:prstClr val="black"/>
                </a:solidFill>
                <a:latin typeface="Times New Roman" panose="02020603050405020304" pitchFamily="18" charset="0"/>
                <a:cs typeface="Times New Roman" panose="02020603050405020304" pitchFamily="18" charset="0"/>
              </a:rPr>
              <a:t>thu</a:t>
            </a:r>
            <a:r>
              <a:rPr lang="en-US" sz="2800" dirty="0" smtClean="0">
                <a:solidFill>
                  <a:prstClr val="black"/>
                </a:solidFill>
                <a:latin typeface="Times New Roman" panose="02020603050405020304" pitchFamily="18" charset="0"/>
                <a:cs typeface="Times New Roman" panose="02020603050405020304" pitchFamily="18" charset="0"/>
              </a:rPr>
              <a:t> </a:t>
            </a:r>
            <a:r>
              <a:rPr lang="en-US" sz="2800" dirty="0" err="1" smtClean="0">
                <a:solidFill>
                  <a:prstClr val="black"/>
                </a:solidFill>
                <a:latin typeface="Times New Roman" panose="02020603050405020304" pitchFamily="18" charset="0"/>
                <a:cs typeface="Times New Roman" panose="02020603050405020304" pitchFamily="18" charset="0"/>
              </a:rPr>
              <a:t>hút</a:t>
            </a:r>
            <a:r>
              <a:rPr lang="en-US" sz="2800" dirty="0" smtClean="0">
                <a:solidFill>
                  <a:prstClr val="black"/>
                </a:solidFill>
                <a:latin typeface="Times New Roman" panose="02020603050405020304" pitchFamily="18" charset="0"/>
                <a:cs typeface="Times New Roman" panose="02020603050405020304" pitchFamily="18" charset="0"/>
              </a:rPr>
              <a:t> </a:t>
            </a:r>
            <a:r>
              <a:rPr lang="en-US" sz="2800" dirty="0" err="1" smtClean="0">
                <a:solidFill>
                  <a:prstClr val="black"/>
                </a:solidFill>
                <a:latin typeface="Times New Roman" panose="02020603050405020304" pitchFamily="18" charset="0"/>
                <a:cs typeface="Times New Roman" panose="02020603050405020304" pitchFamily="18" charset="0"/>
              </a:rPr>
              <a:t>sự</a:t>
            </a:r>
            <a:r>
              <a:rPr lang="en-US" sz="2800" dirty="0" smtClean="0">
                <a:solidFill>
                  <a:prstClr val="black"/>
                </a:solidFill>
                <a:latin typeface="Times New Roman" panose="02020603050405020304" pitchFamily="18" charset="0"/>
                <a:cs typeface="Times New Roman" panose="02020603050405020304" pitchFamily="18" charset="0"/>
              </a:rPr>
              <a:t> </a:t>
            </a:r>
            <a:r>
              <a:rPr lang="en-US" sz="2800" dirty="0" err="1" smtClean="0">
                <a:solidFill>
                  <a:prstClr val="black"/>
                </a:solidFill>
                <a:latin typeface="Times New Roman" panose="02020603050405020304" pitchFamily="18" charset="0"/>
                <a:cs typeface="Times New Roman" panose="02020603050405020304" pitchFamily="18" charset="0"/>
              </a:rPr>
              <a:t>chú</a:t>
            </a:r>
            <a:r>
              <a:rPr lang="en-US" sz="2800" dirty="0" smtClean="0">
                <a:solidFill>
                  <a:prstClr val="black"/>
                </a:solidFill>
                <a:latin typeface="Times New Roman" panose="02020603050405020304" pitchFamily="18" charset="0"/>
                <a:cs typeface="Times New Roman" panose="02020603050405020304" pitchFamily="18" charset="0"/>
              </a:rPr>
              <a:t> ý </a:t>
            </a:r>
            <a:r>
              <a:rPr lang="en-US" sz="2800" dirty="0" err="1" smtClean="0">
                <a:solidFill>
                  <a:prstClr val="black"/>
                </a:solidFill>
                <a:latin typeface="Times New Roman" panose="02020603050405020304" pitchFamily="18" charset="0"/>
                <a:cs typeface="Times New Roman" panose="02020603050405020304" pitchFamily="18" charset="0"/>
              </a:rPr>
              <a:t>của</a:t>
            </a:r>
            <a:r>
              <a:rPr lang="en-US" sz="2800" dirty="0" smtClean="0">
                <a:solidFill>
                  <a:prstClr val="black"/>
                </a:solidFill>
                <a:latin typeface="Times New Roman" panose="02020603050405020304" pitchFamily="18" charset="0"/>
                <a:cs typeface="Times New Roman" panose="02020603050405020304" pitchFamily="18" charset="0"/>
              </a:rPr>
              <a:t> </a:t>
            </a:r>
            <a:r>
              <a:rPr lang="en-US" sz="2800" dirty="0" err="1" smtClean="0">
                <a:solidFill>
                  <a:prstClr val="black"/>
                </a:solidFill>
                <a:latin typeface="Times New Roman" panose="02020603050405020304" pitchFamily="18" charset="0"/>
                <a:cs typeface="Times New Roman" panose="02020603050405020304" pitchFamily="18" charset="0"/>
              </a:rPr>
              <a:t>người</a:t>
            </a:r>
            <a:r>
              <a:rPr lang="en-US" sz="2800" dirty="0" smtClean="0">
                <a:solidFill>
                  <a:prstClr val="black"/>
                </a:solidFill>
                <a:latin typeface="Times New Roman" panose="02020603050405020304" pitchFamily="18" charset="0"/>
                <a:cs typeface="Times New Roman" panose="02020603050405020304" pitchFamily="18" charset="0"/>
              </a:rPr>
              <a:t> </a:t>
            </a:r>
            <a:r>
              <a:rPr lang="en-US" sz="2800" dirty="0" err="1" smtClean="0">
                <a:solidFill>
                  <a:prstClr val="black"/>
                </a:solidFill>
                <a:latin typeface="Times New Roman" panose="02020603050405020304" pitchFamily="18" charset="0"/>
                <a:cs typeface="Times New Roman" panose="02020603050405020304" pitchFamily="18" charset="0"/>
              </a:rPr>
              <a:t>đọc</a:t>
            </a:r>
            <a:endParaRPr lang="en-US" sz="2800" dirty="0" smtClean="0">
              <a:solidFill>
                <a:prstClr val="black"/>
              </a:solidFill>
              <a:latin typeface="Times New Roman" panose="02020603050405020304" pitchFamily="18" charset="0"/>
              <a:cs typeface="Times New Roman" panose="02020603050405020304" pitchFamily="18" charset="0"/>
            </a:endParaRPr>
          </a:p>
        </p:txBody>
      </p:sp>
      <p:sp>
        <p:nvSpPr>
          <p:cNvPr id="15" name="TextBox 14"/>
          <p:cNvSpPr txBox="1"/>
          <p:nvPr/>
        </p:nvSpPr>
        <p:spPr>
          <a:xfrm>
            <a:off x="296999" y="4826219"/>
            <a:ext cx="11536716" cy="954107"/>
          </a:xfrm>
          <a:prstGeom prst="rect">
            <a:avLst/>
          </a:prstGeom>
          <a:solidFill>
            <a:srgbClr val="F0F8FA"/>
          </a:solidFill>
        </p:spPr>
        <p:txBody>
          <a:bodyPr wrap="square" rtlCol="0">
            <a:spAutoFit/>
          </a:bodyPr>
          <a:lstStyle/>
          <a:p>
            <a:pPr algn="just"/>
            <a:r>
              <a:rPr lang="en-US" sz="2800" dirty="0" err="1" smtClean="0">
                <a:solidFill>
                  <a:prstClr val="black"/>
                </a:solidFill>
                <a:latin typeface="Times New Roman" panose="02020603050405020304" pitchFamily="18" charset="0"/>
                <a:cs typeface="Times New Roman" panose="02020603050405020304" pitchFamily="18" charset="0"/>
              </a:rPr>
              <a:t>Giới</a:t>
            </a:r>
            <a:r>
              <a:rPr lang="en-US" sz="2800" dirty="0" smtClean="0">
                <a:solidFill>
                  <a:prstClr val="black"/>
                </a:solidFill>
                <a:latin typeface="Times New Roman" panose="02020603050405020304" pitchFamily="18" charset="0"/>
                <a:cs typeface="Times New Roman" panose="02020603050405020304" pitchFamily="18" charset="0"/>
              </a:rPr>
              <a:t> </a:t>
            </a:r>
            <a:r>
              <a:rPr lang="en-US" sz="2800" dirty="0" err="1" smtClean="0">
                <a:solidFill>
                  <a:prstClr val="black"/>
                </a:solidFill>
                <a:latin typeface="Times New Roman" panose="02020603050405020304" pitchFamily="18" charset="0"/>
                <a:cs typeface="Times New Roman" panose="02020603050405020304" pitchFamily="18" charset="0"/>
              </a:rPr>
              <a:t>thiệu</a:t>
            </a:r>
            <a:r>
              <a:rPr lang="en-US" sz="2800" dirty="0" smtClean="0">
                <a:solidFill>
                  <a:prstClr val="black"/>
                </a:solidFill>
                <a:latin typeface="Times New Roman" panose="02020603050405020304" pitchFamily="18" charset="0"/>
                <a:cs typeface="Times New Roman" panose="02020603050405020304" pitchFamily="18" charset="0"/>
              </a:rPr>
              <a:t> </a:t>
            </a:r>
            <a:r>
              <a:rPr lang="en-US" sz="2800" dirty="0" err="1" smtClean="0">
                <a:solidFill>
                  <a:prstClr val="black"/>
                </a:solidFill>
                <a:latin typeface="Times New Roman" panose="02020603050405020304" pitchFamily="18" charset="0"/>
                <a:cs typeface="Times New Roman" panose="02020603050405020304" pitchFamily="18" charset="0"/>
              </a:rPr>
              <a:t>tóm</a:t>
            </a:r>
            <a:r>
              <a:rPr lang="en-US" sz="2800" dirty="0" smtClean="0">
                <a:solidFill>
                  <a:prstClr val="black"/>
                </a:solidFill>
                <a:latin typeface="Times New Roman" panose="02020603050405020304" pitchFamily="18" charset="0"/>
                <a:cs typeface="Times New Roman" panose="02020603050405020304" pitchFamily="18" charset="0"/>
              </a:rPr>
              <a:t> </a:t>
            </a:r>
            <a:r>
              <a:rPr lang="en-US" sz="2800" dirty="0" err="1" smtClean="0">
                <a:solidFill>
                  <a:prstClr val="black"/>
                </a:solidFill>
                <a:latin typeface="Times New Roman" panose="02020603050405020304" pitchFamily="18" charset="0"/>
                <a:cs typeface="Times New Roman" panose="02020603050405020304" pitchFamily="18" charset="0"/>
              </a:rPr>
              <a:t>tắt</a:t>
            </a:r>
            <a:r>
              <a:rPr lang="en-US" sz="2800" dirty="0" smtClean="0">
                <a:solidFill>
                  <a:prstClr val="black"/>
                </a:solidFill>
                <a:latin typeface="Times New Roman" panose="02020603050405020304" pitchFamily="18" charset="0"/>
                <a:cs typeface="Times New Roman" panose="02020603050405020304" pitchFamily="18" charset="0"/>
              </a:rPr>
              <a:t> </a:t>
            </a:r>
            <a:r>
              <a:rPr lang="en-US" sz="2800" dirty="0" err="1" smtClean="0">
                <a:solidFill>
                  <a:prstClr val="black"/>
                </a:solidFill>
                <a:latin typeface="Times New Roman" panose="02020603050405020304" pitchFamily="18" charset="0"/>
                <a:cs typeface="Times New Roman" panose="02020603050405020304" pitchFamily="18" charset="0"/>
              </a:rPr>
              <a:t>nội</a:t>
            </a:r>
            <a:r>
              <a:rPr lang="en-US" sz="2800" dirty="0" smtClean="0">
                <a:solidFill>
                  <a:prstClr val="black"/>
                </a:solidFill>
                <a:latin typeface="Times New Roman" panose="02020603050405020304" pitchFamily="18" charset="0"/>
                <a:cs typeface="Times New Roman" panose="02020603050405020304" pitchFamily="18" charset="0"/>
              </a:rPr>
              <a:t> dung </a:t>
            </a:r>
            <a:r>
              <a:rPr lang="en-US" sz="2800" dirty="0" err="1" smtClean="0">
                <a:solidFill>
                  <a:prstClr val="black"/>
                </a:solidFill>
                <a:latin typeface="Times New Roman" panose="02020603050405020304" pitchFamily="18" charset="0"/>
                <a:cs typeface="Times New Roman" panose="02020603050405020304" pitchFamily="18" charset="0"/>
              </a:rPr>
              <a:t>bài</a:t>
            </a:r>
            <a:r>
              <a:rPr lang="en-US" sz="2800" dirty="0" smtClean="0">
                <a:solidFill>
                  <a:prstClr val="black"/>
                </a:solidFill>
                <a:latin typeface="Times New Roman" panose="02020603050405020304" pitchFamily="18" charset="0"/>
                <a:cs typeface="Times New Roman" panose="02020603050405020304" pitchFamily="18" charset="0"/>
              </a:rPr>
              <a:t> </a:t>
            </a:r>
            <a:r>
              <a:rPr lang="en-US" sz="2800" dirty="0" err="1" smtClean="0">
                <a:solidFill>
                  <a:prstClr val="black"/>
                </a:solidFill>
                <a:latin typeface="Times New Roman" panose="02020603050405020304" pitchFamily="18" charset="0"/>
                <a:cs typeface="Times New Roman" panose="02020603050405020304" pitchFamily="18" charset="0"/>
              </a:rPr>
              <a:t>viết</a:t>
            </a:r>
            <a:r>
              <a:rPr lang="en-US" sz="2800" dirty="0" smtClean="0">
                <a:solidFill>
                  <a:prstClr val="black"/>
                </a:solidFill>
                <a:latin typeface="Times New Roman" panose="02020603050405020304" pitchFamily="18" charset="0"/>
                <a:cs typeface="Times New Roman" panose="02020603050405020304" pitchFamily="18" charset="0"/>
              </a:rPr>
              <a:t>: </a:t>
            </a:r>
            <a:r>
              <a:rPr lang="en-US" sz="2800" dirty="0" err="1" smtClean="0">
                <a:solidFill>
                  <a:prstClr val="black"/>
                </a:solidFill>
                <a:latin typeface="Times New Roman" panose="02020603050405020304" pitchFamily="18" charset="0"/>
                <a:cs typeface="Times New Roman" panose="02020603050405020304" pitchFamily="18" charset="0"/>
              </a:rPr>
              <a:t>Các</a:t>
            </a:r>
            <a:r>
              <a:rPr lang="en-US" sz="2800" dirty="0" smtClean="0">
                <a:solidFill>
                  <a:prstClr val="black"/>
                </a:solidFill>
                <a:latin typeface="Times New Roman" panose="02020603050405020304" pitchFamily="18" charset="0"/>
                <a:cs typeface="Times New Roman" panose="02020603050405020304" pitchFamily="18" charset="0"/>
              </a:rPr>
              <a:t> </a:t>
            </a:r>
            <a:r>
              <a:rPr lang="en-US" sz="2800" dirty="0" err="1" smtClean="0">
                <a:solidFill>
                  <a:prstClr val="black"/>
                </a:solidFill>
                <a:latin typeface="Times New Roman" panose="02020603050405020304" pitchFamily="18" charset="0"/>
                <a:cs typeface="Times New Roman" panose="02020603050405020304" pitchFamily="18" charset="0"/>
              </a:rPr>
              <a:t>hội</a:t>
            </a:r>
            <a:r>
              <a:rPr lang="en-US" sz="2800" dirty="0" smtClean="0">
                <a:solidFill>
                  <a:prstClr val="black"/>
                </a:solidFill>
                <a:latin typeface="Times New Roman" panose="02020603050405020304" pitchFamily="18" charset="0"/>
                <a:cs typeface="Times New Roman" panose="02020603050405020304" pitchFamily="18" charset="0"/>
              </a:rPr>
              <a:t> </a:t>
            </a:r>
            <a:r>
              <a:rPr lang="en-US" sz="2800" dirty="0" err="1" smtClean="0">
                <a:solidFill>
                  <a:prstClr val="black"/>
                </a:solidFill>
                <a:latin typeface="Times New Roman" panose="02020603050405020304" pitchFamily="18" charset="0"/>
                <a:cs typeface="Times New Roman" panose="02020603050405020304" pitchFamily="18" charset="0"/>
              </a:rPr>
              <a:t>thi</a:t>
            </a:r>
            <a:r>
              <a:rPr lang="en-US" sz="2800" dirty="0" smtClean="0">
                <a:solidFill>
                  <a:prstClr val="black"/>
                </a:solidFill>
                <a:latin typeface="Times New Roman" panose="02020603050405020304" pitchFamily="18" charset="0"/>
                <a:cs typeface="Times New Roman" panose="02020603050405020304" pitchFamily="18" charset="0"/>
              </a:rPr>
              <a:t> </a:t>
            </a:r>
            <a:r>
              <a:rPr lang="en-US" sz="2800" dirty="0" err="1" smtClean="0">
                <a:solidFill>
                  <a:prstClr val="black"/>
                </a:solidFill>
                <a:latin typeface="Times New Roman" panose="02020603050405020304" pitchFamily="18" charset="0"/>
                <a:cs typeface="Times New Roman" panose="02020603050405020304" pitchFamily="18" charset="0"/>
              </a:rPr>
              <a:t>thổi</a:t>
            </a:r>
            <a:r>
              <a:rPr lang="en-US" sz="2800" dirty="0" smtClean="0">
                <a:solidFill>
                  <a:prstClr val="black"/>
                </a:solidFill>
                <a:latin typeface="Times New Roman" panose="02020603050405020304" pitchFamily="18" charset="0"/>
                <a:cs typeface="Times New Roman" panose="02020603050405020304" pitchFamily="18" charset="0"/>
              </a:rPr>
              <a:t> </a:t>
            </a:r>
            <a:r>
              <a:rPr lang="en-US" sz="2800" dirty="0" err="1" smtClean="0">
                <a:solidFill>
                  <a:prstClr val="black"/>
                </a:solidFill>
                <a:latin typeface="Times New Roman" panose="02020603050405020304" pitchFamily="18" charset="0"/>
                <a:cs typeface="Times New Roman" panose="02020603050405020304" pitchFamily="18" charset="0"/>
              </a:rPr>
              <a:t>cơm</a:t>
            </a:r>
            <a:r>
              <a:rPr lang="en-US" sz="2800" dirty="0" smtClean="0">
                <a:solidFill>
                  <a:prstClr val="black"/>
                </a:solidFill>
                <a:latin typeface="Times New Roman" panose="02020603050405020304" pitchFamily="18" charset="0"/>
                <a:cs typeface="Times New Roman" panose="02020603050405020304" pitchFamily="18" charset="0"/>
              </a:rPr>
              <a:t> </a:t>
            </a:r>
            <a:r>
              <a:rPr lang="en-US" sz="2800" dirty="0" err="1" smtClean="0">
                <a:solidFill>
                  <a:prstClr val="black"/>
                </a:solidFill>
                <a:latin typeface="Times New Roman" panose="02020603050405020304" pitchFamily="18" charset="0"/>
                <a:cs typeface="Times New Roman" panose="02020603050405020304" pitchFamily="18" charset="0"/>
              </a:rPr>
              <a:t>trên</a:t>
            </a:r>
            <a:r>
              <a:rPr lang="en-US" sz="2800" dirty="0" smtClean="0">
                <a:solidFill>
                  <a:prstClr val="black"/>
                </a:solidFill>
                <a:latin typeface="Times New Roman" panose="02020603050405020304" pitchFamily="18" charset="0"/>
                <a:cs typeface="Times New Roman" panose="02020603050405020304" pitchFamily="18" charset="0"/>
              </a:rPr>
              <a:t> </a:t>
            </a:r>
            <a:r>
              <a:rPr lang="en-US" sz="2800" dirty="0" err="1" smtClean="0">
                <a:solidFill>
                  <a:prstClr val="black"/>
                </a:solidFill>
                <a:latin typeface="Times New Roman" panose="02020603050405020304" pitchFamily="18" charset="0"/>
                <a:cs typeface="Times New Roman" panose="02020603050405020304" pitchFamily="18" charset="0"/>
              </a:rPr>
              <a:t>khắp</a:t>
            </a:r>
            <a:r>
              <a:rPr lang="en-US" sz="2800" dirty="0" smtClean="0">
                <a:solidFill>
                  <a:prstClr val="black"/>
                </a:solidFill>
                <a:latin typeface="Times New Roman" panose="02020603050405020304" pitchFamily="18" charset="0"/>
                <a:cs typeface="Times New Roman" panose="02020603050405020304" pitchFamily="18" charset="0"/>
              </a:rPr>
              <a:t> </a:t>
            </a:r>
            <a:r>
              <a:rPr lang="en-US" sz="2800" dirty="0" err="1" smtClean="0">
                <a:solidFill>
                  <a:prstClr val="black"/>
                </a:solidFill>
                <a:latin typeface="Times New Roman" panose="02020603050405020304" pitchFamily="18" charset="0"/>
                <a:cs typeface="Times New Roman" panose="02020603050405020304" pitchFamily="18" charset="0"/>
              </a:rPr>
              <a:t>miền</a:t>
            </a:r>
            <a:r>
              <a:rPr lang="en-US" sz="2800" dirty="0" smtClean="0">
                <a:solidFill>
                  <a:prstClr val="black"/>
                </a:solidFill>
                <a:latin typeface="Times New Roman" panose="02020603050405020304" pitchFamily="18" charset="0"/>
                <a:cs typeface="Times New Roman" panose="02020603050405020304" pitchFamily="18" charset="0"/>
              </a:rPr>
              <a:t> </a:t>
            </a:r>
            <a:r>
              <a:rPr lang="en-US" sz="2800" dirty="0" err="1" smtClean="0">
                <a:solidFill>
                  <a:prstClr val="black"/>
                </a:solidFill>
                <a:latin typeface="Times New Roman" panose="02020603050405020304" pitchFamily="18" charset="0"/>
                <a:cs typeface="Times New Roman" panose="02020603050405020304" pitchFamily="18" charset="0"/>
              </a:rPr>
              <a:t>đất</a:t>
            </a:r>
            <a:r>
              <a:rPr lang="en-US" sz="2800" dirty="0" smtClean="0">
                <a:solidFill>
                  <a:prstClr val="black"/>
                </a:solidFill>
                <a:latin typeface="Times New Roman" panose="02020603050405020304" pitchFamily="18" charset="0"/>
                <a:cs typeface="Times New Roman" panose="02020603050405020304" pitchFamily="18" charset="0"/>
              </a:rPr>
              <a:t> </a:t>
            </a:r>
            <a:r>
              <a:rPr lang="en-US" sz="2800" dirty="0" err="1" smtClean="0">
                <a:solidFill>
                  <a:prstClr val="black"/>
                </a:solidFill>
                <a:latin typeface="Times New Roman" panose="02020603050405020304" pitchFamily="18" charset="0"/>
                <a:cs typeface="Times New Roman" panose="02020603050405020304" pitchFamily="18" charset="0"/>
              </a:rPr>
              <a:t>nước</a:t>
            </a:r>
            <a:r>
              <a:rPr lang="en-US" sz="2800" dirty="0" smtClean="0">
                <a:solidFill>
                  <a:prstClr val="black"/>
                </a:solidFill>
                <a:latin typeface="Times New Roman" panose="02020603050405020304" pitchFamily="18" charset="0"/>
                <a:cs typeface="Times New Roman" panose="02020603050405020304" pitchFamily="18" charset="0"/>
              </a:rPr>
              <a:t> </a:t>
            </a:r>
            <a:r>
              <a:rPr lang="en-US" sz="2800" dirty="0" err="1" smtClean="0">
                <a:solidFill>
                  <a:prstClr val="black"/>
                </a:solidFill>
                <a:latin typeface="Times New Roman" panose="02020603050405020304" pitchFamily="18" charset="0"/>
                <a:cs typeface="Times New Roman" panose="02020603050405020304" pitchFamily="18" charset="0"/>
              </a:rPr>
              <a:t>và</a:t>
            </a:r>
            <a:r>
              <a:rPr lang="en-US" sz="2800" dirty="0" smtClean="0">
                <a:solidFill>
                  <a:prstClr val="black"/>
                </a:solidFill>
                <a:latin typeface="Times New Roman" panose="02020603050405020304" pitchFamily="18" charset="0"/>
                <a:cs typeface="Times New Roman" panose="02020603050405020304" pitchFamily="18" charset="0"/>
              </a:rPr>
              <a:t> </a:t>
            </a:r>
            <a:r>
              <a:rPr lang="en-US" sz="2800" dirty="0" err="1" smtClean="0">
                <a:solidFill>
                  <a:prstClr val="black"/>
                </a:solidFill>
                <a:latin typeface="Times New Roman" panose="02020603050405020304" pitchFamily="18" charset="0"/>
                <a:cs typeface="Times New Roman" panose="02020603050405020304" pitchFamily="18" charset="0"/>
              </a:rPr>
              <a:t>những</a:t>
            </a:r>
            <a:r>
              <a:rPr lang="en-US" sz="2800" dirty="0" smtClean="0">
                <a:solidFill>
                  <a:prstClr val="black"/>
                </a:solidFill>
                <a:latin typeface="Times New Roman" panose="02020603050405020304" pitchFamily="18" charset="0"/>
                <a:cs typeface="Times New Roman" panose="02020603050405020304" pitchFamily="18" charset="0"/>
              </a:rPr>
              <a:t> </a:t>
            </a:r>
            <a:r>
              <a:rPr lang="en-US" sz="2800" dirty="0" err="1" smtClean="0">
                <a:solidFill>
                  <a:prstClr val="black"/>
                </a:solidFill>
                <a:latin typeface="Times New Roman" panose="02020603050405020304" pitchFamily="18" charset="0"/>
                <a:cs typeface="Times New Roman" panose="02020603050405020304" pitchFamily="18" charset="0"/>
              </a:rPr>
              <a:t>đặc</a:t>
            </a:r>
            <a:r>
              <a:rPr lang="en-US" sz="2800" dirty="0" smtClean="0">
                <a:solidFill>
                  <a:prstClr val="black"/>
                </a:solidFill>
                <a:latin typeface="Times New Roman" panose="02020603050405020304" pitchFamily="18" charset="0"/>
                <a:cs typeface="Times New Roman" panose="02020603050405020304" pitchFamily="18" charset="0"/>
              </a:rPr>
              <a:t> </a:t>
            </a:r>
            <a:r>
              <a:rPr lang="en-US" sz="2800" dirty="0" err="1" smtClean="0">
                <a:solidFill>
                  <a:prstClr val="black"/>
                </a:solidFill>
                <a:latin typeface="Times New Roman" panose="02020603050405020304" pitchFamily="18" charset="0"/>
                <a:cs typeface="Times New Roman" panose="02020603050405020304" pitchFamily="18" charset="0"/>
              </a:rPr>
              <a:t>trưng</a:t>
            </a:r>
            <a:r>
              <a:rPr lang="en-US" sz="2800" dirty="0" smtClean="0">
                <a:solidFill>
                  <a:prstClr val="black"/>
                </a:solidFill>
                <a:latin typeface="Times New Roman" panose="02020603050405020304" pitchFamily="18" charset="0"/>
                <a:cs typeface="Times New Roman" panose="02020603050405020304" pitchFamily="18" charset="0"/>
              </a:rPr>
              <a:t> </a:t>
            </a:r>
            <a:r>
              <a:rPr lang="en-US" sz="2800" dirty="0" err="1" smtClean="0">
                <a:solidFill>
                  <a:prstClr val="black"/>
                </a:solidFill>
                <a:latin typeface="Times New Roman" panose="02020603050405020304" pitchFamily="18" charset="0"/>
                <a:cs typeface="Times New Roman" panose="02020603050405020304" pitchFamily="18" charset="0"/>
              </a:rPr>
              <a:t>riêng</a:t>
            </a:r>
            <a:r>
              <a:rPr lang="en-US" sz="2800" dirty="0" smtClean="0">
                <a:solidFill>
                  <a:prstClr val="black"/>
                </a:solidFill>
                <a:latin typeface="Times New Roman" panose="02020603050405020304" pitchFamily="18" charset="0"/>
                <a:cs typeface="Times New Roman" panose="02020603050405020304" pitchFamily="18" charset="0"/>
              </a:rPr>
              <a:t>, </a:t>
            </a:r>
            <a:r>
              <a:rPr lang="en-US" sz="2800" dirty="0" err="1" smtClean="0">
                <a:solidFill>
                  <a:prstClr val="black"/>
                </a:solidFill>
                <a:latin typeface="Times New Roman" panose="02020603050405020304" pitchFamily="18" charset="0"/>
                <a:cs typeface="Times New Roman" panose="02020603050405020304" pitchFamily="18" charset="0"/>
              </a:rPr>
              <a:t>thú</a:t>
            </a:r>
            <a:r>
              <a:rPr lang="en-US" sz="2800" dirty="0" smtClean="0">
                <a:solidFill>
                  <a:prstClr val="black"/>
                </a:solidFill>
                <a:latin typeface="Times New Roman" panose="02020603050405020304" pitchFamily="18" charset="0"/>
                <a:cs typeface="Times New Roman" panose="02020603050405020304" pitchFamily="18" charset="0"/>
              </a:rPr>
              <a:t> </a:t>
            </a:r>
            <a:r>
              <a:rPr lang="en-US" sz="2800" dirty="0" err="1" smtClean="0">
                <a:solidFill>
                  <a:prstClr val="black"/>
                </a:solidFill>
                <a:latin typeface="Times New Roman" panose="02020603050405020304" pitchFamily="18" charset="0"/>
                <a:cs typeface="Times New Roman" panose="02020603050405020304" pitchFamily="18" charset="0"/>
              </a:rPr>
              <a:t>vị</a:t>
            </a:r>
            <a:r>
              <a:rPr lang="en-US" sz="2800" dirty="0" smtClean="0">
                <a:solidFill>
                  <a:prstClr val="black"/>
                </a:solidFill>
                <a:latin typeface="Times New Roman" panose="02020603050405020304" pitchFamily="18" charset="0"/>
                <a:cs typeface="Times New Roman" panose="02020603050405020304" pitchFamily="18" charset="0"/>
              </a:rPr>
              <a:t>.</a:t>
            </a:r>
          </a:p>
        </p:txBody>
      </p:sp>
      <p:pic>
        <p:nvPicPr>
          <p:cNvPr id="16" name="Picture 15">
            <a:extLst>
              <a:ext uri="{FF2B5EF4-FFF2-40B4-BE49-F238E27FC236}">
                <a16:creationId xmlns="" xmlns:a16="http://schemas.microsoft.com/office/drawing/2014/main" id="{5A716459-8E3A-41CD-A0E8-B4DA092A027F}"/>
              </a:ext>
            </a:extLst>
          </p:cNvPr>
          <p:cNvPicPr>
            <a:picLocks noChangeAspect="1"/>
          </p:cNvPicPr>
          <p:nvPr/>
        </p:nvPicPr>
        <p:blipFill>
          <a:blip r:embed="rId3" cstate="print">
            <a:duotone>
              <a:prstClr val="black"/>
              <a:schemeClr val="accent5">
                <a:tint val="45000"/>
                <a:satMod val="400000"/>
              </a:schemeClr>
            </a:duotone>
            <a:extLst>
              <a:ext uri="{BEBA8EAE-BF5A-486C-A8C5-ECC9F3942E4B}">
                <a14:imgProps xmlns:a14="http://schemas.microsoft.com/office/drawing/2010/main">
                  <a14:imgLayer r:embed="rId4">
                    <a14:imgEffect>
                      <a14:saturation sat="0"/>
                    </a14:imgEffect>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rot="5586465">
            <a:off x="598877" y="2742454"/>
            <a:ext cx="1389542" cy="1389542"/>
          </a:xfrm>
          <a:prstGeom prst="rect">
            <a:avLst/>
          </a:prstGeom>
        </p:spPr>
      </p:pic>
    </p:spTree>
    <p:extLst>
      <p:ext uri="{BB962C8B-B14F-4D97-AF65-F5344CB8AC3E}">
        <p14:creationId xmlns:p14="http://schemas.microsoft.com/office/powerpoint/2010/main" val="37851654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barn(inVertical)">
                                      <p:cBhvr>
                                        <p:cTn id="14" dur="500"/>
                                        <p:tgtEl>
                                          <p:spTgt spid="10"/>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fade">
                                      <p:cBhvr>
                                        <p:cTn id="19" dur="1000"/>
                                        <p:tgtEl>
                                          <p:spTgt spid="16"/>
                                        </p:tgtEl>
                                      </p:cBhvr>
                                    </p:animEffect>
                                    <p:anim calcmode="lin" valueType="num">
                                      <p:cBhvr>
                                        <p:cTn id="20" dur="1000" fill="hold"/>
                                        <p:tgtEl>
                                          <p:spTgt spid="16"/>
                                        </p:tgtEl>
                                        <p:attrNameLst>
                                          <p:attrName>ppt_x</p:attrName>
                                        </p:attrNameLst>
                                      </p:cBhvr>
                                      <p:tavLst>
                                        <p:tav tm="0">
                                          <p:val>
                                            <p:strVal val="#ppt_x"/>
                                          </p:val>
                                        </p:tav>
                                        <p:tav tm="100000">
                                          <p:val>
                                            <p:strVal val="#ppt_x"/>
                                          </p:val>
                                        </p:tav>
                                      </p:tavLst>
                                    </p:anim>
                                    <p:anim calcmode="lin" valueType="num">
                                      <p:cBhvr>
                                        <p:cTn id="21" dur="1000" fill="hold"/>
                                        <p:tgtEl>
                                          <p:spTgt spid="16"/>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fade">
                                      <p:cBhvr>
                                        <p:cTn id="24" dur="1000"/>
                                        <p:tgtEl>
                                          <p:spTgt spid="12"/>
                                        </p:tgtEl>
                                      </p:cBhvr>
                                    </p:animEffect>
                                    <p:anim calcmode="lin" valueType="num">
                                      <p:cBhvr>
                                        <p:cTn id="25" dur="1000" fill="hold"/>
                                        <p:tgtEl>
                                          <p:spTgt spid="12"/>
                                        </p:tgtEl>
                                        <p:attrNameLst>
                                          <p:attrName>ppt_x</p:attrName>
                                        </p:attrNameLst>
                                      </p:cBhvr>
                                      <p:tavLst>
                                        <p:tav tm="0">
                                          <p:val>
                                            <p:strVal val="#ppt_x"/>
                                          </p:val>
                                        </p:tav>
                                        <p:tav tm="100000">
                                          <p:val>
                                            <p:strVal val="#ppt_x"/>
                                          </p:val>
                                        </p:tav>
                                      </p:tavLst>
                                    </p:anim>
                                    <p:anim calcmode="lin" valueType="num">
                                      <p:cBhvr>
                                        <p:cTn id="26"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fade">
                                      <p:cBhvr>
                                        <p:cTn id="31" dur="1000"/>
                                        <p:tgtEl>
                                          <p:spTgt spid="15"/>
                                        </p:tgtEl>
                                      </p:cBhvr>
                                    </p:animEffect>
                                    <p:anim calcmode="lin" valueType="num">
                                      <p:cBhvr>
                                        <p:cTn id="32" dur="1000" fill="hold"/>
                                        <p:tgtEl>
                                          <p:spTgt spid="15"/>
                                        </p:tgtEl>
                                        <p:attrNameLst>
                                          <p:attrName>ppt_x</p:attrName>
                                        </p:attrNameLst>
                                      </p:cBhvr>
                                      <p:tavLst>
                                        <p:tav tm="0">
                                          <p:val>
                                            <p:strVal val="#ppt_x"/>
                                          </p:val>
                                        </p:tav>
                                        <p:tav tm="100000">
                                          <p:val>
                                            <p:strVal val="#ppt_x"/>
                                          </p:val>
                                        </p:tav>
                                      </p:tavLst>
                                    </p:anim>
                                    <p:anim calcmode="lin" valueType="num">
                                      <p:cBhvr>
                                        <p:cTn id="33"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2" presetClass="entr" presetSubtype="4" fill="hold" grpId="0" nodeType="clickEffect">
                                  <p:stCondLst>
                                    <p:cond delay="0"/>
                                  </p:stCondLst>
                                  <p:childTnLst>
                                    <p:set>
                                      <p:cBhvr>
                                        <p:cTn id="37" dur="1" fill="hold">
                                          <p:stCondLst>
                                            <p:cond delay="0"/>
                                          </p:stCondLst>
                                        </p:cTn>
                                        <p:tgtEl>
                                          <p:spTgt spid="14"/>
                                        </p:tgtEl>
                                        <p:attrNameLst>
                                          <p:attrName>style.visibility</p:attrName>
                                        </p:attrNameLst>
                                      </p:cBhvr>
                                      <p:to>
                                        <p:strVal val="visible"/>
                                      </p:to>
                                    </p:set>
                                    <p:animEffect transition="in" filter="wipe(down)">
                                      <p:cBhvr>
                                        <p:cTn id="38"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4" grpId="0" animBg="1"/>
      <p:bldP spid="15"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155009" y="213408"/>
            <a:ext cx="6674416" cy="496647"/>
            <a:chOff x="644526" y="2766774"/>
            <a:chExt cx="13350569" cy="993289"/>
          </a:xfrm>
        </p:grpSpPr>
        <p:sp>
          <p:nvSpPr>
            <p:cNvPr id="4" name="TextBox 3"/>
            <p:cNvSpPr txBox="1"/>
            <p:nvPr/>
          </p:nvSpPr>
          <p:spPr>
            <a:xfrm>
              <a:off x="1906586" y="2766774"/>
              <a:ext cx="12088509" cy="923326"/>
            </a:xfrm>
            <a:prstGeom prst="rect">
              <a:avLst/>
            </a:prstGeom>
            <a:noFill/>
          </p:spPr>
          <p:txBody>
            <a:bodyPr wrap="square" rtlCol="0">
              <a:spAutoFit/>
            </a:bodyPr>
            <a:lstStyle/>
            <a:p>
              <a:pPr defTabSz="1076536"/>
              <a:r>
                <a:rPr lang="en-US" sz="2400" b="1" i="1" dirty="0" err="1" smtClean="0">
                  <a:solidFill>
                    <a:srgbClr val="4BACC6">
                      <a:lumMod val="75000"/>
                    </a:srgbClr>
                  </a:solidFill>
                  <a:latin typeface="Tahoma" panose="020B0604030504040204" pitchFamily="34" charset="0"/>
                  <a:ea typeface="Tahoma" panose="020B0604030504040204" pitchFamily="34" charset="0"/>
                  <a:cs typeface="Tahoma" panose="020B0604030504040204" pitchFamily="34" charset="0"/>
                </a:rPr>
                <a:t>Các</a:t>
              </a:r>
              <a:r>
                <a:rPr lang="en-US" sz="2400" b="1" i="1" dirty="0" smtClean="0">
                  <a:solidFill>
                    <a:srgbClr val="4BACC6">
                      <a:lumMod val="75000"/>
                    </a:srgbClr>
                  </a:solidFill>
                  <a:latin typeface="Tahoma" panose="020B0604030504040204" pitchFamily="34" charset="0"/>
                  <a:ea typeface="Tahoma" panose="020B0604030504040204" pitchFamily="34" charset="0"/>
                  <a:cs typeface="Tahoma" panose="020B0604030504040204" pitchFamily="34" charset="0"/>
                </a:rPr>
                <a:t> </a:t>
              </a:r>
              <a:r>
                <a:rPr lang="en-US" sz="2400" b="1" i="1" dirty="0" err="1" smtClean="0">
                  <a:solidFill>
                    <a:srgbClr val="4BACC6">
                      <a:lumMod val="75000"/>
                    </a:srgbClr>
                  </a:solidFill>
                  <a:latin typeface="Tahoma" panose="020B0604030504040204" pitchFamily="34" charset="0"/>
                  <a:ea typeface="Tahoma" panose="020B0604030504040204" pitchFamily="34" charset="0"/>
                  <a:cs typeface="Tahoma" panose="020B0604030504040204" pitchFamily="34" charset="0"/>
                </a:rPr>
                <a:t>hình</a:t>
              </a:r>
              <a:r>
                <a:rPr lang="en-US" sz="2400" b="1" i="1" dirty="0" smtClean="0">
                  <a:solidFill>
                    <a:srgbClr val="4BACC6">
                      <a:lumMod val="75000"/>
                    </a:srgbClr>
                  </a:solidFill>
                  <a:latin typeface="Tahoma" panose="020B0604030504040204" pitchFamily="34" charset="0"/>
                  <a:ea typeface="Tahoma" panose="020B0604030504040204" pitchFamily="34" charset="0"/>
                  <a:cs typeface="Tahoma" panose="020B0604030504040204" pitchFamily="34" charset="0"/>
                </a:rPr>
                <a:t> </a:t>
              </a:r>
              <a:r>
                <a:rPr lang="en-US" sz="2400" b="1" i="1" dirty="0" err="1" smtClean="0">
                  <a:solidFill>
                    <a:srgbClr val="4BACC6">
                      <a:lumMod val="75000"/>
                    </a:srgbClr>
                  </a:solidFill>
                  <a:latin typeface="Tahoma" panose="020B0604030504040204" pitchFamily="34" charset="0"/>
                  <a:ea typeface="Tahoma" panose="020B0604030504040204" pitchFamily="34" charset="0"/>
                  <a:cs typeface="Tahoma" panose="020B0604030504040204" pitchFamily="34" charset="0"/>
                </a:rPr>
                <a:t>thức</a:t>
              </a:r>
              <a:r>
                <a:rPr lang="en-US" sz="2400" b="1" i="1" dirty="0" smtClean="0">
                  <a:solidFill>
                    <a:srgbClr val="4BACC6">
                      <a:lumMod val="75000"/>
                    </a:srgbClr>
                  </a:solidFill>
                  <a:latin typeface="Tahoma" panose="020B0604030504040204" pitchFamily="34" charset="0"/>
                  <a:ea typeface="Tahoma" panose="020B0604030504040204" pitchFamily="34" charset="0"/>
                  <a:cs typeface="Tahoma" panose="020B0604030504040204" pitchFamily="34" charset="0"/>
                </a:rPr>
                <a:t> </a:t>
              </a:r>
              <a:r>
                <a:rPr lang="en-US" sz="2400" b="1" i="1" dirty="0" err="1" smtClean="0">
                  <a:solidFill>
                    <a:srgbClr val="4BACC6">
                      <a:lumMod val="75000"/>
                    </a:srgbClr>
                  </a:solidFill>
                  <a:latin typeface="Tahoma" panose="020B0604030504040204" pitchFamily="34" charset="0"/>
                  <a:ea typeface="Tahoma" panose="020B0604030504040204" pitchFamily="34" charset="0"/>
                  <a:cs typeface="Tahoma" panose="020B0604030504040204" pitchFamily="34" charset="0"/>
                </a:rPr>
                <a:t>của</a:t>
              </a:r>
              <a:r>
                <a:rPr lang="en-US" sz="2400" b="1" i="1" dirty="0" smtClean="0">
                  <a:solidFill>
                    <a:srgbClr val="4BACC6">
                      <a:lumMod val="75000"/>
                    </a:srgbClr>
                  </a:solidFill>
                  <a:latin typeface="Tahoma" panose="020B0604030504040204" pitchFamily="34" charset="0"/>
                  <a:ea typeface="Tahoma" panose="020B0604030504040204" pitchFamily="34" charset="0"/>
                  <a:cs typeface="Tahoma" panose="020B0604030504040204" pitchFamily="34" charset="0"/>
                </a:rPr>
                <a:t> </a:t>
              </a:r>
              <a:r>
                <a:rPr lang="en-US" sz="2400" b="1" i="1" dirty="0" err="1" smtClean="0">
                  <a:solidFill>
                    <a:srgbClr val="4BACC6">
                      <a:lumMod val="75000"/>
                    </a:srgbClr>
                  </a:solidFill>
                  <a:latin typeface="Tahoma" panose="020B0604030504040204" pitchFamily="34" charset="0"/>
                  <a:ea typeface="Tahoma" panose="020B0604030504040204" pitchFamily="34" charset="0"/>
                  <a:cs typeface="Tahoma" panose="020B0604030504040204" pitchFamily="34" charset="0"/>
                </a:rPr>
                <a:t>văn</a:t>
              </a:r>
              <a:r>
                <a:rPr lang="en-US" sz="2400" b="1" i="1" dirty="0" smtClean="0">
                  <a:solidFill>
                    <a:srgbClr val="4BACC6">
                      <a:lumMod val="75000"/>
                    </a:srgbClr>
                  </a:solidFill>
                  <a:latin typeface="Tahoma" panose="020B0604030504040204" pitchFamily="34" charset="0"/>
                  <a:ea typeface="Tahoma" panose="020B0604030504040204" pitchFamily="34" charset="0"/>
                  <a:cs typeface="Tahoma" panose="020B0604030504040204" pitchFamily="34" charset="0"/>
                </a:rPr>
                <a:t> </a:t>
              </a:r>
              <a:r>
                <a:rPr lang="en-US" sz="2400" b="1" i="1" dirty="0" err="1" smtClean="0">
                  <a:solidFill>
                    <a:srgbClr val="4BACC6">
                      <a:lumMod val="75000"/>
                    </a:srgbClr>
                  </a:solidFill>
                  <a:latin typeface="Tahoma" panose="020B0604030504040204" pitchFamily="34" charset="0"/>
                  <a:ea typeface="Tahoma" panose="020B0604030504040204" pitchFamily="34" charset="0"/>
                  <a:cs typeface="Tahoma" panose="020B0604030504040204" pitchFamily="34" charset="0"/>
                </a:rPr>
                <a:t>bản</a:t>
              </a:r>
              <a:r>
                <a:rPr lang="en-US" sz="2400" b="1" i="1" dirty="0" smtClean="0">
                  <a:solidFill>
                    <a:srgbClr val="4BACC6">
                      <a:lumMod val="75000"/>
                    </a:srgbClr>
                  </a:solidFill>
                  <a:latin typeface="Tahoma" panose="020B0604030504040204" pitchFamily="34" charset="0"/>
                  <a:ea typeface="Tahoma" panose="020B0604030504040204" pitchFamily="34" charset="0"/>
                  <a:cs typeface="Tahoma" panose="020B0604030504040204" pitchFamily="34" charset="0"/>
                </a:rPr>
                <a:t> </a:t>
              </a:r>
              <a:r>
                <a:rPr lang="en-US" sz="2400" b="1" i="1" dirty="0" err="1" smtClean="0">
                  <a:solidFill>
                    <a:srgbClr val="4BACC6">
                      <a:lumMod val="75000"/>
                    </a:srgbClr>
                  </a:solidFill>
                  <a:latin typeface="Tahoma" panose="020B0604030504040204" pitchFamily="34" charset="0"/>
                  <a:ea typeface="Tahoma" panose="020B0604030504040204" pitchFamily="34" charset="0"/>
                  <a:cs typeface="Tahoma" panose="020B0604030504040204" pitchFamily="34" charset="0"/>
                </a:rPr>
                <a:t>thông</a:t>
              </a:r>
              <a:r>
                <a:rPr lang="en-US" sz="2400" b="1" i="1" dirty="0" smtClean="0">
                  <a:solidFill>
                    <a:srgbClr val="4BACC6">
                      <a:lumMod val="75000"/>
                    </a:srgbClr>
                  </a:solidFill>
                  <a:latin typeface="Tahoma" panose="020B0604030504040204" pitchFamily="34" charset="0"/>
                  <a:ea typeface="Tahoma" panose="020B0604030504040204" pitchFamily="34" charset="0"/>
                  <a:cs typeface="Tahoma" panose="020B0604030504040204" pitchFamily="34" charset="0"/>
                </a:rPr>
                <a:t> tin</a:t>
              </a:r>
              <a:endParaRPr lang="vi-VN" sz="2400" b="1" i="1" dirty="0">
                <a:solidFill>
                  <a:srgbClr val="4BACC6">
                    <a:lumMod val="75000"/>
                  </a:srgbClr>
                </a:solidFill>
                <a:latin typeface="Tahoma" panose="020B0604030504040204" pitchFamily="34" charset="0"/>
                <a:ea typeface="Tahoma" panose="020B0604030504040204" pitchFamily="34" charset="0"/>
                <a:cs typeface="Tahoma" panose="020B0604030504040204" pitchFamily="34" charset="0"/>
              </a:endParaRPr>
            </a:p>
          </p:txBody>
        </p:sp>
        <p:sp>
          <p:nvSpPr>
            <p:cNvPr id="5" name="Rounded Rectangle 4"/>
            <p:cNvSpPr/>
            <p:nvPr/>
          </p:nvSpPr>
          <p:spPr>
            <a:xfrm>
              <a:off x="644526" y="2823876"/>
              <a:ext cx="1269206" cy="804672"/>
            </a:xfrm>
            <a:prstGeom prst="roundRect">
              <a:avLst/>
            </a:prstGeom>
            <a:solidFill>
              <a:schemeClr val="accent5">
                <a:lumMod val="7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76536"/>
              <a:endParaRPr lang="en-US" sz="2133" i="1">
                <a:solidFill>
                  <a:prstClr val="white"/>
                </a:solidFill>
              </a:endParaRPr>
            </a:p>
          </p:txBody>
        </p:sp>
        <p:sp>
          <p:nvSpPr>
            <p:cNvPr id="6" name="TextBox 5"/>
            <p:cNvSpPr txBox="1"/>
            <p:nvPr/>
          </p:nvSpPr>
          <p:spPr>
            <a:xfrm>
              <a:off x="957123" y="2795828"/>
              <a:ext cx="783010" cy="964235"/>
            </a:xfrm>
            <a:prstGeom prst="rect">
              <a:avLst/>
            </a:prstGeom>
            <a:noFill/>
          </p:spPr>
          <p:txBody>
            <a:bodyPr wrap="none" rtlCol="0">
              <a:spAutoFit/>
            </a:bodyPr>
            <a:lstStyle/>
            <a:p>
              <a:pPr algn="ctr" defTabSz="1076536"/>
              <a:r>
                <a:rPr lang="en-US" sz="2533" b="1" i="1" dirty="0">
                  <a:solidFill>
                    <a:prstClr val="white"/>
                  </a:solidFill>
                  <a:latin typeface="Tahoma" panose="020B0604030504040204" pitchFamily="34" charset="0"/>
                  <a:ea typeface="Tahoma" panose="020B0604030504040204" pitchFamily="34" charset="0"/>
                  <a:cs typeface="Tahoma" panose="020B0604030504040204" pitchFamily="34" charset="0"/>
                </a:rPr>
                <a:t>1</a:t>
              </a:r>
            </a:p>
          </p:txBody>
        </p:sp>
      </p:grpSp>
      <p:grpSp>
        <p:nvGrpSpPr>
          <p:cNvPr id="10" name="Group 9"/>
          <p:cNvGrpSpPr>
            <a:grpSpLocks noChangeAspect="1"/>
          </p:cNvGrpSpPr>
          <p:nvPr/>
        </p:nvGrpSpPr>
        <p:grpSpPr>
          <a:xfrm>
            <a:off x="256687" y="1423963"/>
            <a:ext cx="3469209" cy="3543994"/>
            <a:chOff x="30480" y="591820"/>
            <a:chExt cx="12736830" cy="12259310"/>
          </a:xfrm>
        </p:grpSpPr>
        <p:sp>
          <p:nvSpPr>
            <p:cNvPr id="11" name="Freeform 10"/>
            <p:cNvSpPr/>
            <p:nvPr/>
          </p:nvSpPr>
          <p:spPr>
            <a:xfrm>
              <a:off x="30480" y="591820"/>
              <a:ext cx="12736830" cy="12259310"/>
            </a:xfrm>
            <a:custGeom>
              <a:avLst/>
              <a:gdLst/>
              <a:ahLst/>
              <a:cxnLst/>
              <a:rect l="l" t="t" r="r" b="b"/>
              <a:pathLst>
                <a:path w="12736830" h="12259310">
                  <a:moveTo>
                    <a:pt x="11925300" y="4271010"/>
                  </a:moveTo>
                  <a:cubicBezTo>
                    <a:pt x="10819131" y="2120900"/>
                    <a:pt x="8590281" y="544830"/>
                    <a:pt x="6215380" y="297180"/>
                  </a:cubicBezTo>
                  <a:cubicBezTo>
                    <a:pt x="4277360" y="0"/>
                    <a:pt x="3002280" y="913130"/>
                    <a:pt x="1960880" y="2170430"/>
                  </a:cubicBezTo>
                  <a:cubicBezTo>
                    <a:pt x="919480" y="3427730"/>
                    <a:pt x="365760" y="5030470"/>
                    <a:pt x="142240" y="6647180"/>
                  </a:cubicBezTo>
                  <a:cubicBezTo>
                    <a:pt x="24130" y="7500620"/>
                    <a:pt x="0" y="8406130"/>
                    <a:pt x="361950" y="9188450"/>
                  </a:cubicBezTo>
                  <a:cubicBezTo>
                    <a:pt x="820420" y="10180319"/>
                    <a:pt x="1822450" y="10811510"/>
                    <a:pt x="2842260" y="11203940"/>
                  </a:cubicBezTo>
                  <a:cubicBezTo>
                    <a:pt x="5585460" y="12259310"/>
                    <a:pt x="8953500" y="11850370"/>
                    <a:pt x="11088370" y="9828530"/>
                  </a:cubicBezTo>
                  <a:cubicBezTo>
                    <a:pt x="11756390" y="9196070"/>
                    <a:pt x="12303760" y="8403590"/>
                    <a:pt x="12499340" y="7504430"/>
                  </a:cubicBezTo>
                  <a:cubicBezTo>
                    <a:pt x="12736830" y="6413500"/>
                    <a:pt x="12435840" y="5264150"/>
                    <a:pt x="11925300" y="4271010"/>
                  </a:cubicBezTo>
                  <a:close/>
                </a:path>
              </a:pathLst>
            </a:custGeom>
            <a:blipFill>
              <a:blip r:embed="rId3"/>
              <a:stretch>
                <a:fillRect l="-11634" t="-5134" r="-11147" b="5134"/>
              </a:stretch>
            </a:blipFill>
          </p:spPr>
        </p:sp>
      </p:grpSp>
      <p:sp>
        <p:nvSpPr>
          <p:cNvPr id="12" name="TextBox 11">
            <a:extLst>
              <a:ext uri="{FF2B5EF4-FFF2-40B4-BE49-F238E27FC236}">
                <a16:creationId xmlns="" xmlns:a16="http://schemas.microsoft.com/office/drawing/2014/main" id="{37934291-9B0C-43D1-A269-035C2538A8B9}"/>
              </a:ext>
            </a:extLst>
          </p:cNvPr>
          <p:cNvSpPr txBox="1"/>
          <p:nvPr/>
        </p:nvSpPr>
        <p:spPr>
          <a:xfrm>
            <a:off x="2482429" y="1064659"/>
            <a:ext cx="1964723" cy="742511"/>
          </a:xfrm>
          <a:prstGeom prst="rect">
            <a:avLst/>
          </a:prstGeom>
          <a:solidFill>
            <a:schemeClr val="accent5">
              <a:lumMod val="75000"/>
            </a:schemeClr>
          </a:solidFill>
          <a:ln>
            <a:solidFill>
              <a:schemeClr val="bg1"/>
            </a:solidFill>
          </a:ln>
        </p:spPr>
        <p:style>
          <a:lnRef idx="2">
            <a:schemeClr val="accent1"/>
          </a:lnRef>
          <a:fillRef idx="1">
            <a:schemeClr val="lt1"/>
          </a:fillRef>
          <a:effectRef idx="0">
            <a:schemeClr val="accent1"/>
          </a:effectRef>
          <a:fontRef idx="minor">
            <a:schemeClr val="dk1"/>
          </a:fontRef>
        </p:style>
        <p:txBody>
          <a:bodyPr wrap="square" rtlCol="0">
            <a:spAutoFit/>
          </a:bodyPr>
          <a:lstStyle/>
          <a:p>
            <a:pPr algn="ctr">
              <a:lnSpc>
                <a:spcPct val="150000"/>
              </a:lnSpc>
            </a:pPr>
            <a:r>
              <a:rPr lang="en-US" sz="3200" b="1" i="1" dirty="0" err="1" smtClean="0">
                <a:solidFill>
                  <a:schemeClr val="bg1"/>
                </a:solidFill>
                <a:latin typeface="Times New Roman" panose="02020603050405020304" pitchFamily="18" charset="0"/>
                <a:cs typeface="Times New Roman" panose="02020603050405020304" pitchFamily="18" charset="0"/>
              </a:rPr>
              <a:t>Đề</a:t>
            </a:r>
            <a:r>
              <a:rPr lang="en-US" sz="3200" b="1" i="1" dirty="0" smtClean="0">
                <a:solidFill>
                  <a:schemeClr val="bg1"/>
                </a:solidFill>
                <a:latin typeface="Times New Roman" panose="02020603050405020304" pitchFamily="18" charset="0"/>
                <a:cs typeface="Times New Roman" panose="02020603050405020304" pitchFamily="18" charset="0"/>
              </a:rPr>
              <a:t> </a:t>
            </a:r>
            <a:r>
              <a:rPr lang="en-US" sz="3200" b="1" i="1" dirty="0" err="1" smtClean="0">
                <a:solidFill>
                  <a:schemeClr val="bg1"/>
                </a:solidFill>
                <a:latin typeface="Times New Roman" panose="02020603050405020304" pitchFamily="18" charset="0"/>
                <a:cs typeface="Times New Roman" panose="02020603050405020304" pitchFamily="18" charset="0"/>
              </a:rPr>
              <a:t>mục</a:t>
            </a:r>
            <a:endParaRPr lang="en-US" sz="3200" b="1" i="1" dirty="0">
              <a:solidFill>
                <a:schemeClr val="bg1"/>
              </a:solidFill>
              <a:latin typeface="Times New Roman" panose="02020603050405020304" pitchFamily="18" charset="0"/>
              <a:cs typeface="Times New Roman" panose="02020603050405020304" pitchFamily="18" charset="0"/>
            </a:endParaRPr>
          </a:p>
        </p:txBody>
      </p:sp>
      <p:sp>
        <p:nvSpPr>
          <p:cNvPr id="13" name="TextBox 12"/>
          <p:cNvSpPr txBox="1"/>
          <p:nvPr/>
        </p:nvSpPr>
        <p:spPr>
          <a:xfrm>
            <a:off x="4705710" y="1162353"/>
            <a:ext cx="11132708" cy="523220"/>
          </a:xfrm>
          <a:prstGeom prst="rect">
            <a:avLst/>
          </a:prstGeom>
          <a:noFill/>
        </p:spPr>
        <p:txBody>
          <a:bodyPr wrap="square" rtlCol="0">
            <a:spAutoFit/>
          </a:bodyPr>
          <a:lstStyle/>
          <a:p>
            <a:pPr algn="just"/>
            <a:r>
              <a:rPr lang="en-US" sz="2800" b="1" dirty="0" smtClean="0">
                <a:solidFill>
                  <a:prstClr val="black"/>
                </a:solidFill>
                <a:latin typeface="Times New Roman" panose="02020603050405020304" pitchFamily="18" charset="0"/>
                <a:cs typeface="Times New Roman" panose="02020603050405020304" pitchFamily="18" charset="0"/>
              </a:rPr>
              <a:t>4 </a:t>
            </a:r>
            <a:r>
              <a:rPr lang="en-US" sz="2800" b="1" dirty="0" err="1" smtClean="0">
                <a:solidFill>
                  <a:prstClr val="black"/>
                </a:solidFill>
                <a:latin typeface="Times New Roman" panose="02020603050405020304" pitchFamily="18" charset="0"/>
                <a:cs typeface="Times New Roman" panose="02020603050405020304" pitchFamily="18" charset="0"/>
              </a:rPr>
              <a:t>đề</a:t>
            </a:r>
            <a:r>
              <a:rPr lang="en-US" sz="2800" b="1" dirty="0" smtClean="0">
                <a:solidFill>
                  <a:prstClr val="black"/>
                </a:solidFill>
                <a:latin typeface="Times New Roman" panose="02020603050405020304" pitchFamily="18" charset="0"/>
                <a:cs typeface="Times New Roman" panose="02020603050405020304" pitchFamily="18" charset="0"/>
              </a:rPr>
              <a:t> </a:t>
            </a:r>
            <a:r>
              <a:rPr lang="en-US" sz="2800" b="1" dirty="0" err="1" smtClean="0">
                <a:solidFill>
                  <a:prstClr val="black"/>
                </a:solidFill>
                <a:latin typeface="Times New Roman" panose="02020603050405020304" pitchFamily="18" charset="0"/>
                <a:cs typeface="Times New Roman" panose="02020603050405020304" pitchFamily="18" charset="0"/>
              </a:rPr>
              <a:t>mục</a:t>
            </a:r>
            <a:r>
              <a:rPr lang="en-US" sz="2800" b="1" dirty="0" smtClean="0">
                <a:solidFill>
                  <a:prstClr val="black"/>
                </a:solidFill>
                <a:latin typeface="Times New Roman" panose="02020603050405020304" pitchFamily="18" charset="0"/>
                <a:cs typeface="Times New Roman" panose="02020603050405020304" pitchFamily="18" charset="0"/>
              </a:rPr>
              <a:t> (</a:t>
            </a:r>
            <a:r>
              <a:rPr lang="en-US" sz="2800" b="1" dirty="0" err="1" smtClean="0">
                <a:solidFill>
                  <a:prstClr val="black"/>
                </a:solidFill>
                <a:latin typeface="Times New Roman" panose="02020603050405020304" pitchFamily="18" charset="0"/>
                <a:cs typeface="Times New Roman" panose="02020603050405020304" pitchFamily="18" charset="0"/>
              </a:rPr>
              <a:t>phần</a:t>
            </a:r>
            <a:r>
              <a:rPr lang="en-US" sz="2800" b="1" dirty="0" smtClean="0">
                <a:solidFill>
                  <a:prstClr val="black"/>
                </a:solidFill>
                <a:latin typeface="Times New Roman" panose="02020603050405020304" pitchFamily="18" charset="0"/>
                <a:cs typeface="Times New Roman" panose="02020603050405020304" pitchFamily="18" charset="0"/>
              </a:rPr>
              <a:t> in </a:t>
            </a:r>
            <a:r>
              <a:rPr lang="en-US" sz="2800" b="1" dirty="0" err="1" smtClean="0">
                <a:solidFill>
                  <a:prstClr val="black"/>
                </a:solidFill>
                <a:latin typeface="Times New Roman" panose="02020603050405020304" pitchFamily="18" charset="0"/>
                <a:cs typeface="Times New Roman" panose="02020603050405020304" pitchFamily="18" charset="0"/>
              </a:rPr>
              <a:t>đậm</a:t>
            </a:r>
            <a:r>
              <a:rPr lang="en-US" sz="2800" b="1" dirty="0" smtClean="0">
                <a:solidFill>
                  <a:prstClr val="black"/>
                </a:solidFill>
                <a:latin typeface="Times New Roman" panose="02020603050405020304" pitchFamily="18" charset="0"/>
                <a:cs typeface="Times New Roman" panose="02020603050405020304" pitchFamily="18" charset="0"/>
              </a:rPr>
              <a:t> </a:t>
            </a:r>
            <a:r>
              <a:rPr lang="en-US" sz="2800" b="1" dirty="0" err="1" smtClean="0">
                <a:solidFill>
                  <a:prstClr val="black"/>
                </a:solidFill>
                <a:latin typeface="Times New Roman" panose="02020603050405020304" pitchFamily="18" charset="0"/>
                <a:cs typeface="Times New Roman" panose="02020603050405020304" pitchFamily="18" charset="0"/>
              </a:rPr>
              <a:t>trước</a:t>
            </a:r>
            <a:r>
              <a:rPr lang="en-US" sz="2800" b="1" dirty="0" smtClean="0">
                <a:solidFill>
                  <a:prstClr val="black"/>
                </a:solidFill>
                <a:latin typeface="Times New Roman" panose="02020603050405020304" pitchFamily="18" charset="0"/>
                <a:cs typeface="Times New Roman" panose="02020603050405020304" pitchFamily="18" charset="0"/>
              </a:rPr>
              <a:t> </a:t>
            </a:r>
            <a:r>
              <a:rPr lang="en-US" sz="2800" b="1" dirty="0" err="1" smtClean="0">
                <a:solidFill>
                  <a:prstClr val="black"/>
                </a:solidFill>
                <a:latin typeface="Times New Roman" panose="02020603050405020304" pitchFamily="18" charset="0"/>
                <a:cs typeface="Times New Roman" panose="02020603050405020304" pitchFamily="18" charset="0"/>
              </a:rPr>
              <a:t>mỗi</a:t>
            </a:r>
            <a:r>
              <a:rPr lang="en-US" sz="2800" b="1" dirty="0" smtClean="0">
                <a:solidFill>
                  <a:prstClr val="black"/>
                </a:solidFill>
                <a:latin typeface="Times New Roman" panose="02020603050405020304" pitchFamily="18" charset="0"/>
                <a:cs typeface="Times New Roman" panose="02020603050405020304" pitchFamily="18" charset="0"/>
              </a:rPr>
              <a:t> </a:t>
            </a:r>
            <a:r>
              <a:rPr lang="en-US" sz="2800" b="1" dirty="0" err="1" smtClean="0">
                <a:solidFill>
                  <a:prstClr val="black"/>
                </a:solidFill>
                <a:latin typeface="Times New Roman" panose="02020603050405020304" pitchFamily="18" charset="0"/>
                <a:cs typeface="Times New Roman" panose="02020603050405020304" pitchFamily="18" charset="0"/>
              </a:rPr>
              <a:t>đoạn</a:t>
            </a:r>
            <a:r>
              <a:rPr lang="en-US" sz="2800" b="1" dirty="0" smtClean="0">
                <a:solidFill>
                  <a:prstClr val="black"/>
                </a:solidFill>
                <a:latin typeface="Times New Roman" panose="02020603050405020304" pitchFamily="18" charset="0"/>
                <a:cs typeface="Times New Roman" panose="02020603050405020304" pitchFamily="18" charset="0"/>
              </a:rPr>
              <a:t> </a:t>
            </a:r>
            <a:r>
              <a:rPr lang="en-US" sz="2800" b="1" dirty="0" err="1" smtClean="0">
                <a:solidFill>
                  <a:prstClr val="black"/>
                </a:solidFill>
                <a:latin typeface="Times New Roman" panose="02020603050405020304" pitchFamily="18" charset="0"/>
                <a:cs typeface="Times New Roman" panose="02020603050405020304" pitchFamily="18" charset="0"/>
              </a:rPr>
              <a:t>văn</a:t>
            </a:r>
            <a:r>
              <a:rPr lang="en-US" sz="2800" b="1" dirty="0" smtClean="0">
                <a:solidFill>
                  <a:prstClr val="black"/>
                </a:solidFill>
                <a:latin typeface="Times New Roman" panose="02020603050405020304" pitchFamily="18" charset="0"/>
                <a:cs typeface="Times New Roman" panose="02020603050405020304" pitchFamily="18" charset="0"/>
              </a:rPr>
              <a:t>)</a:t>
            </a:r>
            <a:endParaRPr lang="en-US" sz="2800" b="1" dirty="0">
              <a:solidFill>
                <a:prstClr val="black"/>
              </a:solidFill>
              <a:latin typeface="Times New Roman" panose="02020603050405020304" pitchFamily="18" charset="0"/>
              <a:cs typeface="Times New Roman" panose="02020603050405020304" pitchFamily="18" charset="0"/>
            </a:endParaRPr>
          </a:p>
        </p:txBody>
      </p:sp>
      <p:sp>
        <p:nvSpPr>
          <p:cNvPr id="14" name="TextBox 13"/>
          <p:cNvSpPr txBox="1"/>
          <p:nvPr/>
        </p:nvSpPr>
        <p:spPr>
          <a:xfrm>
            <a:off x="3819081" y="2053497"/>
            <a:ext cx="8048085" cy="523220"/>
          </a:xfrm>
          <a:prstGeom prst="rect">
            <a:avLst/>
          </a:prstGeom>
          <a:noFill/>
        </p:spPr>
        <p:txBody>
          <a:bodyPr wrap="square" rtlCol="0">
            <a:spAutoFit/>
          </a:bodyPr>
          <a:lstStyle/>
          <a:p>
            <a:pPr algn="just"/>
            <a:r>
              <a:rPr lang="en-US" sz="2800" dirty="0" smtClean="0">
                <a:solidFill>
                  <a:prstClr val="black"/>
                </a:solidFill>
                <a:latin typeface="Times New Roman" panose="02020603050405020304" pitchFamily="18" charset="0"/>
                <a:cs typeface="Times New Roman" panose="02020603050405020304" pitchFamily="18" charset="0"/>
              </a:rPr>
              <a:t>+ </a:t>
            </a:r>
            <a:r>
              <a:rPr lang="en-US" sz="2800" dirty="0" err="1" smtClean="0">
                <a:solidFill>
                  <a:prstClr val="black"/>
                </a:solidFill>
                <a:latin typeface="Times New Roman" panose="02020603050405020304" pitchFamily="18" charset="0"/>
                <a:cs typeface="Times New Roman" panose="02020603050405020304" pitchFamily="18" charset="0"/>
              </a:rPr>
              <a:t>Thi</a:t>
            </a:r>
            <a:r>
              <a:rPr lang="en-US" sz="2800" dirty="0" smtClean="0">
                <a:solidFill>
                  <a:prstClr val="black"/>
                </a:solidFill>
                <a:latin typeface="Times New Roman" panose="02020603050405020304" pitchFamily="18" charset="0"/>
                <a:cs typeface="Times New Roman" panose="02020603050405020304" pitchFamily="18" charset="0"/>
              </a:rPr>
              <a:t> </a:t>
            </a:r>
            <a:r>
              <a:rPr lang="en-US" sz="2800" dirty="0" err="1" smtClean="0">
                <a:solidFill>
                  <a:prstClr val="black"/>
                </a:solidFill>
                <a:latin typeface="Times New Roman" panose="02020603050405020304" pitchFamily="18" charset="0"/>
                <a:cs typeface="Times New Roman" panose="02020603050405020304" pitchFamily="18" charset="0"/>
              </a:rPr>
              <a:t>nấu</a:t>
            </a:r>
            <a:r>
              <a:rPr lang="en-US" sz="2800" dirty="0" smtClean="0">
                <a:solidFill>
                  <a:prstClr val="black"/>
                </a:solidFill>
                <a:latin typeface="Times New Roman" panose="02020603050405020304" pitchFamily="18" charset="0"/>
                <a:cs typeface="Times New Roman" panose="02020603050405020304" pitchFamily="18" charset="0"/>
              </a:rPr>
              <a:t> </a:t>
            </a:r>
            <a:r>
              <a:rPr lang="en-US" sz="2800" dirty="0" err="1" smtClean="0">
                <a:solidFill>
                  <a:prstClr val="black"/>
                </a:solidFill>
                <a:latin typeface="Times New Roman" panose="02020603050405020304" pitchFamily="18" charset="0"/>
                <a:cs typeface="Times New Roman" panose="02020603050405020304" pitchFamily="18" charset="0"/>
              </a:rPr>
              <a:t>cơm</a:t>
            </a:r>
            <a:r>
              <a:rPr lang="en-US" sz="2800" dirty="0" smtClean="0">
                <a:solidFill>
                  <a:prstClr val="black"/>
                </a:solidFill>
                <a:latin typeface="Times New Roman" panose="02020603050405020304" pitchFamily="18" charset="0"/>
                <a:cs typeface="Times New Roman" panose="02020603050405020304" pitchFamily="18" charset="0"/>
              </a:rPr>
              <a:t> ở </a:t>
            </a:r>
            <a:r>
              <a:rPr lang="en-US" sz="2800" dirty="0" err="1" smtClean="0">
                <a:solidFill>
                  <a:prstClr val="black"/>
                </a:solidFill>
                <a:latin typeface="Times New Roman" panose="02020603050405020304" pitchFamily="18" charset="0"/>
                <a:cs typeface="Times New Roman" panose="02020603050405020304" pitchFamily="18" charset="0"/>
              </a:rPr>
              <a:t>hội</a:t>
            </a:r>
            <a:r>
              <a:rPr lang="en-US" sz="2800" dirty="0" smtClean="0">
                <a:solidFill>
                  <a:prstClr val="black"/>
                </a:solidFill>
                <a:latin typeface="Times New Roman" panose="02020603050405020304" pitchFamily="18" charset="0"/>
                <a:cs typeface="Times New Roman" panose="02020603050405020304" pitchFamily="18" charset="0"/>
              </a:rPr>
              <a:t> </a:t>
            </a:r>
            <a:r>
              <a:rPr lang="en-US" sz="2800" dirty="0" err="1" smtClean="0">
                <a:solidFill>
                  <a:prstClr val="black"/>
                </a:solidFill>
                <a:latin typeface="Times New Roman" panose="02020603050405020304" pitchFamily="18" charset="0"/>
                <a:cs typeface="Times New Roman" panose="02020603050405020304" pitchFamily="18" charset="0"/>
              </a:rPr>
              <a:t>Thị</a:t>
            </a:r>
            <a:r>
              <a:rPr lang="en-US" sz="2800" dirty="0" smtClean="0">
                <a:solidFill>
                  <a:prstClr val="black"/>
                </a:solidFill>
                <a:latin typeface="Times New Roman" panose="02020603050405020304" pitchFamily="18" charset="0"/>
                <a:cs typeface="Times New Roman" panose="02020603050405020304" pitchFamily="18" charset="0"/>
              </a:rPr>
              <a:t> </a:t>
            </a:r>
            <a:r>
              <a:rPr lang="en-US" sz="2800" dirty="0" err="1" smtClean="0">
                <a:solidFill>
                  <a:prstClr val="black"/>
                </a:solidFill>
                <a:latin typeface="Times New Roman" panose="02020603050405020304" pitchFamily="18" charset="0"/>
                <a:cs typeface="Times New Roman" panose="02020603050405020304" pitchFamily="18" charset="0"/>
              </a:rPr>
              <a:t>Cấm</a:t>
            </a:r>
            <a:r>
              <a:rPr lang="en-US" sz="2800" dirty="0" smtClean="0">
                <a:solidFill>
                  <a:prstClr val="black"/>
                </a:solidFill>
                <a:latin typeface="Times New Roman" panose="02020603050405020304" pitchFamily="18" charset="0"/>
                <a:cs typeface="Times New Roman" panose="02020603050405020304" pitchFamily="18" charset="0"/>
              </a:rPr>
              <a:t> (</a:t>
            </a:r>
            <a:r>
              <a:rPr lang="en-US" sz="2800" dirty="0" err="1" smtClean="0">
                <a:solidFill>
                  <a:prstClr val="black"/>
                </a:solidFill>
                <a:latin typeface="Times New Roman" panose="02020603050405020304" pitchFamily="18" charset="0"/>
                <a:cs typeface="Times New Roman" panose="02020603050405020304" pitchFamily="18" charset="0"/>
              </a:rPr>
              <a:t>Từ</a:t>
            </a:r>
            <a:r>
              <a:rPr lang="en-US" sz="2800" dirty="0" smtClean="0">
                <a:solidFill>
                  <a:prstClr val="black"/>
                </a:solidFill>
                <a:latin typeface="Times New Roman" panose="02020603050405020304" pitchFamily="18" charset="0"/>
                <a:cs typeface="Times New Roman" panose="02020603050405020304" pitchFamily="18" charset="0"/>
              </a:rPr>
              <a:t> </a:t>
            </a:r>
            <a:r>
              <a:rPr lang="en-US" sz="2800" dirty="0" err="1" smtClean="0">
                <a:solidFill>
                  <a:prstClr val="black"/>
                </a:solidFill>
                <a:latin typeface="Times New Roman" panose="02020603050405020304" pitchFamily="18" charset="0"/>
                <a:cs typeface="Times New Roman" panose="02020603050405020304" pitchFamily="18" charset="0"/>
              </a:rPr>
              <a:t>Liêm</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smtClean="0">
                <a:solidFill>
                  <a:prstClr val="black"/>
                </a:solidFill>
                <a:latin typeface="Times New Roman" panose="02020603050405020304" pitchFamily="18" charset="0"/>
                <a:cs typeface="Times New Roman" panose="02020603050405020304" pitchFamily="18" charset="0"/>
              </a:rPr>
              <a:t>– </a:t>
            </a:r>
            <a:r>
              <a:rPr lang="en-US" sz="2800" dirty="0" err="1" smtClean="0">
                <a:solidFill>
                  <a:prstClr val="black"/>
                </a:solidFill>
                <a:latin typeface="Times New Roman" panose="02020603050405020304" pitchFamily="18" charset="0"/>
                <a:cs typeface="Times New Roman" panose="02020603050405020304" pitchFamily="18" charset="0"/>
              </a:rPr>
              <a:t>Hà</a:t>
            </a:r>
            <a:r>
              <a:rPr lang="en-US" sz="2800" dirty="0" smtClean="0">
                <a:solidFill>
                  <a:prstClr val="black"/>
                </a:solidFill>
                <a:latin typeface="Times New Roman" panose="02020603050405020304" pitchFamily="18" charset="0"/>
                <a:cs typeface="Times New Roman" panose="02020603050405020304" pitchFamily="18" charset="0"/>
              </a:rPr>
              <a:t> </a:t>
            </a:r>
            <a:r>
              <a:rPr lang="en-US" sz="2800" dirty="0" err="1" smtClean="0">
                <a:solidFill>
                  <a:prstClr val="black"/>
                </a:solidFill>
                <a:latin typeface="Times New Roman" panose="02020603050405020304" pitchFamily="18" charset="0"/>
                <a:cs typeface="Times New Roman" panose="02020603050405020304" pitchFamily="18" charset="0"/>
              </a:rPr>
              <a:t>Nội</a:t>
            </a:r>
            <a:r>
              <a:rPr lang="en-US" sz="2800" dirty="0" smtClean="0">
                <a:solidFill>
                  <a:prstClr val="black"/>
                </a:solidFill>
                <a:latin typeface="Times New Roman" panose="02020603050405020304" pitchFamily="18" charset="0"/>
                <a:cs typeface="Times New Roman" panose="02020603050405020304" pitchFamily="18" charset="0"/>
              </a:rPr>
              <a:t>)</a:t>
            </a:r>
            <a:endParaRPr lang="en-US" sz="2800" dirty="0">
              <a:solidFill>
                <a:prstClr val="black"/>
              </a:solidFill>
              <a:latin typeface="Times New Roman" panose="02020603050405020304" pitchFamily="18" charset="0"/>
              <a:cs typeface="Times New Roman" panose="02020603050405020304" pitchFamily="18" charset="0"/>
            </a:endParaRPr>
          </a:p>
        </p:txBody>
      </p:sp>
      <p:sp>
        <p:nvSpPr>
          <p:cNvPr id="15" name="TextBox 14"/>
          <p:cNvSpPr txBox="1"/>
          <p:nvPr/>
        </p:nvSpPr>
        <p:spPr>
          <a:xfrm>
            <a:off x="3819081" y="2802387"/>
            <a:ext cx="7933967" cy="523220"/>
          </a:xfrm>
          <a:prstGeom prst="rect">
            <a:avLst/>
          </a:prstGeom>
          <a:noFill/>
        </p:spPr>
        <p:txBody>
          <a:bodyPr wrap="square" rtlCol="0">
            <a:spAutoFit/>
          </a:bodyPr>
          <a:lstStyle/>
          <a:p>
            <a:pPr algn="just"/>
            <a:r>
              <a:rPr lang="en-US" sz="2800" dirty="0" smtClean="0">
                <a:solidFill>
                  <a:prstClr val="black"/>
                </a:solidFill>
                <a:latin typeface="Times New Roman" panose="02020603050405020304" pitchFamily="18" charset="0"/>
                <a:cs typeface="Times New Roman" panose="02020603050405020304" pitchFamily="18" charset="0"/>
              </a:rPr>
              <a:t>+ </a:t>
            </a:r>
            <a:r>
              <a:rPr lang="en-US" sz="2800" dirty="0" err="1" smtClean="0">
                <a:solidFill>
                  <a:prstClr val="black"/>
                </a:solidFill>
                <a:latin typeface="Times New Roman" panose="02020603050405020304" pitchFamily="18" charset="0"/>
                <a:cs typeface="Times New Roman" panose="02020603050405020304" pitchFamily="18" charset="0"/>
              </a:rPr>
              <a:t>Thi</a:t>
            </a:r>
            <a:r>
              <a:rPr lang="en-US" sz="2800" dirty="0" smtClean="0">
                <a:solidFill>
                  <a:prstClr val="black"/>
                </a:solidFill>
                <a:latin typeface="Times New Roman" panose="02020603050405020304" pitchFamily="18" charset="0"/>
                <a:cs typeface="Times New Roman" panose="02020603050405020304" pitchFamily="18" charset="0"/>
              </a:rPr>
              <a:t> </a:t>
            </a:r>
            <a:r>
              <a:rPr lang="en-US" sz="2800" dirty="0" err="1" smtClean="0">
                <a:solidFill>
                  <a:prstClr val="black"/>
                </a:solidFill>
                <a:latin typeface="Times New Roman" panose="02020603050405020304" pitchFamily="18" charset="0"/>
                <a:cs typeface="Times New Roman" panose="02020603050405020304" pitchFamily="18" charset="0"/>
              </a:rPr>
              <a:t>nấu</a:t>
            </a:r>
            <a:r>
              <a:rPr lang="en-US" sz="2800" dirty="0" smtClean="0">
                <a:solidFill>
                  <a:prstClr val="black"/>
                </a:solidFill>
                <a:latin typeface="Times New Roman" panose="02020603050405020304" pitchFamily="18" charset="0"/>
                <a:cs typeface="Times New Roman" panose="02020603050405020304" pitchFamily="18" charset="0"/>
              </a:rPr>
              <a:t> </a:t>
            </a:r>
            <a:r>
              <a:rPr lang="en-US" sz="2800" dirty="0" err="1" smtClean="0">
                <a:solidFill>
                  <a:prstClr val="black"/>
                </a:solidFill>
                <a:latin typeface="Times New Roman" panose="02020603050405020304" pitchFamily="18" charset="0"/>
                <a:cs typeface="Times New Roman" panose="02020603050405020304" pitchFamily="18" charset="0"/>
              </a:rPr>
              <a:t>cơm</a:t>
            </a:r>
            <a:r>
              <a:rPr lang="en-US" sz="2800" dirty="0" smtClean="0">
                <a:solidFill>
                  <a:prstClr val="black"/>
                </a:solidFill>
                <a:latin typeface="Times New Roman" panose="02020603050405020304" pitchFamily="18" charset="0"/>
                <a:cs typeface="Times New Roman" panose="02020603050405020304" pitchFamily="18" charset="0"/>
              </a:rPr>
              <a:t> ở </a:t>
            </a:r>
            <a:r>
              <a:rPr lang="en-US" sz="2800" dirty="0" err="1" smtClean="0">
                <a:solidFill>
                  <a:prstClr val="black"/>
                </a:solidFill>
                <a:latin typeface="Times New Roman" panose="02020603050405020304" pitchFamily="18" charset="0"/>
                <a:cs typeface="Times New Roman" panose="02020603050405020304" pitchFamily="18" charset="0"/>
              </a:rPr>
              <a:t>hội</a:t>
            </a:r>
            <a:r>
              <a:rPr lang="en-US" sz="2800" dirty="0" smtClean="0">
                <a:solidFill>
                  <a:prstClr val="black"/>
                </a:solidFill>
                <a:latin typeface="Times New Roman" panose="02020603050405020304" pitchFamily="18" charset="0"/>
                <a:cs typeface="Times New Roman" panose="02020603050405020304" pitchFamily="18" charset="0"/>
              </a:rPr>
              <a:t> </a:t>
            </a:r>
            <a:r>
              <a:rPr lang="en-US" sz="2800" dirty="0" err="1" smtClean="0">
                <a:solidFill>
                  <a:prstClr val="black"/>
                </a:solidFill>
                <a:latin typeface="Times New Roman" panose="02020603050405020304" pitchFamily="18" charset="0"/>
                <a:cs typeface="Times New Roman" panose="02020603050405020304" pitchFamily="18" charset="0"/>
              </a:rPr>
              <a:t>làng</a:t>
            </a:r>
            <a:r>
              <a:rPr lang="en-US" sz="2800" dirty="0" smtClean="0">
                <a:solidFill>
                  <a:prstClr val="black"/>
                </a:solidFill>
                <a:latin typeface="Times New Roman" panose="02020603050405020304" pitchFamily="18" charset="0"/>
                <a:cs typeface="Times New Roman" panose="02020603050405020304" pitchFamily="18" charset="0"/>
              </a:rPr>
              <a:t> </a:t>
            </a:r>
            <a:r>
              <a:rPr lang="en-US" sz="2800" dirty="0" err="1" smtClean="0">
                <a:solidFill>
                  <a:prstClr val="black"/>
                </a:solidFill>
                <a:latin typeface="Times New Roman" panose="02020603050405020304" pitchFamily="18" charset="0"/>
                <a:cs typeface="Times New Roman" panose="02020603050405020304" pitchFamily="18" charset="0"/>
              </a:rPr>
              <a:t>Chuông</a:t>
            </a:r>
            <a:r>
              <a:rPr lang="en-US" sz="2800" dirty="0" smtClean="0">
                <a:solidFill>
                  <a:prstClr val="black"/>
                </a:solidFill>
                <a:latin typeface="Times New Roman" panose="02020603050405020304" pitchFamily="18" charset="0"/>
                <a:cs typeface="Times New Roman" panose="02020603050405020304" pitchFamily="18" charset="0"/>
              </a:rPr>
              <a:t> (</a:t>
            </a:r>
            <a:r>
              <a:rPr lang="en-US" sz="2800" dirty="0" err="1" smtClean="0">
                <a:solidFill>
                  <a:prstClr val="black"/>
                </a:solidFill>
                <a:latin typeface="Times New Roman" panose="02020603050405020304" pitchFamily="18" charset="0"/>
                <a:cs typeface="Times New Roman" panose="02020603050405020304" pitchFamily="18" charset="0"/>
              </a:rPr>
              <a:t>Hà</a:t>
            </a:r>
            <a:r>
              <a:rPr lang="en-US" sz="2800" dirty="0" smtClean="0">
                <a:solidFill>
                  <a:prstClr val="black"/>
                </a:solidFill>
                <a:latin typeface="Times New Roman" panose="02020603050405020304" pitchFamily="18" charset="0"/>
                <a:cs typeface="Times New Roman" panose="02020603050405020304" pitchFamily="18" charset="0"/>
              </a:rPr>
              <a:t> </a:t>
            </a:r>
            <a:r>
              <a:rPr lang="en-US" sz="2800" dirty="0" err="1" smtClean="0">
                <a:solidFill>
                  <a:prstClr val="black"/>
                </a:solidFill>
                <a:latin typeface="Times New Roman" panose="02020603050405020304" pitchFamily="18" charset="0"/>
                <a:cs typeface="Times New Roman" panose="02020603050405020304" pitchFamily="18" charset="0"/>
              </a:rPr>
              <a:t>Nội</a:t>
            </a:r>
            <a:r>
              <a:rPr lang="en-US" sz="2800" dirty="0" smtClean="0">
                <a:solidFill>
                  <a:prstClr val="black"/>
                </a:solidFill>
                <a:latin typeface="Times New Roman" panose="02020603050405020304" pitchFamily="18" charset="0"/>
                <a:cs typeface="Times New Roman" panose="02020603050405020304" pitchFamily="18" charset="0"/>
              </a:rPr>
              <a:t>)</a:t>
            </a:r>
            <a:endParaRPr lang="en-US" sz="2800" dirty="0">
              <a:solidFill>
                <a:prstClr val="black"/>
              </a:solidFill>
              <a:latin typeface="Times New Roman" panose="02020603050405020304" pitchFamily="18" charset="0"/>
              <a:cs typeface="Times New Roman" panose="02020603050405020304" pitchFamily="18" charset="0"/>
            </a:endParaRPr>
          </a:p>
        </p:txBody>
      </p:sp>
      <p:sp>
        <p:nvSpPr>
          <p:cNvPr id="16" name="TextBox 15"/>
          <p:cNvSpPr txBox="1"/>
          <p:nvPr/>
        </p:nvSpPr>
        <p:spPr>
          <a:xfrm>
            <a:off x="3819081" y="3551277"/>
            <a:ext cx="8749737" cy="523220"/>
          </a:xfrm>
          <a:prstGeom prst="rect">
            <a:avLst/>
          </a:prstGeom>
          <a:noFill/>
        </p:spPr>
        <p:txBody>
          <a:bodyPr wrap="square" rtlCol="0">
            <a:spAutoFit/>
          </a:bodyPr>
          <a:lstStyle/>
          <a:p>
            <a:pPr algn="just"/>
            <a:r>
              <a:rPr lang="en-US" sz="2800" dirty="0" smtClean="0">
                <a:solidFill>
                  <a:prstClr val="black"/>
                </a:solidFill>
                <a:latin typeface="Times New Roman" panose="02020603050405020304" pitchFamily="18" charset="0"/>
                <a:cs typeface="Times New Roman" panose="02020603050405020304" pitchFamily="18" charset="0"/>
              </a:rPr>
              <a:t>+ </a:t>
            </a:r>
            <a:r>
              <a:rPr lang="en-US" sz="2800" dirty="0" err="1" smtClean="0">
                <a:solidFill>
                  <a:prstClr val="black"/>
                </a:solidFill>
                <a:latin typeface="Times New Roman" panose="02020603050405020304" pitchFamily="18" charset="0"/>
                <a:cs typeface="Times New Roman" panose="02020603050405020304" pitchFamily="18" charset="0"/>
              </a:rPr>
              <a:t>Thi</a:t>
            </a:r>
            <a:r>
              <a:rPr lang="en-US" sz="2800" dirty="0" smtClean="0">
                <a:solidFill>
                  <a:prstClr val="black"/>
                </a:solidFill>
                <a:latin typeface="Times New Roman" panose="02020603050405020304" pitchFamily="18" charset="0"/>
                <a:cs typeface="Times New Roman" panose="02020603050405020304" pitchFamily="18" charset="0"/>
              </a:rPr>
              <a:t> </a:t>
            </a:r>
            <a:r>
              <a:rPr lang="en-US" sz="2800" dirty="0" err="1" smtClean="0">
                <a:solidFill>
                  <a:prstClr val="black"/>
                </a:solidFill>
                <a:latin typeface="Times New Roman" panose="02020603050405020304" pitchFamily="18" charset="0"/>
                <a:cs typeface="Times New Roman" panose="02020603050405020304" pitchFamily="18" charset="0"/>
              </a:rPr>
              <a:t>nấu</a:t>
            </a:r>
            <a:r>
              <a:rPr lang="en-US" sz="2800" dirty="0" smtClean="0">
                <a:solidFill>
                  <a:prstClr val="black"/>
                </a:solidFill>
                <a:latin typeface="Times New Roman" panose="02020603050405020304" pitchFamily="18" charset="0"/>
                <a:cs typeface="Times New Roman" panose="02020603050405020304" pitchFamily="18" charset="0"/>
              </a:rPr>
              <a:t> </a:t>
            </a:r>
            <a:r>
              <a:rPr lang="en-US" sz="2800" dirty="0" err="1" smtClean="0">
                <a:solidFill>
                  <a:prstClr val="black"/>
                </a:solidFill>
                <a:latin typeface="Times New Roman" panose="02020603050405020304" pitchFamily="18" charset="0"/>
                <a:cs typeface="Times New Roman" panose="02020603050405020304" pitchFamily="18" charset="0"/>
              </a:rPr>
              <a:t>cơm</a:t>
            </a:r>
            <a:r>
              <a:rPr lang="en-US" sz="2800" dirty="0" smtClean="0">
                <a:solidFill>
                  <a:prstClr val="black"/>
                </a:solidFill>
                <a:latin typeface="Times New Roman" panose="02020603050405020304" pitchFamily="18" charset="0"/>
                <a:cs typeface="Times New Roman" panose="02020603050405020304" pitchFamily="18" charset="0"/>
              </a:rPr>
              <a:t> ở </a:t>
            </a:r>
            <a:r>
              <a:rPr lang="en-US" sz="2800" dirty="0" err="1" smtClean="0">
                <a:solidFill>
                  <a:prstClr val="black"/>
                </a:solidFill>
                <a:latin typeface="Times New Roman" panose="02020603050405020304" pitchFamily="18" charset="0"/>
                <a:cs typeface="Times New Roman" panose="02020603050405020304" pitchFamily="18" charset="0"/>
              </a:rPr>
              <a:t>hội</a:t>
            </a:r>
            <a:r>
              <a:rPr lang="en-US" sz="2800" dirty="0" smtClean="0">
                <a:solidFill>
                  <a:prstClr val="black"/>
                </a:solidFill>
                <a:latin typeface="Times New Roman" panose="02020603050405020304" pitchFamily="18" charset="0"/>
                <a:cs typeface="Times New Roman" panose="02020603050405020304" pitchFamily="18" charset="0"/>
              </a:rPr>
              <a:t> </a:t>
            </a:r>
            <a:r>
              <a:rPr lang="en-US" sz="2800" dirty="0" err="1" smtClean="0">
                <a:solidFill>
                  <a:prstClr val="black"/>
                </a:solidFill>
                <a:latin typeface="Times New Roman" panose="02020603050405020304" pitchFamily="18" charset="0"/>
                <a:cs typeface="Times New Roman" panose="02020603050405020304" pitchFamily="18" charset="0"/>
              </a:rPr>
              <a:t>Từ</a:t>
            </a:r>
            <a:r>
              <a:rPr lang="en-US" sz="2800" dirty="0" smtClean="0">
                <a:solidFill>
                  <a:prstClr val="black"/>
                </a:solidFill>
                <a:latin typeface="Times New Roman" panose="02020603050405020304" pitchFamily="18" charset="0"/>
                <a:cs typeface="Times New Roman" panose="02020603050405020304" pitchFamily="18" charset="0"/>
              </a:rPr>
              <a:t> </a:t>
            </a:r>
            <a:r>
              <a:rPr lang="en-US" sz="2800" dirty="0" err="1" smtClean="0">
                <a:solidFill>
                  <a:prstClr val="black"/>
                </a:solidFill>
                <a:latin typeface="Times New Roman" panose="02020603050405020304" pitchFamily="18" charset="0"/>
                <a:cs typeface="Times New Roman" panose="02020603050405020304" pitchFamily="18" charset="0"/>
              </a:rPr>
              <a:t>Trọng</a:t>
            </a:r>
            <a:r>
              <a:rPr lang="en-US" sz="2800" dirty="0">
                <a:solidFill>
                  <a:prstClr val="black"/>
                </a:solidFill>
                <a:latin typeface="Times New Roman" panose="02020603050405020304" pitchFamily="18" charset="0"/>
                <a:cs typeface="Times New Roman" panose="02020603050405020304" pitchFamily="18" charset="0"/>
              </a:rPr>
              <a:t> </a:t>
            </a:r>
            <a:r>
              <a:rPr lang="en-US" sz="2800" dirty="0" smtClean="0">
                <a:solidFill>
                  <a:prstClr val="black"/>
                </a:solidFill>
                <a:latin typeface="Times New Roman" panose="02020603050405020304" pitchFamily="18" charset="0"/>
                <a:cs typeface="Times New Roman" panose="02020603050405020304" pitchFamily="18" charset="0"/>
              </a:rPr>
              <a:t>(</a:t>
            </a:r>
            <a:r>
              <a:rPr lang="en-US" sz="2800" dirty="0" err="1" smtClean="0">
                <a:solidFill>
                  <a:prstClr val="black"/>
                </a:solidFill>
                <a:latin typeface="Times New Roman" panose="02020603050405020304" pitchFamily="18" charset="0"/>
                <a:cs typeface="Times New Roman" panose="02020603050405020304" pitchFamily="18" charset="0"/>
              </a:rPr>
              <a:t>Hoằng</a:t>
            </a:r>
            <a:r>
              <a:rPr lang="en-US" sz="2800" dirty="0" smtClean="0">
                <a:solidFill>
                  <a:prstClr val="black"/>
                </a:solidFill>
                <a:latin typeface="Times New Roman" panose="02020603050405020304" pitchFamily="18" charset="0"/>
                <a:cs typeface="Times New Roman" panose="02020603050405020304" pitchFamily="18" charset="0"/>
              </a:rPr>
              <a:t> </a:t>
            </a:r>
            <a:r>
              <a:rPr lang="en-US" sz="2800" dirty="0" err="1" smtClean="0">
                <a:solidFill>
                  <a:prstClr val="black"/>
                </a:solidFill>
                <a:latin typeface="Times New Roman" panose="02020603050405020304" pitchFamily="18" charset="0"/>
                <a:cs typeface="Times New Roman" panose="02020603050405020304" pitchFamily="18" charset="0"/>
              </a:rPr>
              <a:t>Hóa</a:t>
            </a:r>
            <a:r>
              <a:rPr lang="en-US" sz="2800" dirty="0" smtClean="0">
                <a:solidFill>
                  <a:prstClr val="black"/>
                </a:solidFill>
                <a:latin typeface="Times New Roman" panose="02020603050405020304" pitchFamily="18" charset="0"/>
                <a:cs typeface="Times New Roman" panose="02020603050405020304" pitchFamily="18" charset="0"/>
              </a:rPr>
              <a:t> – </a:t>
            </a:r>
            <a:r>
              <a:rPr lang="en-US" sz="2800" dirty="0" err="1" smtClean="0">
                <a:solidFill>
                  <a:prstClr val="black"/>
                </a:solidFill>
                <a:latin typeface="Times New Roman" panose="02020603050405020304" pitchFamily="18" charset="0"/>
                <a:cs typeface="Times New Roman" panose="02020603050405020304" pitchFamily="18" charset="0"/>
              </a:rPr>
              <a:t>Thanh</a:t>
            </a:r>
            <a:r>
              <a:rPr lang="en-US" sz="2800" dirty="0" smtClean="0">
                <a:solidFill>
                  <a:prstClr val="black"/>
                </a:solidFill>
                <a:latin typeface="Times New Roman" panose="02020603050405020304" pitchFamily="18" charset="0"/>
                <a:cs typeface="Times New Roman" panose="02020603050405020304" pitchFamily="18" charset="0"/>
              </a:rPr>
              <a:t> </a:t>
            </a:r>
            <a:r>
              <a:rPr lang="en-US" sz="2800" dirty="0" err="1" smtClean="0">
                <a:solidFill>
                  <a:prstClr val="black"/>
                </a:solidFill>
                <a:latin typeface="Times New Roman" panose="02020603050405020304" pitchFamily="18" charset="0"/>
                <a:cs typeface="Times New Roman" panose="02020603050405020304" pitchFamily="18" charset="0"/>
              </a:rPr>
              <a:t>Hóa</a:t>
            </a:r>
            <a:r>
              <a:rPr lang="en-US" sz="2800" dirty="0" smtClean="0">
                <a:solidFill>
                  <a:prstClr val="black"/>
                </a:solidFill>
                <a:latin typeface="Times New Roman" panose="02020603050405020304" pitchFamily="18" charset="0"/>
                <a:cs typeface="Times New Roman" panose="02020603050405020304" pitchFamily="18" charset="0"/>
              </a:rPr>
              <a:t>)</a:t>
            </a:r>
            <a:endParaRPr lang="en-US" sz="2800" dirty="0">
              <a:solidFill>
                <a:prstClr val="black"/>
              </a:solidFill>
              <a:latin typeface="Times New Roman" panose="02020603050405020304" pitchFamily="18" charset="0"/>
              <a:cs typeface="Times New Roman" panose="02020603050405020304" pitchFamily="18" charset="0"/>
            </a:endParaRPr>
          </a:p>
        </p:txBody>
      </p:sp>
      <p:sp>
        <p:nvSpPr>
          <p:cNvPr id="17" name="TextBox 16"/>
          <p:cNvSpPr txBox="1"/>
          <p:nvPr/>
        </p:nvSpPr>
        <p:spPr>
          <a:xfrm>
            <a:off x="3805169" y="4276277"/>
            <a:ext cx="8075908" cy="523220"/>
          </a:xfrm>
          <a:prstGeom prst="rect">
            <a:avLst/>
          </a:prstGeom>
          <a:noFill/>
        </p:spPr>
        <p:txBody>
          <a:bodyPr wrap="square" rtlCol="0">
            <a:spAutoFit/>
          </a:bodyPr>
          <a:lstStyle/>
          <a:p>
            <a:pPr algn="just"/>
            <a:r>
              <a:rPr lang="en-US" sz="2800" dirty="0" smtClean="0">
                <a:solidFill>
                  <a:prstClr val="black"/>
                </a:solidFill>
                <a:latin typeface="Times New Roman" panose="02020603050405020304" pitchFamily="18" charset="0"/>
                <a:cs typeface="Times New Roman" panose="02020603050405020304" pitchFamily="18" charset="0"/>
              </a:rPr>
              <a:t>+ </a:t>
            </a:r>
            <a:r>
              <a:rPr lang="en-US" sz="2800" dirty="0" err="1" smtClean="0">
                <a:solidFill>
                  <a:prstClr val="black"/>
                </a:solidFill>
                <a:latin typeface="Times New Roman" panose="02020603050405020304" pitchFamily="18" charset="0"/>
                <a:cs typeface="Times New Roman" panose="02020603050405020304" pitchFamily="18" charset="0"/>
              </a:rPr>
              <a:t>Thi</a:t>
            </a:r>
            <a:r>
              <a:rPr lang="en-US" sz="2800" dirty="0" smtClean="0">
                <a:solidFill>
                  <a:prstClr val="black"/>
                </a:solidFill>
                <a:latin typeface="Times New Roman" panose="02020603050405020304" pitchFamily="18" charset="0"/>
                <a:cs typeface="Times New Roman" panose="02020603050405020304" pitchFamily="18" charset="0"/>
              </a:rPr>
              <a:t> </a:t>
            </a:r>
            <a:r>
              <a:rPr lang="en-US" sz="2800" dirty="0" err="1" smtClean="0">
                <a:solidFill>
                  <a:prstClr val="black"/>
                </a:solidFill>
                <a:latin typeface="Times New Roman" panose="02020603050405020304" pitchFamily="18" charset="0"/>
                <a:cs typeface="Times New Roman" panose="02020603050405020304" pitchFamily="18" charset="0"/>
              </a:rPr>
              <a:t>nấu</a:t>
            </a:r>
            <a:r>
              <a:rPr lang="en-US" sz="2800" dirty="0" smtClean="0">
                <a:solidFill>
                  <a:prstClr val="black"/>
                </a:solidFill>
                <a:latin typeface="Times New Roman" panose="02020603050405020304" pitchFamily="18" charset="0"/>
                <a:cs typeface="Times New Roman" panose="02020603050405020304" pitchFamily="18" charset="0"/>
              </a:rPr>
              <a:t> </a:t>
            </a:r>
            <a:r>
              <a:rPr lang="en-US" sz="2800" dirty="0" err="1" smtClean="0">
                <a:solidFill>
                  <a:prstClr val="black"/>
                </a:solidFill>
                <a:latin typeface="Times New Roman" panose="02020603050405020304" pitchFamily="18" charset="0"/>
                <a:cs typeface="Times New Roman" panose="02020603050405020304" pitchFamily="18" charset="0"/>
              </a:rPr>
              <a:t>cơm</a:t>
            </a:r>
            <a:r>
              <a:rPr lang="en-US" sz="2800" dirty="0" smtClean="0">
                <a:solidFill>
                  <a:prstClr val="black"/>
                </a:solidFill>
                <a:latin typeface="Times New Roman" panose="02020603050405020304" pitchFamily="18" charset="0"/>
                <a:cs typeface="Times New Roman" panose="02020603050405020304" pitchFamily="18" charset="0"/>
              </a:rPr>
              <a:t> ở </a:t>
            </a:r>
            <a:r>
              <a:rPr lang="en-US" sz="2800" dirty="0" err="1" smtClean="0">
                <a:solidFill>
                  <a:prstClr val="black"/>
                </a:solidFill>
                <a:latin typeface="Times New Roman" panose="02020603050405020304" pitchFamily="18" charset="0"/>
                <a:cs typeface="Times New Roman" panose="02020603050405020304" pitchFamily="18" charset="0"/>
              </a:rPr>
              <a:t>hội</a:t>
            </a:r>
            <a:r>
              <a:rPr lang="en-US" sz="2800" dirty="0" smtClean="0">
                <a:solidFill>
                  <a:prstClr val="black"/>
                </a:solidFill>
                <a:latin typeface="Times New Roman" panose="02020603050405020304" pitchFamily="18" charset="0"/>
                <a:cs typeface="Times New Roman" panose="02020603050405020304" pitchFamily="18" charset="0"/>
              </a:rPr>
              <a:t> </a:t>
            </a:r>
            <a:r>
              <a:rPr lang="en-US" sz="2800" dirty="0" err="1" smtClean="0">
                <a:solidFill>
                  <a:prstClr val="black"/>
                </a:solidFill>
                <a:latin typeface="Times New Roman" panose="02020603050405020304" pitchFamily="18" charset="0"/>
                <a:cs typeface="Times New Roman" panose="02020603050405020304" pitchFamily="18" charset="0"/>
              </a:rPr>
              <a:t>Hành</a:t>
            </a:r>
            <a:r>
              <a:rPr lang="en-US" sz="2800" dirty="0" smtClean="0">
                <a:solidFill>
                  <a:prstClr val="black"/>
                </a:solidFill>
                <a:latin typeface="Times New Roman" panose="02020603050405020304" pitchFamily="18" charset="0"/>
                <a:cs typeface="Times New Roman" panose="02020603050405020304" pitchFamily="18" charset="0"/>
              </a:rPr>
              <a:t> </a:t>
            </a:r>
            <a:r>
              <a:rPr lang="en-US" sz="2800" dirty="0" err="1" smtClean="0">
                <a:solidFill>
                  <a:prstClr val="black"/>
                </a:solidFill>
                <a:latin typeface="Times New Roman" panose="02020603050405020304" pitchFamily="18" charset="0"/>
                <a:cs typeface="Times New Roman" panose="02020603050405020304" pitchFamily="18" charset="0"/>
              </a:rPr>
              <a:t>Thiện</a:t>
            </a:r>
            <a:r>
              <a:rPr lang="en-US" sz="2800" dirty="0" smtClean="0">
                <a:solidFill>
                  <a:prstClr val="black"/>
                </a:solidFill>
                <a:latin typeface="Times New Roman" panose="02020603050405020304" pitchFamily="18" charset="0"/>
                <a:cs typeface="Times New Roman" panose="02020603050405020304" pitchFamily="18" charset="0"/>
              </a:rPr>
              <a:t> (Nam </a:t>
            </a:r>
            <a:r>
              <a:rPr lang="en-US" sz="2800" dirty="0" err="1" smtClean="0">
                <a:solidFill>
                  <a:prstClr val="black"/>
                </a:solidFill>
                <a:latin typeface="Times New Roman" panose="02020603050405020304" pitchFamily="18" charset="0"/>
                <a:cs typeface="Times New Roman" panose="02020603050405020304" pitchFamily="18" charset="0"/>
              </a:rPr>
              <a:t>Định</a:t>
            </a:r>
            <a:r>
              <a:rPr lang="en-US" sz="2800" dirty="0" smtClean="0">
                <a:solidFill>
                  <a:prstClr val="black"/>
                </a:solidFill>
                <a:latin typeface="Times New Roman" panose="02020603050405020304" pitchFamily="18" charset="0"/>
                <a:cs typeface="Times New Roman" panose="02020603050405020304" pitchFamily="18" charset="0"/>
              </a:rPr>
              <a:t>)</a:t>
            </a:r>
            <a:endParaRPr lang="en-US" sz="2800" dirty="0">
              <a:solidFill>
                <a:prstClr val="black"/>
              </a:solidFill>
              <a:latin typeface="Times New Roman" panose="02020603050405020304" pitchFamily="18" charset="0"/>
              <a:cs typeface="Times New Roman" panose="02020603050405020304" pitchFamily="18" charset="0"/>
            </a:endParaRPr>
          </a:p>
        </p:txBody>
      </p:sp>
      <p:sp>
        <p:nvSpPr>
          <p:cNvPr id="18" name="Rectangle 17"/>
          <p:cNvSpPr/>
          <p:nvPr/>
        </p:nvSpPr>
        <p:spPr>
          <a:xfrm>
            <a:off x="-171697" y="5096607"/>
            <a:ext cx="12420360" cy="1754326"/>
          </a:xfrm>
          <a:prstGeom prst="rect">
            <a:avLst/>
          </a:prstGeom>
          <a:solidFill>
            <a:srgbClr val="F0F8FA">
              <a:alpha val="83137"/>
            </a:srgbClr>
          </a:solidFill>
        </p:spPr>
        <p:txBody>
          <a:bodyPr wrap="square">
            <a:spAutoFit/>
          </a:bodyPr>
          <a:lstStyle/>
          <a:p>
            <a:pPr defTabSz="914103">
              <a:lnSpc>
                <a:spcPct val="150000"/>
              </a:lnSpc>
              <a:spcBef>
                <a:spcPct val="0"/>
              </a:spcBef>
            </a:pPr>
            <a:endParaRPr lang="en-SG" altLang="en-US" sz="2400" i="1" dirty="0" smtClean="0">
              <a:solidFill>
                <a:prstClr val="white"/>
              </a:solidFill>
              <a:latin typeface="Times New Roman" panose="02020603050405020304" pitchFamily="18" charset="0"/>
            </a:endParaRPr>
          </a:p>
          <a:p>
            <a:pPr defTabSz="914103">
              <a:lnSpc>
                <a:spcPct val="150000"/>
              </a:lnSpc>
              <a:spcBef>
                <a:spcPct val="0"/>
              </a:spcBef>
            </a:pPr>
            <a:endParaRPr lang="en-SG" altLang="en-US" sz="2400" i="1" dirty="0">
              <a:solidFill>
                <a:prstClr val="white"/>
              </a:solidFill>
              <a:latin typeface="Times New Roman" panose="02020603050405020304" pitchFamily="18" charset="0"/>
            </a:endParaRPr>
          </a:p>
          <a:p>
            <a:pPr defTabSz="914103">
              <a:lnSpc>
                <a:spcPct val="150000"/>
              </a:lnSpc>
              <a:spcBef>
                <a:spcPct val="0"/>
              </a:spcBef>
            </a:pPr>
            <a:endParaRPr lang="en-SG" altLang="en-US" sz="2400" i="1" dirty="0">
              <a:solidFill>
                <a:prstClr val="white"/>
              </a:solidFill>
              <a:latin typeface="Times New Roman" panose="02020603050405020304" pitchFamily="18" charset="0"/>
            </a:endParaRPr>
          </a:p>
        </p:txBody>
      </p:sp>
      <p:sp>
        <p:nvSpPr>
          <p:cNvPr id="19" name="TextBox 18"/>
          <p:cNvSpPr txBox="1"/>
          <p:nvPr/>
        </p:nvSpPr>
        <p:spPr>
          <a:xfrm>
            <a:off x="311287" y="4967957"/>
            <a:ext cx="11253444" cy="2031325"/>
          </a:xfrm>
          <a:prstGeom prst="rect">
            <a:avLst/>
          </a:prstGeom>
          <a:noFill/>
        </p:spPr>
        <p:txBody>
          <a:bodyPr wrap="square" rtlCol="0">
            <a:spAutoFit/>
          </a:bodyPr>
          <a:lstStyle/>
          <a:p>
            <a:pPr marL="457200" indent="-457200" algn="just">
              <a:lnSpc>
                <a:spcPct val="150000"/>
              </a:lnSpc>
              <a:buFont typeface="Wingdings" panose="05000000000000000000" pitchFamily="2" charset="2"/>
              <a:buChar char="è"/>
            </a:pPr>
            <a:r>
              <a:rPr lang="en-US" sz="2800" dirty="0" err="1" smtClean="0">
                <a:solidFill>
                  <a:srgbClr val="FF0000"/>
                </a:solidFill>
                <a:latin typeface="Times New Roman" panose="02020603050405020304" pitchFamily="18" charset="0"/>
                <a:cs typeface="Times New Roman" panose="02020603050405020304" pitchFamily="18" charset="0"/>
                <a:sym typeface="Wingdings" panose="05000000000000000000" pitchFamily="2" charset="2"/>
              </a:rPr>
              <a:t>Tạo</a:t>
            </a:r>
            <a:r>
              <a:rPr lang="en-US" sz="2800" dirty="0" smtClean="0">
                <a:solidFill>
                  <a:srgbClr val="FF0000"/>
                </a:solidFill>
                <a:latin typeface="Times New Roman" panose="02020603050405020304" pitchFamily="18" charset="0"/>
                <a:cs typeface="Times New Roman" panose="02020603050405020304" pitchFamily="18" charset="0"/>
                <a:sym typeface="Wingdings" panose="05000000000000000000" pitchFamily="2" charset="2"/>
              </a:rPr>
              <a:t> </a:t>
            </a:r>
            <a:r>
              <a:rPr lang="en-US" sz="2800" dirty="0" err="1" smtClean="0">
                <a:solidFill>
                  <a:srgbClr val="FF0000"/>
                </a:solidFill>
                <a:latin typeface="Times New Roman" panose="02020603050405020304" pitchFamily="18" charset="0"/>
                <a:cs typeface="Times New Roman" panose="02020603050405020304" pitchFamily="18" charset="0"/>
                <a:sym typeface="Wingdings" panose="05000000000000000000" pitchFamily="2" charset="2"/>
              </a:rPr>
              <a:t>bố</a:t>
            </a:r>
            <a:r>
              <a:rPr lang="en-US" sz="2800" dirty="0" smtClean="0">
                <a:solidFill>
                  <a:srgbClr val="FF0000"/>
                </a:solidFill>
                <a:latin typeface="Times New Roman" panose="02020603050405020304" pitchFamily="18" charset="0"/>
                <a:cs typeface="Times New Roman" panose="02020603050405020304" pitchFamily="18" charset="0"/>
                <a:sym typeface="Wingdings" panose="05000000000000000000" pitchFamily="2" charset="2"/>
              </a:rPr>
              <a:t> </a:t>
            </a:r>
            <a:r>
              <a:rPr lang="en-US" sz="2800" dirty="0" err="1" smtClean="0">
                <a:solidFill>
                  <a:srgbClr val="FF0000"/>
                </a:solidFill>
                <a:latin typeface="Times New Roman" panose="02020603050405020304" pitchFamily="18" charset="0"/>
                <a:cs typeface="Times New Roman" panose="02020603050405020304" pitchFamily="18" charset="0"/>
                <a:sym typeface="Wingdings" panose="05000000000000000000" pitchFamily="2" charset="2"/>
              </a:rPr>
              <a:t>cục</a:t>
            </a:r>
            <a:r>
              <a:rPr lang="en-US" sz="2800" dirty="0" smtClean="0">
                <a:solidFill>
                  <a:srgbClr val="FF0000"/>
                </a:solidFill>
                <a:latin typeface="Times New Roman" panose="02020603050405020304" pitchFamily="18" charset="0"/>
                <a:cs typeface="Times New Roman" panose="02020603050405020304" pitchFamily="18" charset="0"/>
                <a:sym typeface="Wingdings" panose="05000000000000000000" pitchFamily="2" charset="2"/>
              </a:rPr>
              <a:t> </a:t>
            </a:r>
            <a:r>
              <a:rPr lang="en-US" sz="2800" dirty="0" err="1" smtClean="0">
                <a:solidFill>
                  <a:srgbClr val="FF0000"/>
                </a:solidFill>
                <a:latin typeface="Times New Roman" panose="02020603050405020304" pitchFamily="18" charset="0"/>
                <a:cs typeface="Times New Roman" panose="02020603050405020304" pitchFamily="18" charset="0"/>
                <a:sym typeface="Wingdings" panose="05000000000000000000" pitchFamily="2" charset="2"/>
              </a:rPr>
              <a:t>mạch</a:t>
            </a:r>
            <a:r>
              <a:rPr lang="en-US" sz="2800" dirty="0" smtClean="0">
                <a:solidFill>
                  <a:srgbClr val="FF0000"/>
                </a:solidFill>
                <a:latin typeface="Times New Roman" panose="02020603050405020304" pitchFamily="18" charset="0"/>
                <a:cs typeface="Times New Roman" panose="02020603050405020304" pitchFamily="18" charset="0"/>
                <a:sym typeface="Wingdings" panose="05000000000000000000" pitchFamily="2" charset="2"/>
              </a:rPr>
              <a:t> </a:t>
            </a:r>
            <a:r>
              <a:rPr lang="en-US" sz="2800" dirty="0" err="1" smtClean="0">
                <a:solidFill>
                  <a:srgbClr val="FF0000"/>
                </a:solidFill>
                <a:latin typeface="Times New Roman" panose="02020603050405020304" pitchFamily="18" charset="0"/>
                <a:cs typeface="Times New Roman" panose="02020603050405020304" pitchFamily="18" charset="0"/>
                <a:sym typeface="Wingdings" panose="05000000000000000000" pitchFamily="2" charset="2"/>
              </a:rPr>
              <a:t>lạc</a:t>
            </a:r>
            <a:r>
              <a:rPr lang="en-US" sz="2800" dirty="0" smtClean="0">
                <a:solidFill>
                  <a:srgbClr val="FF0000"/>
                </a:solidFill>
                <a:latin typeface="Times New Roman" panose="02020603050405020304" pitchFamily="18" charset="0"/>
                <a:cs typeface="Times New Roman" panose="02020603050405020304" pitchFamily="18" charset="0"/>
                <a:sym typeface="Wingdings" panose="05000000000000000000" pitchFamily="2" charset="2"/>
              </a:rPr>
              <a:t>, </a:t>
            </a:r>
            <a:r>
              <a:rPr lang="en-US" sz="2800" dirty="0" err="1" smtClean="0">
                <a:solidFill>
                  <a:srgbClr val="FF0000"/>
                </a:solidFill>
                <a:latin typeface="Times New Roman" panose="02020603050405020304" pitchFamily="18" charset="0"/>
                <a:cs typeface="Times New Roman" panose="02020603050405020304" pitchFamily="18" charset="0"/>
                <a:sym typeface="Wingdings" panose="05000000000000000000" pitchFamily="2" charset="2"/>
              </a:rPr>
              <a:t>phân</a:t>
            </a:r>
            <a:r>
              <a:rPr lang="en-US" sz="2800" dirty="0" smtClean="0">
                <a:solidFill>
                  <a:srgbClr val="FF0000"/>
                </a:solidFill>
                <a:latin typeface="Times New Roman" panose="02020603050405020304" pitchFamily="18" charset="0"/>
                <a:cs typeface="Times New Roman" panose="02020603050405020304" pitchFamily="18" charset="0"/>
                <a:sym typeface="Wingdings" panose="05000000000000000000" pitchFamily="2" charset="2"/>
              </a:rPr>
              <a:t> </a:t>
            </a:r>
            <a:r>
              <a:rPr lang="en-US" sz="2800" dirty="0" err="1" smtClean="0">
                <a:solidFill>
                  <a:srgbClr val="FF0000"/>
                </a:solidFill>
                <a:latin typeface="Times New Roman" panose="02020603050405020304" pitchFamily="18" charset="0"/>
                <a:cs typeface="Times New Roman" panose="02020603050405020304" pitchFamily="18" charset="0"/>
                <a:sym typeface="Wingdings" panose="05000000000000000000" pitchFamily="2" charset="2"/>
              </a:rPr>
              <a:t>tách</a:t>
            </a:r>
            <a:r>
              <a:rPr lang="en-US" sz="2800" dirty="0" smtClean="0">
                <a:solidFill>
                  <a:srgbClr val="FF0000"/>
                </a:solidFill>
                <a:latin typeface="Times New Roman" panose="02020603050405020304" pitchFamily="18" charset="0"/>
                <a:cs typeface="Times New Roman" panose="02020603050405020304" pitchFamily="18" charset="0"/>
                <a:sym typeface="Wingdings" panose="05000000000000000000" pitchFamily="2" charset="2"/>
              </a:rPr>
              <a:t> </a:t>
            </a:r>
            <a:r>
              <a:rPr lang="en-US" sz="2800" dirty="0" err="1" smtClean="0">
                <a:solidFill>
                  <a:srgbClr val="FF0000"/>
                </a:solidFill>
                <a:latin typeface="Times New Roman" panose="02020603050405020304" pitchFamily="18" charset="0"/>
                <a:cs typeface="Times New Roman" panose="02020603050405020304" pitchFamily="18" charset="0"/>
                <a:sym typeface="Wingdings" panose="05000000000000000000" pitchFamily="2" charset="2"/>
              </a:rPr>
              <a:t>thông</a:t>
            </a:r>
            <a:r>
              <a:rPr lang="en-US" sz="2800" dirty="0" smtClean="0">
                <a:solidFill>
                  <a:srgbClr val="FF0000"/>
                </a:solidFill>
                <a:latin typeface="Times New Roman" panose="02020603050405020304" pitchFamily="18" charset="0"/>
                <a:cs typeface="Times New Roman" panose="02020603050405020304" pitchFamily="18" charset="0"/>
                <a:sym typeface="Wingdings" panose="05000000000000000000" pitchFamily="2" charset="2"/>
              </a:rPr>
              <a:t> tin </a:t>
            </a:r>
            <a:r>
              <a:rPr lang="en-US" sz="2800" dirty="0" err="1" smtClean="0">
                <a:solidFill>
                  <a:srgbClr val="FF0000"/>
                </a:solidFill>
                <a:latin typeface="Times New Roman" panose="02020603050405020304" pitchFamily="18" charset="0"/>
                <a:cs typeface="Times New Roman" panose="02020603050405020304" pitchFamily="18" charset="0"/>
                <a:sym typeface="Wingdings" panose="05000000000000000000" pitchFamily="2" charset="2"/>
              </a:rPr>
              <a:t>rõ</a:t>
            </a:r>
            <a:r>
              <a:rPr lang="en-US" sz="2800" dirty="0" smtClean="0">
                <a:solidFill>
                  <a:srgbClr val="FF0000"/>
                </a:solidFill>
                <a:latin typeface="Times New Roman" panose="02020603050405020304" pitchFamily="18" charset="0"/>
                <a:cs typeface="Times New Roman" panose="02020603050405020304" pitchFamily="18" charset="0"/>
                <a:sym typeface="Wingdings" panose="05000000000000000000" pitchFamily="2" charset="2"/>
              </a:rPr>
              <a:t> </a:t>
            </a:r>
            <a:r>
              <a:rPr lang="en-US" sz="2800" dirty="0" err="1" smtClean="0">
                <a:solidFill>
                  <a:srgbClr val="FF0000"/>
                </a:solidFill>
                <a:latin typeface="Times New Roman" panose="02020603050405020304" pitchFamily="18" charset="0"/>
                <a:cs typeface="Times New Roman" panose="02020603050405020304" pitchFamily="18" charset="0"/>
                <a:sym typeface="Wingdings" panose="05000000000000000000" pitchFamily="2" charset="2"/>
              </a:rPr>
              <a:t>ràng</a:t>
            </a:r>
            <a:r>
              <a:rPr lang="en-US" sz="2800" dirty="0" smtClean="0">
                <a:solidFill>
                  <a:srgbClr val="FF0000"/>
                </a:solidFill>
                <a:latin typeface="Times New Roman" panose="02020603050405020304" pitchFamily="18" charset="0"/>
                <a:cs typeface="Times New Roman" panose="02020603050405020304" pitchFamily="18" charset="0"/>
                <a:sym typeface="Wingdings" panose="05000000000000000000" pitchFamily="2" charset="2"/>
              </a:rPr>
              <a:t> </a:t>
            </a:r>
            <a:r>
              <a:rPr lang="en-US" sz="2800" dirty="0" err="1" smtClean="0">
                <a:solidFill>
                  <a:srgbClr val="FF0000"/>
                </a:solidFill>
                <a:latin typeface="Times New Roman" panose="02020603050405020304" pitchFamily="18" charset="0"/>
                <a:cs typeface="Times New Roman" panose="02020603050405020304" pitchFamily="18" charset="0"/>
                <a:sym typeface="Wingdings" panose="05000000000000000000" pitchFamily="2" charset="2"/>
              </a:rPr>
              <a:t>và</a:t>
            </a:r>
            <a:r>
              <a:rPr lang="en-US" sz="2800" dirty="0" smtClean="0">
                <a:solidFill>
                  <a:srgbClr val="FF0000"/>
                </a:solidFill>
                <a:latin typeface="Times New Roman" panose="02020603050405020304" pitchFamily="18" charset="0"/>
                <a:cs typeface="Times New Roman" panose="02020603050405020304" pitchFamily="18" charset="0"/>
                <a:sym typeface="Wingdings" panose="05000000000000000000" pitchFamily="2" charset="2"/>
              </a:rPr>
              <a:t> </a:t>
            </a:r>
            <a:r>
              <a:rPr lang="en-US" sz="2800" dirty="0" err="1" smtClean="0">
                <a:solidFill>
                  <a:srgbClr val="FF0000"/>
                </a:solidFill>
                <a:latin typeface="Times New Roman" panose="02020603050405020304" pitchFamily="18" charset="0"/>
                <a:cs typeface="Times New Roman" panose="02020603050405020304" pitchFamily="18" charset="0"/>
                <a:sym typeface="Wingdings" panose="05000000000000000000" pitchFamily="2" charset="2"/>
              </a:rPr>
              <a:t>dễ</a:t>
            </a:r>
            <a:r>
              <a:rPr lang="en-US" sz="2800" dirty="0" smtClean="0">
                <a:solidFill>
                  <a:srgbClr val="FF0000"/>
                </a:solidFill>
                <a:latin typeface="Times New Roman" panose="02020603050405020304" pitchFamily="18" charset="0"/>
                <a:cs typeface="Times New Roman" panose="02020603050405020304" pitchFamily="18" charset="0"/>
                <a:sym typeface="Wingdings" panose="05000000000000000000" pitchFamily="2" charset="2"/>
              </a:rPr>
              <a:t> </a:t>
            </a:r>
            <a:r>
              <a:rPr lang="en-US" sz="2800" dirty="0" err="1" smtClean="0">
                <a:solidFill>
                  <a:srgbClr val="FF0000"/>
                </a:solidFill>
                <a:latin typeface="Times New Roman" panose="02020603050405020304" pitchFamily="18" charset="0"/>
                <a:cs typeface="Times New Roman" panose="02020603050405020304" pitchFamily="18" charset="0"/>
                <a:sym typeface="Wingdings" panose="05000000000000000000" pitchFamily="2" charset="2"/>
              </a:rPr>
              <a:t>tiếp</a:t>
            </a:r>
            <a:r>
              <a:rPr lang="en-US" sz="2800" dirty="0" smtClean="0">
                <a:solidFill>
                  <a:srgbClr val="FF0000"/>
                </a:solidFill>
                <a:latin typeface="Times New Roman" panose="02020603050405020304" pitchFamily="18" charset="0"/>
                <a:cs typeface="Times New Roman" panose="02020603050405020304" pitchFamily="18" charset="0"/>
                <a:sym typeface="Wingdings" panose="05000000000000000000" pitchFamily="2" charset="2"/>
              </a:rPr>
              <a:t> </a:t>
            </a:r>
            <a:r>
              <a:rPr lang="en-US" sz="2800" dirty="0" err="1" smtClean="0">
                <a:solidFill>
                  <a:srgbClr val="FF0000"/>
                </a:solidFill>
                <a:latin typeface="Times New Roman" panose="02020603050405020304" pitchFamily="18" charset="0"/>
                <a:cs typeface="Times New Roman" panose="02020603050405020304" pitchFamily="18" charset="0"/>
                <a:sym typeface="Wingdings" panose="05000000000000000000" pitchFamily="2" charset="2"/>
              </a:rPr>
              <a:t>nhận</a:t>
            </a:r>
            <a:r>
              <a:rPr lang="en-US" sz="2800" dirty="0" smtClean="0">
                <a:solidFill>
                  <a:srgbClr val="FF0000"/>
                </a:solidFill>
                <a:latin typeface="Times New Roman" panose="02020603050405020304" pitchFamily="18" charset="0"/>
                <a:cs typeface="Times New Roman" panose="02020603050405020304" pitchFamily="18" charset="0"/>
                <a:sym typeface="Wingdings" panose="05000000000000000000" pitchFamily="2" charset="2"/>
              </a:rPr>
              <a:t>.</a:t>
            </a:r>
          </a:p>
          <a:p>
            <a:pPr marL="457200" indent="-457200" algn="just">
              <a:lnSpc>
                <a:spcPct val="150000"/>
              </a:lnSpc>
              <a:buFont typeface="Wingdings" panose="05000000000000000000" pitchFamily="2" charset="2"/>
              <a:buChar char="è"/>
            </a:pPr>
            <a:r>
              <a:rPr lang="vi-VN" sz="2800" dirty="0">
                <a:solidFill>
                  <a:srgbClr val="FF0000"/>
                </a:solidFill>
                <a:latin typeface="Times New Roman" panose="02020603050405020304" pitchFamily="18" charset="0"/>
                <a:cs typeface="Times New Roman" panose="02020603050405020304" pitchFamily="18" charset="0"/>
              </a:rPr>
              <a:t>Giới thiệu nội dung chính được trình bày ngay sau </a:t>
            </a:r>
            <a:r>
              <a:rPr lang="vi-VN" sz="2800" dirty="0" smtClean="0">
                <a:solidFill>
                  <a:srgbClr val="FF0000"/>
                </a:solidFill>
                <a:latin typeface="Times New Roman" panose="02020603050405020304" pitchFamily="18" charset="0"/>
                <a:cs typeface="Times New Roman" panose="02020603050405020304" pitchFamily="18" charset="0"/>
              </a:rPr>
              <a:t>đó:</a:t>
            </a:r>
            <a:r>
              <a:rPr lang="en-US" sz="2800" dirty="0" smtClean="0">
                <a:solidFill>
                  <a:srgbClr val="FF0000"/>
                </a:solidFill>
                <a:latin typeface="Times New Roman" panose="02020603050405020304" pitchFamily="18" charset="0"/>
                <a:cs typeface="Times New Roman" panose="02020603050405020304" pitchFamily="18" charset="0"/>
              </a:rPr>
              <a:t> </a:t>
            </a:r>
            <a:r>
              <a:rPr lang="vi-VN" sz="2800" dirty="0" smtClean="0">
                <a:solidFill>
                  <a:srgbClr val="FF0000"/>
                </a:solidFill>
                <a:latin typeface="Times New Roman" panose="02020603050405020304" pitchFamily="18" charset="0"/>
                <a:cs typeface="Times New Roman" panose="02020603050405020304" pitchFamily="18" charset="0"/>
              </a:rPr>
              <a:t>các </a:t>
            </a:r>
            <a:r>
              <a:rPr lang="vi-VN" sz="2800" dirty="0">
                <a:solidFill>
                  <a:srgbClr val="FF0000"/>
                </a:solidFill>
                <a:latin typeface="Times New Roman" panose="02020603050405020304" pitchFamily="18" charset="0"/>
                <a:cs typeface="Times New Roman" panose="02020603050405020304" pitchFamily="18" charset="0"/>
              </a:rPr>
              <a:t>lễ hội thổi cơm ở các vùng</a:t>
            </a:r>
            <a:r>
              <a:rPr lang="vi-VN" sz="2800" dirty="0" smtClean="0">
                <a:solidFill>
                  <a:srgbClr val="FF0000"/>
                </a:solidFill>
                <a:latin typeface="Times New Roman" panose="02020603050405020304" pitchFamily="18" charset="0"/>
                <a:cs typeface="Times New Roman" panose="02020603050405020304" pitchFamily="18" charset="0"/>
              </a:rPr>
              <a:t>.</a:t>
            </a:r>
            <a:endParaRPr lang="vi-VN" sz="2800"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0711935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barn(inVertical)">
                                      <p:cBhvr>
                                        <p:cTn id="14" dur="500"/>
                                        <p:tgtEl>
                                          <p:spTgt spid="13"/>
                                        </p:tgtEl>
                                      </p:cBhvr>
                                    </p:animEffect>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500" fill="hold"/>
                                        <p:tgtEl>
                                          <p:spTgt spid="14"/>
                                        </p:tgtEl>
                                        <p:attrNameLst>
                                          <p:attrName>ppt_x</p:attrName>
                                        </p:attrNameLst>
                                      </p:cBhvr>
                                      <p:tavLst>
                                        <p:tav tm="0">
                                          <p:val>
                                            <p:strVal val="#ppt_x"/>
                                          </p:val>
                                        </p:tav>
                                        <p:tav tm="100000">
                                          <p:val>
                                            <p:strVal val="#ppt_x"/>
                                          </p:val>
                                        </p:tav>
                                      </p:tavLst>
                                    </p:anim>
                                    <p:anim calcmode="lin" valueType="num">
                                      <p:cBhvr additive="base">
                                        <p:cTn id="20"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5"/>
                                        </p:tgtEl>
                                        <p:attrNameLst>
                                          <p:attrName>style.visibility</p:attrName>
                                        </p:attrNameLst>
                                      </p:cBhvr>
                                      <p:to>
                                        <p:strVal val="visible"/>
                                      </p:to>
                                    </p:set>
                                    <p:anim calcmode="lin" valueType="num">
                                      <p:cBhvr additive="base">
                                        <p:cTn id="25" dur="500" fill="hold"/>
                                        <p:tgtEl>
                                          <p:spTgt spid="15"/>
                                        </p:tgtEl>
                                        <p:attrNameLst>
                                          <p:attrName>ppt_x</p:attrName>
                                        </p:attrNameLst>
                                      </p:cBhvr>
                                      <p:tavLst>
                                        <p:tav tm="0">
                                          <p:val>
                                            <p:strVal val="#ppt_x"/>
                                          </p:val>
                                        </p:tav>
                                        <p:tav tm="100000">
                                          <p:val>
                                            <p:strVal val="#ppt_x"/>
                                          </p:val>
                                        </p:tav>
                                      </p:tavLst>
                                    </p:anim>
                                    <p:anim calcmode="lin" valueType="num">
                                      <p:cBhvr additive="base">
                                        <p:cTn id="26"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6"/>
                                        </p:tgtEl>
                                        <p:attrNameLst>
                                          <p:attrName>style.visibility</p:attrName>
                                        </p:attrNameLst>
                                      </p:cBhvr>
                                      <p:to>
                                        <p:strVal val="visible"/>
                                      </p:to>
                                    </p:set>
                                    <p:anim calcmode="lin" valueType="num">
                                      <p:cBhvr additive="base">
                                        <p:cTn id="31" dur="500" fill="hold"/>
                                        <p:tgtEl>
                                          <p:spTgt spid="16"/>
                                        </p:tgtEl>
                                        <p:attrNameLst>
                                          <p:attrName>ppt_x</p:attrName>
                                        </p:attrNameLst>
                                      </p:cBhvr>
                                      <p:tavLst>
                                        <p:tav tm="0">
                                          <p:val>
                                            <p:strVal val="#ppt_x"/>
                                          </p:val>
                                        </p:tav>
                                        <p:tav tm="100000">
                                          <p:val>
                                            <p:strVal val="#ppt_x"/>
                                          </p:val>
                                        </p:tav>
                                      </p:tavLst>
                                    </p:anim>
                                    <p:anim calcmode="lin" valueType="num">
                                      <p:cBhvr additive="base">
                                        <p:cTn id="32"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7"/>
                                        </p:tgtEl>
                                        <p:attrNameLst>
                                          <p:attrName>style.visibility</p:attrName>
                                        </p:attrNameLst>
                                      </p:cBhvr>
                                      <p:to>
                                        <p:strVal val="visible"/>
                                      </p:to>
                                    </p:set>
                                    <p:anim calcmode="lin" valueType="num">
                                      <p:cBhvr additive="base">
                                        <p:cTn id="37" dur="500" fill="hold"/>
                                        <p:tgtEl>
                                          <p:spTgt spid="17"/>
                                        </p:tgtEl>
                                        <p:attrNameLst>
                                          <p:attrName>ppt_x</p:attrName>
                                        </p:attrNameLst>
                                      </p:cBhvr>
                                      <p:tavLst>
                                        <p:tav tm="0">
                                          <p:val>
                                            <p:strVal val="#ppt_x"/>
                                          </p:val>
                                        </p:tav>
                                        <p:tav tm="100000">
                                          <p:val>
                                            <p:strVal val="#ppt_x"/>
                                          </p:val>
                                        </p:tav>
                                      </p:tavLst>
                                    </p:anim>
                                    <p:anim calcmode="lin" valueType="num">
                                      <p:cBhvr additive="base">
                                        <p:cTn id="38"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16" presetClass="entr" presetSubtype="21" fill="hold" grpId="0" nodeType="clickEffect">
                                  <p:stCondLst>
                                    <p:cond delay="0"/>
                                  </p:stCondLst>
                                  <p:childTnLst>
                                    <p:set>
                                      <p:cBhvr>
                                        <p:cTn id="42" dur="1" fill="hold">
                                          <p:stCondLst>
                                            <p:cond delay="0"/>
                                          </p:stCondLst>
                                        </p:cTn>
                                        <p:tgtEl>
                                          <p:spTgt spid="18"/>
                                        </p:tgtEl>
                                        <p:attrNameLst>
                                          <p:attrName>style.visibility</p:attrName>
                                        </p:attrNameLst>
                                      </p:cBhvr>
                                      <p:to>
                                        <p:strVal val="visible"/>
                                      </p:to>
                                    </p:set>
                                    <p:animEffect transition="in" filter="barn(inVertical)">
                                      <p:cBhvr>
                                        <p:cTn id="43" dur="500"/>
                                        <p:tgtEl>
                                          <p:spTgt spid="18"/>
                                        </p:tgtEl>
                                      </p:cBhvr>
                                    </p:animEffect>
                                  </p:childTnLst>
                                </p:cTn>
                              </p:par>
                              <p:par>
                                <p:cTn id="44" presetID="16" presetClass="entr" presetSubtype="21" fill="hold" grpId="0" nodeType="withEffect">
                                  <p:stCondLst>
                                    <p:cond delay="0"/>
                                  </p:stCondLst>
                                  <p:childTnLst>
                                    <p:set>
                                      <p:cBhvr>
                                        <p:cTn id="45" dur="1" fill="hold">
                                          <p:stCondLst>
                                            <p:cond delay="0"/>
                                          </p:stCondLst>
                                        </p:cTn>
                                        <p:tgtEl>
                                          <p:spTgt spid="19"/>
                                        </p:tgtEl>
                                        <p:attrNameLst>
                                          <p:attrName>style.visibility</p:attrName>
                                        </p:attrNameLst>
                                      </p:cBhvr>
                                      <p:to>
                                        <p:strVal val="visible"/>
                                      </p:to>
                                    </p:set>
                                    <p:animEffect transition="in" filter="barn(inVertical)">
                                      <p:cBhvr>
                                        <p:cTn id="46"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p:bldP spid="14" grpId="0"/>
      <p:bldP spid="15" grpId="0"/>
      <p:bldP spid="16" grpId="0"/>
      <p:bldP spid="17" grpId="0"/>
      <p:bldP spid="18" grpId="0" animBg="1"/>
      <p:bldP spid="19" grpId="0"/>
    </p:bldLst>
  </p:timing>
</p:sld>
</file>

<file path=ppt/theme/theme1.xml><?xml version="1.0" encoding="utf-8"?>
<a:theme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5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8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2.xml><?xml version="1.0" encoding="utf-8"?>
<a:theme xmlns:a="http://schemas.openxmlformats.org/drawingml/2006/main" name="9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3.xml><?xml version="1.0" encoding="utf-8"?>
<a:theme xmlns:a="http://schemas.openxmlformats.org/drawingml/2006/main" name="10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4.xml><?xml version="1.0" encoding="utf-8"?>
<a:theme xmlns:a="http://schemas.openxmlformats.org/drawingml/2006/main" name="1_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6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4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https://www.freeppt7.com">
  <a:themeElements>
    <a:clrScheme name="MC-欧美风主题色">
      <a:dk1>
        <a:srgbClr val="000000"/>
      </a:dk1>
      <a:lt1>
        <a:srgbClr val="FFFFFF"/>
      </a:lt1>
      <a:dk2>
        <a:srgbClr val="44546A"/>
      </a:dk2>
      <a:lt2>
        <a:srgbClr val="E7E6E6"/>
      </a:lt2>
      <a:accent1>
        <a:srgbClr val="787448"/>
      </a:accent1>
      <a:accent2>
        <a:srgbClr val="1F6B89"/>
      </a:accent2>
      <a:accent3>
        <a:srgbClr val="78ABA7"/>
      </a:accent3>
      <a:accent4>
        <a:srgbClr val="AA4440"/>
      </a:accent4>
      <a:accent5>
        <a:srgbClr val="988C5F"/>
      </a:accent5>
      <a:accent6>
        <a:srgbClr val="4E9435"/>
      </a:accent6>
      <a:hlink>
        <a:srgbClr val="0563C1"/>
      </a:hlink>
      <a:folHlink>
        <a:srgbClr val="954F72"/>
      </a:folHlink>
    </a:clrScheme>
    <a:fontScheme name="Arial+微软雅黑">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nchor="ctr">
        <a:spAutoFit/>
      </a:bodyPr>
      <a:lstStyle>
        <a:defPPr>
          <a:lnSpc>
            <a:spcPct val="120000"/>
          </a:lnSpc>
          <a:defRPr dirty="0" smtClean="0">
            <a:solidFill>
              <a:schemeClr val="tx1">
                <a:lumMod val="75000"/>
                <a:lumOff val="25000"/>
              </a:schemeClr>
            </a:solidFill>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https://freeppt7.com">
  <a:themeElements>
    <a:clrScheme name="MC-欧美风主题色">
      <a:dk1>
        <a:srgbClr val="000000"/>
      </a:dk1>
      <a:lt1>
        <a:srgbClr val="FFFFFF"/>
      </a:lt1>
      <a:dk2>
        <a:srgbClr val="44546A"/>
      </a:dk2>
      <a:lt2>
        <a:srgbClr val="E7E6E6"/>
      </a:lt2>
      <a:accent1>
        <a:srgbClr val="465155"/>
      </a:accent1>
      <a:accent2>
        <a:srgbClr val="597A8B"/>
      </a:accent2>
      <a:accent3>
        <a:srgbClr val="A2B7C1"/>
      </a:accent3>
      <a:accent4>
        <a:srgbClr val="465155"/>
      </a:accent4>
      <a:accent5>
        <a:srgbClr val="597A8B"/>
      </a:accent5>
      <a:accent6>
        <a:srgbClr val="A2B7C1"/>
      </a:accent6>
      <a:hlink>
        <a:srgbClr val="0563C1"/>
      </a:hlink>
      <a:folHlink>
        <a:srgbClr val="954F72"/>
      </a:folHlink>
    </a:clrScheme>
    <a:fontScheme name="Arial+微软雅黑">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nchor="ctr">
        <a:spAutoFit/>
      </a:bodyPr>
      <a:lstStyle>
        <a:defPPr>
          <a:lnSpc>
            <a:spcPct val="120000"/>
          </a:lnSpc>
          <a:defRPr dirty="0" smtClean="0">
            <a:solidFill>
              <a:schemeClr val="tx1">
                <a:lumMod val="75000"/>
                <a:lumOff val="25000"/>
              </a:schemeClr>
            </a:solidFill>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3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7666</TotalTime>
  <Words>1359</Words>
  <Application>Microsoft Office PowerPoint</Application>
  <PresentationFormat>Widescreen</PresentationFormat>
  <Paragraphs>251</Paragraphs>
  <Slides>29</Slides>
  <Notes>29</Notes>
  <HiddenSlides>0</HiddenSlides>
  <MMClips>0</MMClips>
  <ScaleCrop>false</ScaleCrop>
  <HeadingPairs>
    <vt:vector size="6" baseType="variant">
      <vt:variant>
        <vt:lpstr>Fonts Used</vt:lpstr>
      </vt:variant>
      <vt:variant>
        <vt:i4>7</vt:i4>
      </vt:variant>
      <vt:variant>
        <vt:lpstr>Theme</vt:lpstr>
      </vt:variant>
      <vt:variant>
        <vt:i4>14</vt:i4>
      </vt:variant>
      <vt:variant>
        <vt:lpstr>Slide Titles</vt:lpstr>
      </vt:variant>
      <vt:variant>
        <vt:i4>29</vt:i4>
      </vt:variant>
    </vt:vector>
  </HeadingPairs>
  <TitlesOfParts>
    <vt:vector size="50" baseType="lpstr">
      <vt:lpstr>宋体</vt:lpstr>
      <vt:lpstr>Arial</vt:lpstr>
      <vt:lpstr>Calibri</vt:lpstr>
      <vt:lpstr>Calibri Light</vt:lpstr>
      <vt:lpstr>Tahoma</vt:lpstr>
      <vt:lpstr>Times New Roman</vt:lpstr>
      <vt:lpstr>Wingdings</vt:lpstr>
      <vt:lpstr>3_Office Theme</vt:lpstr>
      <vt:lpstr>6_Office Theme</vt:lpstr>
      <vt:lpstr>4_Office Theme</vt:lpstr>
      <vt:lpstr>https://www.freeppt7.com</vt:lpstr>
      <vt:lpstr>2_Office Theme</vt:lpstr>
      <vt:lpstr>https://freeppt7.com</vt:lpstr>
      <vt:lpstr>3_Default Design</vt:lpstr>
      <vt:lpstr>Default Design</vt:lpstr>
      <vt:lpstr>Office 主题</vt:lpstr>
      <vt:lpstr>5_Office Theme</vt:lpstr>
      <vt:lpstr>8_Office Theme</vt:lpstr>
      <vt:lpstr>9_Office Theme</vt:lpstr>
      <vt:lpstr>10_Office Theme</vt:lpstr>
      <vt:lpstr>1_Office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dc:creator>
  <cp:lastModifiedBy>van phong</cp:lastModifiedBy>
  <cp:revision>3202</cp:revision>
  <dcterms:created xsi:type="dcterms:W3CDTF">2022-02-10T03:12:31Z</dcterms:created>
  <dcterms:modified xsi:type="dcterms:W3CDTF">2022-09-29T14:31:50Z</dcterms:modified>
</cp:coreProperties>
</file>