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4.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5.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6.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7.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8.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9.xml" ContentType="application/vnd.openxmlformats-officedocument.theme+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10.xml" ContentType="application/vnd.openxmlformats-officedocument.theme+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11.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12.xml" ContentType="application/vnd.openxmlformats-officedocument.theme+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13.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14.xml" ContentType="application/vnd.openxmlformats-officedocument.theme+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theme/theme15.xml" ContentType="application/vnd.openxmlformats-officedocument.theme+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theme/theme16.xml" ContentType="application/vnd.openxmlformats-officedocument.theme+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theme/theme17.xml" ContentType="application/vnd.openxmlformats-officedocument.theme+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theme/theme18.xml" ContentType="application/vnd.openxmlformats-officedocument.theme+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theme/theme19.xml" ContentType="application/vnd.openxmlformats-officedocument.theme+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theme/theme20.xml" ContentType="application/vnd.openxmlformats-officedocument.theme+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theme/theme21.xml" ContentType="application/vnd.openxmlformats-officedocument.theme+xml"/>
  <Override PartName="/ppt/theme/theme2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730" r:id="rId2"/>
    <p:sldMasterId id="2147483736" r:id="rId3"/>
    <p:sldMasterId id="2147483742" r:id="rId4"/>
    <p:sldMasterId id="2147483763" r:id="rId5"/>
    <p:sldMasterId id="2147483773" r:id="rId6"/>
    <p:sldMasterId id="2147483821" r:id="rId7"/>
    <p:sldMasterId id="2147483885" r:id="rId8"/>
    <p:sldMasterId id="2147484025" r:id="rId9"/>
    <p:sldMasterId id="2147484037" r:id="rId10"/>
    <p:sldMasterId id="2147484059" r:id="rId11"/>
    <p:sldMasterId id="2147484065" r:id="rId12"/>
    <p:sldMasterId id="2147484071" r:id="rId13"/>
    <p:sldMasterId id="2147484081" r:id="rId14"/>
    <p:sldMasterId id="2147484093" r:id="rId15"/>
    <p:sldMasterId id="2147484106" r:id="rId16"/>
    <p:sldMasterId id="2147484131" r:id="rId17"/>
    <p:sldMasterId id="2147484144" r:id="rId18"/>
    <p:sldMasterId id="2147484157" r:id="rId19"/>
    <p:sldMasterId id="2147484170" r:id="rId20"/>
    <p:sldMasterId id="2147484182" r:id="rId21"/>
  </p:sldMasterIdLst>
  <p:notesMasterIdLst>
    <p:notesMasterId r:id="rId51"/>
  </p:notesMasterIdLst>
  <p:sldIdLst>
    <p:sldId id="1178" r:id="rId22"/>
    <p:sldId id="1088" r:id="rId23"/>
    <p:sldId id="1115" r:id="rId24"/>
    <p:sldId id="1225" r:id="rId25"/>
    <p:sldId id="1126" r:id="rId26"/>
    <p:sldId id="1248" r:id="rId27"/>
    <p:sldId id="1250" r:id="rId28"/>
    <p:sldId id="1038" r:id="rId29"/>
    <p:sldId id="1249" r:id="rId30"/>
    <p:sldId id="1251" r:id="rId31"/>
    <p:sldId id="1252" r:id="rId32"/>
    <p:sldId id="1253" r:id="rId33"/>
    <p:sldId id="1254" r:id="rId34"/>
    <p:sldId id="1255" r:id="rId35"/>
    <p:sldId id="1256" r:id="rId36"/>
    <p:sldId id="1257" r:id="rId37"/>
    <p:sldId id="1258" r:id="rId38"/>
    <p:sldId id="1260" r:id="rId39"/>
    <p:sldId id="1261" r:id="rId40"/>
    <p:sldId id="1207" r:id="rId41"/>
    <p:sldId id="1211" r:id="rId42"/>
    <p:sldId id="1217" r:id="rId43"/>
    <p:sldId id="1218" r:id="rId44"/>
    <p:sldId id="1219" r:id="rId45"/>
    <p:sldId id="1220" r:id="rId46"/>
    <p:sldId id="1221" r:id="rId47"/>
    <p:sldId id="1222" r:id="rId48"/>
    <p:sldId id="1223" r:id="rId49"/>
    <p:sldId id="122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anh Phuong" initials="HP" lastIdx="5" clrIdx="0">
    <p:extLst>
      <p:ext uri="{19B8F6BF-5375-455C-9EA6-DF929625EA0E}">
        <p15:presenceInfo xmlns:p15="http://schemas.microsoft.com/office/powerpoint/2012/main" userId="Hanh Phuo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0ECF4"/>
    <a:srgbClr val="E2863A"/>
    <a:srgbClr val="603BC9"/>
    <a:srgbClr val="AA96E2"/>
    <a:srgbClr val="E69654"/>
    <a:srgbClr val="FFEFBD"/>
    <a:srgbClr val="DD8E19"/>
    <a:srgbClr val="FFFFFF"/>
    <a:srgbClr val="FDEADA"/>
    <a:srgbClr val="FFE2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21" autoAdjust="0"/>
    <p:restoredTop sz="93178" autoAdjust="0"/>
  </p:normalViewPr>
  <p:slideViewPr>
    <p:cSldViewPr snapToGrid="0">
      <p:cViewPr varScale="1">
        <p:scale>
          <a:sx n="66" d="100"/>
          <a:sy n="66" d="100"/>
        </p:scale>
        <p:origin x="810" y="60"/>
      </p:cViewPr>
      <p:guideLst/>
    </p:cSldViewPr>
  </p:slideViewPr>
  <p:notesTextViewPr>
    <p:cViewPr>
      <p:scale>
        <a:sx n="1" d="1"/>
        <a:sy n="1" d="1"/>
      </p:scale>
      <p:origin x="0" y="0"/>
    </p:cViewPr>
  </p:notesTextViewPr>
  <p:sorterViewPr>
    <p:cViewPr>
      <p:scale>
        <a:sx n="150" d="100"/>
        <a:sy n="15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5.xml"/><Relationship Id="rId39" Type="http://schemas.openxmlformats.org/officeDocument/2006/relationships/slide" Target="slides/slide18.xml"/><Relationship Id="rId21" Type="http://schemas.openxmlformats.org/officeDocument/2006/relationships/slideMaster" Target="slideMasters/slideMaster21.xml"/><Relationship Id="rId34" Type="http://schemas.openxmlformats.org/officeDocument/2006/relationships/slide" Target="slides/slide13.xml"/><Relationship Id="rId42" Type="http://schemas.openxmlformats.org/officeDocument/2006/relationships/slide" Target="slides/slide21.xml"/><Relationship Id="rId47" Type="http://schemas.openxmlformats.org/officeDocument/2006/relationships/slide" Target="slides/slide26.xml"/><Relationship Id="rId50" Type="http://schemas.openxmlformats.org/officeDocument/2006/relationships/slide" Target="slides/slide29.xml"/><Relationship Id="rId55"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8.xml"/><Relationship Id="rId11" Type="http://schemas.openxmlformats.org/officeDocument/2006/relationships/slideMaster" Target="slideMasters/slideMaster11.xml"/><Relationship Id="rId24" Type="http://schemas.openxmlformats.org/officeDocument/2006/relationships/slide" Target="slides/slide3.xml"/><Relationship Id="rId32" Type="http://schemas.openxmlformats.org/officeDocument/2006/relationships/slide" Target="slides/slide11.xml"/><Relationship Id="rId37" Type="http://schemas.openxmlformats.org/officeDocument/2006/relationships/slide" Target="slides/slide16.xml"/><Relationship Id="rId40" Type="http://schemas.openxmlformats.org/officeDocument/2006/relationships/slide" Target="slides/slide19.xml"/><Relationship Id="rId45" Type="http://schemas.openxmlformats.org/officeDocument/2006/relationships/slide" Target="slides/slide24.xml"/><Relationship Id="rId53" Type="http://schemas.openxmlformats.org/officeDocument/2006/relationships/presProps" Target="presProps.xml"/><Relationship Id="rId5" Type="http://schemas.openxmlformats.org/officeDocument/2006/relationships/slideMaster" Target="slideMasters/slideMaster5.xml"/><Relationship Id="rId10" Type="http://schemas.openxmlformats.org/officeDocument/2006/relationships/slideMaster" Target="slideMasters/slideMaster10.xml"/><Relationship Id="rId19" Type="http://schemas.openxmlformats.org/officeDocument/2006/relationships/slideMaster" Target="slideMasters/slideMaster19.xml"/><Relationship Id="rId31" Type="http://schemas.openxmlformats.org/officeDocument/2006/relationships/slide" Target="slides/slide10.xml"/><Relationship Id="rId44" Type="http://schemas.openxmlformats.org/officeDocument/2006/relationships/slide" Target="slides/slide23.xml"/><Relationship Id="rId52"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1.xml"/><Relationship Id="rId27" Type="http://schemas.openxmlformats.org/officeDocument/2006/relationships/slide" Target="slides/slide6.xml"/><Relationship Id="rId30" Type="http://schemas.openxmlformats.org/officeDocument/2006/relationships/slide" Target="slides/slide9.xml"/><Relationship Id="rId35" Type="http://schemas.openxmlformats.org/officeDocument/2006/relationships/slide" Target="slides/slide14.xml"/><Relationship Id="rId43" Type="http://schemas.openxmlformats.org/officeDocument/2006/relationships/slide" Target="slides/slide22.xml"/><Relationship Id="rId48" Type="http://schemas.openxmlformats.org/officeDocument/2006/relationships/slide" Target="slides/slide27.xml"/><Relationship Id="rId56"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4.xml"/><Relationship Id="rId33" Type="http://schemas.openxmlformats.org/officeDocument/2006/relationships/slide" Target="slides/slide12.xml"/><Relationship Id="rId38" Type="http://schemas.openxmlformats.org/officeDocument/2006/relationships/slide" Target="slides/slide17.xml"/><Relationship Id="rId46" Type="http://schemas.openxmlformats.org/officeDocument/2006/relationships/slide" Target="slides/slide25.xml"/><Relationship Id="rId20" Type="http://schemas.openxmlformats.org/officeDocument/2006/relationships/slideMaster" Target="slideMasters/slideMaster20.xml"/><Relationship Id="rId41" Type="http://schemas.openxmlformats.org/officeDocument/2006/relationships/slide" Target="slides/slide2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2.xml"/><Relationship Id="rId28" Type="http://schemas.openxmlformats.org/officeDocument/2006/relationships/slide" Target="slides/slide7.xml"/><Relationship Id="rId36" Type="http://schemas.openxmlformats.org/officeDocument/2006/relationships/slide" Target="slides/slide15.xml"/><Relationship Id="rId4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7F6007-B444-4369-BD7A-4AA3D0EAC2A3}" type="datetimeFigureOut">
              <a:rPr lang="en-US" smtClean="0"/>
              <a:t>9/29/2022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A83839-D09B-4685-88FE-E8D5DABA30CB}" type="slidenum">
              <a:rPr lang="en-US" smtClean="0"/>
              <a:t>‹#›</a:t>
            </a:fld>
            <a:endParaRPr lang="en-US"/>
          </a:p>
        </p:txBody>
      </p:sp>
    </p:spTree>
    <p:extLst>
      <p:ext uri="{BB962C8B-B14F-4D97-AF65-F5344CB8AC3E}">
        <p14:creationId xmlns:p14="http://schemas.microsoft.com/office/powerpoint/2010/main" val="6844149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7BB7113A-D6B9-4252-AB20-C5885235C623}" type="slidenum">
              <a:rPr lang="en-US" altLang="en-US">
                <a:solidFill>
                  <a:srgbClr val="000000"/>
                </a:solidFill>
              </a:rPr>
              <a:pPr eaLnBrk="1" hangingPunct="1">
                <a:spcBef>
                  <a:spcPct val="0"/>
                </a:spcBef>
              </a:pPr>
              <a:t>2</a:t>
            </a:fld>
            <a:endParaRPr lang="en-US" altLang="en-US">
              <a:solidFill>
                <a:srgbClr val="000000"/>
              </a:solidFill>
            </a:endParaRPr>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p:spPr>
        <p:txBody>
          <a:bodyPr/>
          <a:lstStyle/>
          <a:p>
            <a:pPr eaLnBrk="1" hangingPunct="1"/>
            <a:endParaRPr lang="en-US" altLang="en-US" dirty="0" smtClean="0"/>
          </a:p>
        </p:txBody>
      </p:sp>
    </p:spTree>
    <p:extLst>
      <p:ext uri="{BB962C8B-B14F-4D97-AF65-F5344CB8AC3E}">
        <p14:creationId xmlns:p14="http://schemas.microsoft.com/office/powerpoint/2010/main" val="22286810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A83839-D09B-4685-88FE-E8D5DABA30CB}"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18280558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A83839-D09B-4685-88FE-E8D5DABA30CB}"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9635116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A83839-D09B-4685-88FE-E8D5DABA30CB}"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12327998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A83839-D09B-4685-88FE-E8D5DABA30CB}"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29249749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A83839-D09B-4685-88FE-E8D5DABA30CB}"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1963982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A83839-D09B-4685-88FE-E8D5DABA30CB}"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29172783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A83839-D09B-4685-88FE-E8D5DABA30CB}"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35278206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A83839-D09B-4685-88FE-E8D5DABA30CB}"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30056361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A83839-D09B-4685-88FE-E8D5DABA30CB}"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15546103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A83839-D09B-4685-88FE-E8D5DABA30CB}"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12780680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A83839-D09B-4685-88FE-E8D5DABA30CB}"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7358162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A83839-D09B-4685-88FE-E8D5DABA30CB}"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27894425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A83839-D09B-4685-88FE-E8D5DABA30CB}"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42885669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A83839-D09B-4685-88FE-E8D5DABA30CB}"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5748833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A83839-D09B-4685-88FE-E8D5DABA30CB}"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39371659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A83839-D09B-4685-88FE-E8D5DABA30CB}"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35166286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6.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7.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8.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6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9.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 Id="rId4" Type="http://schemas.openxmlformats.org/officeDocument/2006/relationships/image" Target="../media/image6.png"/></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 Id="rId4" Type="http://schemas.openxmlformats.org/officeDocument/2006/relationships/image" Target="../media/image6.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4265299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09600" y="6245225"/>
            <a:ext cx="2844800" cy="476250"/>
          </a:xfrm>
          <a:prstGeom prst="rect">
            <a:avLst/>
          </a:prstGeom>
          <a:ln/>
        </p:spPr>
        <p:txBody>
          <a:bodyPr lIns="34229" tIns="17111" rIns="34229" bIns="17111"/>
          <a:lstStyle>
            <a:lvl1pPr>
              <a:defRPr/>
            </a:lvl1pPr>
          </a:lstStyle>
          <a:p>
            <a:pPr defTabSz="1084104">
              <a:defRPr/>
            </a:pPr>
            <a:endParaRPr lang="en-US" sz="2133">
              <a:solidFill>
                <a:prstClr val="black"/>
              </a:solidFill>
            </a:endParaRPr>
          </a:p>
        </p:txBody>
      </p:sp>
      <p:sp>
        <p:nvSpPr>
          <p:cNvPr id="3" name="Rectangle 5"/>
          <p:cNvSpPr>
            <a:spLocks noGrp="1" noChangeArrowheads="1"/>
          </p:cNvSpPr>
          <p:nvPr>
            <p:ph type="ftr" sz="quarter" idx="11"/>
          </p:nvPr>
        </p:nvSpPr>
        <p:spPr>
          <a:xfrm>
            <a:off x="4165600" y="6245225"/>
            <a:ext cx="3860800" cy="476250"/>
          </a:xfrm>
          <a:prstGeom prst="rect">
            <a:avLst/>
          </a:prstGeom>
          <a:ln/>
        </p:spPr>
        <p:txBody>
          <a:bodyPr lIns="34229" tIns="17111" rIns="34229" bIns="17111"/>
          <a:lstStyle>
            <a:lvl1pPr>
              <a:defRPr/>
            </a:lvl1pPr>
          </a:lstStyle>
          <a:p>
            <a:pPr defTabSz="1084104">
              <a:defRPr/>
            </a:pPr>
            <a:endParaRPr lang="en-US" sz="2133">
              <a:solidFill>
                <a:prstClr val="black"/>
              </a:solidFill>
            </a:endParaRPr>
          </a:p>
        </p:txBody>
      </p:sp>
      <p:sp>
        <p:nvSpPr>
          <p:cNvPr id="4" name="Rectangle 6"/>
          <p:cNvSpPr>
            <a:spLocks noGrp="1" noChangeArrowheads="1"/>
          </p:cNvSpPr>
          <p:nvPr>
            <p:ph type="sldNum" sz="quarter" idx="12"/>
          </p:nvPr>
        </p:nvSpPr>
        <p:spPr>
          <a:xfrm>
            <a:off x="8737600" y="6245225"/>
            <a:ext cx="2844800" cy="476250"/>
          </a:xfrm>
          <a:prstGeom prst="rect">
            <a:avLst/>
          </a:prstGeom>
          <a:ln/>
        </p:spPr>
        <p:txBody>
          <a:bodyPr lIns="34229" tIns="17111" rIns="34229" bIns="17111"/>
          <a:lstStyle>
            <a:lvl1pPr>
              <a:defRPr/>
            </a:lvl1pPr>
          </a:lstStyle>
          <a:p>
            <a:pPr defTabSz="1084104"/>
            <a:fld id="{475E0F57-EEA1-4A8B-9311-4AD2064A14C0}" type="slidenum">
              <a:rPr lang="en-US" sz="2133" smtClean="0">
                <a:solidFill>
                  <a:prstClr val="black"/>
                </a:solidFill>
              </a:rPr>
              <a:pPr defTabSz="1084104"/>
              <a:t>‹#›</a:t>
            </a:fld>
            <a:endParaRPr lang="en-US" sz="2133">
              <a:solidFill>
                <a:prstClr val="black"/>
              </a:solidFill>
            </a:endParaRPr>
          </a:p>
        </p:txBody>
      </p:sp>
    </p:spTree>
    <p:extLst>
      <p:ext uri="{BB962C8B-B14F-4D97-AF65-F5344CB8AC3E}">
        <p14:creationId xmlns:p14="http://schemas.microsoft.com/office/powerpoint/2010/main" val="2364453873"/>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726408193"/>
      </p:ext>
    </p:extLst>
  </p:cSld>
  <p:clrMapOvr>
    <a:masterClrMapping/>
  </p:clrMapOvr>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8178716"/>
      </p:ext>
    </p:extLst>
  </p:cSld>
  <p:clrMapOvr>
    <a:masterClrMapping/>
  </p:clrMapOvr>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4" name="Rectangle 4"/>
          <p:cNvSpPr>
            <a:spLocks noGrp="1" noChangeArrowheads="1"/>
          </p:cNvSpPr>
          <p:nvPr>
            <p:ph type="dt" sz="half" idx="10"/>
          </p:nvPr>
        </p:nvSpPr>
        <p:spPr>
          <a:xfrm>
            <a:off x="609520" y="6245225"/>
            <a:ext cx="2845224" cy="476250"/>
          </a:xfrm>
          <a:prstGeom prst="rect">
            <a:avLst/>
          </a:prstGeom>
        </p:spPr>
        <p:txBody>
          <a:bodyPr lIns="34151" tIns="17120" rIns="34151" bIns="17120"/>
          <a:lstStyle>
            <a:lvl1pPr>
              <a:defRPr/>
            </a:lvl1pPr>
          </a:lstStyle>
          <a:p>
            <a:pPr defTabSz="1080529">
              <a:defRPr/>
            </a:pPr>
            <a:endParaRPr lang="en-US" sz="2133">
              <a:solidFill>
                <a:srgbClr val="000000"/>
              </a:solidFill>
            </a:endParaRPr>
          </a:p>
        </p:txBody>
      </p:sp>
      <p:sp>
        <p:nvSpPr>
          <p:cNvPr id="5" name="Rectangle 5"/>
          <p:cNvSpPr>
            <a:spLocks noGrp="1" noChangeArrowheads="1"/>
          </p:cNvSpPr>
          <p:nvPr>
            <p:ph type="ftr" sz="quarter" idx="11"/>
          </p:nvPr>
        </p:nvSpPr>
        <p:spPr>
          <a:xfrm>
            <a:off x="4165947" y="6245225"/>
            <a:ext cx="3860297" cy="476250"/>
          </a:xfrm>
          <a:prstGeom prst="rect">
            <a:avLst/>
          </a:prstGeom>
        </p:spPr>
        <p:txBody>
          <a:bodyPr lIns="34151" tIns="17120" rIns="34151" bIns="17120"/>
          <a:lstStyle>
            <a:lvl1pPr>
              <a:defRPr/>
            </a:lvl1pPr>
          </a:lstStyle>
          <a:p>
            <a:pPr defTabSz="1080529">
              <a:defRPr/>
            </a:pPr>
            <a:endParaRPr lang="en-US" sz="2133">
              <a:solidFill>
                <a:srgbClr val="000000"/>
              </a:solidFill>
            </a:endParaRPr>
          </a:p>
        </p:txBody>
      </p:sp>
      <p:sp>
        <p:nvSpPr>
          <p:cNvPr id="6" name="Rectangle 6"/>
          <p:cNvSpPr>
            <a:spLocks noGrp="1" noChangeArrowheads="1"/>
          </p:cNvSpPr>
          <p:nvPr>
            <p:ph type="sldNum" sz="quarter" idx="12"/>
          </p:nvPr>
        </p:nvSpPr>
        <p:spPr>
          <a:xfrm>
            <a:off x="8737465" y="6245225"/>
            <a:ext cx="2845223" cy="476250"/>
          </a:xfrm>
          <a:prstGeom prst="rect">
            <a:avLst/>
          </a:prstGeom>
        </p:spPr>
        <p:txBody>
          <a:bodyPr lIns="34151" tIns="17120" rIns="34151" bIns="17120"/>
          <a:lstStyle>
            <a:lvl1pPr>
              <a:defRPr/>
            </a:lvl1pPr>
          </a:lstStyle>
          <a:p>
            <a:pPr defTabSz="1080529">
              <a:defRPr/>
            </a:pPr>
            <a:fld id="{BEF8FD80-C95D-4220-BF8B-01906B7B67AD}" type="slidenum">
              <a:rPr lang="en-US" sz="2133" smtClean="0">
                <a:solidFill>
                  <a:srgbClr val="000000"/>
                </a:solidFill>
              </a:rPr>
              <a:pPr defTabSz="1080529">
                <a:defRPr/>
              </a:pPr>
              <a:t>‹#›</a:t>
            </a:fld>
            <a:endParaRPr lang="en-US" sz="2133">
              <a:solidFill>
                <a:srgbClr val="000000"/>
              </a:solidFill>
            </a:endParaRPr>
          </a:p>
        </p:txBody>
      </p:sp>
    </p:spTree>
    <p:extLst>
      <p:ext uri="{BB962C8B-B14F-4D97-AF65-F5344CB8AC3E}">
        <p14:creationId xmlns:p14="http://schemas.microsoft.com/office/powerpoint/2010/main" val="19290423"/>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4"/>
            <a:ext cx="9144000" cy="2387600"/>
          </a:xfrm>
          <a:prstGeom prst="rect">
            <a:avLst/>
          </a:prstGeom>
        </p:spPr>
        <p:txBody>
          <a:bodyPr anchor="b"/>
          <a:lstStyle>
            <a:lvl1pPr algn="ctr">
              <a:defRPr sz="5998"/>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9"/>
            <a:ext cx="9144000" cy="1655762"/>
          </a:xfrm>
          <a:prstGeom prst="rect">
            <a:avLst/>
          </a:prstGeom>
        </p:spPr>
        <p:txBody>
          <a:bodyPr/>
          <a:lstStyle>
            <a:lvl1pPr marL="0" indent="0" algn="ctr">
              <a:buNone/>
              <a:defRPr sz="2399"/>
            </a:lvl1pPr>
            <a:lvl2pPr marL="457051" indent="0" algn="ctr">
              <a:buNone/>
              <a:defRPr sz="1999"/>
            </a:lvl2pPr>
            <a:lvl3pPr marL="914103" indent="0" algn="ctr">
              <a:buNone/>
              <a:defRPr sz="1799"/>
            </a:lvl3pPr>
            <a:lvl4pPr marL="1371154" indent="0" algn="ctr">
              <a:buNone/>
              <a:defRPr sz="1599"/>
            </a:lvl4pPr>
            <a:lvl5pPr marL="1828206" indent="0" algn="ctr">
              <a:buNone/>
              <a:defRPr sz="1599"/>
            </a:lvl5pPr>
            <a:lvl6pPr marL="2285257" indent="0" algn="ctr">
              <a:buNone/>
              <a:defRPr sz="1599"/>
            </a:lvl6pPr>
            <a:lvl7pPr marL="2742308" indent="0" algn="ctr">
              <a:buNone/>
              <a:defRPr sz="1599"/>
            </a:lvl7pPr>
            <a:lvl8pPr marL="3199360" indent="0" algn="ctr">
              <a:buNone/>
              <a:defRPr sz="1599"/>
            </a:lvl8pPr>
            <a:lvl9pPr marL="3656411" indent="0" algn="ctr">
              <a:buNone/>
              <a:defRPr sz="1599"/>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a:xfrm>
            <a:off x="838200" y="6356351"/>
            <a:ext cx="2743200" cy="365125"/>
          </a:xfrm>
          <a:prstGeom prst="rect">
            <a:avLst/>
          </a:prstGeom>
        </p:spPr>
        <p:txBody>
          <a:bodyPr/>
          <a:lstStyle/>
          <a:p>
            <a:pPr defTabSz="914103"/>
            <a:fld id="{ED213BF9-2C63-42AA-BA6C-67E1412DA37E}" type="datetimeFigureOut">
              <a:rPr lang="zh-CN" altLang="en-US" sz="1799" smtClean="0">
                <a:solidFill>
                  <a:prstClr val="black"/>
                </a:solidFill>
              </a:rPr>
              <a:pPr defTabSz="914103"/>
              <a:t>2022/9/29</a:t>
            </a:fld>
            <a:endParaRPr lang="zh-CN" altLang="en-US" sz="1799">
              <a:solidFill>
                <a:prstClr val="black"/>
              </a:solidFill>
            </a:endParaRPr>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pPr defTabSz="914103"/>
            <a:endParaRPr lang="zh-CN" altLang="en-US" sz="1799">
              <a:solidFill>
                <a:prstClr val="black"/>
              </a:solidFill>
            </a:endParaRPr>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pPr defTabSz="914103"/>
            <a:fld id="{1C82B4B2-DDA9-4394-A6AD-947A4CE2D7F7}" type="slidenum">
              <a:rPr lang="zh-CN" altLang="en-US" sz="1799" smtClean="0">
                <a:solidFill>
                  <a:prstClr val="black"/>
                </a:solidFill>
              </a:rPr>
              <a:pPr defTabSz="914103"/>
              <a:t>‹#›</a:t>
            </a:fld>
            <a:endParaRPr lang="zh-CN" altLang="en-US" sz="1799">
              <a:solidFill>
                <a:prstClr val="black"/>
              </a:solidFill>
            </a:endParaRPr>
          </a:p>
        </p:txBody>
      </p:sp>
    </p:spTree>
    <p:extLst>
      <p:ext uri="{BB962C8B-B14F-4D97-AF65-F5344CB8AC3E}">
        <p14:creationId xmlns:p14="http://schemas.microsoft.com/office/powerpoint/2010/main" val="206566656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325563"/>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838200" y="1825626"/>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838200" y="6356351"/>
            <a:ext cx="2743200" cy="365125"/>
          </a:xfrm>
          <a:prstGeom prst="rect">
            <a:avLst/>
          </a:prstGeom>
        </p:spPr>
        <p:txBody>
          <a:bodyPr/>
          <a:lstStyle/>
          <a:p>
            <a:pPr defTabSz="914103"/>
            <a:fld id="{ED213BF9-2C63-42AA-BA6C-67E1412DA37E}" type="datetimeFigureOut">
              <a:rPr lang="zh-CN" altLang="en-US" sz="1799" smtClean="0">
                <a:solidFill>
                  <a:prstClr val="black"/>
                </a:solidFill>
              </a:rPr>
              <a:pPr defTabSz="914103"/>
              <a:t>2022/9/29</a:t>
            </a:fld>
            <a:endParaRPr lang="zh-CN" altLang="en-US" sz="1799">
              <a:solidFill>
                <a:prstClr val="black"/>
              </a:solidFill>
            </a:endParaRPr>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pPr defTabSz="914103"/>
            <a:endParaRPr lang="zh-CN" altLang="en-US" sz="1799">
              <a:solidFill>
                <a:prstClr val="black"/>
              </a:solidFill>
            </a:endParaRPr>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pPr defTabSz="914103"/>
            <a:fld id="{1C82B4B2-DDA9-4394-A6AD-947A4CE2D7F7}" type="slidenum">
              <a:rPr lang="zh-CN" altLang="en-US" sz="1799" smtClean="0">
                <a:solidFill>
                  <a:prstClr val="black"/>
                </a:solidFill>
              </a:rPr>
              <a:pPr defTabSz="914103"/>
              <a:t>‹#›</a:t>
            </a:fld>
            <a:endParaRPr lang="zh-CN" altLang="en-US" sz="1799">
              <a:solidFill>
                <a:prstClr val="black"/>
              </a:solidFill>
            </a:endParaRPr>
          </a:p>
        </p:txBody>
      </p:sp>
    </p:spTree>
    <p:extLst>
      <p:ext uri="{BB962C8B-B14F-4D97-AF65-F5344CB8AC3E}">
        <p14:creationId xmlns:p14="http://schemas.microsoft.com/office/powerpoint/2010/main" val="144416266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9"/>
            <a:ext cx="10515600" cy="2852737"/>
          </a:xfrm>
          <a:prstGeom prst="rect">
            <a:avLst/>
          </a:prstGeom>
        </p:spPr>
        <p:txBody>
          <a:bodyPr anchor="b"/>
          <a:lstStyle>
            <a:lvl1pPr>
              <a:defRPr sz="5998"/>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1" y="4589463"/>
            <a:ext cx="10515600" cy="1500188"/>
          </a:xfrm>
          <a:prstGeom prst="rect">
            <a:avLst/>
          </a:prstGeom>
        </p:spPr>
        <p:txBody>
          <a:bodyPr/>
          <a:lstStyle>
            <a:lvl1pPr marL="0" indent="0">
              <a:buNone/>
              <a:defRPr sz="2399">
                <a:solidFill>
                  <a:schemeClr val="tx1">
                    <a:tint val="75000"/>
                  </a:schemeClr>
                </a:solidFill>
              </a:defRPr>
            </a:lvl1pPr>
            <a:lvl2pPr marL="457051" indent="0">
              <a:buNone/>
              <a:defRPr sz="1999">
                <a:solidFill>
                  <a:schemeClr val="tx1">
                    <a:tint val="75000"/>
                  </a:schemeClr>
                </a:solidFill>
              </a:defRPr>
            </a:lvl2pPr>
            <a:lvl3pPr marL="914103" indent="0">
              <a:buNone/>
              <a:defRPr sz="1799">
                <a:solidFill>
                  <a:schemeClr val="tx1">
                    <a:tint val="75000"/>
                  </a:schemeClr>
                </a:solidFill>
              </a:defRPr>
            </a:lvl3pPr>
            <a:lvl4pPr marL="1371154" indent="0">
              <a:buNone/>
              <a:defRPr sz="1599">
                <a:solidFill>
                  <a:schemeClr val="tx1">
                    <a:tint val="75000"/>
                  </a:schemeClr>
                </a:solidFill>
              </a:defRPr>
            </a:lvl4pPr>
            <a:lvl5pPr marL="1828206" indent="0">
              <a:buNone/>
              <a:defRPr sz="1599">
                <a:solidFill>
                  <a:schemeClr val="tx1">
                    <a:tint val="75000"/>
                  </a:schemeClr>
                </a:solidFill>
              </a:defRPr>
            </a:lvl5pPr>
            <a:lvl6pPr marL="2285257" indent="0">
              <a:buNone/>
              <a:defRPr sz="1599">
                <a:solidFill>
                  <a:schemeClr val="tx1">
                    <a:tint val="75000"/>
                  </a:schemeClr>
                </a:solidFill>
              </a:defRPr>
            </a:lvl6pPr>
            <a:lvl7pPr marL="2742308" indent="0">
              <a:buNone/>
              <a:defRPr sz="1599">
                <a:solidFill>
                  <a:schemeClr val="tx1">
                    <a:tint val="75000"/>
                  </a:schemeClr>
                </a:solidFill>
              </a:defRPr>
            </a:lvl7pPr>
            <a:lvl8pPr marL="3199360" indent="0">
              <a:buNone/>
              <a:defRPr sz="1599">
                <a:solidFill>
                  <a:schemeClr val="tx1">
                    <a:tint val="75000"/>
                  </a:schemeClr>
                </a:solidFill>
              </a:defRPr>
            </a:lvl8pPr>
            <a:lvl9pPr marL="3656411" indent="0">
              <a:buNone/>
              <a:defRPr sz="1599">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838200" y="6356351"/>
            <a:ext cx="2743200" cy="365125"/>
          </a:xfrm>
          <a:prstGeom prst="rect">
            <a:avLst/>
          </a:prstGeom>
        </p:spPr>
        <p:txBody>
          <a:bodyPr/>
          <a:lstStyle/>
          <a:p>
            <a:pPr defTabSz="914103"/>
            <a:fld id="{ED213BF9-2C63-42AA-BA6C-67E1412DA37E}" type="datetimeFigureOut">
              <a:rPr lang="zh-CN" altLang="en-US" sz="1799" smtClean="0">
                <a:solidFill>
                  <a:prstClr val="black"/>
                </a:solidFill>
              </a:rPr>
              <a:pPr defTabSz="914103"/>
              <a:t>2022/9/29</a:t>
            </a:fld>
            <a:endParaRPr lang="zh-CN" altLang="en-US" sz="1799">
              <a:solidFill>
                <a:prstClr val="black"/>
              </a:solidFill>
            </a:endParaRPr>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pPr defTabSz="914103"/>
            <a:endParaRPr lang="zh-CN" altLang="en-US" sz="1799">
              <a:solidFill>
                <a:prstClr val="black"/>
              </a:solidFill>
            </a:endParaRPr>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pPr defTabSz="914103"/>
            <a:fld id="{1C82B4B2-DDA9-4394-A6AD-947A4CE2D7F7}" type="slidenum">
              <a:rPr lang="zh-CN" altLang="en-US" sz="1799" smtClean="0">
                <a:solidFill>
                  <a:prstClr val="black"/>
                </a:solidFill>
              </a:rPr>
              <a:pPr defTabSz="914103"/>
              <a:t>‹#›</a:t>
            </a:fld>
            <a:endParaRPr lang="zh-CN" altLang="en-US" sz="1799">
              <a:solidFill>
                <a:prstClr val="black"/>
              </a:solidFill>
            </a:endParaRPr>
          </a:p>
        </p:txBody>
      </p:sp>
    </p:spTree>
    <p:extLst>
      <p:ext uri="{BB962C8B-B14F-4D97-AF65-F5344CB8AC3E}">
        <p14:creationId xmlns:p14="http://schemas.microsoft.com/office/powerpoint/2010/main" val="42688348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325563"/>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6"/>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6"/>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a:xfrm>
            <a:off x="838200" y="6356351"/>
            <a:ext cx="2743200" cy="365125"/>
          </a:xfrm>
          <a:prstGeom prst="rect">
            <a:avLst/>
          </a:prstGeom>
        </p:spPr>
        <p:txBody>
          <a:bodyPr/>
          <a:lstStyle/>
          <a:p>
            <a:pPr defTabSz="914103"/>
            <a:fld id="{ED213BF9-2C63-42AA-BA6C-67E1412DA37E}" type="datetimeFigureOut">
              <a:rPr lang="zh-CN" altLang="en-US" sz="1799" smtClean="0">
                <a:solidFill>
                  <a:prstClr val="black"/>
                </a:solidFill>
              </a:rPr>
              <a:pPr defTabSz="914103"/>
              <a:t>2022/9/29</a:t>
            </a:fld>
            <a:endParaRPr lang="zh-CN" altLang="en-US" sz="1799">
              <a:solidFill>
                <a:prstClr val="black"/>
              </a:solidFill>
            </a:endParaRPr>
          </a:p>
        </p:txBody>
      </p:sp>
      <p:sp>
        <p:nvSpPr>
          <p:cNvPr id="6" name="Footer Placeholder 5"/>
          <p:cNvSpPr>
            <a:spLocks noGrp="1"/>
          </p:cNvSpPr>
          <p:nvPr>
            <p:ph type="ftr" sz="quarter" idx="11"/>
          </p:nvPr>
        </p:nvSpPr>
        <p:spPr>
          <a:xfrm>
            <a:off x="4038600" y="6356351"/>
            <a:ext cx="4114800" cy="365125"/>
          </a:xfrm>
          <a:prstGeom prst="rect">
            <a:avLst/>
          </a:prstGeom>
        </p:spPr>
        <p:txBody>
          <a:bodyPr/>
          <a:lstStyle/>
          <a:p>
            <a:pPr defTabSz="914103"/>
            <a:endParaRPr lang="zh-CN" altLang="en-US" sz="1799">
              <a:solidFill>
                <a:prstClr val="black"/>
              </a:solidFill>
            </a:endParaRPr>
          </a:p>
        </p:txBody>
      </p:sp>
      <p:sp>
        <p:nvSpPr>
          <p:cNvPr id="7" name="Slide Number Placeholder 6"/>
          <p:cNvSpPr>
            <a:spLocks noGrp="1"/>
          </p:cNvSpPr>
          <p:nvPr>
            <p:ph type="sldNum" sz="quarter" idx="12"/>
          </p:nvPr>
        </p:nvSpPr>
        <p:spPr>
          <a:xfrm>
            <a:off x="8610600" y="6356351"/>
            <a:ext cx="2743200" cy="365125"/>
          </a:xfrm>
          <a:prstGeom prst="rect">
            <a:avLst/>
          </a:prstGeom>
        </p:spPr>
        <p:txBody>
          <a:bodyPr/>
          <a:lstStyle/>
          <a:p>
            <a:pPr defTabSz="914103"/>
            <a:fld id="{1C82B4B2-DDA9-4394-A6AD-947A4CE2D7F7}" type="slidenum">
              <a:rPr lang="zh-CN" altLang="en-US" sz="1799" smtClean="0">
                <a:solidFill>
                  <a:prstClr val="black"/>
                </a:solidFill>
              </a:rPr>
              <a:pPr defTabSz="914103"/>
              <a:t>‹#›</a:t>
            </a:fld>
            <a:endParaRPr lang="zh-CN" altLang="en-US" sz="1799">
              <a:solidFill>
                <a:prstClr val="black"/>
              </a:solidFill>
            </a:endParaRPr>
          </a:p>
        </p:txBody>
      </p:sp>
    </p:spTree>
    <p:extLst>
      <p:ext uri="{BB962C8B-B14F-4D97-AF65-F5344CB8AC3E}">
        <p14:creationId xmlns:p14="http://schemas.microsoft.com/office/powerpoint/2010/main" val="411827552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a:prstGeom prst="rect">
            <a:avLst/>
          </a:prstGeo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9" y="1681163"/>
            <a:ext cx="5157787" cy="823912"/>
          </a:xfrm>
          <a:prstGeom prst="rect">
            <a:avLst/>
          </a:prstGeom>
        </p:spPr>
        <p:txBody>
          <a:bodyPr anchor="b"/>
          <a:lstStyle>
            <a:lvl1pPr marL="0" indent="0">
              <a:buNone/>
              <a:defRPr sz="2399" b="1"/>
            </a:lvl1pPr>
            <a:lvl2pPr marL="457051" indent="0">
              <a:buNone/>
              <a:defRPr sz="1999" b="1"/>
            </a:lvl2pPr>
            <a:lvl3pPr marL="914103" indent="0">
              <a:buNone/>
              <a:defRPr sz="1799" b="1"/>
            </a:lvl3pPr>
            <a:lvl4pPr marL="1371154" indent="0">
              <a:buNone/>
              <a:defRPr sz="1599" b="1"/>
            </a:lvl4pPr>
            <a:lvl5pPr marL="1828206" indent="0">
              <a:buNone/>
              <a:defRPr sz="1599" b="1"/>
            </a:lvl5pPr>
            <a:lvl6pPr marL="2285257" indent="0">
              <a:buNone/>
              <a:defRPr sz="1599" b="1"/>
            </a:lvl6pPr>
            <a:lvl7pPr marL="2742308" indent="0">
              <a:buNone/>
              <a:defRPr sz="1599" b="1"/>
            </a:lvl7pPr>
            <a:lvl8pPr marL="3199360" indent="0">
              <a:buNone/>
              <a:defRPr sz="1599" b="1"/>
            </a:lvl8pPr>
            <a:lvl9pPr marL="3656411" indent="0">
              <a:buNone/>
              <a:defRPr sz="1599" b="1"/>
            </a:lvl9pPr>
          </a:lstStyle>
          <a:p>
            <a:pPr lvl="0"/>
            <a:r>
              <a:rPr lang="zh-CN" altLang="en-US" smtClean="0"/>
              <a:t>单击此处编辑母版文本样式</a:t>
            </a:r>
          </a:p>
        </p:txBody>
      </p:sp>
      <p:sp>
        <p:nvSpPr>
          <p:cNvPr id="4" name="Content Placeholder 3"/>
          <p:cNvSpPr>
            <a:spLocks noGrp="1"/>
          </p:cNvSpPr>
          <p:nvPr>
            <p:ph sz="half" idx="2"/>
          </p:nvPr>
        </p:nvSpPr>
        <p:spPr>
          <a:xfrm>
            <a:off x="839789" y="2505074"/>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1" y="1681163"/>
            <a:ext cx="5183188" cy="823912"/>
          </a:xfrm>
          <a:prstGeom prst="rect">
            <a:avLst/>
          </a:prstGeom>
        </p:spPr>
        <p:txBody>
          <a:bodyPr anchor="b"/>
          <a:lstStyle>
            <a:lvl1pPr marL="0" indent="0">
              <a:buNone/>
              <a:defRPr sz="2399" b="1"/>
            </a:lvl1pPr>
            <a:lvl2pPr marL="457051" indent="0">
              <a:buNone/>
              <a:defRPr sz="1999" b="1"/>
            </a:lvl2pPr>
            <a:lvl3pPr marL="914103" indent="0">
              <a:buNone/>
              <a:defRPr sz="1799" b="1"/>
            </a:lvl3pPr>
            <a:lvl4pPr marL="1371154" indent="0">
              <a:buNone/>
              <a:defRPr sz="1599" b="1"/>
            </a:lvl4pPr>
            <a:lvl5pPr marL="1828206" indent="0">
              <a:buNone/>
              <a:defRPr sz="1599" b="1"/>
            </a:lvl5pPr>
            <a:lvl6pPr marL="2285257" indent="0">
              <a:buNone/>
              <a:defRPr sz="1599" b="1"/>
            </a:lvl6pPr>
            <a:lvl7pPr marL="2742308" indent="0">
              <a:buNone/>
              <a:defRPr sz="1599" b="1"/>
            </a:lvl7pPr>
            <a:lvl8pPr marL="3199360" indent="0">
              <a:buNone/>
              <a:defRPr sz="1599" b="1"/>
            </a:lvl8pPr>
            <a:lvl9pPr marL="3656411" indent="0">
              <a:buNone/>
              <a:defRPr sz="1599"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1" y="2505074"/>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a:xfrm>
            <a:off x="838200" y="6356351"/>
            <a:ext cx="2743200" cy="365125"/>
          </a:xfrm>
          <a:prstGeom prst="rect">
            <a:avLst/>
          </a:prstGeom>
        </p:spPr>
        <p:txBody>
          <a:bodyPr/>
          <a:lstStyle/>
          <a:p>
            <a:pPr defTabSz="914103"/>
            <a:fld id="{ED213BF9-2C63-42AA-BA6C-67E1412DA37E}" type="datetimeFigureOut">
              <a:rPr lang="zh-CN" altLang="en-US" sz="1799" smtClean="0">
                <a:solidFill>
                  <a:prstClr val="black"/>
                </a:solidFill>
              </a:rPr>
              <a:pPr defTabSz="914103"/>
              <a:t>2022/9/29</a:t>
            </a:fld>
            <a:endParaRPr lang="zh-CN" altLang="en-US" sz="1799">
              <a:solidFill>
                <a:prstClr val="black"/>
              </a:solidFill>
            </a:endParaRPr>
          </a:p>
        </p:txBody>
      </p:sp>
      <p:sp>
        <p:nvSpPr>
          <p:cNvPr id="8" name="Footer Placeholder 7"/>
          <p:cNvSpPr>
            <a:spLocks noGrp="1"/>
          </p:cNvSpPr>
          <p:nvPr>
            <p:ph type="ftr" sz="quarter" idx="11"/>
          </p:nvPr>
        </p:nvSpPr>
        <p:spPr>
          <a:xfrm>
            <a:off x="4038600" y="6356351"/>
            <a:ext cx="4114800" cy="365125"/>
          </a:xfrm>
          <a:prstGeom prst="rect">
            <a:avLst/>
          </a:prstGeom>
        </p:spPr>
        <p:txBody>
          <a:bodyPr/>
          <a:lstStyle/>
          <a:p>
            <a:pPr defTabSz="914103"/>
            <a:endParaRPr lang="zh-CN" altLang="en-US" sz="1799">
              <a:solidFill>
                <a:prstClr val="black"/>
              </a:solidFill>
            </a:endParaRPr>
          </a:p>
        </p:txBody>
      </p:sp>
      <p:sp>
        <p:nvSpPr>
          <p:cNvPr id="9" name="Slide Number Placeholder 8"/>
          <p:cNvSpPr>
            <a:spLocks noGrp="1"/>
          </p:cNvSpPr>
          <p:nvPr>
            <p:ph type="sldNum" sz="quarter" idx="12"/>
          </p:nvPr>
        </p:nvSpPr>
        <p:spPr>
          <a:xfrm>
            <a:off x="8610600" y="6356351"/>
            <a:ext cx="2743200" cy="365125"/>
          </a:xfrm>
          <a:prstGeom prst="rect">
            <a:avLst/>
          </a:prstGeom>
        </p:spPr>
        <p:txBody>
          <a:bodyPr/>
          <a:lstStyle/>
          <a:p>
            <a:pPr defTabSz="914103"/>
            <a:fld id="{1C82B4B2-DDA9-4394-A6AD-947A4CE2D7F7}" type="slidenum">
              <a:rPr lang="zh-CN" altLang="en-US" sz="1799" smtClean="0">
                <a:solidFill>
                  <a:prstClr val="black"/>
                </a:solidFill>
              </a:rPr>
              <a:pPr defTabSz="914103"/>
              <a:t>‹#›</a:t>
            </a:fld>
            <a:endParaRPr lang="zh-CN" altLang="en-US" sz="1799">
              <a:solidFill>
                <a:prstClr val="black"/>
              </a:solidFill>
            </a:endParaRPr>
          </a:p>
        </p:txBody>
      </p:sp>
    </p:spTree>
    <p:extLst>
      <p:ext uri="{BB962C8B-B14F-4D97-AF65-F5344CB8AC3E}">
        <p14:creationId xmlns:p14="http://schemas.microsoft.com/office/powerpoint/2010/main" val="314853382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325563"/>
          </a:xfrm>
          <a:prstGeom prst="rect">
            <a:avLst/>
          </a:prstGeo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838200" y="6356351"/>
            <a:ext cx="2743200" cy="365125"/>
          </a:xfrm>
          <a:prstGeom prst="rect">
            <a:avLst/>
          </a:prstGeom>
        </p:spPr>
        <p:txBody>
          <a:bodyPr/>
          <a:lstStyle/>
          <a:p>
            <a:pPr defTabSz="914103"/>
            <a:fld id="{ED213BF9-2C63-42AA-BA6C-67E1412DA37E}" type="datetimeFigureOut">
              <a:rPr lang="zh-CN" altLang="en-US" sz="1799" smtClean="0">
                <a:solidFill>
                  <a:prstClr val="black"/>
                </a:solidFill>
              </a:rPr>
              <a:pPr defTabSz="914103"/>
              <a:t>2022/9/29</a:t>
            </a:fld>
            <a:endParaRPr lang="zh-CN" altLang="en-US" sz="1799">
              <a:solidFill>
                <a:prstClr val="black"/>
              </a:solidFill>
            </a:endParaRPr>
          </a:p>
        </p:txBody>
      </p:sp>
      <p:sp>
        <p:nvSpPr>
          <p:cNvPr id="4" name="Footer Placeholder 3"/>
          <p:cNvSpPr>
            <a:spLocks noGrp="1"/>
          </p:cNvSpPr>
          <p:nvPr>
            <p:ph type="ftr" sz="quarter" idx="11"/>
          </p:nvPr>
        </p:nvSpPr>
        <p:spPr>
          <a:xfrm>
            <a:off x="4038600" y="6356351"/>
            <a:ext cx="4114800" cy="365125"/>
          </a:xfrm>
          <a:prstGeom prst="rect">
            <a:avLst/>
          </a:prstGeom>
        </p:spPr>
        <p:txBody>
          <a:bodyPr/>
          <a:lstStyle/>
          <a:p>
            <a:pPr defTabSz="914103"/>
            <a:endParaRPr lang="zh-CN" altLang="en-US" sz="1799">
              <a:solidFill>
                <a:prstClr val="black"/>
              </a:solidFill>
            </a:endParaRPr>
          </a:p>
        </p:txBody>
      </p:sp>
      <p:sp>
        <p:nvSpPr>
          <p:cNvPr id="5" name="Slide Number Placeholder 4"/>
          <p:cNvSpPr>
            <a:spLocks noGrp="1"/>
          </p:cNvSpPr>
          <p:nvPr>
            <p:ph type="sldNum" sz="quarter" idx="12"/>
          </p:nvPr>
        </p:nvSpPr>
        <p:spPr>
          <a:xfrm>
            <a:off x="8610600" y="6356351"/>
            <a:ext cx="2743200" cy="365125"/>
          </a:xfrm>
          <a:prstGeom prst="rect">
            <a:avLst/>
          </a:prstGeom>
        </p:spPr>
        <p:txBody>
          <a:bodyPr/>
          <a:lstStyle/>
          <a:p>
            <a:pPr defTabSz="914103"/>
            <a:fld id="{1C82B4B2-DDA9-4394-A6AD-947A4CE2D7F7}" type="slidenum">
              <a:rPr lang="zh-CN" altLang="en-US" sz="1799" smtClean="0">
                <a:solidFill>
                  <a:prstClr val="black"/>
                </a:solidFill>
              </a:rPr>
              <a:pPr defTabSz="914103"/>
              <a:t>‹#›</a:t>
            </a:fld>
            <a:endParaRPr lang="zh-CN" altLang="en-US" sz="1799">
              <a:solidFill>
                <a:prstClr val="black"/>
              </a:solidFill>
            </a:endParaRPr>
          </a:p>
        </p:txBody>
      </p:sp>
    </p:spTree>
    <p:extLst>
      <p:ext uri="{BB962C8B-B14F-4D97-AF65-F5344CB8AC3E}">
        <p14:creationId xmlns:p14="http://schemas.microsoft.com/office/powerpoint/2010/main" val="310378779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1"/>
            <a:ext cx="2743200" cy="365125"/>
          </a:xfrm>
          <a:prstGeom prst="rect">
            <a:avLst/>
          </a:prstGeom>
        </p:spPr>
        <p:txBody>
          <a:bodyPr/>
          <a:lstStyle/>
          <a:p>
            <a:pPr defTabSz="914103"/>
            <a:fld id="{ED213BF9-2C63-42AA-BA6C-67E1412DA37E}" type="datetimeFigureOut">
              <a:rPr lang="zh-CN" altLang="en-US" sz="1799" smtClean="0">
                <a:solidFill>
                  <a:prstClr val="black"/>
                </a:solidFill>
              </a:rPr>
              <a:pPr defTabSz="914103"/>
              <a:t>2022/9/29</a:t>
            </a:fld>
            <a:endParaRPr lang="zh-CN" altLang="en-US" sz="1799">
              <a:solidFill>
                <a:prstClr val="black"/>
              </a:solidFill>
            </a:endParaRPr>
          </a:p>
        </p:txBody>
      </p:sp>
      <p:sp>
        <p:nvSpPr>
          <p:cNvPr id="3" name="Footer Placeholder 2"/>
          <p:cNvSpPr>
            <a:spLocks noGrp="1"/>
          </p:cNvSpPr>
          <p:nvPr>
            <p:ph type="ftr" sz="quarter" idx="11"/>
          </p:nvPr>
        </p:nvSpPr>
        <p:spPr>
          <a:xfrm>
            <a:off x="4038600" y="6356351"/>
            <a:ext cx="4114800" cy="365125"/>
          </a:xfrm>
          <a:prstGeom prst="rect">
            <a:avLst/>
          </a:prstGeom>
        </p:spPr>
        <p:txBody>
          <a:bodyPr/>
          <a:lstStyle/>
          <a:p>
            <a:pPr defTabSz="914103"/>
            <a:endParaRPr lang="zh-CN" altLang="en-US" sz="1799">
              <a:solidFill>
                <a:prstClr val="black"/>
              </a:solidFill>
            </a:endParaRPr>
          </a:p>
        </p:txBody>
      </p:sp>
      <p:sp>
        <p:nvSpPr>
          <p:cNvPr id="4" name="Slide Number Placeholder 3"/>
          <p:cNvSpPr>
            <a:spLocks noGrp="1"/>
          </p:cNvSpPr>
          <p:nvPr>
            <p:ph type="sldNum" sz="quarter" idx="12"/>
          </p:nvPr>
        </p:nvSpPr>
        <p:spPr>
          <a:xfrm>
            <a:off x="8610600" y="6356351"/>
            <a:ext cx="2743200" cy="365125"/>
          </a:xfrm>
          <a:prstGeom prst="rect">
            <a:avLst/>
          </a:prstGeom>
        </p:spPr>
        <p:txBody>
          <a:bodyPr/>
          <a:lstStyle/>
          <a:p>
            <a:pPr defTabSz="914103"/>
            <a:fld id="{1C82B4B2-DDA9-4394-A6AD-947A4CE2D7F7}" type="slidenum">
              <a:rPr lang="zh-CN" altLang="en-US" sz="1799" smtClean="0">
                <a:solidFill>
                  <a:prstClr val="black"/>
                </a:solidFill>
              </a:rPr>
              <a:pPr defTabSz="914103"/>
              <a:t>‹#›</a:t>
            </a:fld>
            <a:endParaRPr lang="zh-CN" altLang="en-US" sz="1799">
              <a:solidFill>
                <a:prstClr val="black"/>
              </a:solidFill>
            </a:endParaRPr>
          </a:p>
        </p:txBody>
      </p:sp>
    </p:spTree>
    <p:extLst>
      <p:ext uri="{BB962C8B-B14F-4D97-AF65-F5344CB8AC3E}">
        <p14:creationId xmlns:p14="http://schemas.microsoft.com/office/powerpoint/2010/main" val="425857374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600202"/>
            <a:ext cx="10972800" cy="4525963"/>
          </a:xfrm>
          <a:prstGeom prst="rect">
            <a:avLst/>
          </a:prstGeom>
        </p:spPr>
        <p:txBody>
          <a:bodyPr lIns="34229" tIns="17111" rIns="34229" bIns="1711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09600" y="6356353"/>
            <a:ext cx="2844800" cy="365126"/>
          </a:xfrm>
          <a:prstGeom prst="rect">
            <a:avLst/>
          </a:prstGeom>
        </p:spPr>
        <p:txBody>
          <a:bodyPr lIns="34229" tIns="17111" rIns="34229" bIns="17111"/>
          <a:lstStyle/>
          <a:p>
            <a:pPr defTabSz="1084104"/>
            <a:fld id="{7FE5A9CD-1CA5-4BB6-ABF6-C3DB2F9C09D1}" type="datetimeFigureOut">
              <a:rPr lang="en-US" sz="2133" smtClean="0">
                <a:solidFill>
                  <a:prstClr val="black"/>
                </a:solidFill>
              </a:rPr>
              <a:pPr defTabSz="1084104"/>
              <a:t>9/29/2022</a:t>
            </a:fld>
            <a:endParaRPr lang="en-US" sz="2133">
              <a:solidFill>
                <a:prstClr val="black"/>
              </a:solidFill>
            </a:endParaRPr>
          </a:p>
        </p:txBody>
      </p:sp>
      <p:sp>
        <p:nvSpPr>
          <p:cNvPr id="5" name="Footer Placeholder 4"/>
          <p:cNvSpPr>
            <a:spLocks noGrp="1"/>
          </p:cNvSpPr>
          <p:nvPr>
            <p:ph type="ftr" sz="quarter" idx="11"/>
          </p:nvPr>
        </p:nvSpPr>
        <p:spPr>
          <a:xfrm>
            <a:off x="4165600" y="6356353"/>
            <a:ext cx="3860800" cy="365126"/>
          </a:xfrm>
          <a:prstGeom prst="rect">
            <a:avLst/>
          </a:prstGeom>
        </p:spPr>
        <p:txBody>
          <a:bodyPr lIns="34229" tIns="17111" rIns="34229" bIns="17111"/>
          <a:lstStyle/>
          <a:p>
            <a:pPr defTabSz="1084104"/>
            <a:endParaRPr lang="en-US" sz="2133">
              <a:solidFill>
                <a:prstClr val="black"/>
              </a:solidFill>
            </a:endParaRPr>
          </a:p>
        </p:txBody>
      </p:sp>
      <p:sp>
        <p:nvSpPr>
          <p:cNvPr id="6" name="Slide Number Placeholder 5"/>
          <p:cNvSpPr>
            <a:spLocks noGrp="1"/>
          </p:cNvSpPr>
          <p:nvPr>
            <p:ph type="sldNum" sz="quarter" idx="12"/>
          </p:nvPr>
        </p:nvSpPr>
        <p:spPr>
          <a:xfrm>
            <a:off x="8737600" y="6356353"/>
            <a:ext cx="2844800" cy="365126"/>
          </a:xfrm>
          <a:prstGeom prst="rect">
            <a:avLst/>
          </a:prstGeom>
        </p:spPr>
        <p:txBody>
          <a:bodyPr lIns="34229" tIns="17111" rIns="34229" bIns="17111"/>
          <a:lstStyle/>
          <a:p>
            <a:pPr defTabSz="1084104"/>
            <a:fld id="{E9E3A461-C528-4C33-83FA-271D1850C3B5}" type="slidenum">
              <a:rPr lang="en-US" sz="2133" smtClean="0">
                <a:solidFill>
                  <a:prstClr val="black"/>
                </a:solidFill>
              </a:rPr>
              <a:pPr defTabSz="1084104"/>
              <a:t>‹#›</a:t>
            </a:fld>
            <a:endParaRPr lang="en-US" sz="2133">
              <a:solidFill>
                <a:prstClr val="black"/>
              </a:solidFill>
            </a:endParaRPr>
          </a:p>
        </p:txBody>
      </p:sp>
    </p:spTree>
    <p:extLst>
      <p:ext uri="{BB962C8B-B14F-4D97-AF65-F5344CB8AC3E}">
        <p14:creationId xmlns:p14="http://schemas.microsoft.com/office/powerpoint/2010/main" val="1567865651"/>
      </p:ext>
    </p:extLst>
  </p:cSld>
  <p:clrMapOvr>
    <a:masterClrMapping/>
  </p:clrMapOvr>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1"/>
            <a:ext cx="3932237" cy="1600201"/>
          </a:xfrm>
          <a:prstGeom prst="rect">
            <a:avLst/>
          </a:prstGeom>
        </p:spPr>
        <p:txBody>
          <a:bodyPr anchor="b"/>
          <a:lstStyle>
            <a:lvl1pPr>
              <a:defRPr sz="31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6"/>
            <a:ext cx="6172200" cy="4873625"/>
          </a:xfrm>
          <a:prstGeom prst="rect">
            <a:avLst/>
          </a:prstGeom>
        </p:spPr>
        <p:txBody>
          <a:bodyPr/>
          <a:lstStyle>
            <a:lvl1pPr>
              <a:defRPr sz="3199"/>
            </a:lvl1pPr>
            <a:lvl2pPr>
              <a:defRPr sz="2799"/>
            </a:lvl2pPr>
            <a:lvl3pPr>
              <a:defRPr sz="2399"/>
            </a:lvl3pPr>
            <a:lvl4pPr>
              <a:defRPr sz="1999"/>
            </a:lvl4pPr>
            <a:lvl5pPr>
              <a:defRPr sz="1999"/>
            </a:lvl5pPr>
            <a:lvl6pPr>
              <a:defRPr sz="1999"/>
            </a:lvl6pPr>
            <a:lvl7pPr>
              <a:defRPr sz="1999"/>
            </a:lvl7pPr>
            <a:lvl8pPr>
              <a:defRPr sz="1999"/>
            </a:lvl8pPr>
            <a:lvl9pPr>
              <a:defRPr sz="199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399"/>
            <a:ext cx="3932237" cy="3811589"/>
          </a:xfrm>
          <a:prstGeom prst="rect">
            <a:avLst/>
          </a:prstGeom>
        </p:spPr>
        <p:txBody>
          <a:bodyPr/>
          <a:lstStyle>
            <a:lvl1pPr marL="0" indent="0">
              <a:buNone/>
              <a:defRPr sz="1599"/>
            </a:lvl1pPr>
            <a:lvl2pPr marL="457051" indent="0">
              <a:buNone/>
              <a:defRPr sz="1400"/>
            </a:lvl2pPr>
            <a:lvl3pPr marL="914103" indent="0">
              <a:buNone/>
              <a:defRPr sz="1200"/>
            </a:lvl3pPr>
            <a:lvl4pPr marL="1371154" indent="0">
              <a:buNone/>
              <a:defRPr sz="1000"/>
            </a:lvl4pPr>
            <a:lvl5pPr marL="1828206" indent="0">
              <a:buNone/>
              <a:defRPr sz="1000"/>
            </a:lvl5pPr>
            <a:lvl6pPr marL="2285257" indent="0">
              <a:buNone/>
              <a:defRPr sz="1000"/>
            </a:lvl6pPr>
            <a:lvl7pPr marL="2742308" indent="0">
              <a:buNone/>
              <a:defRPr sz="1000"/>
            </a:lvl7pPr>
            <a:lvl8pPr marL="3199360" indent="0">
              <a:buNone/>
              <a:defRPr sz="1000"/>
            </a:lvl8pPr>
            <a:lvl9pPr marL="3656411"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a:xfrm>
            <a:off x="838200" y="6356351"/>
            <a:ext cx="2743200" cy="365125"/>
          </a:xfrm>
          <a:prstGeom prst="rect">
            <a:avLst/>
          </a:prstGeom>
        </p:spPr>
        <p:txBody>
          <a:bodyPr/>
          <a:lstStyle/>
          <a:p>
            <a:pPr defTabSz="914103"/>
            <a:fld id="{ED213BF9-2C63-42AA-BA6C-67E1412DA37E}" type="datetimeFigureOut">
              <a:rPr lang="zh-CN" altLang="en-US" sz="1799" smtClean="0">
                <a:solidFill>
                  <a:prstClr val="black"/>
                </a:solidFill>
              </a:rPr>
              <a:pPr defTabSz="914103"/>
              <a:t>2022/9/29</a:t>
            </a:fld>
            <a:endParaRPr lang="zh-CN" altLang="en-US" sz="1799">
              <a:solidFill>
                <a:prstClr val="black"/>
              </a:solidFill>
            </a:endParaRPr>
          </a:p>
        </p:txBody>
      </p:sp>
      <p:sp>
        <p:nvSpPr>
          <p:cNvPr id="6" name="Footer Placeholder 5"/>
          <p:cNvSpPr>
            <a:spLocks noGrp="1"/>
          </p:cNvSpPr>
          <p:nvPr>
            <p:ph type="ftr" sz="quarter" idx="11"/>
          </p:nvPr>
        </p:nvSpPr>
        <p:spPr>
          <a:xfrm>
            <a:off x="4038600" y="6356351"/>
            <a:ext cx="4114800" cy="365125"/>
          </a:xfrm>
          <a:prstGeom prst="rect">
            <a:avLst/>
          </a:prstGeom>
        </p:spPr>
        <p:txBody>
          <a:bodyPr/>
          <a:lstStyle/>
          <a:p>
            <a:pPr defTabSz="914103"/>
            <a:endParaRPr lang="zh-CN" altLang="en-US" sz="1799">
              <a:solidFill>
                <a:prstClr val="black"/>
              </a:solidFill>
            </a:endParaRPr>
          </a:p>
        </p:txBody>
      </p:sp>
      <p:sp>
        <p:nvSpPr>
          <p:cNvPr id="7" name="Slide Number Placeholder 6"/>
          <p:cNvSpPr>
            <a:spLocks noGrp="1"/>
          </p:cNvSpPr>
          <p:nvPr>
            <p:ph type="sldNum" sz="quarter" idx="12"/>
          </p:nvPr>
        </p:nvSpPr>
        <p:spPr>
          <a:xfrm>
            <a:off x="8610600" y="6356351"/>
            <a:ext cx="2743200" cy="365125"/>
          </a:xfrm>
          <a:prstGeom prst="rect">
            <a:avLst/>
          </a:prstGeom>
        </p:spPr>
        <p:txBody>
          <a:bodyPr/>
          <a:lstStyle/>
          <a:p>
            <a:pPr defTabSz="914103"/>
            <a:fld id="{1C82B4B2-DDA9-4394-A6AD-947A4CE2D7F7}" type="slidenum">
              <a:rPr lang="zh-CN" altLang="en-US" sz="1799" smtClean="0">
                <a:solidFill>
                  <a:prstClr val="black"/>
                </a:solidFill>
              </a:rPr>
              <a:pPr defTabSz="914103"/>
              <a:t>‹#›</a:t>
            </a:fld>
            <a:endParaRPr lang="zh-CN" altLang="en-US" sz="1799">
              <a:solidFill>
                <a:prstClr val="black"/>
              </a:solidFill>
            </a:endParaRPr>
          </a:p>
        </p:txBody>
      </p:sp>
    </p:spTree>
    <p:extLst>
      <p:ext uri="{BB962C8B-B14F-4D97-AF65-F5344CB8AC3E}">
        <p14:creationId xmlns:p14="http://schemas.microsoft.com/office/powerpoint/2010/main" val="280714338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1"/>
            <a:ext cx="3932237" cy="1600201"/>
          </a:xfrm>
          <a:prstGeom prst="rect">
            <a:avLst/>
          </a:prstGeom>
        </p:spPr>
        <p:txBody>
          <a:bodyPr anchor="b"/>
          <a:lstStyle>
            <a:lvl1pPr>
              <a:defRPr sz="31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a:prstGeom prst="rect">
            <a:avLst/>
          </a:prstGeom>
        </p:spPr>
        <p:txBody>
          <a:bodyPr anchor="t"/>
          <a:lstStyle>
            <a:lvl1pPr marL="0" indent="0">
              <a:buNone/>
              <a:defRPr sz="3199"/>
            </a:lvl1pPr>
            <a:lvl2pPr marL="457051" indent="0">
              <a:buNone/>
              <a:defRPr sz="2799"/>
            </a:lvl2pPr>
            <a:lvl3pPr marL="914103" indent="0">
              <a:buNone/>
              <a:defRPr sz="2399"/>
            </a:lvl3pPr>
            <a:lvl4pPr marL="1371154" indent="0">
              <a:buNone/>
              <a:defRPr sz="1999"/>
            </a:lvl4pPr>
            <a:lvl5pPr marL="1828206" indent="0">
              <a:buNone/>
              <a:defRPr sz="1999"/>
            </a:lvl5pPr>
            <a:lvl6pPr marL="2285257" indent="0">
              <a:buNone/>
              <a:defRPr sz="1999"/>
            </a:lvl6pPr>
            <a:lvl7pPr marL="2742308" indent="0">
              <a:buNone/>
              <a:defRPr sz="1999"/>
            </a:lvl7pPr>
            <a:lvl8pPr marL="3199360" indent="0">
              <a:buNone/>
              <a:defRPr sz="1999"/>
            </a:lvl8pPr>
            <a:lvl9pPr marL="3656411" indent="0">
              <a:buNone/>
              <a:defRPr sz="1999"/>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399"/>
            <a:ext cx="3932237" cy="3811589"/>
          </a:xfrm>
          <a:prstGeom prst="rect">
            <a:avLst/>
          </a:prstGeom>
        </p:spPr>
        <p:txBody>
          <a:bodyPr/>
          <a:lstStyle>
            <a:lvl1pPr marL="0" indent="0">
              <a:buNone/>
              <a:defRPr sz="1599"/>
            </a:lvl1pPr>
            <a:lvl2pPr marL="457051" indent="0">
              <a:buNone/>
              <a:defRPr sz="1400"/>
            </a:lvl2pPr>
            <a:lvl3pPr marL="914103" indent="0">
              <a:buNone/>
              <a:defRPr sz="1200"/>
            </a:lvl3pPr>
            <a:lvl4pPr marL="1371154" indent="0">
              <a:buNone/>
              <a:defRPr sz="1000"/>
            </a:lvl4pPr>
            <a:lvl5pPr marL="1828206" indent="0">
              <a:buNone/>
              <a:defRPr sz="1000"/>
            </a:lvl5pPr>
            <a:lvl6pPr marL="2285257" indent="0">
              <a:buNone/>
              <a:defRPr sz="1000"/>
            </a:lvl6pPr>
            <a:lvl7pPr marL="2742308" indent="0">
              <a:buNone/>
              <a:defRPr sz="1000"/>
            </a:lvl7pPr>
            <a:lvl8pPr marL="3199360" indent="0">
              <a:buNone/>
              <a:defRPr sz="1000"/>
            </a:lvl8pPr>
            <a:lvl9pPr marL="3656411"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a:xfrm>
            <a:off x="838200" y="6356351"/>
            <a:ext cx="2743200" cy="365125"/>
          </a:xfrm>
          <a:prstGeom prst="rect">
            <a:avLst/>
          </a:prstGeom>
        </p:spPr>
        <p:txBody>
          <a:bodyPr/>
          <a:lstStyle/>
          <a:p>
            <a:pPr defTabSz="914103"/>
            <a:fld id="{ED213BF9-2C63-42AA-BA6C-67E1412DA37E}" type="datetimeFigureOut">
              <a:rPr lang="zh-CN" altLang="en-US" sz="1799" smtClean="0">
                <a:solidFill>
                  <a:prstClr val="black"/>
                </a:solidFill>
              </a:rPr>
              <a:pPr defTabSz="914103"/>
              <a:t>2022/9/29</a:t>
            </a:fld>
            <a:endParaRPr lang="zh-CN" altLang="en-US" sz="1799">
              <a:solidFill>
                <a:prstClr val="black"/>
              </a:solidFill>
            </a:endParaRPr>
          </a:p>
        </p:txBody>
      </p:sp>
      <p:sp>
        <p:nvSpPr>
          <p:cNvPr id="6" name="Footer Placeholder 5"/>
          <p:cNvSpPr>
            <a:spLocks noGrp="1"/>
          </p:cNvSpPr>
          <p:nvPr>
            <p:ph type="ftr" sz="quarter" idx="11"/>
          </p:nvPr>
        </p:nvSpPr>
        <p:spPr>
          <a:xfrm>
            <a:off x="4038600" y="6356351"/>
            <a:ext cx="4114800" cy="365125"/>
          </a:xfrm>
          <a:prstGeom prst="rect">
            <a:avLst/>
          </a:prstGeom>
        </p:spPr>
        <p:txBody>
          <a:bodyPr/>
          <a:lstStyle/>
          <a:p>
            <a:pPr defTabSz="914103"/>
            <a:endParaRPr lang="zh-CN" altLang="en-US" sz="1799">
              <a:solidFill>
                <a:prstClr val="black"/>
              </a:solidFill>
            </a:endParaRPr>
          </a:p>
        </p:txBody>
      </p:sp>
      <p:sp>
        <p:nvSpPr>
          <p:cNvPr id="7" name="Slide Number Placeholder 6"/>
          <p:cNvSpPr>
            <a:spLocks noGrp="1"/>
          </p:cNvSpPr>
          <p:nvPr>
            <p:ph type="sldNum" sz="quarter" idx="12"/>
          </p:nvPr>
        </p:nvSpPr>
        <p:spPr>
          <a:xfrm>
            <a:off x="8610600" y="6356351"/>
            <a:ext cx="2743200" cy="365125"/>
          </a:xfrm>
          <a:prstGeom prst="rect">
            <a:avLst/>
          </a:prstGeom>
        </p:spPr>
        <p:txBody>
          <a:bodyPr/>
          <a:lstStyle/>
          <a:p>
            <a:pPr defTabSz="914103"/>
            <a:fld id="{1C82B4B2-DDA9-4394-A6AD-947A4CE2D7F7}" type="slidenum">
              <a:rPr lang="zh-CN" altLang="en-US" sz="1799" smtClean="0">
                <a:solidFill>
                  <a:prstClr val="black"/>
                </a:solidFill>
              </a:rPr>
              <a:pPr defTabSz="914103"/>
              <a:t>‹#›</a:t>
            </a:fld>
            <a:endParaRPr lang="zh-CN" altLang="en-US" sz="1799">
              <a:solidFill>
                <a:prstClr val="black"/>
              </a:solidFill>
            </a:endParaRPr>
          </a:p>
        </p:txBody>
      </p:sp>
    </p:spTree>
    <p:extLst>
      <p:ext uri="{BB962C8B-B14F-4D97-AF65-F5344CB8AC3E}">
        <p14:creationId xmlns:p14="http://schemas.microsoft.com/office/powerpoint/2010/main" val="155247236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325563"/>
          </a:xfrm>
          <a:prstGeom prst="rect">
            <a:avLst/>
          </a:prstGeom>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1825626"/>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838200" y="6356351"/>
            <a:ext cx="2743200" cy="365125"/>
          </a:xfrm>
          <a:prstGeom prst="rect">
            <a:avLst/>
          </a:prstGeom>
        </p:spPr>
        <p:txBody>
          <a:bodyPr/>
          <a:lstStyle/>
          <a:p>
            <a:pPr defTabSz="914103"/>
            <a:fld id="{ED213BF9-2C63-42AA-BA6C-67E1412DA37E}" type="datetimeFigureOut">
              <a:rPr lang="zh-CN" altLang="en-US" sz="1799" smtClean="0">
                <a:solidFill>
                  <a:prstClr val="black"/>
                </a:solidFill>
              </a:rPr>
              <a:pPr defTabSz="914103"/>
              <a:t>2022/9/29</a:t>
            </a:fld>
            <a:endParaRPr lang="zh-CN" altLang="en-US" sz="1799">
              <a:solidFill>
                <a:prstClr val="black"/>
              </a:solidFill>
            </a:endParaRPr>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pPr defTabSz="914103"/>
            <a:endParaRPr lang="zh-CN" altLang="en-US" sz="1799">
              <a:solidFill>
                <a:prstClr val="black"/>
              </a:solidFill>
            </a:endParaRPr>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pPr defTabSz="914103"/>
            <a:fld id="{1C82B4B2-DDA9-4394-A6AD-947A4CE2D7F7}" type="slidenum">
              <a:rPr lang="zh-CN" altLang="en-US" sz="1799" smtClean="0">
                <a:solidFill>
                  <a:prstClr val="black"/>
                </a:solidFill>
              </a:rPr>
              <a:pPr defTabSz="914103"/>
              <a:t>‹#›</a:t>
            </a:fld>
            <a:endParaRPr lang="zh-CN" altLang="en-US" sz="1799">
              <a:solidFill>
                <a:prstClr val="black"/>
              </a:solidFill>
            </a:endParaRPr>
          </a:p>
        </p:txBody>
      </p:sp>
    </p:spTree>
    <p:extLst>
      <p:ext uri="{BB962C8B-B14F-4D97-AF65-F5344CB8AC3E}">
        <p14:creationId xmlns:p14="http://schemas.microsoft.com/office/powerpoint/2010/main" val="30862611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4"/>
            <a:ext cx="2628900" cy="5811838"/>
          </a:xfrm>
          <a:prstGeom prst="rect">
            <a:avLst/>
          </a:prstGeo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1" y="365124"/>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838200" y="6356351"/>
            <a:ext cx="2743200" cy="365125"/>
          </a:xfrm>
          <a:prstGeom prst="rect">
            <a:avLst/>
          </a:prstGeom>
        </p:spPr>
        <p:txBody>
          <a:bodyPr/>
          <a:lstStyle/>
          <a:p>
            <a:pPr defTabSz="914103"/>
            <a:fld id="{ED213BF9-2C63-42AA-BA6C-67E1412DA37E}" type="datetimeFigureOut">
              <a:rPr lang="zh-CN" altLang="en-US" sz="1799" smtClean="0">
                <a:solidFill>
                  <a:prstClr val="black"/>
                </a:solidFill>
              </a:rPr>
              <a:pPr defTabSz="914103"/>
              <a:t>2022/9/29</a:t>
            </a:fld>
            <a:endParaRPr lang="zh-CN" altLang="en-US" sz="1799">
              <a:solidFill>
                <a:prstClr val="black"/>
              </a:solidFill>
            </a:endParaRPr>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pPr defTabSz="914103"/>
            <a:endParaRPr lang="zh-CN" altLang="en-US" sz="1799">
              <a:solidFill>
                <a:prstClr val="black"/>
              </a:solidFill>
            </a:endParaRPr>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pPr defTabSz="914103"/>
            <a:fld id="{1C82B4B2-DDA9-4394-A6AD-947A4CE2D7F7}" type="slidenum">
              <a:rPr lang="zh-CN" altLang="en-US" sz="1799" smtClean="0">
                <a:solidFill>
                  <a:prstClr val="black"/>
                </a:solidFill>
              </a:rPr>
              <a:pPr defTabSz="914103"/>
              <a:t>‹#›</a:t>
            </a:fld>
            <a:endParaRPr lang="zh-CN" altLang="en-US" sz="1799">
              <a:solidFill>
                <a:prstClr val="black"/>
              </a:solidFill>
            </a:endParaRPr>
          </a:p>
        </p:txBody>
      </p:sp>
    </p:spTree>
    <p:extLst>
      <p:ext uri="{BB962C8B-B14F-4D97-AF65-F5344CB8AC3E}">
        <p14:creationId xmlns:p14="http://schemas.microsoft.com/office/powerpoint/2010/main" val="83945012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en-US" altLang="zh-CN"/>
              <a:t>Click to edit Master title style</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a:t>Click to edit Master subtitle style</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21142108"/>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Click to edit Master title style</a:t>
            </a:r>
            <a:endParaRPr lang="zh-CN" altLang="en-US"/>
          </a:p>
        </p:txBody>
      </p:sp>
      <p:sp>
        <p:nvSpPr>
          <p:cNvPr id="3" name="内容占位符 2"/>
          <p:cNvSpPr>
            <a:spLocks noGrp="1"/>
          </p:cNvSpPr>
          <p:nvPr>
            <p:ph idx="1"/>
          </p:nvPr>
        </p:nvSpPr>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9088756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en-US" altLang="zh-CN"/>
              <a:t>Click to edit Master title style</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a:t>Click to edit Master text styles</a:t>
            </a:r>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28171684"/>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Click to edit Master title style</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1678925"/>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en-US" altLang="zh-CN"/>
              <a:t>Click to edit Master title style</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4" name="内容占位符 3"/>
          <p:cNvSpPr>
            <a:spLocks noGrp="1"/>
          </p:cNvSpPr>
          <p:nvPr>
            <p:ph sz="half" idx="2"/>
          </p:nvPr>
        </p:nvSpPr>
        <p:spPr>
          <a:xfrm>
            <a:off x="839788" y="2505075"/>
            <a:ext cx="5157787" cy="368458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6" name="内容占位符 5"/>
          <p:cNvSpPr>
            <a:spLocks noGrp="1"/>
          </p:cNvSpPr>
          <p:nvPr>
            <p:ph sz="quarter" idx="4"/>
          </p:nvPr>
        </p:nvSpPr>
        <p:spPr>
          <a:xfrm>
            <a:off x="6172200" y="2505075"/>
            <a:ext cx="5183188" cy="368458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47608734"/>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932329" y="365126"/>
            <a:ext cx="10515600" cy="562722"/>
          </a:xfrm>
        </p:spPr>
        <p:txBody>
          <a:bodyPr>
            <a:normAutofit/>
          </a:bodyPr>
          <a:lstStyle>
            <a:lvl1pPr>
              <a:defRPr sz="2400"/>
            </a:lvl1pPr>
          </a:lstStyle>
          <a:p>
            <a:r>
              <a:rPr lang="en-US" altLang="zh-CN"/>
              <a:t>Click to edit Master title style</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065600" cy="1548000"/>
          </a:xfrm>
          <a:prstGeom prst="rect">
            <a:avLst/>
          </a:prstGeom>
        </p:spPr>
      </p:pic>
    </p:spTree>
    <p:extLst>
      <p:ext uri="{BB962C8B-B14F-4D97-AF65-F5344CB8AC3E}">
        <p14:creationId xmlns:p14="http://schemas.microsoft.com/office/powerpoint/2010/main" val="18844531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Abstract placeholder 02">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5835805" y="0"/>
            <a:ext cx="6356195" cy="6858000"/>
          </a:xfrm>
          <a:custGeom>
            <a:avLst/>
            <a:gdLst>
              <a:gd name="connsiteX0" fmla="*/ 2533650 w 2533650"/>
              <a:gd name="connsiteY0" fmla="*/ 0 h 2733675"/>
              <a:gd name="connsiteX1" fmla="*/ 2533650 w 2533650"/>
              <a:gd name="connsiteY1" fmla="*/ 2733675 h 2733675"/>
              <a:gd name="connsiteX2" fmla="*/ 2533650 w 2533650"/>
              <a:gd name="connsiteY2" fmla="*/ 0 h 2733675"/>
            </a:gdLst>
            <a:ahLst/>
            <a:cxnLst>
              <a:cxn ang="0">
                <a:pos x="connsiteX0" y="connsiteY0"/>
              </a:cxn>
              <a:cxn ang="0">
                <a:pos x="connsiteX1" y="connsiteY1"/>
              </a:cxn>
              <a:cxn ang="0">
                <a:pos x="connsiteX2" y="connsiteY2"/>
              </a:cxn>
            </a:cxnLst>
            <a:rect l="l" t="t" r="r" b="b"/>
            <a:pathLst>
              <a:path w="2533650" h="2733675">
                <a:moveTo>
                  <a:pt x="2533650" y="0"/>
                </a:moveTo>
                <a:lnTo>
                  <a:pt x="2533650" y="2733675"/>
                </a:lnTo>
                <a:cubicBezTo>
                  <a:pt x="2533650" y="2733675"/>
                  <a:pt x="-3167063" y="0"/>
                  <a:pt x="2533650" y="0"/>
                </a:cubicBezTo>
                <a:close/>
              </a:path>
            </a:pathLst>
          </a:custGeom>
          <a:solidFill>
            <a:schemeClr val="tx1">
              <a:lumMod val="20000"/>
              <a:lumOff val="80000"/>
            </a:schemeClr>
          </a:solidFill>
        </p:spPr>
        <p:txBody>
          <a:bodyPr wrap="square" lIns="34229" tIns="17111" rIns="34229" bIns="17111">
            <a:noAutofit/>
          </a:bodyPr>
          <a:lstStyle/>
          <a:p>
            <a:endParaRPr lang="en-US"/>
          </a:p>
        </p:txBody>
      </p:sp>
    </p:spTree>
    <p:extLst>
      <p:ext uri="{BB962C8B-B14F-4D97-AF65-F5344CB8AC3E}">
        <p14:creationId xmlns:p14="http://schemas.microsoft.com/office/powerpoint/2010/main" val="2310150548"/>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23621121"/>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en-US" altLang="zh-CN"/>
              <a:t>Click to edit Master title style</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a:t>Click to edit Master text styles</a:t>
            </a:r>
          </a:p>
        </p:txBody>
      </p:sp>
      <p:sp>
        <p:nvSpPr>
          <p:cNvPr id="5" name="日期占位符 4"/>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62167171"/>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en-US" altLang="zh-CN"/>
              <a:t>Click to edit Master title style</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a:t>Click icon to add picture</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a:t>Click to edit Master text styles</a:t>
            </a:r>
          </a:p>
        </p:txBody>
      </p:sp>
      <p:sp>
        <p:nvSpPr>
          <p:cNvPr id="5" name="日期占位符 4"/>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22238050"/>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Click to edit Master title style</a:t>
            </a:r>
            <a:endParaRPr lang="zh-CN" altLang="en-US"/>
          </a:p>
        </p:txBody>
      </p:sp>
      <p:sp>
        <p:nvSpPr>
          <p:cNvPr id="3" name="竖排文字占位符 2"/>
          <p:cNvSpPr>
            <a:spLocks noGrp="1"/>
          </p:cNvSpPr>
          <p:nvPr>
            <p:ph type="body" orient="vert" idx="1"/>
          </p:nvPr>
        </p:nvSpPr>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45797472"/>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en-US" altLang="zh-CN"/>
              <a:t>Click to edit Master title style</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82437794"/>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6909104"/>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en-US" altLang="zh-CN"/>
              <a:t>Click to edit Master title style</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a:t>Click to edit Master subtitle style</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37960914"/>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Click to edit Master title style</a:t>
            </a:r>
            <a:endParaRPr lang="zh-CN" altLang="en-US"/>
          </a:p>
        </p:txBody>
      </p:sp>
      <p:sp>
        <p:nvSpPr>
          <p:cNvPr id="3" name="内容占位符 2"/>
          <p:cNvSpPr>
            <a:spLocks noGrp="1"/>
          </p:cNvSpPr>
          <p:nvPr>
            <p:ph idx="1"/>
          </p:nvPr>
        </p:nvSpPr>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45775693"/>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en-US" altLang="zh-CN"/>
              <a:t>Click to edit Master title style</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a:t>Click to edit Master text styles</a:t>
            </a:r>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20864417"/>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Click to edit Master title style</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861545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2785559-19EA-4425-B926-3ED6D6061023}"/>
              </a:ext>
            </a:extLst>
          </p:cNvPr>
          <p:cNvSpPr>
            <a:spLocks noGrp="1"/>
          </p:cNvSpPr>
          <p:nvPr>
            <p:ph type="title"/>
          </p:nvPr>
        </p:nvSpPr>
        <p:spPr>
          <a:xfrm>
            <a:off x="838200" y="365126"/>
            <a:ext cx="10515600" cy="1325563"/>
          </a:xfrm>
          <a:prstGeom prst="rect">
            <a:avLst/>
          </a:prstGeom>
        </p:spPr>
        <p:txBody>
          <a:bodyPr lIns="34229" tIns="17111" rIns="34229" bIns="17111"/>
          <a:lstStyle/>
          <a:p>
            <a:r>
              <a:rPr lang="en-US"/>
              <a:t>Click to edit Master title style</a:t>
            </a:r>
          </a:p>
        </p:txBody>
      </p:sp>
      <p:sp>
        <p:nvSpPr>
          <p:cNvPr id="3" name="Content Placeholder 2">
            <a:extLst>
              <a:ext uri="{FF2B5EF4-FFF2-40B4-BE49-F238E27FC236}">
                <a16:creationId xmlns="" xmlns:a16="http://schemas.microsoft.com/office/drawing/2014/main" id="{F34DD77E-4AC3-4E3E-AE19-9685C0FCFA2A}"/>
              </a:ext>
            </a:extLst>
          </p:cNvPr>
          <p:cNvSpPr>
            <a:spLocks noGrp="1"/>
          </p:cNvSpPr>
          <p:nvPr>
            <p:ph idx="1"/>
          </p:nvPr>
        </p:nvSpPr>
        <p:spPr>
          <a:xfrm>
            <a:off x="838200" y="1825626"/>
            <a:ext cx="10515600" cy="4351339"/>
          </a:xfrm>
          <a:prstGeom prst="rect">
            <a:avLst/>
          </a:prstGeom>
        </p:spPr>
        <p:txBody>
          <a:bodyPr lIns="34229" tIns="17111" rIns="34229" bIns="17111"/>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75B26587-3D2B-4EA4-B1D8-6076849C68BD}"/>
              </a:ext>
            </a:extLst>
          </p:cNvPr>
          <p:cNvSpPr>
            <a:spLocks noGrp="1"/>
          </p:cNvSpPr>
          <p:nvPr>
            <p:ph type="dt" sz="half" idx="10"/>
          </p:nvPr>
        </p:nvSpPr>
        <p:spPr>
          <a:xfrm>
            <a:off x="838200" y="6356353"/>
            <a:ext cx="2743200" cy="365126"/>
          </a:xfrm>
          <a:prstGeom prst="rect">
            <a:avLst/>
          </a:prstGeom>
        </p:spPr>
        <p:txBody>
          <a:bodyPr lIns="34229" tIns="17111" rIns="34229" bIns="17111"/>
          <a:lstStyle/>
          <a:p>
            <a:pPr defTabSz="1084104"/>
            <a:fld id="{ABEBB802-586C-4038-A149-DB254912F076}" type="datetime1">
              <a:rPr lang="en-US" sz="2133" smtClean="0">
                <a:solidFill>
                  <a:prstClr val="black"/>
                </a:solidFill>
              </a:rPr>
              <a:pPr defTabSz="1084104"/>
              <a:t>9/29/2022</a:t>
            </a:fld>
            <a:endParaRPr lang="en-US" sz="2133">
              <a:solidFill>
                <a:prstClr val="black"/>
              </a:solidFill>
            </a:endParaRPr>
          </a:p>
        </p:txBody>
      </p:sp>
      <p:sp>
        <p:nvSpPr>
          <p:cNvPr id="5" name="Footer Placeholder 4">
            <a:extLst>
              <a:ext uri="{FF2B5EF4-FFF2-40B4-BE49-F238E27FC236}">
                <a16:creationId xmlns="" xmlns:a16="http://schemas.microsoft.com/office/drawing/2014/main" id="{4398B0A3-11A9-4798-A2C3-CA3C57D6679A}"/>
              </a:ext>
            </a:extLst>
          </p:cNvPr>
          <p:cNvSpPr>
            <a:spLocks noGrp="1"/>
          </p:cNvSpPr>
          <p:nvPr>
            <p:ph type="ftr" sz="quarter" idx="11"/>
          </p:nvPr>
        </p:nvSpPr>
        <p:spPr>
          <a:xfrm>
            <a:off x="4038600" y="6356353"/>
            <a:ext cx="4114800" cy="365126"/>
          </a:xfrm>
          <a:prstGeom prst="rect">
            <a:avLst/>
          </a:prstGeom>
        </p:spPr>
        <p:txBody>
          <a:bodyPr lIns="34229" tIns="17111" rIns="34229" bIns="17111"/>
          <a:lstStyle/>
          <a:p>
            <a:pPr defTabSz="1084104"/>
            <a:r>
              <a:rPr lang="en-US" sz="2133" smtClean="0">
                <a:solidFill>
                  <a:prstClr val="black"/>
                </a:solidFill>
              </a:rPr>
              <a:t>Cô An Linh</a:t>
            </a:r>
            <a:endParaRPr lang="en-US" sz="2133">
              <a:solidFill>
                <a:prstClr val="black"/>
              </a:solidFill>
            </a:endParaRPr>
          </a:p>
        </p:txBody>
      </p:sp>
      <p:sp>
        <p:nvSpPr>
          <p:cNvPr id="6" name="Slide Number Placeholder 5">
            <a:extLst>
              <a:ext uri="{FF2B5EF4-FFF2-40B4-BE49-F238E27FC236}">
                <a16:creationId xmlns="" xmlns:a16="http://schemas.microsoft.com/office/drawing/2014/main" id="{C82AF2DB-5583-48B3-AE60-5D77F96C2C91}"/>
              </a:ext>
            </a:extLst>
          </p:cNvPr>
          <p:cNvSpPr>
            <a:spLocks noGrp="1"/>
          </p:cNvSpPr>
          <p:nvPr>
            <p:ph type="sldNum" sz="quarter" idx="12"/>
          </p:nvPr>
        </p:nvSpPr>
        <p:spPr>
          <a:xfrm>
            <a:off x="8610600" y="6356353"/>
            <a:ext cx="2743200" cy="365126"/>
          </a:xfrm>
          <a:prstGeom prst="rect">
            <a:avLst/>
          </a:prstGeom>
        </p:spPr>
        <p:txBody>
          <a:bodyPr lIns="34229" tIns="17111" rIns="34229" bIns="17111"/>
          <a:lstStyle/>
          <a:p>
            <a:pPr defTabSz="1084104"/>
            <a:fld id="{77B95232-7280-43C6-B1D2-0ABD74435B67}" type="slidenum">
              <a:rPr lang="en-US" sz="2133" smtClean="0">
                <a:solidFill>
                  <a:prstClr val="black"/>
                </a:solidFill>
              </a:rPr>
              <a:pPr defTabSz="1084104"/>
              <a:t>‹#›</a:t>
            </a:fld>
            <a:endParaRPr lang="en-US" sz="2133">
              <a:solidFill>
                <a:prstClr val="black"/>
              </a:solidFill>
            </a:endParaRPr>
          </a:p>
        </p:txBody>
      </p:sp>
    </p:spTree>
    <p:extLst>
      <p:ext uri="{BB962C8B-B14F-4D97-AF65-F5344CB8AC3E}">
        <p14:creationId xmlns:p14="http://schemas.microsoft.com/office/powerpoint/2010/main" val="1137307647"/>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en-US" altLang="zh-CN"/>
              <a:t>Click to edit Master title style</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4" name="内容占位符 3"/>
          <p:cNvSpPr>
            <a:spLocks noGrp="1"/>
          </p:cNvSpPr>
          <p:nvPr>
            <p:ph sz="half" idx="2"/>
          </p:nvPr>
        </p:nvSpPr>
        <p:spPr>
          <a:xfrm>
            <a:off x="839788" y="2505075"/>
            <a:ext cx="5157787" cy="368458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6" name="内容占位符 5"/>
          <p:cNvSpPr>
            <a:spLocks noGrp="1"/>
          </p:cNvSpPr>
          <p:nvPr>
            <p:ph sz="quarter" idx="4"/>
          </p:nvPr>
        </p:nvSpPr>
        <p:spPr>
          <a:xfrm>
            <a:off x="6172200" y="2505075"/>
            <a:ext cx="5183188" cy="368458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67376774"/>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932329" y="365126"/>
            <a:ext cx="10515600" cy="562722"/>
          </a:xfrm>
        </p:spPr>
        <p:txBody>
          <a:bodyPr>
            <a:normAutofit/>
          </a:bodyPr>
          <a:lstStyle>
            <a:lvl1pPr>
              <a:defRPr sz="2400"/>
            </a:lvl1pPr>
          </a:lstStyle>
          <a:p>
            <a:r>
              <a:rPr lang="en-US" altLang="zh-CN"/>
              <a:t>Click to edit Master title style</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065600" cy="1548000"/>
          </a:xfrm>
          <a:prstGeom prst="rect">
            <a:avLst/>
          </a:prstGeom>
        </p:spPr>
      </p:pic>
    </p:spTree>
    <p:extLst>
      <p:ext uri="{BB962C8B-B14F-4D97-AF65-F5344CB8AC3E}">
        <p14:creationId xmlns:p14="http://schemas.microsoft.com/office/powerpoint/2010/main" val="3938856020"/>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74748331"/>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en-US" altLang="zh-CN"/>
              <a:t>Click to edit Master title style</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a:t>Click to edit Master text styles</a:t>
            </a:r>
          </a:p>
        </p:txBody>
      </p:sp>
      <p:sp>
        <p:nvSpPr>
          <p:cNvPr id="5" name="日期占位符 4"/>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24573080"/>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en-US" altLang="zh-CN"/>
              <a:t>Click to edit Master title style</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a:t>Click icon to add picture</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a:t>Click to edit Master text styles</a:t>
            </a:r>
          </a:p>
        </p:txBody>
      </p:sp>
      <p:sp>
        <p:nvSpPr>
          <p:cNvPr id="5" name="日期占位符 4"/>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53965010"/>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Click to edit Master title style</a:t>
            </a:r>
            <a:endParaRPr lang="zh-CN" altLang="en-US"/>
          </a:p>
        </p:txBody>
      </p:sp>
      <p:sp>
        <p:nvSpPr>
          <p:cNvPr id="3" name="竖排文字占位符 2"/>
          <p:cNvSpPr>
            <a:spLocks noGrp="1"/>
          </p:cNvSpPr>
          <p:nvPr>
            <p:ph type="body" orient="vert" idx="1"/>
          </p:nvPr>
        </p:nvSpPr>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33761071"/>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en-US" altLang="zh-CN"/>
              <a:t>Click to edit Master title style</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11227730"/>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9085848"/>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en-US" altLang="zh-CN"/>
              <a:t>Click to edit Master title style</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a:t>Click to edit Master subtitle style</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99242735"/>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Click to edit Master title style</a:t>
            </a:r>
            <a:endParaRPr lang="zh-CN" altLang="en-US"/>
          </a:p>
        </p:txBody>
      </p:sp>
      <p:sp>
        <p:nvSpPr>
          <p:cNvPr id="3" name="内容占位符 2"/>
          <p:cNvSpPr>
            <a:spLocks noGrp="1"/>
          </p:cNvSpPr>
          <p:nvPr>
            <p:ph idx="1"/>
          </p:nvPr>
        </p:nvSpPr>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081451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09600" y="6245225"/>
            <a:ext cx="2844800" cy="476250"/>
          </a:xfrm>
          <a:prstGeom prst="rect">
            <a:avLst/>
          </a:prstGeom>
          <a:ln/>
        </p:spPr>
        <p:txBody>
          <a:bodyPr lIns="34229" tIns="17111" rIns="34229" bIns="17111"/>
          <a:lstStyle>
            <a:lvl1pPr>
              <a:defRPr/>
            </a:lvl1pPr>
          </a:lstStyle>
          <a:p>
            <a:pPr defTabSz="1084104">
              <a:defRPr/>
            </a:pPr>
            <a:endParaRPr lang="en-US" sz="2133">
              <a:solidFill>
                <a:prstClr val="black"/>
              </a:solidFill>
            </a:endParaRPr>
          </a:p>
        </p:txBody>
      </p:sp>
      <p:sp>
        <p:nvSpPr>
          <p:cNvPr id="3" name="Rectangle 5"/>
          <p:cNvSpPr>
            <a:spLocks noGrp="1" noChangeArrowheads="1"/>
          </p:cNvSpPr>
          <p:nvPr>
            <p:ph type="ftr" sz="quarter" idx="11"/>
          </p:nvPr>
        </p:nvSpPr>
        <p:spPr>
          <a:xfrm>
            <a:off x="4165600" y="6245225"/>
            <a:ext cx="3860800" cy="476250"/>
          </a:xfrm>
          <a:prstGeom prst="rect">
            <a:avLst/>
          </a:prstGeom>
          <a:ln/>
        </p:spPr>
        <p:txBody>
          <a:bodyPr lIns="34229" tIns="17111" rIns="34229" bIns="17111"/>
          <a:lstStyle>
            <a:lvl1pPr>
              <a:defRPr/>
            </a:lvl1pPr>
          </a:lstStyle>
          <a:p>
            <a:pPr defTabSz="1084104">
              <a:defRPr/>
            </a:pPr>
            <a:endParaRPr lang="en-US" sz="2133">
              <a:solidFill>
                <a:prstClr val="black"/>
              </a:solidFill>
            </a:endParaRPr>
          </a:p>
        </p:txBody>
      </p:sp>
      <p:sp>
        <p:nvSpPr>
          <p:cNvPr id="4" name="Rectangle 6"/>
          <p:cNvSpPr>
            <a:spLocks noGrp="1" noChangeArrowheads="1"/>
          </p:cNvSpPr>
          <p:nvPr>
            <p:ph type="sldNum" sz="quarter" idx="12"/>
          </p:nvPr>
        </p:nvSpPr>
        <p:spPr>
          <a:xfrm>
            <a:off x="8737600" y="6245225"/>
            <a:ext cx="2844800" cy="476250"/>
          </a:xfrm>
          <a:prstGeom prst="rect">
            <a:avLst/>
          </a:prstGeom>
          <a:ln/>
        </p:spPr>
        <p:txBody>
          <a:bodyPr lIns="34229" tIns="17111" rIns="34229" bIns="17111"/>
          <a:lstStyle>
            <a:lvl1pPr>
              <a:defRPr/>
            </a:lvl1pPr>
          </a:lstStyle>
          <a:p>
            <a:pPr defTabSz="1084104"/>
            <a:fld id="{475E0F57-EEA1-4A8B-9311-4AD2064A14C0}" type="slidenum">
              <a:rPr lang="en-US" sz="2133" smtClean="0">
                <a:solidFill>
                  <a:prstClr val="black"/>
                </a:solidFill>
              </a:rPr>
              <a:pPr defTabSz="1084104"/>
              <a:t>‹#›</a:t>
            </a:fld>
            <a:endParaRPr lang="en-US" sz="2133">
              <a:solidFill>
                <a:prstClr val="black"/>
              </a:solidFill>
            </a:endParaRPr>
          </a:p>
        </p:txBody>
      </p:sp>
    </p:spTree>
    <p:extLst>
      <p:ext uri="{BB962C8B-B14F-4D97-AF65-F5344CB8AC3E}">
        <p14:creationId xmlns:p14="http://schemas.microsoft.com/office/powerpoint/2010/main" val="1740396517"/>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en-US" altLang="zh-CN"/>
              <a:t>Click to edit Master title style</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a:t>Click to edit Master text styles</a:t>
            </a:r>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87920587"/>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Click to edit Master title style</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49496418"/>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en-US" altLang="zh-CN"/>
              <a:t>Click to edit Master title style</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4" name="内容占位符 3"/>
          <p:cNvSpPr>
            <a:spLocks noGrp="1"/>
          </p:cNvSpPr>
          <p:nvPr>
            <p:ph sz="half" idx="2"/>
          </p:nvPr>
        </p:nvSpPr>
        <p:spPr>
          <a:xfrm>
            <a:off x="839788" y="2505075"/>
            <a:ext cx="5157787" cy="368458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6" name="内容占位符 5"/>
          <p:cNvSpPr>
            <a:spLocks noGrp="1"/>
          </p:cNvSpPr>
          <p:nvPr>
            <p:ph sz="quarter" idx="4"/>
          </p:nvPr>
        </p:nvSpPr>
        <p:spPr>
          <a:xfrm>
            <a:off x="6172200" y="2505075"/>
            <a:ext cx="5183188" cy="368458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13821038"/>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932329" y="365126"/>
            <a:ext cx="10515600" cy="562722"/>
          </a:xfrm>
        </p:spPr>
        <p:txBody>
          <a:bodyPr>
            <a:normAutofit/>
          </a:bodyPr>
          <a:lstStyle>
            <a:lvl1pPr>
              <a:defRPr sz="2400"/>
            </a:lvl1pPr>
          </a:lstStyle>
          <a:p>
            <a:r>
              <a:rPr lang="en-US" altLang="zh-CN"/>
              <a:t>Click to edit Master title style</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065600" cy="1548000"/>
          </a:xfrm>
          <a:prstGeom prst="rect">
            <a:avLst/>
          </a:prstGeom>
        </p:spPr>
      </p:pic>
    </p:spTree>
    <p:extLst>
      <p:ext uri="{BB962C8B-B14F-4D97-AF65-F5344CB8AC3E}">
        <p14:creationId xmlns:p14="http://schemas.microsoft.com/office/powerpoint/2010/main" val="3750768609"/>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80629072"/>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en-US" altLang="zh-CN"/>
              <a:t>Click to edit Master title style</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a:t>Click to edit Master text styles</a:t>
            </a:r>
          </a:p>
        </p:txBody>
      </p:sp>
      <p:sp>
        <p:nvSpPr>
          <p:cNvPr id="5" name="日期占位符 4"/>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51459449"/>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en-US" altLang="zh-CN"/>
              <a:t>Click to edit Master title style</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a:t>Click icon to add picture</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a:t>Click to edit Master text styles</a:t>
            </a:r>
          </a:p>
        </p:txBody>
      </p:sp>
      <p:sp>
        <p:nvSpPr>
          <p:cNvPr id="5" name="日期占位符 4"/>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0581178"/>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Click to edit Master title style</a:t>
            </a:r>
            <a:endParaRPr lang="zh-CN" altLang="en-US"/>
          </a:p>
        </p:txBody>
      </p:sp>
      <p:sp>
        <p:nvSpPr>
          <p:cNvPr id="3" name="竖排文字占位符 2"/>
          <p:cNvSpPr>
            <a:spLocks noGrp="1"/>
          </p:cNvSpPr>
          <p:nvPr>
            <p:ph type="body" orient="vert" idx="1"/>
          </p:nvPr>
        </p:nvSpPr>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89813961"/>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en-US" altLang="zh-CN"/>
              <a:t>Click to edit Master title style</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55095012"/>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66466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600202"/>
            <a:ext cx="10972800" cy="4525963"/>
          </a:xfrm>
          <a:prstGeom prst="rect">
            <a:avLst/>
          </a:prstGeom>
        </p:spPr>
        <p:txBody>
          <a:bodyPr lIns="34229" tIns="17111" rIns="34229" bIns="1711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09600" y="6356353"/>
            <a:ext cx="2844800" cy="365126"/>
          </a:xfrm>
          <a:prstGeom prst="rect">
            <a:avLst/>
          </a:prstGeom>
        </p:spPr>
        <p:txBody>
          <a:bodyPr lIns="34229" tIns="17111" rIns="34229" bIns="17111"/>
          <a:lstStyle/>
          <a:p>
            <a:pPr defTabSz="1084104"/>
            <a:fld id="{7FE5A9CD-1CA5-4BB6-ABF6-C3DB2F9C09D1}" type="datetimeFigureOut">
              <a:rPr lang="en-US" sz="2133" smtClean="0">
                <a:solidFill>
                  <a:prstClr val="black"/>
                </a:solidFill>
              </a:rPr>
              <a:pPr defTabSz="1084104"/>
              <a:t>9/29/2022</a:t>
            </a:fld>
            <a:endParaRPr lang="en-US" sz="2133">
              <a:solidFill>
                <a:prstClr val="black"/>
              </a:solidFill>
            </a:endParaRPr>
          </a:p>
        </p:txBody>
      </p:sp>
      <p:sp>
        <p:nvSpPr>
          <p:cNvPr id="5" name="Footer Placeholder 4"/>
          <p:cNvSpPr>
            <a:spLocks noGrp="1"/>
          </p:cNvSpPr>
          <p:nvPr>
            <p:ph type="ftr" sz="quarter" idx="11"/>
          </p:nvPr>
        </p:nvSpPr>
        <p:spPr>
          <a:xfrm>
            <a:off x="4165600" y="6356353"/>
            <a:ext cx="3860800" cy="365126"/>
          </a:xfrm>
          <a:prstGeom prst="rect">
            <a:avLst/>
          </a:prstGeom>
        </p:spPr>
        <p:txBody>
          <a:bodyPr lIns="34229" tIns="17111" rIns="34229" bIns="17111"/>
          <a:lstStyle/>
          <a:p>
            <a:pPr defTabSz="1084104"/>
            <a:endParaRPr lang="en-US" sz="2133">
              <a:solidFill>
                <a:prstClr val="black"/>
              </a:solidFill>
            </a:endParaRPr>
          </a:p>
        </p:txBody>
      </p:sp>
      <p:sp>
        <p:nvSpPr>
          <p:cNvPr id="6" name="Slide Number Placeholder 5"/>
          <p:cNvSpPr>
            <a:spLocks noGrp="1"/>
          </p:cNvSpPr>
          <p:nvPr>
            <p:ph type="sldNum" sz="quarter" idx="12"/>
          </p:nvPr>
        </p:nvSpPr>
        <p:spPr>
          <a:xfrm>
            <a:off x="8737600" y="6356353"/>
            <a:ext cx="2844800" cy="365126"/>
          </a:xfrm>
          <a:prstGeom prst="rect">
            <a:avLst/>
          </a:prstGeom>
        </p:spPr>
        <p:txBody>
          <a:bodyPr lIns="34229" tIns="17111" rIns="34229" bIns="17111"/>
          <a:lstStyle/>
          <a:p>
            <a:pPr defTabSz="1084104"/>
            <a:fld id="{E9E3A461-C528-4C33-83FA-271D1850C3B5}" type="slidenum">
              <a:rPr lang="en-US" sz="2133" smtClean="0">
                <a:solidFill>
                  <a:prstClr val="black"/>
                </a:solidFill>
              </a:rPr>
              <a:pPr defTabSz="1084104"/>
              <a:t>‹#›</a:t>
            </a:fld>
            <a:endParaRPr lang="en-US" sz="2133">
              <a:solidFill>
                <a:prstClr val="black"/>
              </a:solidFill>
            </a:endParaRPr>
          </a:p>
        </p:txBody>
      </p:sp>
    </p:spTree>
    <p:extLst>
      <p:ext uri="{BB962C8B-B14F-4D97-AF65-F5344CB8AC3E}">
        <p14:creationId xmlns:p14="http://schemas.microsoft.com/office/powerpoint/2010/main" val="3285471554"/>
      </p:ext>
    </p:extLst>
  </p:cSld>
  <p:clrMapOvr>
    <a:masterClrMapping/>
  </p:clrMapOvr>
  <p:timing>
    <p:tnLst>
      <p:par>
        <p:cTn id="1" dur="indefinite" restart="never" nodeType="tmRoot"/>
      </p:par>
    </p:tnLst>
  </p:timing>
</p:sldLayout>
</file>

<file path=ppt/slideLayouts/slideLayout15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en-US" altLang="zh-CN"/>
              <a:t>Click to edit Master title style</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a:t>Click to edit Master subtitle style</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11009539"/>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Click to edit Master title style</a:t>
            </a:r>
            <a:endParaRPr lang="zh-CN" altLang="en-US"/>
          </a:p>
        </p:txBody>
      </p:sp>
      <p:sp>
        <p:nvSpPr>
          <p:cNvPr id="3" name="内容占位符 2"/>
          <p:cNvSpPr>
            <a:spLocks noGrp="1"/>
          </p:cNvSpPr>
          <p:nvPr>
            <p:ph idx="1"/>
          </p:nvPr>
        </p:nvSpPr>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31948986"/>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en-US" altLang="zh-CN"/>
              <a:t>Click to edit Master title style</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a:t>Click to edit Master text styles</a:t>
            </a:r>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82253560"/>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Click to edit Master title style</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32363187"/>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en-US" altLang="zh-CN"/>
              <a:t>Click to edit Master title style</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4" name="内容占位符 3"/>
          <p:cNvSpPr>
            <a:spLocks noGrp="1"/>
          </p:cNvSpPr>
          <p:nvPr>
            <p:ph sz="half" idx="2"/>
          </p:nvPr>
        </p:nvSpPr>
        <p:spPr>
          <a:xfrm>
            <a:off x="839788" y="2505075"/>
            <a:ext cx="5157787" cy="368458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6" name="内容占位符 5"/>
          <p:cNvSpPr>
            <a:spLocks noGrp="1"/>
          </p:cNvSpPr>
          <p:nvPr>
            <p:ph sz="quarter" idx="4"/>
          </p:nvPr>
        </p:nvSpPr>
        <p:spPr>
          <a:xfrm>
            <a:off x="6172200" y="2505075"/>
            <a:ext cx="5183188" cy="368458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61976801"/>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932329" y="365126"/>
            <a:ext cx="10515600" cy="562722"/>
          </a:xfrm>
        </p:spPr>
        <p:txBody>
          <a:bodyPr>
            <a:normAutofit/>
          </a:bodyPr>
          <a:lstStyle>
            <a:lvl1pPr>
              <a:defRPr sz="2400"/>
            </a:lvl1pPr>
          </a:lstStyle>
          <a:p>
            <a:r>
              <a:rPr lang="en-US" altLang="zh-CN"/>
              <a:t>Click to edit Master title style</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065600" cy="1548000"/>
          </a:xfrm>
          <a:prstGeom prst="rect">
            <a:avLst/>
          </a:prstGeom>
        </p:spPr>
      </p:pic>
    </p:spTree>
    <p:extLst>
      <p:ext uri="{BB962C8B-B14F-4D97-AF65-F5344CB8AC3E}">
        <p14:creationId xmlns:p14="http://schemas.microsoft.com/office/powerpoint/2010/main" val="2634409640"/>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61109223"/>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en-US" altLang="zh-CN"/>
              <a:t>Click to edit Master title style</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a:t>Click to edit Master text styles</a:t>
            </a:r>
          </a:p>
        </p:txBody>
      </p:sp>
      <p:sp>
        <p:nvSpPr>
          <p:cNvPr id="5" name="日期占位符 4"/>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16998839"/>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en-US" altLang="zh-CN"/>
              <a:t>Click to edit Master title style</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a:t>Click icon to add picture</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a:t>Click to edit Master text styles</a:t>
            </a:r>
          </a:p>
        </p:txBody>
      </p:sp>
      <p:sp>
        <p:nvSpPr>
          <p:cNvPr id="5" name="日期占位符 4"/>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53147830"/>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Click to edit Master title style</a:t>
            </a:r>
            <a:endParaRPr lang="zh-CN" altLang="en-US"/>
          </a:p>
        </p:txBody>
      </p:sp>
      <p:sp>
        <p:nvSpPr>
          <p:cNvPr id="3" name="竖排文字占位符 2"/>
          <p:cNvSpPr>
            <a:spLocks noGrp="1"/>
          </p:cNvSpPr>
          <p:nvPr>
            <p:ph type="body" orient="vert" idx="1"/>
          </p:nvPr>
        </p:nvSpPr>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76243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Abstract placeholder 02">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5835805" y="0"/>
            <a:ext cx="6356195" cy="6858000"/>
          </a:xfrm>
          <a:custGeom>
            <a:avLst/>
            <a:gdLst>
              <a:gd name="connsiteX0" fmla="*/ 2533650 w 2533650"/>
              <a:gd name="connsiteY0" fmla="*/ 0 h 2733675"/>
              <a:gd name="connsiteX1" fmla="*/ 2533650 w 2533650"/>
              <a:gd name="connsiteY1" fmla="*/ 2733675 h 2733675"/>
              <a:gd name="connsiteX2" fmla="*/ 2533650 w 2533650"/>
              <a:gd name="connsiteY2" fmla="*/ 0 h 2733675"/>
            </a:gdLst>
            <a:ahLst/>
            <a:cxnLst>
              <a:cxn ang="0">
                <a:pos x="connsiteX0" y="connsiteY0"/>
              </a:cxn>
              <a:cxn ang="0">
                <a:pos x="connsiteX1" y="connsiteY1"/>
              </a:cxn>
              <a:cxn ang="0">
                <a:pos x="connsiteX2" y="connsiteY2"/>
              </a:cxn>
            </a:cxnLst>
            <a:rect l="l" t="t" r="r" b="b"/>
            <a:pathLst>
              <a:path w="2533650" h="2733675">
                <a:moveTo>
                  <a:pt x="2533650" y="0"/>
                </a:moveTo>
                <a:lnTo>
                  <a:pt x="2533650" y="2733675"/>
                </a:lnTo>
                <a:cubicBezTo>
                  <a:pt x="2533650" y="2733675"/>
                  <a:pt x="-3167063" y="0"/>
                  <a:pt x="2533650" y="0"/>
                </a:cubicBezTo>
                <a:close/>
              </a:path>
            </a:pathLst>
          </a:custGeom>
          <a:solidFill>
            <a:schemeClr val="tx1">
              <a:lumMod val="20000"/>
              <a:lumOff val="80000"/>
            </a:schemeClr>
          </a:solidFill>
        </p:spPr>
        <p:txBody>
          <a:bodyPr wrap="square" lIns="34229" tIns="17111" rIns="34229" bIns="17111">
            <a:noAutofit/>
          </a:bodyPr>
          <a:lstStyle/>
          <a:p>
            <a:endParaRPr lang="en-US"/>
          </a:p>
        </p:txBody>
      </p:sp>
    </p:spTree>
    <p:extLst>
      <p:ext uri="{BB962C8B-B14F-4D97-AF65-F5344CB8AC3E}">
        <p14:creationId xmlns:p14="http://schemas.microsoft.com/office/powerpoint/2010/main" val="4172921126"/>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en-US" altLang="zh-CN"/>
              <a:t>Click to edit Master title style</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98004628"/>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883505248"/>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en-US" altLang="zh-CN"/>
              <a:t>Click to edit Master title style</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a:t>Click to edit Master subtitle style</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57485899"/>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Click to edit Master title style</a:t>
            </a:r>
            <a:endParaRPr lang="zh-CN" altLang="en-US"/>
          </a:p>
        </p:txBody>
      </p:sp>
      <p:sp>
        <p:nvSpPr>
          <p:cNvPr id="3" name="内容占位符 2"/>
          <p:cNvSpPr>
            <a:spLocks noGrp="1"/>
          </p:cNvSpPr>
          <p:nvPr>
            <p:ph idx="1"/>
          </p:nvPr>
        </p:nvSpPr>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17049963"/>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en-US" altLang="zh-CN"/>
              <a:t>Click to edit Master title style</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a:t>Click to edit Master text styles</a:t>
            </a:r>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51797029"/>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Click to edit Master title style</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81954433"/>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en-US" altLang="zh-CN"/>
              <a:t>Click to edit Master title style</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4" name="内容占位符 3"/>
          <p:cNvSpPr>
            <a:spLocks noGrp="1"/>
          </p:cNvSpPr>
          <p:nvPr>
            <p:ph sz="half" idx="2"/>
          </p:nvPr>
        </p:nvSpPr>
        <p:spPr>
          <a:xfrm>
            <a:off x="839788" y="2505075"/>
            <a:ext cx="5157787" cy="368458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6" name="内容占位符 5"/>
          <p:cNvSpPr>
            <a:spLocks noGrp="1"/>
          </p:cNvSpPr>
          <p:nvPr>
            <p:ph sz="quarter" idx="4"/>
          </p:nvPr>
        </p:nvSpPr>
        <p:spPr>
          <a:xfrm>
            <a:off x="6172200" y="2505075"/>
            <a:ext cx="5183188" cy="368458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40358874"/>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932329" y="365126"/>
            <a:ext cx="10515600" cy="562722"/>
          </a:xfrm>
        </p:spPr>
        <p:txBody>
          <a:bodyPr>
            <a:normAutofit/>
          </a:bodyPr>
          <a:lstStyle>
            <a:lvl1pPr>
              <a:defRPr sz="2400"/>
            </a:lvl1pPr>
          </a:lstStyle>
          <a:p>
            <a:r>
              <a:rPr lang="en-US" altLang="zh-CN"/>
              <a:t>Click to edit Master title style</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065600" cy="1548000"/>
          </a:xfrm>
          <a:prstGeom prst="rect">
            <a:avLst/>
          </a:prstGeom>
        </p:spPr>
      </p:pic>
    </p:spTree>
    <p:extLst>
      <p:ext uri="{BB962C8B-B14F-4D97-AF65-F5344CB8AC3E}">
        <p14:creationId xmlns:p14="http://schemas.microsoft.com/office/powerpoint/2010/main" val="2392401275"/>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6299589"/>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en-US" altLang="zh-CN"/>
              <a:t>Click to edit Master title style</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a:t>Click to edit Master text styles</a:t>
            </a:r>
          </a:p>
        </p:txBody>
      </p:sp>
      <p:sp>
        <p:nvSpPr>
          <p:cNvPr id="5" name="日期占位符 4"/>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301343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2785559-19EA-4425-B926-3ED6D6061023}"/>
              </a:ext>
            </a:extLst>
          </p:cNvPr>
          <p:cNvSpPr>
            <a:spLocks noGrp="1"/>
          </p:cNvSpPr>
          <p:nvPr>
            <p:ph type="title"/>
          </p:nvPr>
        </p:nvSpPr>
        <p:spPr>
          <a:xfrm>
            <a:off x="838200" y="365126"/>
            <a:ext cx="10515600" cy="1325563"/>
          </a:xfrm>
          <a:prstGeom prst="rect">
            <a:avLst/>
          </a:prstGeom>
        </p:spPr>
        <p:txBody>
          <a:bodyPr lIns="34229" tIns="17111" rIns="34229" bIns="17111"/>
          <a:lstStyle/>
          <a:p>
            <a:r>
              <a:rPr lang="en-US"/>
              <a:t>Click to edit Master title style</a:t>
            </a:r>
          </a:p>
        </p:txBody>
      </p:sp>
      <p:sp>
        <p:nvSpPr>
          <p:cNvPr id="3" name="Content Placeholder 2">
            <a:extLst>
              <a:ext uri="{FF2B5EF4-FFF2-40B4-BE49-F238E27FC236}">
                <a16:creationId xmlns="" xmlns:a16="http://schemas.microsoft.com/office/drawing/2014/main" id="{F34DD77E-4AC3-4E3E-AE19-9685C0FCFA2A}"/>
              </a:ext>
            </a:extLst>
          </p:cNvPr>
          <p:cNvSpPr>
            <a:spLocks noGrp="1"/>
          </p:cNvSpPr>
          <p:nvPr>
            <p:ph idx="1"/>
          </p:nvPr>
        </p:nvSpPr>
        <p:spPr>
          <a:xfrm>
            <a:off x="838200" y="1825626"/>
            <a:ext cx="10515600" cy="4351339"/>
          </a:xfrm>
          <a:prstGeom prst="rect">
            <a:avLst/>
          </a:prstGeom>
        </p:spPr>
        <p:txBody>
          <a:bodyPr lIns="34229" tIns="17111" rIns="34229" bIns="17111"/>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75B26587-3D2B-4EA4-B1D8-6076849C68BD}"/>
              </a:ext>
            </a:extLst>
          </p:cNvPr>
          <p:cNvSpPr>
            <a:spLocks noGrp="1"/>
          </p:cNvSpPr>
          <p:nvPr>
            <p:ph type="dt" sz="half" idx="10"/>
          </p:nvPr>
        </p:nvSpPr>
        <p:spPr>
          <a:xfrm>
            <a:off x="838200" y="6356353"/>
            <a:ext cx="2743200" cy="365126"/>
          </a:xfrm>
          <a:prstGeom prst="rect">
            <a:avLst/>
          </a:prstGeom>
        </p:spPr>
        <p:txBody>
          <a:bodyPr lIns="34229" tIns="17111" rIns="34229" bIns="17111"/>
          <a:lstStyle/>
          <a:p>
            <a:pPr defTabSz="1084104"/>
            <a:fld id="{ABEBB802-586C-4038-A149-DB254912F076}" type="datetime1">
              <a:rPr lang="en-US" sz="2133" smtClean="0">
                <a:solidFill>
                  <a:prstClr val="black"/>
                </a:solidFill>
              </a:rPr>
              <a:pPr defTabSz="1084104"/>
              <a:t>9/29/2022</a:t>
            </a:fld>
            <a:endParaRPr lang="en-US" sz="2133">
              <a:solidFill>
                <a:prstClr val="black"/>
              </a:solidFill>
            </a:endParaRPr>
          </a:p>
        </p:txBody>
      </p:sp>
      <p:sp>
        <p:nvSpPr>
          <p:cNvPr id="5" name="Footer Placeholder 4">
            <a:extLst>
              <a:ext uri="{FF2B5EF4-FFF2-40B4-BE49-F238E27FC236}">
                <a16:creationId xmlns="" xmlns:a16="http://schemas.microsoft.com/office/drawing/2014/main" id="{4398B0A3-11A9-4798-A2C3-CA3C57D6679A}"/>
              </a:ext>
            </a:extLst>
          </p:cNvPr>
          <p:cNvSpPr>
            <a:spLocks noGrp="1"/>
          </p:cNvSpPr>
          <p:nvPr>
            <p:ph type="ftr" sz="quarter" idx="11"/>
          </p:nvPr>
        </p:nvSpPr>
        <p:spPr>
          <a:xfrm>
            <a:off x="4038600" y="6356353"/>
            <a:ext cx="4114800" cy="365126"/>
          </a:xfrm>
          <a:prstGeom prst="rect">
            <a:avLst/>
          </a:prstGeom>
        </p:spPr>
        <p:txBody>
          <a:bodyPr lIns="34229" tIns="17111" rIns="34229" bIns="17111"/>
          <a:lstStyle/>
          <a:p>
            <a:pPr defTabSz="1084104"/>
            <a:r>
              <a:rPr lang="en-US" sz="2133" smtClean="0">
                <a:solidFill>
                  <a:prstClr val="black"/>
                </a:solidFill>
              </a:rPr>
              <a:t>Cô An Linh</a:t>
            </a:r>
            <a:endParaRPr lang="en-US" sz="2133">
              <a:solidFill>
                <a:prstClr val="black"/>
              </a:solidFill>
            </a:endParaRPr>
          </a:p>
        </p:txBody>
      </p:sp>
      <p:sp>
        <p:nvSpPr>
          <p:cNvPr id="6" name="Slide Number Placeholder 5">
            <a:extLst>
              <a:ext uri="{FF2B5EF4-FFF2-40B4-BE49-F238E27FC236}">
                <a16:creationId xmlns="" xmlns:a16="http://schemas.microsoft.com/office/drawing/2014/main" id="{C82AF2DB-5583-48B3-AE60-5D77F96C2C91}"/>
              </a:ext>
            </a:extLst>
          </p:cNvPr>
          <p:cNvSpPr>
            <a:spLocks noGrp="1"/>
          </p:cNvSpPr>
          <p:nvPr>
            <p:ph type="sldNum" sz="quarter" idx="12"/>
          </p:nvPr>
        </p:nvSpPr>
        <p:spPr>
          <a:xfrm>
            <a:off x="8610600" y="6356353"/>
            <a:ext cx="2743200" cy="365126"/>
          </a:xfrm>
          <a:prstGeom prst="rect">
            <a:avLst/>
          </a:prstGeom>
        </p:spPr>
        <p:txBody>
          <a:bodyPr lIns="34229" tIns="17111" rIns="34229" bIns="17111"/>
          <a:lstStyle/>
          <a:p>
            <a:pPr defTabSz="1084104"/>
            <a:fld id="{77B95232-7280-43C6-B1D2-0ABD74435B67}" type="slidenum">
              <a:rPr lang="en-US" sz="2133" smtClean="0">
                <a:solidFill>
                  <a:prstClr val="black"/>
                </a:solidFill>
              </a:rPr>
              <a:pPr defTabSz="1084104"/>
              <a:t>‹#›</a:t>
            </a:fld>
            <a:endParaRPr lang="en-US" sz="2133">
              <a:solidFill>
                <a:prstClr val="black"/>
              </a:solidFill>
            </a:endParaRPr>
          </a:p>
        </p:txBody>
      </p:sp>
    </p:spTree>
    <p:extLst>
      <p:ext uri="{BB962C8B-B14F-4D97-AF65-F5344CB8AC3E}">
        <p14:creationId xmlns:p14="http://schemas.microsoft.com/office/powerpoint/2010/main" val="3235176571"/>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en-US" altLang="zh-CN"/>
              <a:t>Click to edit Master title style</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a:t>Click icon to add picture</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a:t>Click to edit Master text styles</a:t>
            </a:r>
          </a:p>
        </p:txBody>
      </p:sp>
      <p:sp>
        <p:nvSpPr>
          <p:cNvPr id="5" name="日期占位符 4"/>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95509373"/>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Click to edit Master title style</a:t>
            </a:r>
            <a:endParaRPr lang="zh-CN" altLang="en-US"/>
          </a:p>
        </p:txBody>
      </p:sp>
      <p:sp>
        <p:nvSpPr>
          <p:cNvPr id="3" name="竖排文字占位符 2"/>
          <p:cNvSpPr>
            <a:spLocks noGrp="1"/>
          </p:cNvSpPr>
          <p:nvPr>
            <p:ph type="body" orient="vert" idx="1"/>
          </p:nvPr>
        </p:nvSpPr>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30494959"/>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en-US" altLang="zh-CN"/>
              <a:t>Click to edit Master title style</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2022/9/29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84230781"/>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4535659"/>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7CAB675-0451-46BA-B838-2996E7357EA3}" type="datetimeFigureOut">
              <a:rPr lang="en-US" smtClean="0">
                <a:solidFill>
                  <a:prstClr val="black">
                    <a:tint val="75000"/>
                  </a:prstClr>
                </a:solidFill>
              </a:rPr>
              <a:pPr/>
              <a:t>9/29/2022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A664AD2-069D-416A-AF7A-E600FA375D8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91205038"/>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7CAB675-0451-46BA-B838-2996E7357EA3}" type="datetimeFigureOut">
              <a:rPr lang="en-US" smtClean="0">
                <a:solidFill>
                  <a:prstClr val="black">
                    <a:tint val="75000"/>
                  </a:prstClr>
                </a:solidFill>
              </a:rPr>
              <a:pPr/>
              <a:t>9/29/2022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A664AD2-069D-416A-AF7A-E600FA375D8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07571310"/>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3"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7CAB675-0451-46BA-B838-2996E7357EA3}" type="datetimeFigureOut">
              <a:rPr lang="en-US" smtClean="0">
                <a:solidFill>
                  <a:prstClr val="black">
                    <a:tint val="75000"/>
                  </a:prstClr>
                </a:solidFill>
              </a:rPr>
              <a:pPr/>
              <a:t>9/29/2022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A664AD2-069D-416A-AF7A-E600FA375D8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41566739"/>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7CAB675-0451-46BA-B838-2996E7357EA3}" type="datetimeFigureOut">
              <a:rPr lang="en-US" smtClean="0">
                <a:solidFill>
                  <a:prstClr val="black">
                    <a:tint val="75000"/>
                  </a:prstClr>
                </a:solidFill>
              </a:rPr>
              <a:pPr/>
              <a:t>9/29/2022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2A664AD2-069D-416A-AF7A-E600FA375D8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77131178"/>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9"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smtClean="0"/>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7CAB675-0451-46BA-B838-2996E7357EA3}" type="datetimeFigureOut">
              <a:rPr lang="en-US" smtClean="0">
                <a:solidFill>
                  <a:prstClr val="black">
                    <a:tint val="75000"/>
                  </a:prstClr>
                </a:solidFill>
              </a:rPr>
              <a:pPr/>
              <a:t>9/29/2022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2A664AD2-069D-416A-AF7A-E600FA375D8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81076940"/>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7CAB675-0451-46BA-B838-2996E7357EA3}" type="datetimeFigureOut">
              <a:rPr lang="en-US" smtClean="0">
                <a:solidFill>
                  <a:prstClr val="black">
                    <a:tint val="75000"/>
                  </a:prstClr>
                </a:solidFill>
              </a:rPr>
              <a:pPr/>
              <a:t>9/29/2022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2A664AD2-069D-416A-AF7A-E600FA375D8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7177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2"/>
          <a:stretch>
            <a:fillRect/>
          </a:stretch>
        </p:blipFill>
        <p:spPr>
          <a:xfrm>
            <a:off x="-1057" y="-594"/>
            <a:ext cx="12193057" cy="6858594"/>
          </a:xfrm>
          <a:prstGeom prst="rect">
            <a:avLst/>
          </a:prstGeom>
        </p:spPr>
      </p:pic>
      <p:pic>
        <p:nvPicPr>
          <p:cNvPr id="32" name="图片 31"/>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94174" y="3164114"/>
            <a:ext cx="4863333" cy="3911600"/>
          </a:xfrm>
          <a:prstGeom prst="rect">
            <a:avLst/>
          </a:prstGeom>
        </p:spPr>
      </p:pic>
    </p:spTree>
    <p:extLst>
      <p:ext uri="{BB962C8B-B14F-4D97-AF65-F5344CB8AC3E}">
        <p14:creationId xmlns:p14="http://schemas.microsoft.com/office/powerpoint/2010/main" val="2118933107"/>
      </p:ext>
    </p:extLst>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18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7CAB675-0451-46BA-B838-2996E7357EA3}" type="datetimeFigureOut">
              <a:rPr lang="en-US" smtClean="0">
                <a:solidFill>
                  <a:prstClr val="black">
                    <a:tint val="75000"/>
                  </a:prstClr>
                </a:solidFill>
              </a:rPr>
              <a:pPr/>
              <a:t>9/29/2022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2A664AD2-069D-416A-AF7A-E600FA375D8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27798829"/>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667" b="1"/>
            </a:lvl1pPr>
          </a:lstStyle>
          <a:p>
            <a:r>
              <a:rPr lang="en-US" smtClean="0"/>
              <a:t>Click to edit Master title style</a:t>
            </a:r>
            <a:endParaRPr lang="en-US"/>
          </a:p>
        </p:txBody>
      </p:sp>
      <p:sp>
        <p:nvSpPr>
          <p:cNvPr id="3" name="Content Placeholder 2"/>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7CAB675-0451-46BA-B838-2996E7357EA3}" type="datetimeFigureOut">
              <a:rPr lang="en-US" smtClean="0">
                <a:solidFill>
                  <a:prstClr val="black">
                    <a:tint val="75000"/>
                  </a:prstClr>
                </a:solidFill>
              </a:rPr>
              <a:pPr/>
              <a:t>9/29/2022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2A664AD2-069D-416A-AF7A-E600FA375D8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67180174"/>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667"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US"/>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7CAB675-0451-46BA-B838-2996E7357EA3}" type="datetimeFigureOut">
              <a:rPr lang="en-US" smtClean="0">
                <a:solidFill>
                  <a:prstClr val="black">
                    <a:tint val="75000"/>
                  </a:prstClr>
                </a:solidFill>
              </a:rPr>
              <a:pPr/>
              <a:t>9/29/2022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2A664AD2-069D-416A-AF7A-E600FA375D8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92961843"/>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7CAB675-0451-46BA-B838-2996E7357EA3}" type="datetimeFigureOut">
              <a:rPr lang="en-US" smtClean="0">
                <a:solidFill>
                  <a:prstClr val="black">
                    <a:tint val="75000"/>
                  </a:prstClr>
                </a:solidFill>
              </a:rPr>
              <a:pPr/>
              <a:t>9/29/2022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A664AD2-069D-416A-AF7A-E600FA375D8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85573429"/>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06375"/>
            <a:ext cx="2743200" cy="4387851"/>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06375"/>
            <a:ext cx="8026400" cy="43878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7CAB675-0451-46BA-B838-2996E7357EA3}" type="datetimeFigureOut">
              <a:rPr lang="en-US" smtClean="0">
                <a:solidFill>
                  <a:prstClr val="black">
                    <a:tint val="75000"/>
                  </a:prstClr>
                </a:solidFill>
              </a:rPr>
              <a:pPr/>
              <a:t>9/29/2022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A664AD2-069D-416A-AF7A-E600FA375D8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8136314"/>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4124821"/>
      </p:ext>
    </p:extLst>
  </p:cSld>
  <p:clrMapOvr>
    <a:masterClrMapping/>
  </p:clrMapOvr>
  <p:timing>
    <p:tnLst>
      <p:par>
        <p:cTn id="1" dur="indefinite" restart="never" nodeType="tmRoot"/>
      </p:par>
    </p:tnLst>
  </p:timing>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600205"/>
            <a:ext cx="10972800" cy="4525963"/>
          </a:xfrm>
          <a:prstGeom prst="rect">
            <a:avLst/>
          </a:prstGeom>
        </p:spPr>
        <p:txBody>
          <a:bodyPr lIns="34247" tIns="17120" rIns="34247" bIns="1712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09600" y="6356356"/>
            <a:ext cx="2844800" cy="365125"/>
          </a:xfrm>
          <a:prstGeom prst="rect">
            <a:avLst/>
          </a:prstGeom>
        </p:spPr>
        <p:txBody>
          <a:bodyPr lIns="34247" tIns="17120" rIns="34247" bIns="17120"/>
          <a:lstStyle/>
          <a:p>
            <a:pPr defTabSz="1086632"/>
            <a:fld id="{7FE5A9CD-1CA5-4BB6-ABF6-C3DB2F9C09D1}" type="datetimeFigureOut">
              <a:rPr lang="en-US" sz="2133" smtClean="0">
                <a:solidFill>
                  <a:prstClr val="black"/>
                </a:solidFill>
              </a:rPr>
              <a:pPr defTabSz="1086632"/>
              <a:t>9/29/2022</a:t>
            </a:fld>
            <a:endParaRPr lang="en-US" sz="2133">
              <a:solidFill>
                <a:prstClr val="black"/>
              </a:solidFill>
            </a:endParaRPr>
          </a:p>
        </p:txBody>
      </p:sp>
      <p:sp>
        <p:nvSpPr>
          <p:cNvPr id="5" name="Footer Placeholder 4"/>
          <p:cNvSpPr>
            <a:spLocks noGrp="1"/>
          </p:cNvSpPr>
          <p:nvPr>
            <p:ph type="ftr" sz="quarter" idx="11"/>
          </p:nvPr>
        </p:nvSpPr>
        <p:spPr>
          <a:xfrm>
            <a:off x="4165600" y="6356356"/>
            <a:ext cx="3860800" cy="365125"/>
          </a:xfrm>
          <a:prstGeom prst="rect">
            <a:avLst/>
          </a:prstGeom>
        </p:spPr>
        <p:txBody>
          <a:bodyPr lIns="34247" tIns="17120" rIns="34247" bIns="17120"/>
          <a:lstStyle/>
          <a:p>
            <a:pPr defTabSz="1086632"/>
            <a:endParaRPr lang="en-US" sz="2133">
              <a:solidFill>
                <a:prstClr val="black"/>
              </a:solidFill>
            </a:endParaRPr>
          </a:p>
        </p:txBody>
      </p:sp>
      <p:sp>
        <p:nvSpPr>
          <p:cNvPr id="6" name="Slide Number Placeholder 5"/>
          <p:cNvSpPr>
            <a:spLocks noGrp="1"/>
          </p:cNvSpPr>
          <p:nvPr>
            <p:ph type="sldNum" sz="quarter" idx="12"/>
          </p:nvPr>
        </p:nvSpPr>
        <p:spPr>
          <a:xfrm>
            <a:off x="8737600" y="6356356"/>
            <a:ext cx="2844800" cy="365125"/>
          </a:xfrm>
          <a:prstGeom prst="rect">
            <a:avLst/>
          </a:prstGeom>
        </p:spPr>
        <p:txBody>
          <a:bodyPr lIns="34247" tIns="17120" rIns="34247" bIns="17120"/>
          <a:lstStyle/>
          <a:p>
            <a:pPr defTabSz="1086632"/>
            <a:fld id="{E9E3A461-C528-4C33-83FA-271D1850C3B5}" type="slidenum">
              <a:rPr lang="en-US" sz="2133" smtClean="0">
                <a:solidFill>
                  <a:prstClr val="black"/>
                </a:solidFill>
              </a:rPr>
              <a:pPr defTabSz="1086632"/>
              <a:t>‹#›</a:t>
            </a:fld>
            <a:endParaRPr lang="en-US" sz="2133">
              <a:solidFill>
                <a:prstClr val="black"/>
              </a:solidFill>
            </a:endParaRPr>
          </a:p>
        </p:txBody>
      </p:sp>
    </p:spTree>
    <p:extLst>
      <p:ext uri="{BB962C8B-B14F-4D97-AF65-F5344CB8AC3E}">
        <p14:creationId xmlns:p14="http://schemas.microsoft.com/office/powerpoint/2010/main" val="17938485"/>
      </p:ext>
    </p:extLst>
  </p:cSld>
  <p:clrMapOvr>
    <a:masterClrMapping/>
  </p:clrMapOvr>
  <p:timing>
    <p:tnLst>
      <p:par>
        <p:cTn id="1" dur="indefinite" restart="never" nodeType="tmRoot"/>
      </p:par>
    </p:tnLst>
  </p:timing>
</p:sldLayout>
</file>

<file path=ppt/slideLayouts/slideLayout187.xml><?xml version="1.0" encoding="utf-8"?>
<p:sldLayout xmlns:a="http://schemas.openxmlformats.org/drawingml/2006/main" xmlns:r="http://schemas.openxmlformats.org/officeDocument/2006/relationships" xmlns:p="http://schemas.openxmlformats.org/presentationml/2006/main" type="obj" preserve="1">
  <p:cSld name="Tiêu đề và Nội dung">
    <p:spTree>
      <p:nvGrpSpPr>
        <p:cNvPr id="1" name=""/>
        <p:cNvGrpSpPr/>
        <p:nvPr/>
      </p:nvGrpSpPr>
      <p:grpSpPr>
        <a:xfrm>
          <a:off x="0" y="0"/>
          <a:ext cx="0" cy="0"/>
          <a:chOff x="0" y="0"/>
          <a:chExt cx="0" cy="0"/>
        </a:xfrm>
      </p:grpSpPr>
      <p:sp>
        <p:nvSpPr>
          <p:cNvPr id="2" name="Tiêu đề 1"/>
          <p:cNvSpPr>
            <a:spLocks noGrp="1"/>
          </p:cNvSpPr>
          <p:nvPr>
            <p:ph type="title" hasCustomPrompt="1"/>
          </p:nvPr>
        </p:nvSpPr>
        <p:spPr>
          <a:xfrm>
            <a:off x="609600" y="292103"/>
            <a:ext cx="10972800" cy="1384300"/>
          </a:xfrm>
          <a:prstGeom prst="rect">
            <a:avLst/>
          </a:prstGeom>
        </p:spPr>
        <p:txBody>
          <a:bodyPr lIns="81520" tIns="40760" rIns="81520" bIns="40760"/>
          <a:lstStyle/>
          <a:p>
            <a:r>
              <a:rPr lang="vi-VN" smtClean="0"/>
              <a:t>Bấm &amp; sửa kiểu tiêu đề</a:t>
            </a:r>
            <a:endParaRPr lang="vi-VN"/>
          </a:p>
        </p:txBody>
      </p:sp>
      <p:sp>
        <p:nvSpPr>
          <p:cNvPr id="3" name="Nơi giữ chỗ cho Nội dung 2"/>
          <p:cNvSpPr>
            <a:spLocks noGrp="1"/>
          </p:cNvSpPr>
          <p:nvPr>
            <p:ph idx="1" hasCustomPrompt="1"/>
          </p:nvPr>
        </p:nvSpPr>
        <p:spPr>
          <a:xfrm>
            <a:off x="609600" y="1905000"/>
            <a:ext cx="10972800" cy="4114800"/>
          </a:xfrm>
          <a:prstGeom prst="rect">
            <a:avLst/>
          </a:prstGeom>
        </p:spPr>
        <p:txBody>
          <a:bodyPr lIns="81520" tIns="40760" rIns="81520" bIns="40760"/>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vi-VN"/>
          </a:p>
        </p:txBody>
      </p:sp>
      <p:sp>
        <p:nvSpPr>
          <p:cNvPr id="4" name="Rectangle 4"/>
          <p:cNvSpPr>
            <a:spLocks noGrp="1" noChangeArrowheads="1"/>
          </p:cNvSpPr>
          <p:nvPr>
            <p:ph type="dt" sz="half" idx="10"/>
          </p:nvPr>
        </p:nvSpPr>
        <p:spPr>
          <a:xfrm>
            <a:off x="609600" y="6245225"/>
            <a:ext cx="2844800" cy="476251"/>
          </a:xfrm>
          <a:prstGeom prst="rect">
            <a:avLst/>
          </a:prstGeom>
        </p:spPr>
        <p:txBody>
          <a:bodyPr lIns="81520" tIns="40760" rIns="81520" bIns="40760"/>
          <a:lstStyle>
            <a:lvl1pPr>
              <a:defRPr/>
            </a:lvl1pPr>
          </a:lstStyle>
          <a:p>
            <a:pPr defTabSz="1086632">
              <a:defRPr/>
            </a:pPr>
            <a:endParaRPr lang="en-US" sz="2133">
              <a:solidFill>
                <a:prstClr val="black"/>
              </a:solidFill>
            </a:endParaRPr>
          </a:p>
        </p:txBody>
      </p:sp>
      <p:sp>
        <p:nvSpPr>
          <p:cNvPr id="5" name="Rectangle 5"/>
          <p:cNvSpPr>
            <a:spLocks noGrp="1" noChangeArrowheads="1"/>
          </p:cNvSpPr>
          <p:nvPr>
            <p:ph type="ftr" sz="quarter" idx="11"/>
          </p:nvPr>
        </p:nvSpPr>
        <p:spPr>
          <a:xfrm>
            <a:off x="4165600" y="6245225"/>
            <a:ext cx="3860800" cy="476251"/>
          </a:xfrm>
          <a:prstGeom prst="rect">
            <a:avLst/>
          </a:prstGeom>
        </p:spPr>
        <p:txBody>
          <a:bodyPr lIns="81520" tIns="40760" rIns="81520" bIns="40760"/>
          <a:lstStyle>
            <a:lvl1pPr>
              <a:defRPr/>
            </a:lvl1pPr>
          </a:lstStyle>
          <a:p>
            <a:pPr defTabSz="1086632">
              <a:defRPr/>
            </a:pPr>
            <a:endParaRPr lang="en-US" sz="2133">
              <a:solidFill>
                <a:prstClr val="black"/>
              </a:solidFill>
            </a:endParaRPr>
          </a:p>
        </p:txBody>
      </p:sp>
      <p:sp>
        <p:nvSpPr>
          <p:cNvPr id="6" name="Rectangle 6"/>
          <p:cNvSpPr>
            <a:spLocks noGrp="1" noChangeArrowheads="1"/>
          </p:cNvSpPr>
          <p:nvPr>
            <p:ph type="sldNum" sz="quarter" idx="12"/>
          </p:nvPr>
        </p:nvSpPr>
        <p:spPr>
          <a:xfrm>
            <a:off x="8737600" y="6245225"/>
            <a:ext cx="2844800" cy="476251"/>
          </a:xfrm>
          <a:prstGeom prst="rect">
            <a:avLst/>
          </a:prstGeom>
        </p:spPr>
        <p:txBody>
          <a:bodyPr lIns="81520" tIns="40760" rIns="81520" bIns="40760"/>
          <a:lstStyle>
            <a:lvl1pPr>
              <a:defRPr/>
            </a:lvl1pPr>
          </a:lstStyle>
          <a:p>
            <a:pPr defTabSz="1086632">
              <a:defRPr/>
            </a:pPr>
            <a:fld id="{E979D15E-7C97-46BA-A533-0FCFA23F6052}" type="slidenum">
              <a:rPr lang="en-US" sz="2133" smtClean="0">
                <a:solidFill>
                  <a:prstClr val="black"/>
                </a:solidFill>
              </a:rPr>
              <a:pPr defTabSz="1086632">
                <a:defRPr/>
              </a:pPr>
              <a:t>‹#›</a:t>
            </a:fld>
            <a:endParaRPr lang="en-US" sz="2133">
              <a:solidFill>
                <a:prstClr val="black"/>
              </a:solidFill>
            </a:endParaRPr>
          </a:p>
        </p:txBody>
      </p:sp>
    </p:spTree>
    <p:extLst>
      <p:ext uri="{BB962C8B-B14F-4D97-AF65-F5344CB8AC3E}">
        <p14:creationId xmlns:p14="http://schemas.microsoft.com/office/powerpoint/2010/main" val="3826726784"/>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77626"/>
      </p:ext>
    </p:extLst>
  </p:cSld>
  <p:clrMapOvr>
    <a:masterClrMapping/>
  </p:clrMapOvr>
  <p:timing>
    <p:tnLst>
      <p:par>
        <p:cTn id="1" dur="indefinite" restart="never" nodeType="tmRoot"/>
      </p:par>
    </p:tnLst>
  </p:timing>
</p:sldLayout>
</file>

<file path=ppt/slideLayouts/slideLayout18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09600" y="6245225"/>
            <a:ext cx="2844800" cy="476251"/>
          </a:xfrm>
          <a:prstGeom prst="rect">
            <a:avLst/>
          </a:prstGeom>
        </p:spPr>
        <p:txBody>
          <a:bodyPr lIns="34247" tIns="17120" rIns="34247" bIns="17120"/>
          <a:lstStyle>
            <a:lvl1pPr>
              <a:defRPr/>
            </a:lvl1pPr>
          </a:lstStyle>
          <a:p>
            <a:pPr defTabSz="1086632">
              <a:defRPr/>
            </a:pPr>
            <a:endParaRPr lang="en-US" sz="2133">
              <a:solidFill>
                <a:prstClr val="black"/>
              </a:solidFill>
            </a:endParaRPr>
          </a:p>
        </p:txBody>
      </p:sp>
      <p:sp>
        <p:nvSpPr>
          <p:cNvPr id="3" name="Rectangle 5"/>
          <p:cNvSpPr>
            <a:spLocks noGrp="1" noChangeArrowheads="1"/>
          </p:cNvSpPr>
          <p:nvPr>
            <p:ph type="ftr" sz="quarter" idx="11"/>
          </p:nvPr>
        </p:nvSpPr>
        <p:spPr>
          <a:xfrm>
            <a:off x="4165600" y="6245225"/>
            <a:ext cx="3860800" cy="476251"/>
          </a:xfrm>
          <a:prstGeom prst="rect">
            <a:avLst/>
          </a:prstGeom>
        </p:spPr>
        <p:txBody>
          <a:bodyPr lIns="34247" tIns="17120" rIns="34247" bIns="17120"/>
          <a:lstStyle>
            <a:lvl1pPr>
              <a:defRPr/>
            </a:lvl1pPr>
          </a:lstStyle>
          <a:p>
            <a:pPr defTabSz="1086632">
              <a:defRPr/>
            </a:pPr>
            <a:endParaRPr lang="en-US" sz="2133">
              <a:solidFill>
                <a:prstClr val="black"/>
              </a:solidFill>
            </a:endParaRPr>
          </a:p>
        </p:txBody>
      </p:sp>
      <p:sp>
        <p:nvSpPr>
          <p:cNvPr id="4" name="Rectangle 6"/>
          <p:cNvSpPr>
            <a:spLocks noGrp="1" noChangeArrowheads="1"/>
          </p:cNvSpPr>
          <p:nvPr>
            <p:ph type="sldNum" sz="quarter" idx="12"/>
          </p:nvPr>
        </p:nvSpPr>
        <p:spPr>
          <a:xfrm>
            <a:off x="8737600" y="6245225"/>
            <a:ext cx="2844800" cy="476251"/>
          </a:xfrm>
          <a:prstGeom prst="rect">
            <a:avLst/>
          </a:prstGeom>
        </p:spPr>
        <p:txBody>
          <a:bodyPr lIns="34247" tIns="17120" rIns="34247" bIns="17120"/>
          <a:lstStyle>
            <a:lvl1pPr>
              <a:defRPr/>
            </a:lvl1pPr>
          </a:lstStyle>
          <a:p>
            <a:pPr defTabSz="1086632"/>
            <a:fld id="{475E0F57-EEA1-4A8B-9311-4AD2064A14C0}" type="slidenum">
              <a:rPr lang="en-US" sz="2133" smtClean="0">
                <a:solidFill>
                  <a:prstClr val="black"/>
                </a:solidFill>
              </a:rPr>
              <a:pPr defTabSz="1086632"/>
              <a:t>‹#›</a:t>
            </a:fld>
            <a:endParaRPr lang="en-US" sz="2133">
              <a:solidFill>
                <a:prstClr val="black"/>
              </a:solidFill>
            </a:endParaRPr>
          </a:p>
        </p:txBody>
      </p:sp>
    </p:spTree>
    <p:extLst>
      <p:ext uri="{BB962C8B-B14F-4D97-AF65-F5344CB8AC3E}">
        <p14:creationId xmlns:p14="http://schemas.microsoft.com/office/powerpoint/2010/main" val="24895223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a:srcRect l="31084"/>
          <a:stretch>
            <a:fillRect/>
          </a:stretch>
        </p:blipFill>
        <p:spPr>
          <a:xfrm>
            <a:off x="0" y="-446"/>
            <a:ext cx="12192777" cy="6858594"/>
          </a:xfrm>
          <a:prstGeom prst="rect">
            <a:avLst/>
          </a:prstGeom>
        </p:spPr>
      </p:pic>
      <p:pic>
        <p:nvPicPr>
          <p:cNvPr id="13" name="图片 12"/>
          <p:cNvPicPr>
            <a:picLocks noChangeAspect="1"/>
          </p:cNvPicPr>
          <p:nvPr userDrawn="1"/>
        </p:nvPicPr>
        <p:blipFill rotWithShape="1">
          <a:blip r:embed="rId3" cstate="screen">
            <a:extLst>
              <a:ext uri="{28A0092B-C50C-407E-A947-70E740481C1C}">
                <a14:useLocalDpi xmlns:a14="http://schemas.microsoft.com/office/drawing/2010/main" val="0"/>
              </a:ext>
            </a:extLst>
          </a:blip>
          <a:srcRect l="53939" t="53340" b="5390"/>
          <a:stretch>
            <a:fillRect/>
          </a:stretch>
        </p:blipFill>
        <p:spPr>
          <a:xfrm flipH="1">
            <a:off x="0" y="-446"/>
            <a:ext cx="4221938" cy="7039875"/>
          </a:xfrm>
          <a:prstGeom prst="rect">
            <a:avLst/>
          </a:prstGeom>
        </p:spPr>
      </p:pic>
      <p:pic>
        <p:nvPicPr>
          <p:cNvPr id="15" name="图片 14"/>
          <p:cNvPicPr>
            <a:picLocks noChangeAspect="1"/>
          </p:cNvPicPr>
          <p:nvPr userDrawn="1"/>
        </p:nvPicPr>
        <p:blipFill rotWithShape="1">
          <a:blip r:embed="rId4" cstate="screen">
            <a:extLst>
              <a:ext uri="{28A0092B-C50C-407E-A947-70E740481C1C}">
                <a14:useLocalDpi xmlns:a14="http://schemas.microsoft.com/office/drawing/2010/main" val="0"/>
              </a:ext>
            </a:extLst>
          </a:blip>
          <a:srcRect l="32860" t="71323" b="7090"/>
          <a:stretch>
            <a:fillRect/>
          </a:stretch>
        </p:blipFill>
        <p:spPr>
          <a:xfrm>
            <a:off x="8519884" y="3236685"/>
            <a:ext cx="3849055" cy="3712103"/>
          </a:xfrm>
          <a:prstGeom prst="rect">
            <a:avLst/>
          </a:prstGeom>
        </p:spPr>
      </p:pic>
    </p:spTree>
    <p:extLst>
      <p:ext uri="{BB962C8B-B14F-4D97-AF65-F5344CB8AC3E}">
        <p14:creationId xmlns:p14="http://schemas.microsoft.com/office/powerpoint/2010/main" val="469867244"/>
      </p:ext>
    </p:extLst>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6182906"/>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5458908"/>
      </p:ext>
    </p:extLst>
  </p:cSld>
  <p:clrMapOvr>
    <a:masterClrMapping/>
  </p:clrMapOvr>
  <p:timing>
    <p:tnLst>
      <p:par>
        <p:cTn id="1" dur="indefinite" restart="never" nodeType="tmRoot"/>
      </p:par>
    </p:tnLst>
  </p:timing>
</p:sldLayout>
</file>

<file path=ppt/slideLayouts/slideLayout192.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4942224"/>
      </p:ext>
    </p:extLst>
  </p:cSld>
  <p:clrMapOvr>
    <a:masterClrMapping/>
  </p:clrMapOvr>
  <p:timing>
    <p:tnLst>
      <p:par>
        <p:cTn id="1" dur="indefinite" restart="never" nodeType="tmRoot"/>
      </p:par>
    </p:tnLst>
  </p:timing>
</p:sldLayout>
</file>

<file path=ppt/slideLayouts/slideLayout193.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4" name="Rectangle 4"/>
          <p:cNvSpPr>
            <a:spLocks noGrp="1" noChangeArrowheads="1"/>
          </p:cNvSpPr>
          <p:nvPr>
            <p:ph type="dt" sz="half" idx="10"/>
          </p:nvPr>
        </p:nvSpPr>
        <p:spPr>
          <a:xfrm>
            <a:off x="609520" y="6245225"/>
            <a:ext cx="2845224" cy="476251"/>
          </a:xfrm>
          <a:prstGeom prst="rect">
            <a:avLst/>
          </a:prstGeom>
        </p:spPr>
        <p:txBody>
          <a:bodyPr lIns="34247" tIns="17120" rIns="34247" bIns="17120"/>
          <a:lstStyle>
            <a:lvl1pPr>
              <a:defRPr/>
            </a:lvl1pPr>
          </a:lstStyle>
          <a:p>
            <a:pPr defTabSz="1086632">
              <a:defRPr/>
            </a:pPr>
            <a:endParaRPr lang="en-US" sz="2133">
              <a:solidFill>
                <a:srgbClr val="000000"/>
              </a:solidFill>
            </a:endParaRPr>
          </a:p>
        </p:txBody>
      </p:sp>
      <p:sp>
        <p:nvSpPr>
          <p:cNvPr id="5" name="Rectangle 5"/>
          <p:cNvSpPr>
            <a:spLocks noGrp="1" noChangeArrowheads="1"/>
          </p:cNvSpPr>
          <p:nvPr>
            <p:ph type="ftr" sz="quarter" idx="11"/>
          </p:nvPr>
        </p:nvSpPr>
        <p:spPr>
          <a:xfrm>
            <a:off x="4165875" y="6245225"/>
            <a:ext cx="3860297" cy="476251"/>
          </a:xfrm>
          <a:prstGeom prst="rect">
            <a:avLst/>
          </a:prstGeom>
        </p:spPr>
        <p:txBody>
          <a:bodyPr lIns="34247" tIns="17120" rIns="34247" bIns="17120"/>
          <a:lstStyle>
            <a:lvl1pPr>
              <a:defRPr/>
            </a:lvl1pPr>
          </a:lstStyle>
          <a:p>
            <a:pPr defTabSz="1086632">
              <a:defRPr/>
            </a:pPr>
            <a:endParaRPr lang="en-US" sz="2133">
              <a:solidFill>
                <a:srgbClr val="000000"/>
              </a:solidFill>
            </a:endParaRPr>
          </a:p>
        </p:txBody>
      </p:sp>
      <p:sp>
        <p:nvSpPr>
          <p:cNvPr id="6" name="Rectangle 6"/>
          <p:cNvSpPr>
            <a:spLocks noGrp="1" noChangeArrowheads="1"/>
          </p:cNvSpPr>
          <p:nvPr>
            <p:ph type="sldNum" sz="quarter" idx="12"/>
          </p:nvPr>
        </p:nvSpPr>
        <p:spPr>
          <a:xfrm>
            <a:off x="8737281" y="6245225"/>
            <a:ext cx="2845223" cy="476251"/>
          </a:xfrm>
          <a:prstGeom prst="rect">
            <a:avLst/>
          </a:prstGeom>
        </p:spPr>
        <p:txBody>
          <a:bodyPr lIns="34247" tIns="17120" rIns="34247" bIns="17120"/>
          <a:lstStyle>
            <a:lvl1pPr>
              <a:defRPr/>
            </a:lvl1pPr>
          </a:lstStyle>
          <a:p>
            <a:pPr defTabSz="1086632">
              <a:defRPr/>
            </a:pPr>
            <a:fld id="{BEF8FD80-C95D-4220-BF8B-01906B7B67AD}" type="slidenum">
              <a:rPr lang="en-US" sz="2133" smtClean="0">
                <a:solidFill>
                  <a:srgbClr val="000000"/>
                </a:solidFill>
              </a:rPr>
              <a:pPr defTabSz="1086632">
                <a:defRPr/>
              </a:pPr>
              <a:t>‹#›</a:t>
            </a:fld>
            <a:endParaRPr lang="en-US" sz="2133">
              <a:solidFill>
                <a:srgbClr val="000000"/>
              </a:solidFill>
            </a:endParaRPr>
          </a:p>
        </p:txBody>
      </p:sp>
    </p:spTree>
    <p:extLst>
      <p:ext uri="{BB962C8B-B14F-4D97-AF65-F5344CB8AC3E}">
        <p14:creationId xmlns:p14="http://schemas.microsoft.com/office/powerpoint/2010/main" val="19416636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600205"/>
            <a:ext cx="10972800" cy="4525963"/>
          </a:xfrm>
          <a:prstGeom prst="rect">
            <a:avLst/>
          </a:prstGeom>
        </p:spPr>
        <p:txBody>
          <a:bodyPr lIns="34247" tIns="17120" rIns="34247" bIns="1712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09600" y="6356356"/>
            <a:ext cx="2844800" cy="365125"/>
          </a:xfrm>
          <a:prstGeom prst="rect">
            <a:avLst/>
          </a:prstGeom>
        </p:spPr>
        <p:txBody>
          <a:bodyPr lIns="34247" tIns="17120" rIns="34247" bIns="17120"/>
          <a:lstStyle/>
          <a:p>
            <a:pPr defTabSz="1086632"/>
            <a:fld id="{7FE5A9CD-1CA5-4BB6-ABF6-C3DB2F9C09D1}" type="datetimeFigureOut">
              <a:rPr lang="en-US" sz="2133" smtClean="0">
                <a:solidFill>
                  <a:prstClr val="black"/>
                </a:solidFill>
              </a:rPr>
              <a:pPr defTabSz="1086632"/>
              <a:t>9/29/2022</a:t>
            </a:fld>
            <a:endParaRPr lang="en-US" sz="2133">
              <a:solidFill>
                <a:prstClr val="black"/>
              </a:solidFill>
            </a:endParaRPr>
          </a:p>
        </p:txBody>
      </p:sp>
      <p:sp>
        <p:nvSpPr>
          <p:cNvPr id="5" name="Footer Placeholder 4"/>
          <p:cNvSpPr>
            <a:spLocks noGrp="1"/>
          </p:cNvSpPr>
          <p:nvPr>
            <p:ph type="ftr" sz="quarter" idx="11"/>
          </p:nvPr>
        </p:nvSpPr>
        <p:spPr>
          <a:xfrm>
            <a:off x="4165600" y="6356356"/>
            <a:ext cx="3860800" cy="365125"/>
          </a:xfrm>
          <a:prstGeom prst="rect">
            <a:avLst/>
          </a:prstGeom>
        </p:spPr>
        <p:txBody>
          <a:bodyPr lIns="34247" tIns="17120" rIns="34247" bIns="17120"/>
          <a:lstStyle/>
          <a:p>
            <a:pPr defTabSz="1086632"/>
            <a:endParaRPr lang="en-US" sz="2133">
              <a:solidFill>
                <a:prstClr val="black"/>
              </a:solidFill>
            </a:endParaRPr>
          </a:p>
        </p:txBody>
      </p:sp>
      <p:sp>
        <p:nvSpPr>
          <p:cNvPr id="6" name="Slide Number Placeholder 5"/>
          <p:cNvSpPr>
            <a:spLocks noGrp="1"/>
          </p:cNvSpPr>
          <p:nvPr>
            <p:ph type="sldNum" sz="quarter" idx="12"/>
          </p:nvPr>
        </p:nvSpPr>
        <p:spPr>
          <a:xfrm>
            <a:off x="8737600" y="6356356"/>
            <a:ext cx="2844800" cy="365125"/>
          </a:xfrm>
          <a:prstGeom prst="rect">
            <a:avLst/>
          </a:prstGeom>
        </p:spPr>
        <p:txBody>
          <a:bodyPr lIns="34247" tIns="17120" rIns="34247" bIns="17120"/>
          <a:lstStyle/>
          <a:p>
            <a:pPr defTabSz="1086632"/>
            <a:fld id="{E9E3A461-C528-4C33-83FA-271D1850C3B5}" type="slidenum">
              <a:rPr lang="en-US" sz="2133" smtClean="0">
                <a:solidFill>
                  <a:prstClr val="black"/>
                </a:solidFill>
              </a:rPr>
              <a:pPr defTabSz="1086632"/>
              <a:t>‹#›</a:t>
            </a:fld>
            <a:endParaRPr lang="en-US" sz="2133">
              <a:solidFill>
                <a:prstClr val="black"/>
              </a:solidFill>
            </a:endParaRPr>
          </a:p>
        </p:txBody>
      </p:sp>
    </p:spTree>
    <p:extLst>
      <p:ext uri="{BB962C8B-B14F-4D97-AF65-F5344CB8AC3E}">
        <p14:creationId xmlns:p14="http://schemas.microsoft.com/office/powerpoint/2010/main" val="494188641"/>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srcRect l="31084"/>
          <a:stretch>
            <a:fillRect/>
          </a:stretch>
        </p:blipFill>
        <p:spPr>
          <a:xfrm>
            <a:off x="0" y="-446"/>
            <a:ext cx="12192777" cy="6858594"/>
          </a:xfrm>
          <a:prstGeom prst="rect">
            <a:avLst/>
          </a:prstGeom>
        </p:spPr>
      </p:pic>
      <p:pic>
        <p:nvPicPr>
          <p:cNvPr id="3" name="图片 2"/>
          <p:cNvPicPr>
            <a:picLocks noChangeAspect="1"/>
          </p:cNvPicPr>
          <p:nvPr userDrawn="1"/>
        </p:nvPicPr>
        <p:blipFill>
          <a:blip r:embed="rId3" cstate="screen">
            <a:extLst>
              <a:ext uri="{BEBA8EAE-BF5A-486C-A8C5-ECC9F3942E4B}">
                <a14:imgProps xmlns:a14="http://schemas.microsoft.com/office/drawing/2010/main">
                  <a14:imgLayer r:embed="rId4">
                    <a14:imgEffect>
                      <a14:colorTemperature colorTemp="5300"/>
                    </a14:imgEffect>
                  </a14:imgLayer>
                </a14:imgProps>
              </a:ext>
              <a:ext uri="{28A0092B-C50C-407E-A947-70E740481C1C}">
                <a14:useLocalDpi xmlns:a14="http://schemas.microsoft.com/office/drawing/2010/main" val="0"/>
              </a:ext>
            </a:extLst>
          </a:blip>
          <a:stretch>
            <a:fillRect/>
          </a:stretch>
        </p:blipFill>
        <p:spPr>
          <a:xfrm>
            <a:off x="6081486" y="0"/>
            <a:ext cx="6110514" cy="4582886"/>
          </a:xfrm>
          <a:prstGeom prst="rect">
            <a:avLst/>
          </a:prstGeom>
        </p:spPr>
      </p:pic>
    </p:spTree>
    <p:extLst>
      <p:ext uri="{BB962C8B-B14F-4D97-AF65-F5344CB8AC3E}">
        <p14:creationId xmlns:p14="http://schemas.microsoft.com/office/powerpoint/2010/main" val="1069351970"/>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页-1">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2836848"/>
      </p:ext>
    </p:extLst>
  </p:cSld>
  <p:clrMapOvr>
    <a:masterClrMapping/>
  </p:clrMapOvr>
  <mc:AlternateContent xmlns:mc="http://schemas.openxmlformats.org/markup-compatibility/2006" xmlns:p14="http://schemas.microsoft.com/office/powerpoint/2010/main">
    <mc:Choice Requires="p14">
      <p:transition spd="slow" p14:dur="1600" advClick="0" advTm="5000">
        <p14:prism isInverted="1"/>
      </p:transition>
    </mc:Choice>
    <mc:Fallback xmlns="">
      <p:transition spd="slow" advClick="0" advTm="500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内页-1">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8130349"/>
      </p:ext>
    </p:extLst>
  </p:cSld>
  <p:clrMapOvr>
    <a:masterClrMapping/>
  </p:clrMapOvr>
  <mc:AlternateContent xmlns:mc="http://schemas.openxmlformats.org/markup-compatibility/2006" xmlns:p14="http://schemas.microsoft.com/office/powerpoint/2010/main">
    <mc:Choice Requires="p14">
      <p:transition spd="slow" p14:dur="1250" advClick="0" advTm="5000">
        <p14:switch dir="r"/>
      </p:transition>
    </mc:Choice>
    <mc:Fallback xmlns="">
      <p:transition spd="slow" advClick="0" advTm="500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内页-1">
    <p:spTree>
      <p:nvGrpSpPr>
        <p:cNvPr id="1" name=""/>
        <p:cNvGrpSpPr/>
        <p:nvPr/>
      </p:nvGrpSpPr>
      <p:grpSpPr>
        <a:xfrm>
          <a:off x="0" y="0"/>
          <a:ext cx="0" cy="0"/>
          <a:chOff x="0" y="0"/>
          <a:chExt cx="0" cy="0"/>
        </a:xfrm>
      </p:grpSpPr>
    </p:spTree>
    <p:extLst>
      <p:ext uri="{BB962C8B-B14F-4D97-AF65-F5344CB8AC3E}">
        <p14:creationId xmlns:p14="http://schemas.microsoft.com/office/powerpoint/2010/main" val="746094270"/>
      </p:ext>
    </p:extLst>
  </p:cSld>
  <p:clrMapOvr>
    <a:masterClrMapping/>
  </p:clrMapOvr>
  <mc:AlternateContent xmlns:mc="http://schemas.openxmlformats.org/markup-compatibility/2006" xmlns:p14="http://schemas.microsoft.com/office/powerpoint/2010/main">
    <mc:Choice Requires="p14">
      <p:transition spd="slow" p14:dur="1250" advClick="0" advTm="5000">
        <p14:flip dir="r"/>
      </p:transition>
    </mc:Choice>
    <mc:Fallback xmlns="">
      <p:transition spd="slow" advClick="0" advTm="500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内页-1">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4567873"/>
      </p:ext>
    </p:extLst>
  </p:cSld>
  <p:clrMapOvr>
    <a:masterClrMapping/>
  </p:clrMapOvr>
  <mc:AlternateContent xmlns:mc="http://schemas.openxmlformats.org/markup-compatibility/2006" xmlns:p14="http://schemas.microsoft.com/office/powerpoint/2010/main">
    <mc:Choice Requires="p14">
      <p:transition spd="slow" p14:dur="1600" advClick="0" advTm="5000">
        <p14:gallery dir="l"/>
      </p:transition>
    </mc:Choice>
    <mc:Fallback xmlns="">
      <p:transition spd="slow" advClick="0" advTm="500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srcRect l="31084"/>
          <a:stretch>
            <a:fillRect/>
          </a:stretch>
        </p:blipFill>
        <p:spPr>
          <a:xfrm>
            <a:off x="0" y="-446"/>
            <a:ext cx="12192777" cy="6858594"/>
          </a:xfrm>
          <a:prstGeom prst="rect">
            <a:avLst/>
          </a:prstGeom>
        </p:spPr>
      </p:pic>
      <p:pic>
        <p:nvPicPr>
          <p:cNvPr id="3" name="图片 2"/>
          <p:cNvPicPr>
            <a:picLocks noChangeAspect="1"/>
          </p:cNvPicPr>
          <p:nvPr userDrawn="1"/>
        </p:nvPicPr>
        <p:blipFill rotWithShape="1">
          <a:blip r:embed="rId3" cstate="screen">
            <a:extLst>
              <a:ext uri="{28A0092B-C50C-407E-A947-70E740481C1C}">
                <a14:useLocalDpi xmlns:a14="http://schemas.microsoft.com/office/drawing/2010/main" val="0"/>
              </a:ext>
            </a:extLst>
          </a:blip>
          <a:srcRect l="53939" t="53340" b="5390"/>
          <a:stretch>
            <a:fillRect/>
          </a:stretch>
        </p:blipFill>
        <p:spPr>
          <a:xfrm flipH="1">
            <a:off x="0" y="-446"/>
            <a:ext cx="4221938" cy="7039875"/>
          </a:xfrm>
          <a:prstGeom prst="rect">
            <a:avLst/>
          </a:prstGeom>
        </p:spPr>
      </p:pic>
      <p:pic>
        <p:nvPicPr>
          <p:cNvPr id="4" name="图片 3"/>
          <p:cNvPicPr>
            <a:picLocks noChangeAspect="1"/>
          </p:cNvPicPr>
          <p:nvPr userDrawn="1"/>
        </p:nvPicPr>
        <p:blipFill rotWithShape="1">
          <a:blip r:embed="rId4" cstate="screen">
            <a:extLst>
              <a:ext uri="{28A0092B-C50C-407E-A947-70E740481C1C}">
                <a14:useLocalDpi xmlns:a14="http://schemas.microsoft.com/office/drawing/2010/main" val="0"/>
              </a:ext>
            </a:extLst>
          </a:blip>
          <a:srcRect l="32860" t="71323" b="7090"/>
          <a:stretch>
            <a:fillRect/>
          </a:stretch>
        </p:blipFill>
        <p:spPr>
          <a:xfrm>
            <a:off x="8519884" y="3236685"/>
            <a:ext cx="3849055" cy="3712103"/>
          </a:xfrm>
          <a:prstGeom prst="rect">
            <a:avLst/>
          </a:prstGeom>
        </p:spPr>
      </p:pic>
    </p:spTree>
    <p:extLst>
      <p:ext uri="{BB962C8B-B14F-4D97-AF65-F5344CB8AC3E}">
        <p14:creationId xmlns:p14="http://schemas.microsoft.com/office/powerpoint/2010/main" val="2688257737"/>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8895766"/>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600206"/>
            <a:ext cx="10972800" cy="4525963"/>
          </a:xfrm>
          <a:prstGeom prst="rect">
            <a:avLst/>
          </a:prstGeom>
        </p:spPr>
        <p:txBody>
          <a:bodyPr lIns="34247" tIns="17120" rIns="34247" bIns="1712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09600" y="6356356"/>
            <a:ext cx="2844800" cy="365125"/>
          </a:xfrm>
          <a:prstGeom prst="rect">
            <a:avLst/>
          </a:prstGeom>
        </p:spPr>
        <p:txBody>
          <a:bodyPr lIns="34247" tIns="17120" rIns="34247" bIns="17120"/>
          <a:lstStyle/>
          <a:p>
            <a:pPr defTabSz="1085565"/>
            <a:fld id="{7FE5A9CD-1CA5-4BB6-ABF6-C3DB2F9C09D1}" type="datetimeFigureOut">
              <a:rPr lang="en-US" sz="2133" smtClean="0">
                <a:solidFill>
                  <a:prstClr val="black"/>
                </a:solidFill>
              </a:rPr>
              <a:pPr defTabSz="1085565"/>
              <a:t>9/29/2022</a:t>
            </a:fld>
            <a:endParaRPr lang="en-US" sz="2133">
              <a:solidFill>
                <a:prstClr val="black"/>
              </a:solidFill>
            </a:endParaRPr>
          </a:p>
        </p:txBody>
      </p:sp>
      <p:sp>
        <p:nvSpPr>
          <p:cNvPr id="5" name="Footer Placeholder 4"/>
          <p:cNvSpPr>
            <a:spLocks noGrp="1"/>
          </p:cNvSpPr>
          <p:nvPr>
            <p:ph type="ftr" sz="quarter" idx="11"/>
          </p:nvPr>
        </p:nvSpPr>
        <p:spPr>
          <a:xfrm>
            <a:off x="4165600" y="6356356"/>
            <a:ext cx="3860800" cy="365125"/>
          </a:xfrm>
          <a:prstGeom prst="rect">
            <a:avLst/>
          </a:prstGeom>
        </p:spPr>
        <p:txBody>
          <a:bodyPr lIns="34247" tIns="17120" rIns="34247" bIns="17120"/>
          <a:lstStyle/>
          <a:p>
            <a:pPr defTabSz="1085565"/>
            <a:endParaRPr lang="en-US" sz="2133">
              <a:solidFill>
                <a:prstClr val="black"/>
              </a:solidFill>
            </a:endParaRPr>
          </a:p>
        </p:txBody>
      </p:sp>
      <p:sp>
        <p:nvSpPr>
          <p:cNvPr id="6" name="Slide Number Placeholder 5"/>
          <p:cNvSpPr>
            <a:spLocks noGrp="1"/>
          </p:cNvSpPr>
          <p:nvPr>
            <p:ph type="sldNum" sz="quarter" idx="12"/>
          </p:nvPr>
        </p:nvSpPr>
        <p:spPr>
          <a:xfrm>
            <a:off x="8737600" y="6356356"/>
            <a:ext cx="2844800" cy="365125"/>
          </a:xfrm>
          <a:prstGeom prst="rect">
            <a:avLst/>
          </a:prstGeom>
        </p:spPr>
        <p:txBody>
          <a:bodyPr lIns="34247" tIns="17120" rIns="34247" bIns="17120"/>
          <a:lstStyle/>
          <a:p>
            <a:pPr defTabSz="1085565"/>
            <a:fld id="{E9E3A461-C528-4C33-83FA-271D1850C3B5}" type="slidenum">
              <a:rPr lang="en-US" sz="2133" smtClean="0">
                <a:solidFill>
                  <a:prstClr val="black"/>
                </a:solidFill>
              </a:rPr>
              <a:pPr defTabSz="1085565"/>
              <a:t>‹#›</a:t>
            </a:fld>
            <a:endParaRPr lang="en-US" sz="2133">
              <a:solidFill>
                <a:prstClr val="black"/>
              </a:solidFill>
            </a:endParaRPr>
          </a:p>
        </p:txBody>
      </p:sp>
    </p:spTree>
    <p:extLst>
      <p:ext uri="{BB962C8B-B14F-4D97-AF65-F5344CB8AC3E}">
        <p14:creationId xmlns:p14="http://schemas.microsoft.com/office/powerpoint/2010/main" val="3914237150"/>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êu đề và Nội dung">
    <p:spTree>
      <p:nvGrpSpPr>
        <p:cNvPr id="1" name=""/>
        <p:cNvGrpSpPr/>
        <p:nvPr/>
      </p:nvGrpSpPr>
      <p:grpSpPr>
        <a:xfrm>
          <a:off x="0" y="0"/>
          <a:ext cx="0" cy="0"/>
          <a:chOff x="0" y="0"/>
          <a:chExt cx="0" cy="0"/>
        </a:xfrm>
      </p:grpSpPr>
      <p:sp>
        <p:nvSpPr>
          <p:cNvPr id="2" name="Tiêu đề 1"/>
          <p:cNvSpPr>
            <a:spLocks noGrp="1"/>
          </p:cNvSpPr>
          <p:nvPr>
            <p:ph type="title" hasCustomPrompt="1"/>
          </p:nvPr>
        </p:nvSpPr>
        <p:spPr>
          <a:xfrm>
            <a:off x="609600" y="292106"/>
            <a:ext cx="10972800" cy="1384300"/>
          </a:xfrm>
          <a:prstGeom prst="rect">
            <a:avLst/>
          </a:prstGeom>
        </p:spPr>
        <p:txBody>
          <a:bodyPr lIns="81440" tIns="40720" rIns="81440" bIns="40720"/>
          <a:lstStyle/>
          <a:p>
            <a:r>
              <a:rPr lang="vi-VN" smtClean="0"/>
              <a:t>Bấm &amp; sửa kiểu tiêu đề</a:t>
            </a:r>
            <a:endParaRPr lang="vi-VN"/>
          </a:p>
        </p:txBody>
      </p:sp>
      <p:sp>
        <p:nvSpPr>
          <p:cNvPr id="3" name="Nơi giữ chỗ cho Nội dung 2"/>
          <p:cNvSpPr>
            <a:spLocks noGrp="1"/>
          </p:cNvSpPr>
          <p:nvPr>
            <p:ph idx="1" hasCustomPrompt="1"/>
          </p:nvPr>
        </p:nvSpPr>
        <p:spPr>
          <a:xfrm>
            <a:off x="609600" y="1905000"/>
            <a:ext cx="10972800" cy="4114800"/>
          </a:xfrm>
          <a:prstGeom prst="rect">
            <a:avLst/>
          </a:prstGeom>
        </p:spPr>
        <p:txBody>
          <a:bodyPr lIns="81440" tIns="40720" rIns="81440" bIns="40720"/>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vi-VN"/>
          </a:p>
        </p:txBody>
      </p:sp>
      <p:sp>
        <p:nvSpPr>
          <p:cNvPr id="4" name="Rectangle 4"/>
          <p:cNvSpPr>
            <a:spLocks noGrp="1" noChangeArrowheads="1"/>
          </p:cNvSpPr>
          <p:nvPr>
            <p:ph type="dt" sz="half" idx="10"/>
          </p:nvPr>
        </p:nvSpPr>
        <p:spPr>
          <a:xfrm>
            <a:off x="609600" y="6245225"/>
            <a:ext cx="2844800" cy="476251"/>
          </a:xfrm>
          <a:prstGeom prst="rect">
            <a:avLst/>
          </a:prstGeom>
        </p:spPr>
        <p:txBody>
          <a:bodyPr lIns="81440" tIns="40720" rIns="81440" bIns="40720"/>
          <a:lstStyle>
            <a:lvl1pPr>
              <a:defRPr/>
            </a:lvl1pPr>
          </a:lstStyle>
          <a:p>
            <a:pPr defTabSz="1085565">
              <a:defRPr/>
            </a:pPr>
            <a:endParaRPr lang="en-US" sz="2133">
              <a:solidFill>
                <a:prstClr val="black"/>
              </a:solidFill>
            </a:endParaRPr>
          </a:p>
        </p:txBody>
      </p:sp>
      <p:sp>
        <p:nvSpPr>
          <p:cNvPr id="5" name="Rectangle 5"/>
          <p:cNvSpPr>
            <a:spLocks noGrp="1" noChangeArrowheads="1"/>
          </p:cNvSpPr>
          <p:nvPr>
            <p:ph type="ftr" sz="quarter" idx="11"/>
          </p:nvPr>
        </p:nvSpPr>
        <p:spPr>
          <a:xfrm>
            <a:off x="4165600" y="6245225"/>
            <a:ext cx="3860800" cy="476251"/>
          </a:xfrm>
          <a:prstGeom prst="rect">
            <a:avLst/>
          </a:prstGeom>
        </p:spPr>
        <p:txBody>
          <a:bodyPr lIns="81440" tIns="40720" rIns="81440" bIns="40720"/>
          <a:lstStyle>
            <a:lvl1pPr>
              <a:defRPr/>
            </a:lvl1pPr>
          </a:lstStyle>
          <a:p>
            <a:pPr defTabSz="1085565">
              <a:defRPr/>
            </a:pPr>
            <a:endParaRPr lang="en-US" sz="2133">
              <a:solidFill>
                <a:prstClr val="black"/>
              </a:solidFill>
            </a:endParaRPr>
          </a:p>
        </p:txBody>
      </p:sp>
      <p:sp>
        <p:nvSpPr>
          <p:cNvPr id="6" name="Rectangle 6"/>
          <p:cNvSpPr>
            <a:spLocks noGrp="1" noChangeArrowheads="1"/>
          </p:cNvSpPr>
          <p:nvPr>
            <p:ph type="sldNum" sz="quarter" idx="12"/>
          </p:nvPr>
        </p:nvSpPr>
        <p:spPr>
          <a:xfrm>
            <a:off x="8737600" y="6245225"/>
            <a:ext cx="2844800" cy="476251"/>
          </a:xfrm>
          <a:prstGeom prst="rect">
            <a:avLst/>
          </a:prstGeom>
        </p:spPr>
        <p:txBody>
          <a:bodyPr lIns="81440" tIns="40720" rIns="81440" bIns="40720"/>
          <a:lstStyle>
            <a:lvl1pPr>
              <a:defRPr/>
            </a:lvl1pPr>
          </a:lstStyle>
          <a:p>
            <a:pPr defTabSz="1085565">
              <a:defRPr/>
            </a:pPr>
            <a:fld id="{E979D15E-7C97-46BA-A533-0FCFA23F6052}" type="slidenum">
              <a:rPr lang="en-US" sz="2133" smtClean="0">
                <a:solidFill>
                  <a:prstClr val="black"/>
                </a:solidFill>
              </a:rPr>
              <a:pPr defTabSz="1085565">
                <a:defRPr/>
              </a:pPr>
              <a:t>‹#›</a:t>
            </a:fld>
            <a:endParaRPr lang="en-US" sz="2133">
              <a:solidFill>
                <a:prstClr val="black"/>
              </a:solidFill>
            </a:endParaRPr>
          </a:p>
        </p:txBody>
      </p:sp>
    </p:spTree>
    <p:extLst>
      <p:ext uri="{BB962C8B-B14F-4D97-AF65-F5344CB8AC3E}">
        <p14:creationId xmlns:p14="http://schemas.microsoft.com/office/powerpoint/2010/main" val="108584213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43404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êu đề và Nội dung">
    <p:spTree>
      <p:nvGrpSpPr>
        <p:cNvPr id="1" name=""/>
        <p:cNvGrpSpPr/>
        <p:nvPr/>
      </p:nvGrpSpPr>
      <p:grpSpPr>
        <a:xfrm>
          <a:off x="0" y="0"/>
          <a:ext cx="0" cy="0"/>
          <a:chOff x="0" y="0"/>
          <a:chExt cx="0" cy="0"/>
        </a:xfrm>
      </p:grpSpPr>
      <p:sp>
        <p:nvSpPr>
          <p:cNvPr id="2" name="Tiêu đề 1"/>
          <p:cNvSpPr>
            <a:spLocks noGrp="1"/>
          </p:cNvSpPr>
          <p:nvPr>
            <p:ph type="title" hasCustomPrompt="1"/>
          </p:nvPr>
        </p:nvSpPr>
        <p:spPr>
          <a:xfrm>
            <a:off x="609600" y="292103"/>
            <a:ext cx="10972800" cy="1384300"/>
          </a:xfrm>
          <a:prstGeom prst="rect">
            <a:avLst/>
          </a:prstGeom>
        </p:spPr>
        <p:txBody>
          <a:bodyPr lIns="81520" tIns="40760" rIns="81520" bIns="40760"/>
          <a:lstStyle/>
          <a:p>
            <a:r>
              <a:rPr lang="vi-VN" smtClean="0"/>
              <a:t>Bấm &amp; sửa kiểu tiêu đề</a:t>
            </a:r>
            <a:endParaRPr lang="vi-VN"/>
          </a:p>
        </p:txBody>
      </p:sp>
      <p:sp>
        <p:nvSpPr>
          <p:cNvPr id="3" name="Nơi giữ chỗ cho Nội dung 2"/>
          <p:cNvSpPr>
            <a:spLocks noGrp="1"/>
          </p:cNvSpPr>
          <p:nvPr>
            <p:ph idx="1" hasCustomPrompt="1"/>
          </p:nvPr>
        </p:nvSpPr>
        <p:spPr>
          <a:xfrm>
            <a:off x="609600" y="1905000"/>
            <a:ext cx="10972800" cy="4114800"/>
          </a:xfrm>
          <a:prstGeom prst="rect">
            <a:avLst/>
          </a:prstGeom>
        </p:spPr>
        <p:txBody>
          <a:bodyPr lIns="81520" tIns="40760" rIns="81520" bIns="40760"/>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vi-VN"/>
          </a:p>
        </p:txBody>
      </p:sp>
      <p:sp>
        <p:nvSpPr>
          <p:cNvPr id="4" name="Rectangle 4"/>
          <p:cNvSpPr>
            <a:spLocks noGrp="1" noChangeArrowheads="1"/>
          </p:cNvSpPr>
          <p:nvPr>
            <p:ph type="dt" sz="half" idx="10"/>
          </p:nvPr>
        </p:nvSpPr>
        <p:spPr>
          <a:xfrm>
            <a:off x="609600" y="6245225"/>
            <a:ext cx="2844800" cy="476251"/>
          </a:xfrm>
          <a:prstGeom prst="rect">
            <a:avLst/>
          </a:prstGeom>
        </p:spPr>
        <p:txBody>
          <a:bodyPr lIns="81520" tIns="40760" rIns="81520" bIns="40760"/>
          <a:lstStyle>
            <a:lvl1pPr>
              <a:defRPr/>
            </a:lvl1pPr>
          </a:lstStyle>
          <a:p>
            <a:pPr defTabSz="1086632">
              <a:defRPr/>
            </a:pPr>
            <a:endParaRPr lang="en-US" sz="2133">
              <a:solidFill>
                <a:prstClr val="black"/>
              </a:solidFill>
            </a:endParaRPr>
          </a:p>
        </p:txBody>
      </p:sp>
      <p:sp>
        <p:nvSpPr>
          <p:cNvPr id="5" name="Rectangle 5"/>
          <p:cNvSpPr>
            <a:spLocks noGrp="1" noChangeArrowheads="1"/>
          </p:cNvSpPr>
          <p:nvPr>
            <p:ph type="ftr" sz="quarter" idx="11"/>
          </p:nvPr>
        </p:nvSpPr>
        <p:spPr>
          <a:xfrm>
            <a:off x="4165600" y="6245225"/>
            <a:ext cx="3860800" cy="476251"/>
          </a:xfrm>
          <a:prstGeom prst="rect">
            <a:avLst/>
          </a:prstGeom>
        </p:spPr>
        <p:txBody>
          <a:bodyPr lIns="81520" tIns="40760" rIns="81520" bIns="40760"/>
          <a:lstStyle>
            <a:lvl1pPr>
              <a:defRPr/>
            </a:lvl1pPr>
          </a:lstStyle>
          <a:p>
            <a:pPr defTabSz="1086632">
              <a:defRPr/>
            </a:pPr>
            <a:endParaRPr lang="en-US" sz="2133">
              <a:solidFill>
                <a:prstClr val="black"/>
              </a:solidFill>
            </a:endParaRPr>
          </a:p>
        </p:txBody>
      </p:sp>
      <p:sp>
        <p:nvSpPr>
          <p:cNvPr id="6" name="Rectangle 6"/>
          <p:cNvSpPr>
            <a:spLocks noGrp="1" noChangeArrowheads="1"/>
          </p:cNvSpPr>
          <p:nvPr>
            <p:ph type="sldNum" sz="quarter" idx="12"/>
          </p:nvPr>
        </p:nvSpPr>
        <p:spPr>
          <a:xfrm>
            <a:off x="8737600" y="6245225"/>
            <a:ext cx="2844800" cy="476251"/>
          </a:xfrm>
          <a:prstGeom prst="rect">
            <a:avLst/>
          </a:prstGeom>
        </p:spPr>
        <p:txBody>
          <a:bodyPr lIns="81520" tIns="40760" rIns="81520" bIns="40760"/>
          <a:lstStyle>
            <a:lvl1pPr>
              <a:defRPr/>
            </a:lvl1pPr>
          </a:lstStyle>
          <a:p>
            <a:pPr defTabSz="1086632">
              <a:defRPr/>
            </a:pPr>
            <a:fld id="{E979D15E-7C97-46BA-A533-0FCFA23F6052}" type="slidenum">
              <a:rPr lang="en-US" sz="2133" smtClean="0">
                <a:solidFill>
                  <a:prstClr val="black"/>
                </a:solidFill>
              </a:rPr>
              <a:pPr defTabSz="1086632">
                <a:defRPr/>
              </a:pPr>
              <a:t>‹#›</a:t>
            </a:fld>
            <a:endParaRPr lang="en-US" sz="2133">
              <a:solidFill>
                <a:prstClr val="black"/>
              </a:solidFill>
            </a:endParaRPr>
          </a:p>
        </p:txBody>
      </p:sp>
    </p:spTree>
    <p:extLst>
      <p:ext uri="{BB962C8B-B14F-4D97-AF65-F5344CB8AC3E}">
        <p14:creationId xmlns:p14="http://schemas.microsoft.com/office/powerpoint/2010/main" val="347145851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09600" y="6245225"/>
            <a:ext cx="2844800" cy="476251"/>
          </a:xfrm>
          <a:prstGeom prst="rect">
            <a:avLst/>
          </a:prstGeom>
        </p:spPr>
        <p:txBody>
          <a:bodyPr lIns="34247" tIns="17120" rIns="34247" bIns="17120"/>
          <a:lstStyle>
            <a:lvl1pPr>
              <a:defRPr/>
            </a:lvl1pPr>
          </a:lstStyle>
          <a:p>
            <a:pPr defTabSz="1085565">
              <a:defRPr/>
            </a:pPr>
            <a:endParaRPr lang="en-US" sz="2133">
              <a:solidFill>
                <a:prstClr val="black"/>
              </a:solidFill>
            </a:endParaRPr>
          </a:p>
        </p:txBody>
      </p:sp>
      <p:sp>
        <p:nvSpPr>
          <p:cNvPr id="3" name="Rectangle 5"/>
          <p:cNvSpPr>
            <a:spLocks noGrp="1" noChangeArrowheads="1"/>
          </p:cNvSpPr>
          <p:nvPr>
            <p:ph type="ftr" sz="quarter" idx="11"/>
          </p:nvPr>
        </p:nvSpPr>
        <p:spPr>
          <a:xfrm>
            <a:off x="4165600" y="6245225"/>
            <a:ext cx="3860800" cy="476251"/>
          </a:xfrm>
          <a:prstGeom prst="rect">
            <a:avLst/>
          </a:prstGeom>
        </p:spPr>
        <p:txBody>
          <a:bodyPr lIns="34247" tIns="17120" rIns="34247" bIns="17120"/>
          <a:lstStyle>
            <a:lvl1pPr>
              <a:defRPr/>
            </a:lvl1pPr>
          </a:lstStyle>
          <a:p>
            <a:pPr defTabSz="1085565">
              <a:defRPr/>
            </a:pPr>
            <a:endParaRPr lang="en-US" sz="2133">
              <a:solidFill>
                <a:prstClr val="black"/>
              </a:solidFill>
            </a:endParaRPr>
          </a:p>
        </p:txBody>
      </p:sp>
      <p:sp>
        <p:nvSpPr>
          <p:cNvPr id="4" name="Rectangle 6"/>
          <p:cNvSpPr>
            <a:spLocks noGrp="1" noChangeArrowheads="1"/>
          </p:cNvSpPr>
          <p:nvPr>
            <p:ph type="sldNum" sz="quarter" idx="12"/>
          </p:nvPr>
        </p:nvSpPr>
        <p:spPr>
          <a:xfrm>
            <a:off x="8737600" y="6245225"/>
            <a:ext cx="2844800" cy="476251"/>
          </a:xfrm>
          <a:prstGeom prst="rect">
            <a:avLst/>
          </a:prstGeom>
        </p:spPr>
        <p:txBody>
          <a:bodyPr lIns="34247" tIns="17120" rIns="34247" bIns="17120"/>
          <a:lstStyle>
            <a:lvl1pPr>
              <a:defRPr/>
            </a:lvl1pPr>
          </a:lstStyle>
          <a:p>
            <a:pPr defTabSz="1085565"/>
            <a:fld id="{475E0F57-EEA1-4A8B-9311-4AD2064A14C0}" type="slidenum">
              <a:rPr lang="en-US" sz="2133" smtClean="0">
                <a:solidFill>
                  <a:prstClr val="black"/>
                </a:solidFill>
              </a:rPr>
              <a:pPr defTabSz="1085565"/>
              <a:t>‹#›</a:t>
            </a:fld>
            <a:endParaRPr lang="en-US" sz="2133">
              <a:solidFill>
                <a:prstClr val="black"/>
              </a:solidFill>
            </a:endParaRPr>
          </a:p>
        </p:txBody>
      </p:sp>
    </p:spTree>
    <p:extLst>
      <p:ext uri="{BB962C8B-B14F-4D97-AF65-F5344CB8AC3E}">
        <p14:creationId xmlns:p14="http://schemas.microsoft.com/office/powerpoint/2010/main" val="143589856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6439891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8794749"/>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7445630"/>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4" name="Rectangle 4"/>
          <p:cNvSpPr>
            <a:spLocks noGrp="1" noChangeArrowheads="1"/>
          </p:cNvSpPr>
          <p:nvPr>
            <p:ph type="dt" sz="half" idx="10"/>
          </p:nvPr>
        </p:nvSpPr>
        <p:spPr>
          <a:xfrm>
            <a:off x="609520" y="6245225"/>
            <a:ext cx="2845224" cy="476251"/>
          </a:xfrm>
          <a:prstGeom prst="rect">
            <a:avLst/>
          </a:prstGeom>
        </p:spPr>
        <p:txBody>
          <a:bodyPr lIns="34247" tIns="17120" rIns="34247" bIns="17120"/>
          <a:lstStyle>
            <a:lvl1pPr>
              <a:defRPr/>
            </a:lvl1pPr>
          </a:lstStyle>
          <a:p>
            <a:pPr defTabSz="1085565">
              <a:defRPr/>
            </a:pPr>
            <a:endParaRPr lang="en-US" sz="2133">
              <a:solidFill>
                <a:srgbClr val="000000"/>
              </a:solidFill>
            </a:endParaRPr>
          </a:p>
        </p:txBody>
      </p:sp>
      <p:sp>
        <p:nvSpPr>
          <p:cNvPr id="5" name="Rectangle 5"/>
          <p:cNvSpPr>
            <a:spLocks noGrp="1" noChangeArrowheads="1"/>
          </p:cNvSpPr>
          <p:nvPr>
            <p:ph type="ftr" sz="quarter" idx="11"/>
          </p:nvPr>
        </p:nvSpPr>
        <p:spPr>
          <a:xfrm>
            <a:off x="4165947" y="6245225"/>
            <a:ext cx="3860297" cy="476251"/>
          </a:xfrm>
          <a:prstGeom prst="rect">
            <a:avLst/>
          </a:prstGeom>
        </p:spPr>
        <p:txBody>
          <a:bodyPr lIns="34247" tIns="17120" rIns="34247" bIns="17120"/>
          <a:lstStyle>
            <a:lvl1pPr>
              <a:defRPr/>
            </a:lvl1pPr>
          </a:lstStyle>
          <a:p>
            <a:pPr defTabSz="1085565">
              <a:defRPr/>
            </a:pPr>
            <a:endParaRPr lang="en-US" sz="2133">
              <a:solidFill>
                <a:srgbClr val="000000"/>
              </a:solidFill>
            </a:endParaRPr>
          </a:p>
        </p:txBody>
      </p:sp>
      <p:sp>
        <p:nvSpPr>
          <p:cNvPr id="6" name="Rectangle 6"/>
          <p:cNvSpPr>
            <a:spLocks noGrp="1" noChangeArrowheads="1"/>
          </p:cNvSpPr>
          <p:nvPr>
            <p:ph type="sldNum" sz="quarter" idx="12"/>
          </p:nvPr>
        </p:nvSpPr>
        <p:spPr>
          <a:xfrm>
            <a:off x="8737373" y="6245225"/>
            <a:ext cx="2845223" cy="476251"/>
          </a:xfrm>
          <a:prstGeom prst="rect">
            <a:avLst/>
          </a:prstGeom>
        </p:spPr>
        <p:txBody>
          <a:bodyPr lIns="34247" tIns="17120" rIns="34247" bIns="17120"/>
          <a:lstStyle>
            <a:lvl1pPr>
              <a:defRPr/>
            </a:lvl1pPr>
          </a:lstStyle>
          <a:p>
            <a:pPr defTabSz="1085565">
              <a:defRPr/>
            </a:pPr>
            <a:fld id="{BEF8FD80-C95D-4220-BF8B-01906B7B67AD}" type="slidenum">
              <a:rPr lang="en-US" sz="2133" smtClean="0">
                <a:solidFill>
                  <a:srgbClr val="000000"/>
                </a:solidFill>
              </a:rPr>
              <a:pPr defTabSz="1085565">
                <a:defRPr/>
              </a:pPr>
              <a:t>‹#›</a:t>
            </a:fld>
            <a:endParaRPr lang="en-US" sz="2133">
              <a:solidFill>
                <a:srgbClr val="000000"/>
              </a:solidFill>
            </a:endParaRPr>
          </a:p>
        </p:txBody>
      </p:sp>
    </p:spTree>
    <p:extLst>
      <p:ext uri="{BB962C8B-B14F-4D97-AF65-F5344CB8AC3E}">
        <p14:creationId xmlns:p14="http://schemas.microsoft.com/office/powerpoint/2010/main" val="36912465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cstate="screen">
            <a:extLst>
              <a:ext uri="{28A0092B-C50C-407E-A947-70E740481C1C}">
                <a14:useLocalDpi xmlns:a14="http://schemas.microsoft.com/office/drawing/2010/main" val="0"/>
              </a:ext>
            </a:extLst>
          </a:blip>
          <a:srcRect t="6524" b="6524"/>
          <a:stretch>
            <a:fillRect/>
          </a:stretch>
        </p:blipFill>
        <p:spPr>
          <a:xfrm>
            <a:off x="0" y="0"/>
            <a:ext cx="12192000" cy="6858000"/>
          </a:xfrm>
          <a:prstGeom prst="rect">
            <a:avLst/>
          </a:prstGeom>
        </p:spPr>
      </p:pic>
    </p:spTree>
    <p:extLst>
      <p:ext uri="{BB962C8B-B14F-4D97-AF65-F5344CB8AC3E}">
        <p14:creationId xmlns:p14="http://schemas.microsoft.com/office/powerpoint/2010/main" val="416667817"/>
      </p:ext>
    </p:extLst>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screen">
            <a:extLst>
              <a:ext uri="{28A0092B-C50C-407E-A947-70E740481C1C}">
                <a14:useLocalDpi xmlns:a14="http://schemas.microsoft.com/office/drawing/2010/main" val="0"/>
              </a:ext>
            </a:extLst>
          </a:blip>
          <a:srcRect t="1524" b="11524"/>
          <a:stretch>
            <a:fillRect/>
          </a:stretch>
        </p:blipFill>
        <p:spPr>
          <a:xfrm>
            <a:off x="0" y="0"/>
            <a:ext cx="12192000" cy="6858000"/>
          </a:xfrm>
          <a:prstGeom prst="rect">
            <a:avLst/>
          </a:prstGeom>
        </p:spPr>
      </p:pic>
    </p:spTree>
    <p:extLst>
      <p:ext uri="{BB962C8B-B14F-4D97-AF65-F5344CB8AC3E}">
        <p14:creationId xmlns:p14="http://schemas.microsoft.com/office/powerpoint/2010/main" val="2358856128"/>
      </p:ext>
    </p:extLst>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cstate="screen">
            <a:extLst>
              <a:ext uri="{28A0092B-C50C-407E-A947-70E740481C1C}">
                <a14:useLocalDpi xmlns:a14="http://schemas.microsoft.com/office/drawing/2010/main" val="0"/>
              </a:ext>
            </a:extLst>
          </a:blip>
          <a:srcRect t="6524" b="6524"/>
          <a:stretch>
            <a:fillRect/>
          </a:stretch>
        </p:blipFill>
        <p:spPr>
          <a:xfrm>
            <a:off x="0" y="0"/>
            <a:ext cx="12192000" cy="6858000"/>
          </a:xfrm>
          <a:prstGeom prst="rect">
            <a:avLst/>
          </a:prstGeom>
        </p:spPr>
      </p:pic>
    </p:spTree>
    <p:extLst>
      <p:ext uri="{BB962C8B-B14F-4D97-AF65-F5344CB8AC3E}">
        <p14:creationId xmlns:p14="http://schemas.microsoft.com/office/powerpoint/2010/main" val="2476544753"/>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内页-1">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5029237"/>
      </p:ext>
    </p:extLst>
  </p:cSld>
  <p:clrMapOvr>
    <a:masterClrMapping/>
  </p:clrMapOvr>
  <mc:AlternateContent xmlns:mc="http://schemas.openxmlformats.org/markup-compatibility/2006" xmlns:p14="http://schemas.microsoft.com/office/powerpoint/2010/main">
    <mc:Choice Requires="p14">
      <p:transition spd="slow" p14:dur="1600" advClick="0" advTm="5000">
        <p14:prism isInverted="1"/>
      </p:transition>
    </mc:Choice>
    <mc:Fallback xmlns="">
      <p:transition spd="slow" advClick="0" advTm="5000">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内页-1">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3516184"/>
      </p:ext>
    </p:extLst>
  </p:cSld>
  <p:clrMapOvr>
    <a:masterClrMapping/>
  </p:clrMapOvr>
  <mc:AlternateContent xmlns:mc="http://schemas.openxmlformats.org/markup-compatibility/2006" xmlns:p14="http://schemas.microsoft.com/office/powerpoint/2010/main">
    <mc:Choice Requires="p14">
      <p:transition spd="slow" p14:dur="1250" advClick="0" advTm="5000">
        <p14:switch dir="r"/>
      </p:transition>
    </mc:Choice>
    <mc:Fallback xmlns="">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1913563"/>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内页-1">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017243"/>
      </p:ext>
    </p:extLst>
  </p:cSld>
  <p:clrMapOvr>
    <a:masterClrMapping/>
  </p:clrMapOvr>
  <mc:AlternateContent xmlns:mc="http://schemas.openxmlformats.org/markup-compatibility/2006" xmlns:p14="http://schemas.microsoft.com/office/powerpoint/2010/main">
    <mc:Choice Requires="p14">
      <p:transition spd="slow" p14:dur="1250" advClick="0" advTm="5000">
        <p14:flip dir="r"/>
      </p:transition>
    </mc:Choice>
    <mc:Fallback xmlns="">
      <p:transition spd="slow" advClick="0" advTm="5000">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_内页-1">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9674919"/>
      </p:ext>
    </p:extLst>
  </p:cSld>
  <p:clrMapOvr>
    <a:masterClrMapping/>
  </p:clrMapOvr>
  <mc:AlternateContent xmlns:mc="http://schemas.openxmlformats.org/markup-compatibility/2006" xmlns:p14="http://schemas.microsoft.com/office/powerpoint/2010/main">
    <mc:Choice Requires="p14">
      <p:transition spd="slow" p14:dur="1600" advClick="0" advTm="5000">
        <p14:gallery dir="l"/>
      </p:transition>
    </mc:Choice>
    <mc:Fallback xmlns="">
      <p:transition spd="slow" advClick="0" advTm="5000">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cstate="screen">
            <a:extLst>
              <a:ext uri="{28A0092B-C50C-407E-A947-70E740481C1C}">
                <a14:useLocalDpi xmlns:a14="http://schemas.microsoft.com/office/drawing/2010/main" val="0"/>
              </a:ext>
            </a:extLst>
          </a:blip>
          <a:srcRect t="1524" b="11524"/>
          <a:stretch>
            <a:fillRect/>
          </a:stretch>
        </p:blipFill>
        <p:spPr>
          <a:xfrm>
            <a:off x="0" y="0"/>
            <a:ext cx="12192000" cy="6858000"/>
          </a:xfrm>
          <a:prstGeom prst="rect">
            <a:avLst/>
          </a:prstGeom>
        </p:spPr>
      </p:pic>
    </p:spTree>
    <p:extLst>
      <p:ext uri="{BB962C8B-B14F-4D97-AF65-F5344CB8AC3E}">
        <p14:creationId xmlns:p14="http://schemas.microsoft.com/office/powerpoint/2010/main" val="1900730864"/>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41"/>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411" indent="0" algn="ctr">
              <a:buNone/>
              <a:defRPr>
                <a:solidFill>
                  <a:schemeClr val="tx1">
                    <a:tint val="75000"/>
                  </a:schemeClr>
                </a:solidFill>
              </a:defRPr>
            </a:lvl2pPr>
            <a:lvl3pPr marL="1218840" indent="0" algn="ctr">
              <a:buNone/>
              <a:defRPr>
                <a:solidFill>
                  <a:schemeClr val="tx1">
                    <a:tint val="75000"/>
                  </a:schemeClr>
                </a:solidFill>
              </a:defRPr>
            </a:lvl3pPr>
            <a:lvl4pPr marL="1828256" indent="0" algn="ctr">
              <a:buNone/>
              <a:defRPr>
                <a:solidFill>
                  <a:schemeClr val="tx1">
                    <a:tint val="75000"/>
                  </a:schemeClr>
                </a:solidFill>
              </a:defRPr>
            </a:lvl4pPr>
            <a:lvl5pPr marL="2437678" indent="0" algn="ctr">
              <a:buNone/>
              <a:defRPr>
                <a:solidFill>
                  <a:schemeClr val="tx1">
                    <a:tint val="75000"/>
                  </a:schemeClr>
                </a:solidFill>
              </a:defRPr>
            </a:lvl5pPr>
            <a:lvl6pPr marL="3047088" indent="0" algn="ctr">
              <a:buNone/>
              <a:defRPr>
                <a:solidFill>
                  <a:schemeClr val="tx1">
                    <a:tint val="75000"/>
                  </a:schemeClr>
                </a:solidFill>
              </a:defRPr>
            </a:lvl6pPr>
            <a:lvl7pPr marL="3656499" indent="0" algn="ctr">
              <a:buNone/>
              <a:defRPr>
                <a:solidFill>
                  <a:schemeClr val="tx1">
                    <a:tint val="75000"/>
                  </a:schemeClr>
                </a:solidFill>
              </a:defRPr>
            </a:lvl7pPr>
            <a:lvl8pPr marL="4265920" indent="0" algn="ctr">
              <a:buNone/>
              <a:defRPr>
                <a:solidFill>
                  <a:schemeClr val="tx1">
                    <a:tint val="75000"/>
                  </a:schemeClr>
                </a:solidFill>
              </a:defRPr>
            </a:lvl8pPr>
            <a:lvl9pPr marL="4875337"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4C211C3-3134-421B-A91F-25D0C2A95CAC}" type="datetimeFigureOut">
              <a:rPr lang="en-US" smtClean="0">
                <a:solidFill>
                  <a:prstClr val="black">
                    <a:tint val="75000"/>
                  </a:prstClr>
                </a:solidFill>
              </a:rPr>
              <a:pPr/>
              <a:t>9/29/2022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5A76C07-5E24-4101-831E-CFF6FD6B71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9751591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4C211C3-3134-421B-A91F-25D0C2A95CAC}" type="datetimeFigureOut">
              <a:rPr lang="en-US" smtClean="0">
                <a:solidFill>
                  <a:prstClr val="black">
                    <a:tint val="75000"/>
                  </a:prstClr>
                </a:solidFill>
              </a:rPr>
              <a:pPr/>
              <a:t>9/29/2022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5A76C07-5E24-4101-831E-CFF6FD6B71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366836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3"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411" indent="0">
              <a:buNone/>
              <a:defRPr sz="2400">
                <a:solidFill>
                  <a:schemeClr val="tx1">
                    <a:tint val="75000"/>
                  </a:schemeClr>
                </a:solidFill>
              </a:defRPr>
            </a:lvl2pPr>
            <a:lvl3pPr marL="1218840" indent="0">
              <a:buNone/>
              <a:defRPr sz="2133">
                <a:solidFill>
                  <a:schemeClr val="tx1">
                    <a:tint val="75000"/>
                  </a:schemeClr>
                </a:solidFill>
              </a:defRPr>
            </a:lvl3pPr>
            <a:lvl4pPr marL="1828256" indent="0">
              <a:buNone/>
              <a:defRPr sz="1867">
                <a:solidFill>
                  <a:schemeClr val="tx1">
                    <a:tint val="75000"/>
                  </a:schemeClr>
                </a:solidFill>
              </a:defRPr>
            </a:lvl4pPr>
            <a:lvl5pPr marL="2437678" indent="0">
              <a:buNone/>
              <a:defRPr sz="1867">
                <a:solidFill>
                  <a:schemeClr val="tx1">
                    <a:tint val="75000"/>
                  </a:schemeClr>
                </a:solidFill>
              </a:defRPr>
            </a:lvl5pPr>
            <a:lvl6pPr marL="3047088" indent="0">
              <a:buNone/>
              <a:defRPr sz="1867">
                <a:solidFill>
                  <a:schemeClr val="tx1">
                    <a:tint val="75000"/>
                  </a:schemeClr>
                </a:solidFill>
              </a:defRPr>
            </a:lvl6pPr>
            <a:lvl7pPr marL="3656499" indent="0">
              <a:buNone/>
              <a:defRPr sz="1867">
                <a:solidFill>
                  <a:schemeClr val="tx1">
                    <a:tint val="75000"/>
                  </a:schemeClr>
                </a:solidFill>
              </a:defRPr>
            </a:lvl7pPr>
            <a:lvl8pPr marL="4265920" indent="0">
              <a:buNone/>
              <a:defRPr sz="1867">
                <a:solidFill>
                  <a:schemeClr val="tx1">
                    <a:tint val="75000"/>
                  </a:schemeClr>
                </a:solidFill>
              </a:defRPr>
            </a:lvl8pPr>
            <a:lvl9pPr marL="4875337" indent="0">
              <a:buNone/>
              <a:defRPr sz="1867">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4C211C3-3134-421B-A91F-25D0C2A95CAC}" type="datetimeFigureOut">
              <a:rPr lang="en-US" smtClean="0">
                <a:solidFill>
                  <a:prstClr val="black">
                    <a:tint val="75000"/>
                  </a:prstClr>
                </a:solidFill>
              </a:rPr>
              <a:pPr/>
              <a:t>9/29/2022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5A76C07-5E24-4101-831E-CFF6FD6B71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6394461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200153"/>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200153"/>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4C211C3-3134-421B-A91F-25D0C2A95CAC}" type="datetimeFigureOut">
              <a:rPr lang="en-US" smtClean="0">
                <a:solidFill>
                  <a:prstClr val="black">
                    <a:tint val="75000"/>
                  </a:prstClr>
                </a:solidFill>
              </a:rPr>
              <a:pPr/>
              <a:t>9/29/2022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25A76C07-5E24-4101-831E-CFF6FD6B71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3790634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411" indent="0">
              <a:buNone/>
              <a:defRPr sz="2667" b="1"/>
            </a:lvl2pPr>
            <a:lvl3pPr marL="1218840" indent="0">
              <a:buNone/>
              <a:defRPr sz="2400" b="1"/>
            </a:lvl3pPr>
            <a:lvl4pPr marL="1828256" indent="0">
              <a:buNone/>
              <a:defRPr sz="2133" b="1"/>
            </a:lvl4pPr>
            <a:lvl5pPr marL="2437678" indent="0">
              <a:buNone/>
              <a:defRPr sz="2133" b="1"/>
            </a:lvl5pPr>
            <a:lvl6pPr marL="3047088" indent="0">
              <a:buNone/>
              <a:defRPr sz="2133" b="1"/>
            </a:lvl6pPr>
            <a:lvl7pPr marL="3656499" indent="0">
              <a:buNone/>
              <a:defRPr sz="2133" b="1"/>
            </a:lvl7pPr>
            <a:lvl8pPr marL="4265920" indent="0">
              <a:buNone/>
              <a:defRPr sz="2133" b="1"/>
            </a:lvl8pPr>
            <a:lvl9pPr marL="4875337" indent="0">
              <a:buNone/>
              <a:defRPr sz="2133"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84" y="1535113"/>
            <a:ext cx="5389033" cy="639763"/>
          </a:xfrm>
        </p:spPr>
        <p:txBody>
          <a:bodyPr anchor="b"/>
          <a:lstStyle>
            <a:lvl1pPr marL="0" indent="0">
              <a:buNone/>
              <a:defRPr sz="3200" b="1"/>
            </a:lvl1pPr>
            <a:lvl2pPr marL="609411" indent="0">
              <a:buNone/>
              <a:defRPr sz="2667" b="1"/>
            </a:lvl2pPr>
            <a:lvl3pPr marL="1218840" indent="0">
              <a:buNone/>
              <a:defRPr sz="2400" b="1"/>
            </a:lvl3pPr>
            <a:lvl4pPr marL="1828256" indent="0">
              <a:buNone/>
              <a:defRPr sz="2133" b="1"/>
            </a:lvl4pPr>
            <a:lvl5pPr marL="2437678" indent="0">
              <a:buNone/>
              <a:defRPr sz="2133" b="1"/>
            </a:lvl5pPr>
            <a:lvl6pPr marL="3047088" indent="0">
              <a:buNone/>
              <a:defRPr sz="2133" b="1"/>
            </a:lvl6pPr>
            <a:lvl7pPr marL="3656499" indent="0">
              <a:buNone/>
              <a:defRPr sz="2133" b="1"/>
            </a:lvl7pPr>
            <a:lvl8pPr marL="4265920" indent="0">
              <a:buNone/>
              <a:defRPr sz="2133" b="1"/>
            </a:lvl8pPr>
            <a:lvl9pPr marL="4875337" indent="0">
              <a:buNone/>
              <a:defRPr sz="2133" b="1"/>
            </a:lvl9pPr>
          </a:lstStyle>
          <a:p>
            <a:pPr lvl="0"/>
            <a:r>
              <a:rPr lang="en-US" smtClean="0"/>
              <a:t>Click to edit Master text styles</a:t>
            </a:r>
          </a:p>
        </p:txBody>
      </p:sp>
      <p:sp>
        <p:nvSpPr>
          <p:cNvPr id="6" name="Content Placeholder 5"/>
          <p:cNvSpPr>
            <a:spLocks noGrp="1"/>
          </p:cNvSpPr>
          <p:nvPr>
            <p:ph sz="quarter" idx="4"/>
          </p:nvPr>
        </p:nvSpPr>
        <p:spPr>
          <a:xfrm>
            <a:off x="6193384"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4C211C3-3134-421B-A91F-25D0C2A95CAC}" type="datetimeFigureOut">
              <a:rPr lang="en-US" smtClean="0">
                <a:solidFill>
                  <a:prstClr val="black">
                    <a:tint val="75000"/>
                  </a:prstClr>
                </a:solidFill>
              </a:rPr>
              <a:pPr/>
              <a:t>9/29/2022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25A76C07-5E24-4101-831E-CFF6FD6B71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9630654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4C211C3-3134-421B-A91F-25D0C2A95CAC}" type="datetimeFigureOut">
              <a:rPr lang="en-US" smtClean="0">
                <a:solidFill>
                  <a:prstClr val="black">
                    <a:tint val="75000"/>
                  </a:prstClr>
                </a:solidFill>
              </a:rPr>
              <a:pPr/>
              <a:t>9/29/2022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25A76C07-5E24-4101-831E-CFF6FD6B71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4207473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C211C3-3134-421B-A91F-25D0C2A95CAC}" type="datetimeFigureOut">
              <a:rPr lang="en-US" smtClean="0">
                <a:solidFill>
                  <a:prstClr val="black">
                    <a:tint val="75000"/>
                  </a:prstClr>
                </a:solidFill>
              </a:rPr>
              <a:pPr/>
              <a:t>9/29/2022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25A76C07-5E24-4101-831E-CFF6FD6B71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572630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09600" y="6245225"/>
            <a:ext cx="2844800" cy="476251"/>
          </a:xfrm>
          <a:prstGeom prst="rect">
            <a:avLst/>
          </a:prstGeom>
        </p:spPr>
        <p:txBody>
          <a:bodyPr lIns="34247" tIns="17120" rIns="34247" bIns="17120"/>
          <a:lstStyle>
            <a:lvl1pPr>
              <a:defRPr/>
            </a:lvl1pPr>
          </a:lstStyle>
          <a:p>
            <a:pPr defTabSz="1086632">
              <a:defRPr/>
            </a:pPr>
            <a:endParaRPr lang="en-US" sz="2133">
              <a:solidFill>
                <a:prstClr val="black"/>
              </a:solidFill>
            </a:endParaRPr>
          </a:p>
        </p:txBody>
      </p:sp>
      <p:sp>
        <p:nvSpPr>
          <p:cNvPr id="3" name="Rectangle 5"/>
          <p:cNvSpPr>
            <a:spLocks noGrp="1" noChangeArrowheads="1"/>
          </p:cNvSpPr>
          <p:nvPr>
            <p:ph type="ftr" sz="quarter" idx="11"/>
          </p:nvPr>
        </p:nvSpPr>
        <p:spPr>
          <a:xfrm>
            <a:off x="4165600" y="6245225"/>
            <a:ext cx="3860800" cy="476251"/>
          </a:xfrm>
          <a:prstGeom prst="rect">
            <a:avLst/>
          </a:prstGeom>
        </p:spPr>
        <p:txBody>
          <a:bodyPr lIns="34247" tIns="17120" rIns="34247" bIns="17120"/>
          <a:lstStyle>
            <a:lvl1pPr>
              <a:defRPr/>
            </a:lvl1pPr>
          </a:lstStyle>
          <a:p>
            <a:pPr defTabSz="1086632">
              <a:defRPr/>
            </a:pPr>
            <a:endParaRPr lang="en-US" sz="2133">
              <a:solidFill>
                <a:prstClr val="black"/>
              </a:solidFill>
            </a:endParaRPr>
          </a:p>
        </p:txBody>
      </p:sp>
      <p:sp>
        <p:nvSpPr>
          <p:cNvPr id="4" name="Rectangle 6"/>
          <p:cNvSpPr>
            <a:spLocks noGrp="1" noChangeArrowheads="1"/>
          </p:cNvSpPr>
          <p:nvPr>
            <p:ph type="sldNum" sz="quarter" idx="12"/>
          </p:nvPr>
        </p:nvSpPr>
        <p:spPr>
          <a:xfrm>
            <a:off x="8737600" y="6245225"/>
            <a:ext cx="2844800" cy="476251"/>
          </a:xfrm>
          <a:prstGeom prst="rect">
            <a:avLst/>
          </a:prstGeom>
        </p:spPr>
        <p:txBody>
          <a:bodyPr lIns="34247" tIns="17120" rIns="34247" bIns="17120"/>
          <a:lstStyle>
            <a:lvl1pPr>
              <a:defRPr/>
            </a:lvl1pPr>
          </a:lstStyle>
          <a:p>
            <a:pPr defTabSz="1086632"/>
            <a:fld id="{475E0F57-EEA1-4A8B-9311-4AD2064A14C0}" type="slidenum">
              <a:rPr lang="en-US" sz="2133" smtClean="0">
                <a:solidFill>
                  <a:prstClr val="black"/>
                </a:solidFill>
              </a:rPr>
              <a:pPr defTabSz="1086632"/>
              <a:t>‹#›</a:t>
            </a:fld>
            <a:endParaRPr lang="en-US" sz="2133">
              <a:solidFill>
                <a:prstClr val="black"/>
              </a:solidFill>
            </a:endParaRPr>
          </a:p>
        </p:txBody>
      </p:sp>
    </p:spTree>
    <p:extLst>
      <p:ext uri="{BB962C8B-B14F-4D97-AF65-F5344CB8AC3E}">
        <p14:creationId xmlns:p14="http://schemas.microsoft.com/office/powerpoint/2010/main" val="114561848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49"/>
            <a:ext cx="4011084" cy="1162051"/>
          </a:xfrm>
        </p:spPr>
        <p:txBody>
          <a:bodyPr anchor="b"/>
          <a:lstStyle>
            <a:lvl1pPr algn="l">
              <a:defRPr sz="2667" b="1"/>
            </a:lvl1pPr>
          </a:lstStyle>
          <a:p>
            <a:r>
              <a:rPr lang="en-US" smtClean="0"/>
              <a:t>Click to edit Master title style</a:t>
            </a:r>
            <a:endParaRPr lang="en-US"/>
          </a:p>
        </p:txBody>
      </p:sp>
      <p:sp>
        <p:nvSpPr>
          <p:cNvPr id="3" name="Content Placeholder 2"/>
          <p:cNvSpPr>
            <a:spLocks noGrp="1"/>
          </p:cNvSpPr>
          <p:nvPr>
            <p:ph idx="1"/>
          </p:nvPr>
        </p:nvSpPr>
        <p:spPr>
          <a:xfrm>
            <a:off x="4766733" y="273066"/>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4"/>
            <a:ext cx="4011084" cy="4691063"/>
          </a:xfrm>
        </p:spPr>
        <p:txBody>
          <a:bodyPr/>
          <a:lstStyle>
            <a:lvl1pPr marL="0" indent="0">
              <a:buNone/>
              <a:defRPr sz="1867"/>
            </a:lvl1pPr>
            <a:lvl2pPr marL="609411" indent="0">
              <a:buNone/>
              <a:defRPr sz="1600"/>
            </a:lvl2pPr>
            <a:lvl3pPr marL="1218840" indent="0">
              <a:buNone/>
              <a:defRPr sz="1333"/>
            </a:lvl3pPr>
            <a:lvl4pPr marL="1828256" indent="0">
              <a:buNone/>
              <a:defRPr sz="1200"/>
            </a:lvl4pPr>
            <a:lvl5pPr marL="2437678" indent="0">
              <a:buNone/>
              <a:defRPr sz="1200"/>
            </a:lvl5pPr>
            <a:lvl6pPr marL="3047088" indent="0">
              <a:buNone/>
              <a:defRPr sz="1200"/>
            </a:lvl6pPr>
            <a:lvl7pPr marL="3656499" indent="0">
              <a:buNone/>
              <a:defRPr sz="1200"/>
            </a:lvl7pPr>
            <a:lvl8pPr marL="4265920" indent="0">
              <a:buNone/>
              <a:defRPr sz="1200"/>
            </a:lvl8pPr>
            <a:lvl9pPr marL="4875337"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4C211C3-3134-421B-A91F-25D0C2A95CAC}" type="datetimeFigureOut">
              <a:rPr lang="en-US" smtClean="0">
                <a:solidFill>
                  <a:prstClr val="black">
                    <a:tint val="75000"/>
                  </a:prstClr>
                </a:solidFill>
              </a:rPr>
              <a:pPr/>
              <a:t>9/29/2022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25A76C07-5E24-4101-831E-CFF6FD6B71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1562342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9"/>
          </a:xfrm>
        </p:spPr>
        <p:txBody>
          <a:bodyPr anchor="b"/>
          <a:lstStyle>
            <a:lvl1pPr algn="l">
              <a:defRPr sz="2667"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4267"/>
            </a:lvl1pPr>
            <a:lvl2pPr marL="609411" indent="0">
              <a:buNone/>
              <a:defRPr sz="3733"/>
            </a:lvl2pPr>
            <a:lvl3pPr marL="1218840" indent="0">
              <a:buNone/>
              <a:defRPr sz="3200"/>
            </a:lvl3pPr>
            <a:lvl4pPr marL="1828256" indent="0">
              <a:buNone/>
              <a:defRPr sz="2667"/>
            </a:lvl4pPr>
            <a:lvl5pPr marL="2437678" indent="0">
              <a:buNone/>
              <a:defRPr sz="2667"/>
            </a:lvl5pPr>
            <a:lvl6pPr marL="3047088" indent="0">
              <a:buNone/>
              <a:defRPr sz="2667"/>
            </a:lvl6pPr>
            <a:lvl7pPr marL="3656499" indent="0">
              <a:buNone/>
              <a:defRPr sz="2667"/>
            </a:lvl7pPr>
            <a:lvl8pPr marL="4265920" indent="0">
              <a:buNone/>
              <a:defRPr sz="2667"/>
            </a:lvl8pPr>
            <a:lvl9pPr marL="4875337" indent="0">
              <a:buNone/>
              <a:defRPr sz="2667"/>
            </a:lvl9pPr>
          </a:lstStyle>
          <a:p>
            <a:endParaRPr lang="en-US"/>
          </a:p>
        </p:txBody>
      </p:sp>
      <p:sp>
        <p:nvSpPr>
          <p:cNvPr id="4" name="Text Placeholder 3"/>
          <p:cNvSpPr>
            <a:spLocks noGrp="1"/>
          </p:cNvSpPr>
          <p:nvPr>
            <p:ph type="body" sz="half" idx="2"/>
          </p:nvPr>
        </p:nvSpPr>
        <p:spPr>
          <a:xfrm>
            <a:off x="2389717" y="5367353"/>
            <a:ext cx="7315200" cy="804863"/>
          </a:xfrm>
        </p:spPr>
        <p:txBody>
          <a:bodyPr/>
          <a:lstStyle>
            <a:lvl1pPr marL="0" indent="0">
              <a:buNone/>
              <a:defRPr sz="1867"/>
            </a:lvl1pPr>
            <a:lvl2pPr marL="609411" indent="0">
              <a:buNone/>
              <a:defRPr sz="1600"/>
            </a:lvl2pPr>
            <a:lvl3pPr marL="1218840" indent="0">
              <a:buNone/>
              <a:defRPr sz="1333"/>
            </a:lvl3pPr>
            <a:lvl4pPr marL="1828256" indent="0">
              <a:buNone/>
              <a:defRPr sz="1200"/>
            </a:lvl4pPr>
            <a:lvl5pPr marL="2437678" indent="0">
              <a:buNone/>
              <a:defRPr sz="1200"/>
            </a:lvl5pPr>
            <a:lvl6pPr marL="3047088" indent="0">
              <a:buNone/>
              <a:defRPr sz="1200"/>
            </a:lvl6pPr>
            <a:lvl7pPr marL="3656499" indent="0">
              <a:buNone/>
              <a:defRPr sz="1200"/>
            </a:lvl7pPr>
            <a:lvl8pPr marL="4265920" indent="0">
              <a:buNone/>
              <a:defRPr sz="1200"/>
            </a:lvl8pPr>
            <a:lvl9pPr marL="4875337"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4C211C3-3134-421B-A91F-25D0C2A95CAC}" type="datetimeFigureOut">
              <a:rPr lang="en-US" smtClean="0">
                <a:solidFill>
                  <a:prstClr val="black">
                    <a:tint val="75000"/>
                  </a:prstClr>
                </a:solidFill>
              </a:rPr>
              <a:pPr/>
              <a:t>9/29/2022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25A76C07-5E24-4101-831E-CFF6FD6B71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7766543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4C211C3-3134-421B-A91F-25D0C2A95CAC}" type="datetimeFigureOut">
              <a:rPr lang="en-US" smtClean="0">
                <a:solidFill>
                  <a:prstClr val="black">
                    <a:tint val="75000"/>
                  </a:prstClr>
                </a:solidFill>
              </a:rPr>
              <a:pPr/>
              <a:t>9/29/2022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5A76C07-5E24-4101-831E-CFF6FD6B71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2780724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06377"/>
            <a:ext cx="2743200" cy="4387851"/>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06377"/>
            <a:ext cx="8026400" cy="43878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4C211C3-3134-421B-A91F-25D0C2A95CAC}" type="datetimeFigureOut">
              <a:rPr lang="en-US" smtClean="0">
                <a:solidFill>
                  <a:prstClr val="black">
                    <a:tint val="75000"/>
                  </a:prstClr>
                </a:solidFill>
              </a:rPr>
              <a:pPr/>
              <a:t>9/29/2022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5A76C07-5E24-4101-831E-CFF6FD6B719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3984814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F684105A-8F9A-4FA1-BAD6-B89C253DC8D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3984365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088D2A4E-BFF9-4EE5-B648-7F67F4D04873}"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7339753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022292AB-2EDE-4002-BDD4-44A1B41048BA}"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7206805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055CDD96-CF94-448E-A15C-9280D8E5A88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9028393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D0A21994-0C90-4DBC-883B-1A4E018EAD1C}"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5556377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416FFEF4-92E7-4D51-9BEB-3347390DA5A6}"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010088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958049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17E15615-C4AA-424D-88F7-DE84429452AA}"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6495692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33748874-BC2F-46F2-96B2-80AA1C9E7EB5}"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3825463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7E1ABFCA-2C18-4878-95A9-4801D08E4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0308255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1F893B59-54E8-473C-9833-46DBE9402014}"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6104780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1C305482-E6EF-43EF-B9CA-390F811E1F4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98692443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92719367-8B72-488A-9040-396F8BD45A0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0935888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4"/>
            <a:ext cx="9144000" cy="2387600"/>
          </a:xfrm>
          <a:prstGeom prst="rect">
            <a:avLst/>
          </a:prstGeom>
        </p:spPr>
        <p:txBody>
          <a:bodyPr anchor="b"/>
          <a:lstStyle>
            <a:lvl1pPr algn="ctr">
              <a:defRPr sz="5998"/>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9"/>
            <a:ext cx="9144000" cy="1655762"/>
          </a:xfrm>
          <a:prstGeom prst="rect">
            <a:avLst/>
          </a:prstGeom>
        </p:spPr>
        <p:txBody>
          <a:bodyPr/>
          <a:lstStyle>
            <a:lvl1pPr marL="0" indent="0" algn="ctr">
              <a:buNone/>
              <a:defRPr sz="2399"/>
            </a:lvl1pPr>
            <a:lvl2pPr marL="457051" indent="0" algn="ctr">
              <a:buNone/>
              <a:defRPr sz="1999"/>
            </a:lvl2pPr>
            <a:lvl3pPr marL="914103" indent="0" algn="ctr">
              <a:buNone/>
              <a:defRPr sz="1799"/>
            </a:lvl3pPr>
            <a:lvl4pPr marL="1371154" indent="0" algn="ctr">
              <a:buNone/>
              <a:defRPr sz="1599"/>
            </a:lvl4pPr>
            <a:lvl5pPr marL="1828206" indent="0" algn="ctr">
              <a:buNone/>
              <a:defRPr sz="1599"/>
            </a:lvl5pPr>
            <a:lvl6pPr marL="2285257" indent="0" algn="ctr">
              <a:buNone/>
              <a:defRPr sz="1599"/>
            </a:lvl6pPr>
            <a:lvl7pPr marL="2742308" indent="0" algn="ctr">
              <a:buNone/>
              <a:defRPr sz="1599"/>
            </a:lvl7pPr>
            <a:lvl8pPr marL="3199360" indent="0" algn="ctr">
              <a:buNone/>
              <a:defRPr sz="1599"/>
            </a:lvl8pPr>
            <a:lvl9pPr marL="3656411" indent="0" algn="ctr">
              <a:buNone/>
              <a:defRPr sz="1599"/>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a:xfrm>
            <a:off x="838200" y="6356351"/>
            <a:ext cx="2743200" cy="365125"/>
          </a:xfrm>
          <a:prstGeom prst="rect">
            <a:avLst/>
          </a:prstGeom>
        </p:spPr>
        <p:txBody>
          <a:bodyPr/>
          <a:lstStyle/>
          <a:p>
            <a:pPr defTabSz="914103"/>
            <a:fld id="{ED213BF9-2C63-42AA-BA6C-67E1412DA37E}" type="datetimeFigureOut">
              <a:rPr lang="zh-CN" altLang="en-US" sz="1799" smtClean="0">
                <a:solidFill>
                  <a:prstClr val="black"/>
                </a:solidFill>
              </a:rPr>
              <a:pPr defTabSz="914103"/>
              <a:t>2022/9/29</a:t>
            </a:fld>
            <a:endParaRPr lang="zh-CN" altLang="en-US" sz="1799">
              <a:solidFill>
                <a:prstClr val="black"/>
              </a:solidFill>
            </a:endParaRPr>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pPr defTabSz="914103"/>
            <a:endParaRPr lang="zh-CN" altLang="en-US" sz="1799">
              <a:solidFill>
                <a:prstClr val="black"/>
              </a:solidFill>
            </a:endParaRPr>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pPr defTabSz="914103"/>
            <a:fld id="{1C82B4B2-DDA9-4394-A6AD-947A4CE2D7F7}" type="slidenum">
              <a:rPr lang="zh-CN" altLang="en-US" sz="1799" smtClean="0">
                <a:solidFill>
                  <a:prstClr val="black"/>
                </a:solidFill>
              </a:rPr>
              <a:pPr defTabSz="914103"/>
              <a:t>‹#›</a:t>
            </a:fld>
            <a:endParaRPr lang="zh-CN" altLang="en-US" sz="1799">
              <a:solidFill>
                <a:prstClr val="black"/>
              </a:solidFill>
            </a:endParaRPr>
          </a:p>
        </p:txBody>
      </p:sp>
    </p:spTree>
    <p:extLst>
      <p:ext uri="{BB962C8B-B14F-4D97-AF65-F5344CB8AC3E}">
        <p14:creationId xmlns:p14="http://schemas.microsoft.com/office/powerpoint/2010/main" val="298082884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325563"/>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838200" y="1825626"/>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838200" y="6356351"/>
            <a:ext cx="2743200" cy="365125"/>
          </a:xfrm>
          <a:prstGeom prst="rect">
            <a:avLst/>
          </a:prstGeom>
        </p:spPr>
        <p:txBody>
          <a:bodyPr/>
          <a:lstStyle/>
          <a:p>
            <a:pPr defTabSz="914103"/>
            <a:fld id="{ED213BF9-2C63-42AA-BA6C-67E1412DA37E}" type="datetimeFigureOut">
              <a:rPr lang="zh-CN" altLang="en-US" sz="1799" smtClean="0">
                <a:solidFill>
                  <a:prstClr val="black"/>
                </a:solidFill>
              </a:rPr>
              <a:pPr defTabSz="914103"/>
              <a:t>2022/9/29</a:t>
            </a:fld>
            <a:endParaRPr lang="zh-CN" altLang="en-US" sz="1799">
              <a:solidFill>
                <a:prstClr val="black"/>
              </a:solidFill>
            </a:endParaRPr>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pPr defTabSz="914103"/>
            <a:endParaRPr lang="zh-CN" altLang="en-US" sz="1799">
              <a:solidFill>
                <a:prstClr val="black"/>
              </a:solidFill>
            </a:endParaRPr>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pPr defTabSz="914103"/>
            <a:fld id="{1C82B4B2-DDA9-4394-A6AD-947A4CE2D7F7}" type="slidenum">
              <a:rPr lang="zh-CN" altLang="en-US" sz="1799" smtClean="0">
                <a:solidFill>
                  <a:prstClr val="black"/>
                </a:solidFill>
              </a:rPr>
              <a:pPr defTabSz="914103"/>
              <a:t>‹#›</a:t>
            </a:fld>
            <a:endParaRPr lang="zh-CN" altLang="en-US" sz="1799">
              <a:solidFill>
                <a:prstClr val="black"/>
              </a:solidFill>
            </a:endParaRPr>
          </a:p>
        </p:txBody>
      </p:sp>
    </p:spTree>
    <p:extLst>
      <p:ext uri="{BB962C8B-B14F-4D97-AF65-F5344CB8AC3E}">
        <p14:creationId xmlns:p14="http://schemas.microsoft.com/office/powerpoint/2010/main" val="392269774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9"/>
            <a:ext cx="10515600" cy="2852737"/>
          </a:xfrm>
          <a:prstGeom prst="rect">
            <a:avLst/>
          </a:prstGeom>
        </p:spPr>
        <p:txBody>
          <a:bodyPr anchor="b"/>
          <a:lstStyle>
            <a:lvl1pPr>
              <a:defRPr sz="5998"/>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1" y="4589463"/>
            <a:ext cx="10515600" cy="1500188"/>
          </a:xfrm>
          <a:prstGeom prst="rect">
            <a:avLst/>
          </a:prstGeom>
        </p:spPr>
        <p:txBody>
          <a:bodyPr/>
          <a:lstStyle>
            <a:lvl1pPr marL="0" indent="0">
              <a:buNone/>
              <a:defRPr sz="2399">
                <a:solidFill>
                  <a:schemeClr val="tx1">
                    <a:tint val="75000"/>
                  </a:schemeClr>
                </a:solidFill>
              </a:defRPr>
            </a:lvl1pPr>
            <a:lvl2pPr marL="457051" indent="0">
              <a:buNone/>
              <a:defRPr sz="1999">
                <a:solidFill>
                  <a:schemeClr val="tx1">
                    <a:tint val="75000"/>
                  </a:schemeClr>
                </a:solidFill>
              </a:defRPr>
            </a:lvl2pPr>
            <a:lvl3pPr marL="914103" indent="0">
              <a:buNone/>
              <a:defRPr sz="1799">
                <a:solidFill>
                  <a:schemeClr val="tx1">
                    <a:tint val="75000"/>
                  </a:schemeClr>
                </a:solidFill>
              </a:defRPr>
            </a:lvl3pPr>
            <a:lvl4pPr marL="1371154" indent="0">
              <a:buNone/>
              <a:defRPr sz="1599">
                <a:solidFill>
                  <a:schemeClr val="tx1">
                    <a:tint val="75000"/>
                  </a:schemeClr>
                </a:solidFill>
              </a:defRPr>
            </a:lvl4pPr>
            <a:lvl5pPr marL="1828206" indent="0">
              <a:buNone/>
              <a:defRPr sz="1599">
                <a:solidFill>
                  <a:schemeClr val="tx1">
                    <a:tint val="75000"/>
                  </a:schemeClr>
                </a:solidFill>
              </a:defRPr>
            </a:lvl5pPr>
            <a:lvl6pPr marL="2285257" indent="0">
              <a:buNone/>
              <a:defRPr sz="1599">
                <a:solidFill>
                  <a:schemeClr val="tx1">
                    <a:tint val="75000"/>
                  </a:schemeClr>
                </a:solidFill>
              </a:defRPr>
            </a:lvl6pPr>
            <a:lvl7pPr marL="2742308" indent="0">
              <a:buNone/>
              <a:defRPr sz="1599">
                <a:solidFill>
                  <a:schemeClr val="tx1">
                    <a:tint val="75000"/>
                  </a:schemeClr>
                </a:solidFill>
              </a:defRPr>
            </a:lvl7pPr>
            <a:lvl8pPr marL="3199360" indent="0">
              <a:buNone/>
              <a:defRPr sz="1599">
                <a:solidFill>
                  <a:schemeClr val="tx1">
                    <a:tint val="75000"/>
                  </a:schemeClr>
                </a:solidFill>
              </a:defRPr>
            </a:lvl8pPr>
            <a:lvl9pPr marL="3656411" indent="0">
              <a:buNone/>
              <a:defRPr sz="1599">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838200" y="6356351"/>
            <a:ext cx="2743200" cy="365125"/>
          </a:xfrm>
          <a:prstGeom prst="rect">
            <a:avLst/>
          </a:prstGeom>
        </p:spPr>
        <p:txBody>
          <a:bodyPr/>
          <a:lstStyle/>
          <a:p>
            <a:pPr defTabSz="914103"/>
            <a:fld id="{ED213BF9-2C63-42AA-BA6C-67E1412DA37E}" type="datetimeFigureOut">
              <a:rPr lang="zh-CN" altLang="en-US" sz="1799" smtClean="0">
                <a:solidFill>
                  <a:prstClr val="black"/>
                </a:solidFill>
              </a:rPr>
              <a:pPr defTabSz="914103"/>
              <a:t>2022/9/29</a:t>
            </a:fld>
            <a:endParaRPr lang="zh-CN" altLang="en-US" sz="1799">
              <a:solidFill>
                <a:prstClr val="black"/>
              </a:solidFill>
            </a:endParaRPr>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pPr defTabSz="914103"/>
            <a:endParaRPr lang="zh-CN" altLang="en-US" sz="1799">
              <a:solidFill>
                <a:prstClr val="black"/>
              </a:solidFill>
            </a:endParaRPr>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pPr defTabSz="914103"/>
            <a:fld id="{1C82B4B2-DDA9-4394-A6AD-947A4CE2D7F7}" type="slidenum">
              <a:rPr lang="zh-CN" altLang="en-US" sz="1799" smtClean="0">
                <a:solidFill>
                  <a:prstClr val="black"/>
                </a:solidFill>
              </a:rPr>
              <a:pPr defTabSz="914103"/>
              <a:t>‹#›</a:t>
            </a:fld>
            <a:endParaRPr lang="zh-CN" altLang="en-US" sz="1799">
              <a:solidFill>
                <a:prstClr val="black"/>
              </a:solidFill>
            </a:endParaRPr>
          </a:p>
        </p:txBody>
      </p:sp>
    </p:spTree>
    <p:extLst>
      <p:ext uri="{BB962C8B-B14F-4D97-AF65-F5344CB8AC3E}">
        <p14:creationId xmlns:p14="http://schemas.microsoft.com/office/powerpoint/2010/main" val="250781690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325563"/>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6"/>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6"/>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a:xfrm>
            <a:off x="838200" y="6356351"/>
            <a:ext cx="2743200" cy="365125"/>
          </a:xfrm>
          <a:prstGeom prst="rect">
            <a:avLst/>
          </a:prstGeom>
        </p:spPr>
        <p:txBody>
          <a:bodyPr/>
          <a:lstStyle/>
          <a:p>
            <a:pPr defTabSz="914103"/>
            <a:fld id="{ED213BF9-2C63-42AA-BA6C-67E1412DA37E}" type="datetimeFigureOut">
              <a:rPr lang="zh-CN" altLang="en-US" sz="1799" smtClean="0">
                <a:solidFill>
                  <a:prstClr val="black"/>
                </a:solidFill>
              </a:rPr>
              <a:pPr defTabSz="914103"/>
              <a:t>2022/9/29</a:t>
            </a:fld>
            <a:endParaRPr lang="zh-CN" altLang="en-US" sz="1799">
              <a:solidFill>
                <a:prstClr val="black"/>
              </a:solidFill>
            </a:endParaRPr>
          </a:p>
        </p:txBody>
      </p:sp>
      <p:sp>
        <p:nvSpPr>
          <p:cNvPr id="6" name="Footer Placeholder 5"/>
          <p:cNvSpPr>
            <a:spLocks noGrp="1"/>
          </p:cNvSpPr>
          <p:nvPr>
            <p:ph type="ftr" sz="quarter" idx="11"/>
          </p:nvPr>
        </p:nvSpPr>
        <p:spPr>
          <a:xfrm>
            <a:off x="4038600" y="6356351"/>
            <a:ext cx="4114800" cy="365125"/>
          </a:xfrm>
          <a:prstGeom prst="rect">
            <a:avLst/>
          </a:prstGeom>
        </p:spPr>
        <p:txBody>
          <a:bodyPr/>
          <a:lstStyle/>
          <a:p>
            <a:pPr defTabSz="914103"/>
            <a:endParaRPr lang="zh-CN" altLang="en-US" sz="1799">
              <a:solidFill>
                <a:prstClr val="black"/>
              </a:solidFill>
            </a:endParaRPr>
          </a:p>
        </p:txBody>
      </p:sp>
      <p:sp>
        <p:nvSpPr>
          <p:cNvPr id="7" name="Slide Number Placeholder 6"/>
          <p:cNvSpPr>
            <a:spLocks noGrp="1"/>
          </p:cNvSpPr>
          <p:nvPr>
            <p:ph type="sldNum" sz="quarter" idx="12"/>
          </p:nvPr>
        </p:nvSpPr>
        <p:spPr>
          <a:xfrm>
            <a:off x="8610600" y="6356351"/>
            <a:ext cx="2743200" cy="365125"/>
          </a:xfrm>
          <a:prstGeom prst="rect">
            <a:avLst/>
          </a:prstGeom>
        </p:spPr>
        <p:txBody>
          <a:bodyPr/>
          <a:lstStyle/>
          <a:p>
            <a:pPr defTabSz="914103"/>
            <a:fld id="{1C82B4B2-DDA9-4394-A6AD-947A4CE2D7F7}" type="slidenum">
              <a:rPr lang="zh-CN" altLang="en-US" sz="1799" smtClean="0">
                <a:solidFill>
                  <a:prstClr val="black"/>
                </a:solidFill>
              </a:rPr>
              <a:pPr defTabSz="914103"/>
              <a:t>‹#›</a:t>
            </a:fld>
            <a:endParaRPr lang="zh-CN" altLang="en-US" sz="1799">
              <a:solidFill>
                <a:prstClr val="black"/>
              </a:solidFill>
            </a:endParaRPr>
          </a:p>
        </p:txBody>
      </p:sp>
    </p:spTree>
    <p:extLst>
      <p:ext uri="{BB962C8B-B14F-4D97-AF65-F5344CB8AC3E}">
        <p14:creationId xmlns:p14="http://schemas.microsoft.com/office/powerpoint/2010/main" val="124144132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2270905"/>
      </p:ext>
    </p:extLst>
  </p:cSld>
  <p:clrMapOvr>
    <a:masterClrMapping/>
  </p:clrMapOvr>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a:prstGeom prst="rect">
            <a:avLst/>
          </a:prstGeo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9" y="1681163"/>
            <a:ext cx="5157787" cy="823912"/>
          </a:xfrm>
          <a:prstGeom prst="rect">
            <a:avLst/>
          </a:prstGeom>
        </p:spPr>
        <p:txBody>
          <a:bodyPr anchor="b"/>
          <a:lstStyle>
            <a:lvl1pPr marL="0" indent="0">
              <a:buNone/>
              <a:defRPr sz="2399" b="1"/>
            </a:lvl1pPr>
            <a:lvl2pPr marL="457051" indent="0">
              <a:buNone/>
              <a:defRPr sz="1999" b="1"/>
            </a:lvl2pPr>
            <a:lvl3pPr marL="914103" indent="0">
              <a:buNone/>
              <a:defRPr sz="1799" b="1"/>
            </a:lvl3pPr>
            <a:lvl4pPr marL="1371154" indent="0">
              <a:buNone/>
              <a:defRPr sz="1599" b="1"/>
            </a:lvl4pPr>
            <a:lvl5pPr marL="1828206" indent="0">
              <a:buNone/>
              <a:defRPr sz="1599" b="1"/>
            </a:lvl5pPr>
            <a:lvl6pPr marL="2285257" indent="0">
              <a:buNone/>
              <a:defRPr sz="1599" b="1"/>
            </a:lvl6pPr>
            <a:lvl7pPr marL="2742308" indent="0">
              <a:buNone/>
              <a:defRPr sz="1599" b="1"/>
            </a:lvl7pPr>
            <a:lvl8pPr marL="3199360" indent="0">
              <a:buNone/>
              <a:defRPr sz="1599" b="1"/>
            </a:lvl8pPr>
            <a:lvl9pPr marL="3656411" indent="0">
              <a:buNone/>
              <a:defRPr sz="1599" b="1"/>
            </a:lvl9pPr>
          </a:lstStyle>
          <a:p>
            <a:pPr lvl="0"/>
            <a:r>
              <a:rPr lang="zh-CN" altLang="en-US" smtClean="0"/>
              <a:t>单击此处编辑母版文本样式</a:t>
            </a:r>
          </a:p>
        </p:txBody>
      </p:sp>
      <p:sp>
        <p:nvSpPr>
          <p:cNvPr id="4" name="Content Placeholder 3"/>
          <p:cNvSpPr>
            <a:spLocks noGrp="1"/>
          </p:cNvSpPr>
          <p:nvPr>
            <p:ph sz="half" idx="2"/>
          </p:nvPr>
        </p:nvSpPr>
        <p:spPr>
          <a:xfrm>
            <a:off x="839789" y="2505074"/>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1" y="1681163"/>
            <a:ext cx="5183188" cy="823912"/>
          </a:xfrm>
          <a:prstGeom prst="rect">
            <a:avLst/>
          </a:prstGeom>
        </p:spPr>
        <p:txBody>
          <a:bodyPr anchor="b"/>
          <a:lstStyle>
            <a:lvl1pPr marL="0" indent="0">
              <a:buNone/>
              <a:defRPr sz="2399" b="1"/>
            </a:lvl1pPr>
            <a:lvl2pPr marL="457051" indent="0">
              <a:buNone/>
              <a:defRPr sz="1999" b="1"/>
            </a:lvl2pPr>
            <a:lvl3pPr marL="914103" indent="0">
              <a:buNone/>
              <a:defRPr sz="1799" b="1"/>
            </a:lvl3pPr>
            <a:lvl4pPr marL="1371154" indent="0">
              <a:buNone/>
              <a:defRPr sz="1599" b="1"/>
            </a:lvl4pPr>
            <a:lvl5pPr marL="1828206" indent="0">
              <a:buNone/>
              <a:defRPr sz="1599" b="1"/>
            </a:lvl5pPr>
            <a:lvl6pPr marL="2285257" indent="0">
              <a:buNone/>
              <a:defRPr sz="1599" b="1"/>
            </a:lvl6pPr>
            <a:lvl7pPr marL="2742308" indent="0">
              <a:buNone/>
              <a:defRPr sz="1599" b="1"/>
            </a:lvl7pPr>
            <a:lvl8pPr marL="3199360" indent="0">
              <a:buNone/>
              <a:defRPr sz="1599" b="1"/>
            </a:lvl8pPr>
            <a:lvl9pPr marL="3656411" indent="0">
              <a:buNone/>
              <a:defRPr sz="1599"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1" y="2505074"/>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a:xfrm>
            <a:off x="838200" y="6356351"/>
            <a:ext cx="2743200" cy="365125"/>
          </a:xfrm>
          <a:prstGeom prst="rect">
            <a:avLst/>
          </a:prstGeom>
        </p:spPr>
        <p:txBody>
          <a:bodyPr/>
          <a:lstStyle/>
          <a:p>
            <a:pPr defTabSz="914103"/>
            <a:fld id="{ED213BF9-2C63-42AA-BA6C-67E1412DA37E}" type="datetimeFigureOut">
              <a:rPr lang="zh-CN" altLang="en-US" sz="1799" smtClean="0">
                <a:solidFill>
                  <a:prstClr val="black"/>
                </a:solidFill>
              </a:rPr>
              <a:pPr defTabSz="914103"/>
              <a:t>2022/9/29</a:t>
            </a:fld>
            <a:endParaRPr lang="zh-CN" altLang="en-US" sz="1799">
              <a:solidFill>
                <a:prstClr val="black"/>
              </a:solidFill>
            </a:endParaRPr>
          </a:p>
        </p:txBody>
      </p:sp>
      <p:sp>
        <p:nvSpPr>
          <p:cNvPr id="8" name="Footer Placeholder 7"/>
          <p:cNvSpPr>
            <a:spLocks noGrp="1"/>
          </p:cNvSpPr>
          <p:nvPr>
            <p:ph type="ftr" sz="quarter" idx="11"/>
          </p:nvPr>
        </p:nvSpPr>
        <p:spPr>
          <a:xfrm>
            <a:off x="4038600" y="6356351"/>
            <a:ext cx="4114800" cy="365125"/>
          </a:xfrm>
          <a:prstGeom prst="rect">
            <a:avLst/>
          </a:prstGeom>
        </p:spPr>
        <p:txBody>
          <a:bodyPr/>
          <a:lstStyle/>
          <a:p>
            <a:pPr defTabSz="914103"/>
            <a:endParaRPr lang="zh-CN" altLang="en-US" sz="1799">
              <a:solidFill>
                <a:prstClr val="black"/>
              </a:solidFill>
            </a:endParaRPr>
          </a:p>
        </p:txBody>
      </p:sp>
      <p:sp>
        <p:nvSpPr>
          <p:cNvPr id="9" name="Slide Number Placeholder 8"/>
          <p:cNvSpPr>
            <a:spLocks noGrp="1"/>
          </p:cNvSpPr>
          <p:nvPr>
            <p:ph type="sldNum" sz="quarter" idx="12"/>
          </p:nvPr>
        </p:nvSpPr>
        <p:spPr>
          <a:xfrm>
            <a:off x="8610600" y="6356351"/>
            <a:ext cx="2743200" cy="365125"/>
          </a:xfrm>
          <a:prstGeom prst="rect">
            <a:avLst/>
          </a:prstGeom>
        </p:spPr>
        <p:txBody>
          <a:bodyPr/>
          <a:lstStyle/>
          <a:p>
            <a:pPr defTabSz="914103"/>
            <a:fld id="{1C82B4B2-DDA9-4394-A6AD-947A4CE2D7F7}" type="slidenum">
              <a:rPr lang="zh-CN" altLang="en-US" sz="1799" smtClean="0">
                <a:solidFill>
                  <a:prstClr val="black"/>
                </a:solidFill>
              </a:rPr>
              <a:pPr defTabSz="914103"/>
              <a:t>‹#›</a:t>
            </a:fld>
            <a:endParaRPr lang="zh-CN" altLang="en-US" sz="1799">
              <a:solidFill>
                <a:prstClr val="black"/>
              </a:solidFill>
            </a:endParaRPr>
          </a:p>
        </p:txBody>
      </p:sp>
    </p:spTree>
    <p:extLst>
      <p:ext uri="{BB962C8B-B14F-4D97-AF65-F5344CB8AC3E}">
        <p14:creationId xmlns:p14="http://schemas.microsoft.com/office/powerpoint/2010/main" val="99697791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325563"/>
          </a:xfrm>
          <a:prstGeom prst="rect">
            <a:avLst/>
          </a:prstGeo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838200" y="6356351"/>
            <a:ext cx="2743200" cy="365125"/>
          </a:xfrm>
          <a:prstGeom prst="rect">
            <a:avLst/>
          </a:prstGeom>
        </p:spPr>
        <p:txBody>
          <a:bodyPr/>
          <a:lstStyle/>
          <a:p>
            <a:pPr defTabSz="914103"/>
            <a:fld id="{ED213BF9-2C63-42AA-BA6C-67E1412DA37E}" type="datetimeFigureOut">
              <a:rPr lang="zh-CN" altLang="en-US" sz="1799" smtClean="0">
                <a:solidFill>
                  <a:prstClr val="black"/>
                </a:solidFill>
              </a:rPr>
              <a:pPr defTabSz="914103"/>
              <a:t>2022/9/29</a:t>
            </a:fld>
            <a:endParaRPr lang="zh-CN" altLang="en-US" sz="1799">
              <a:solidFill>
                <a:prstClr val="black"/>
              </a:solidFill>
            </a:endParaRPr>
          </a:p>
        </p:txBody>
      </p:sp>
      <p:sp>
        <p:nvSpPr>
          <p:cNvPr id="4" name="Footer Placeholder 3"/>
          <p:cNvSpPr>
            <a:spLocks noGrp="1"/>
          </p:cNvSpPr>
          <p:nvPr>
            <p:ph type="ftr" sz="quarter" idx="11"/>
          </p:nvPr>
        </p:nvSpPr>
        <p:spPr>
          <a:xfrm>
            <a:off x="4038600" y="6356351"/>
            <a:ext cx="4114800" cy="365125"/>
          </a:xfrm>
          <a:prstGeom prst="rect">
            <a:avLst/>
          </a:prstGeom>
        </p:spPr>
        <p:txBody>
          <a:bodyPr/>
          <a:lstStyle/>
          <a:p>
            <a:pPr defTabSz="914103"/>
            <a:endParaRPr lang="zh-CN" altLang="en-US" sz="1799">
              <a:solidFill>
                <a:prstClr val="black"/>
              </a:solidFill>
            </a:endParaRPr>
          </a:p>
        </p:txBody>
      </p:sp>
      <p:sp>
        <p:nvSpPr>
          <p:cNvPr id="5" name="Slide Number Placeholder 4"/>
          <p:cNvSpPr>
            <a:spLocks noGrp="1"/>
          </p:cNvSpPr>
          <p:nvPr>
            <p:ph type="sldNum" sz="quarter" idx="12"/>
          </p:nvPr>
        </p:nvSpPr>
        <p:spPr>
          <a:xfrm>
            <a:off x="8610600" y="6356351"/>
            <a:ext cx="2743200" cy="365125"/>
          </a:xfrm>
          <a:prstGeom prst="rect">
            <a:avLst/>
          </a:prstGeom>
        </p:spPr>
        <p:txBody>
          <a:bodyPr/>
          <a:lstStyle/>
          <a:p>
            <a:pPr defTabSz="914103"/>
            <a:fld id="{1C82B4B2-DDA9-4394-A6AD-947A4CE2D7F7}" type="slidenum">
              <a:rPr lang="zh-CN" altLang="en-US" sz="1799" smtClean="0">
                <a:solidFill>
                  <a:prstClr val="black"/>
                </a:solidFill>
              </a:rPr>
              <a:pPr defTabSz="914103"/>
              <a:t>‹#›</a:t>
            </a:fld>
            <a:endParaRPr lang="zh-CN" altLang="en-US" sz="1799">
              <a:solidFill>
                <a:prstClr val="black"/>
              </a:solidFill>
            </a:endParaRPr>
          </a:p>
        </p:txBody>
      </p:sp>
    </p:spTree>
    <p:extLst>
      <p:ext uri="{BB962C8B-B14F-4D97-AF65-F5344CB8AC3E}">
        <p14:creationId xmlns:p14="http://schemas.microsoft.com/office/powerpoint/2010/main" val="81147666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1"/>
            <a:ext cx="2743200" cy="365125"/>
          </a:xfrm>
          <a:prstGeom prst="rect">
            <a:avLst/>
          </a:prstGeom>
        </p:spPr>
        <p:txBody>
          <a:bodyPr/>
          <a:lstStyle/>
          <a:p>
            <a:pPr defTabSz="914103"/>
            <a:fld id="{ED213BF9-2C63-42AA-BA6C-67E1412DA37E}" type="datetimeFigureOut">
              <a:rPr lang="zh-CN" altLang="en-US" sz="1799" smtClean="0">
                <a:solidFill>
                  <a:prstClr val="black"/>
                </a:solidFill>
              </a:rPr>
              <a:pPr defTabSz="914103"/>
              <a:t>2022/9/29</a:t>
            </a:fld>
            <a:endParaRPr lang="zh-CN" altLang="en-US" sz="1799">
              <a:solidFill>
                <a:prstClr val="black"/>
              </a:solidFill>
            </a:endParaRPr>
          </a:p>
        </p:txBody>
      </p:sp>
      <p:sp>
        <p:nvSpPr>
          <p:cNvPr id="3" name="Footer Placeholder 2"/>
          <p:cNvSpPr>
            <a:spLocks noGrp="1"/>
          </p:cNvSpPr>
          <p:nvPr>
            <p:ph type="ftr" sz="quarter" idx="11"/>
          </p:nvPr>
        </p:nvSpPr>
        <p:spPr>
          <a:xfrm>
            <a:off x="4038600" y="6356351"/>
            <a:ext cx="4114800" cy="365125"/>
          </a:xfrm>
          <a:prstGeom prst="rect">
            <a:avLst/>
          </a:prstGeom>
        </p:spPr>
        <p:txBody>
          <a:bodyPr/>
          <a:lstStyle/>
          <a:p>
            <a:pPr defTabSz="914103"/>
            <a:endParaRPr lang="zh-CN" altLang="en-US" sz="1799">
              <a:solidFill>
                <a:prstClr val="black"/>
              </a:solidFill>
            </a:endParaRPr>
          </a:p>
        </p:txBody>
      </p:sp>
      <p:sp>
        <p:nvSpPr>
          <p:cNvPr id="4" name="Slide Number Placeholder 3"/>
          <p:cNvSpPr>
            <a:spLocks noGrp="1"/>
          </p:cNvSpPr>
          <p:nvPr>
            <p:ph type="sldNum" sz="quarter" idx="12"/>
          </p:nvPr>
        </p:nvSpPr>
        <p:spPr>
          <a:xfrm>
            <a:off x="8610600" y="6356351"/>
            <a:ext cx="2743200" cy="365125"/>
          </a:xfrm>
          <a:prstGeom prst="rect">
            <a:avLst/>
          </a:prstGeom>
        </p:spPr>
        <p:txBody>
          <a:bodyPr/>
          <a:lstStyle/>
          <a:p>
            <a:pPr defTabSz="914103"/>
            <a:fld id="{1C82B4B2-DDA9-4394-A6AD-947A4CE2D7F7}" type="slidenum">
              <a:rPr lang="zh-CN" altLang="en-US" sz="1799" smtClean="0">
                <a:solidFill>
                  <a:prstClr val="black"/>
                </a:solidFill>
              </a:rPr>
              <a:pPr defTabSz="914103"/>
              <a:t>‹#›</a:t>
            </a:fld>
            <a:endParaRPr lang="zh-CN" altLang="en-US" sz="1799">
              <a:solidFill>
                <a:prstClr val="black"/>
              </a:solidFill>
            </a:endParaRPr>
          </a:p>
        </p:txBody>
      </p:sp>
    </p:spTree>
    <p:extLst>
      <p:ext uri="{BB962C8B-B14F-4D97-AF65-F5344CB8AC3E}">
        <p14:creationId xmlns:p14="http://schemas.microsoft.com/office/powerpoint/2010/main" val="251780566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1"/>
            <a:ext cx="3932237" cy="1600201"/>
          </a:xfrm>
          <a:prstGeom prst="rect">
            <a:avLst/>
          </a:prstGeom>
        </p:spPr>
        <p:txBody>
          <a:bodyPr anchor="b"/>
          <a:lstStyle>
            <a:lvl1pPr>
              <a:defRPr sz="31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6"/>
            <a:ext cx="6172200" cy="4873625"/>
          </a:xfrm>
          <a:prstGeom prst="rect">
            <a:avLst/>
          </a:prstGeom>
        </p:spPr>
        <p:txBody>
          <a:bodyPr/>
          <a:lstStyle>
            <a:lvl1pPr>
              <a:defRPr sz="3199"/>
            </a:lvl1pPr>
            <a:lvl2pPr>
              <a:defRPr sz="2799"/>
            </a:lvl2pPr>
            <a:lvl3pPr>
              <a:defRPr sz="2399"/>
            </a:lvl3pPr>
            <a:lvl4pPr>
              <a:defRPr sz="1999"/>
            </a:lvl4pPr>
            <a:lvl5pPr>
              <a:defRPr sz="1999"/>
            </a:lvl5pPr>
            <a:lvl6pPr>
              <a:defRPr sz="1999"/>
            </a:lvl6pPr>
            <a:lvl7pPr>
              <a:defRPr sz="1999"/>
            </a:lvl7pPr>
            <a:lvl8pPr>
              <a:defRPr sz="1999"/>
            </a:lvl8pPr>
            <a:lvl9pPr>
              <a:defRPr sz="199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399"/>
            <a:ext cx="3932237" cy="3811589"/>
          </a:xfrm>
          <a:prstGeom prst="rect">
            <a:avLst/>
          </a:prstGeom>
        </p:spPr>
        <p:txBody>
          <a:bodyPr/>
          <a:lstStyle>
            <a:lvl1pPr marL="0" indent="0">
              <a:buNone/>
              <a:defRPr sz="1599"/>
            </a:lvl1pPr>
            <a:lvl2pPr marL="457051" indent="0">
              <a:buNone/>
              <a:defRPr sz="1400"/>
            </a:lvl2pPr>
            <a:lvl3pPr marL="914103" indent="0">
              <a:buNone/>
              <a:defRPr sz="1200"/>
            </a:lvl3pPr>
            <a:lvl4pPr marL="1371154" indent="0">
              <a:buNone/>
              <a:defRPr sz="1000"/>
            </a:lvl4pPr>
            <a:lvl5pPr marL="1828206" indent="0">
              <a:buNone/>
              <a:defRPr sz="1000"/>
            </a:lvl5pPr>
            <a:lvl6pPr marL="2285257" indent="0">
              <a:buNone/>
              <a:defRPr sz="1000"/>
            </a:lvl6pPr>
            <a:lvl7pPr marL="2742308" indent="0">
              <a:buNone/>
              <a:defRPr sz="1000"/>
            </a:lvl7pPr>
            <a:lvl8pPr marL="3199360" indent="0">
              <a:buNone/>
              <a:defRPr sz="1000"/>
            </a:lvl8pPr>
            <a:lvl9pPr marL="3656411"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a:xfrm>
            <a:off x="838200" y="6356351"/>
            <a:ext cx="2743200" cy="365125"/>
          </a:xfrm>
          <a:prstGeom prst="rect">
            <a:avLst/>
          </a:prstGeom>
        </p:spPr>
        <p:txBody>
          <a:bodyPr/>
          <a:lstStyle/>
          <a:p>
            <a:pPr defTabSz="914103"/>
            <a:fld id="{ED213BF9-2C63-42AA-BA6C-67E1412DA37E}" type="datetimeFigureOut">
              <a:rPr lang="zh-CN" altLang="en-US" sz="1799" smtClean="0">
                <a:solidFill>
                  <a:prstClr val="black"/>
                </a:solidFill>
              </a:rPr>
              <a:pPr defTabSz="914103"/>
              <a:t>2022/9/29</a:t>
            </a:fld>
            <a:endParaRPr lang="zh-CN" altLang="en-US" sz="1799">
              <a:solidFill>
                <a:prstClr val="black"/>
              </a:solidFill>
            </a:endParaRPr>
          </a:p>
        </p:txBody>
      </p:sp>
      <p:sp>
        <p:nvSpPr>
          <p:cNvPr id="6" name="Footer Placeholder 5"/>
          <p:cNvSpPr>
            <a:spLocks noGrp="1"/>
          </p:cNvSpPr>
          <p:nvPr>
            <p:ph type="ftr" sz="quarter" idx="11"/>
          </p:nvPr>
        </p:nvSpPr>
        <p:spPr>
          <a:xfrm>
            <a:off x="4038600" y="6356351"/>
            <a:ext cx="4114800" cy="365125"/>
          </a:xfrm>
          <a:prstGeom prst="rect">
            <a:avLst/>
          </a:prstGeom>
        </p:spPr>
        <p:txBody>
          <a:bodyPr/>
          <a:lstStyle/>
          <a:p>
            <a:pPr defTabSz="914103"/>
            <a:endParaRPr lang="zh-CN" altLang="en-US" sz="1799">
              <a:solidFill>
                <a:prstClr val="black"/>
              </a:solidFill>
            </a:endParaRPr>
          </a:p>
        </p:txBody>
      </p:sp>
      <p:sp>
        <p:nvSpPr>
          <p:cNvPr id="7" name="Slide Number Placeholder 6"/>
          <p:cNvSpPr>
            <a:spLocks noGrp="1"/>
          </p:cNvSpPr>
          <p:nvPr>
            <p:ph type="sldNum" sz="quarter" idx="12"/>
          </p:nvPr>
        </p:nvSpPr>
        <p:spPr>
          <a:xfrm>
            <a:off x="8610600" y="6356351"/>
            <a:ext cx="2743200" cy="365125"/>
          </a:xfrm>
          <a:prstGeom prst="rect">
            <a:avLst/>
          </a:prstGeom>
        </p:spPr>
        <p:txBody>
          <a:bodyPr/>
          <a:lstStyle/>
          <a:p>
            <a:pPr defTabSz="914103"/>
            <a:fld id="{1C82B4B2-DDA9-4394-A6AD-947A4CE2D7F7}" type="slidenum">
              <a:rPr lang="zh-CN" altLang="en-US" sz="1799" smtClean="0">
                <a:solidFill>
                  <a:prstClr val="black"/>
                </a:solidFill>
              </a:rPr>
              <a:pPr defTabSz="914103"/>
              <a:t>‹#›</a:t>
            </a:fld>
            <a:endParaRPr lang="zh-CN" altLang="en-US" sz="1799">
              <a:solidFill>
                <a:prstClr val="black"/>
              </a:solidFill>
            </a:endParaRPr>
          </a:p>
        </p:txBody>
      </p:sp>
    </p:spTree>
    <p:extLst>
      <p:ext uri="{BB962C8B-B14F-4D97-AF65-F5344CB8AC3E}">
        <p14:creationId xmlns:p14="http://schemas.microsoft.com/office/powerpoint/2010/main" val="18894819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1"/>
            <a:ext cx="3932237" cy="1600201"/>
          </a:xfrm>
          <a:prstGeom prst="rect">
            <a:avLst/>
          </a:prstGeom>
        </p:spPr>
        <p:txBody>
          <a:bodyPr anchor="b"/>
          <a:lstStyle>
            <a:lvl1pPr>
              <a:defRPr sz="31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a:prstGeom prst="rect">
            <a:avLst/>
          </a:prstGeom>
        </p:spPr>
        <p:txBody>
          <a:bodyPr anchor="t"/>
          <a:lstStyle>
            <a:lvl1pPr marL="0" indent="0">
              <a:buNone/>
              <a:defRPr sz="3199"/>
            </a:lvl1pPr>
            <a:lvl2pPr marL="457051" indent="0">
              <a:buNone/>
              <a:defRPr sz="2799"/>
            </a:lvl2pPr>
            <a:lvl3pPr marL="914103" indent="0">
              <a:buNone/>
              <a:defRPr sz="2399"/>
            </a:lvl3pPr>
            <a:lvl4pPr marL="1371154" indent="0">
              <a:buNone/>
              <a:defRPr sz="1999"/>
            </a:lvl4pPr>
            <a:lvl5pPr marL="1828206" indent="0">
              <a:buNone/>
              <a:defRPr sz="1999"/>
            </a:lvl5pPr>
            <a:lvl6pPr marL="2285257" indent="0">
              <a:buNone/>
              <a:defRPr sz="1999"/>
            </a:lvl6pPr>
            <a:lvl7pPr marL="2742308" indent="0">
              <a:buNone/>
              <a:defRPr sz="1999"/>
            </a:lvl7pPr>
            <a:lvl8pPr marL="3199360" indent="0">
              <a:buNone/>
              <a:defRPr sz="1999"/>
            </a:lvl8pPr>
            <a:lvl9pPr marL="3656411" indent="0">
              <a:buNone/>
              <a:defRPr sz="1999"/>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399"/>
            <a:ext cx="3932237" cy="3811589"/>
          </a:xfrm>
          <a:prstGeom prst="rect">
            <a:avLst/>
          </a:prstGeom>
        </p:spPr>
        <p:txBody>
          <a:bodyPr/>
          <a:lstStyle>
            <a:lvl1pPr marL="0" indent="0">
              <a:buNone/>
              <a:defRPr sz="1599"/>
            </a:lvl1pPr>
            <a:lvl2pPr marL="457051" indent="0">
              <a:buNone/>
              <a:defRPr sz="1400"/>
            </a:lvl2pPr>
            <a:lvl3pPr marL="914103" indent="0">
              <a:buNone/>
              <a:defRPr sz="1200"/>
            </a:lvl3pPr>
            <a:lvl4pPr marL="1371154" indent="0">
              <a:buNone/>
              <a:defRPr sz="1000"/>
            </a:lvl4pPr>
            <a:lvl5pPr marL="1828206" indent="0">
              <a:buNone/>
              <a:defRPr sz="1000"/>
            </a:lvl5pPr>
            <a:lvl6pPr marL="2285257" indent="0">
              <a:buNone/>
              <a:defRPr sz="1000"/>
            </a:lvl6pPr>
            <a:lvl7pPr marL="2742308" indent="0">
              <a:buNone/>
              <a:defRPr sz="1000"/>
            </a:lvl7pPr>
            <a:lvl8pPr marL="3199360" indent="0">
              <a:buNone/>
              <a:defRPr sz="1000"/>
            </a:lvl8pPr>
            <a:lvl9pPr marL="3656411"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a:xfrm>
            <a:off x="838200" y="6356351"/>
            <a:ext cx="2743200" cy="365125"/>
          </a:xfrm>
          <a:prstGeom prst="rect">
            <a:avLst/>
          </a:prstGeom>
        </p:spPr>
        <p:txBody>
          <a:bodyPr/>
          <a:lstStyle/>
          <a:p>
            <a:pPr defTabSz="914103"/>
            <a:fld id="{ED213BF9-2C63-42AA-BA6C-67E1412DA37E}" type="datetimeFigureOut">
              <a:rPr lang="zh-CN" altLang="en-US" sz="1799" smtClean="0">
                <a:solidFill>
                  <a:prstClr val="black"/>
                </a:solidFill>
              </a:rPr>
              <a:pPr defTabSz="914103"/>
              <a:t>2022/9/29</a:t>
            </a:fld>
            <a:endParaRPr lang="zh-CN" altLang="en-US" sz="1799">
              <a:solidFill>
                <a:prstClr val="black"/>
              </a:solidFill>
            </a:endParaRPr>
          </a:p>
        </p:txBody>
      </p:sp>
      <p:sp>
        <p:nvSpPr>
          <p:cNvPr id="6" name="Footer Placeholder 5"/>
          <p:cNvSpPr>
            <a:spLocks noGrp="1"/>
          </p:cNvSpPr>
          <p:nvPr>
            <p:ph type="ftr" sz="quarter" idx="11"/>
          </p:nvPr>
        </p:nvSpPr>
        <p:spPr>
          <a:xfrm>
            <a:off x="4038600" y="6356351"/>
            <a:ext cx="4114800" cy="365125"/>
          </a:xfrm>
          <a:prstGeom prst="rect">
            <a:avLst/>
          </a:prstGeom>
        </p:spPr>
        <p:txBody>
          <a:bodyPr/>
          <a:lstStyle/>
          <a:p>
            <a:pPr defTabSz="914103"/>
            <a:endParaRPr lang="zh-CN" altLang="en-US" sz="1799">
              <a:solidFill>
                <a:prstClr val="black"/>
              </a:solidFill>
            </a:endParaRPr>
          </a:p>
        </p:txBody>
      </p:sp>
      <p:sp>
        <p:nvSpPr>
          <p:cNvPr id="7" name="Slide Number Placeholder 6"/>
          <p:cNvSpPr>
            <a:spLocks noGrp="1"/>
          </p:cNvSpPr>
          <p:nvPr>
            <p:ph type="sldNum" sz="quarter" idx="12"/>
          </p:nvPr>
        </p:nvSpPr>
        <p:spPr>
          <a:xfrm>
            <a:off x="8610600" y="6356351"/>
            <a:ext cx="2743200" cy="365125"/>
          </a:xfrm>
          <a:prstGeom prst="rect">
            <a:avLst/>
          </a:prstGeom>
        </p:spPr>
        <p:txBody>
          <a:bodyPr/>
          <a:lstStyle/>
          <a:p>
            <a:pPr defTabSz="914103"/>
            <a:fld id="{1C82B4B2-DDA9-4394-A6AD-947A4CE2D7F7}" type="slidenum">
              <a:rPr lang="zh-CN" altLang="en-US" sz="1799" smtClean="0">
                <a:solidFill>
                  <a:prstClr val="black"/>
                </a:solidFill>
              </a:rPr>
              <a:pPr defTabSz="914103"/>
              <a:t>‹#›</a:t>
            </a:fld>
            <a:endParaRPr lang="zh-CN" altLang="en-US" sz="1799">
              <a:solidFill>
                <a:prstClr val="black"/>
              </a:solidFill>
            </a:endParaRPr>
          </a:p>
        </p:txBody>
      </p:sp>
    </p:spTree>
    <p:extLst>
      <p:ext uri="{BB962C8B-B14F-4D97-AF65-F5344CB8AC3E}">
        <p14:creationId xmlns:p14="http://schemas.microsoft.com/office/powerpoint/2010/main" val="373384776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325563"/>
          </a:xfrm>
          <a:prstGeom prst="rect">
            <a:avLst/>
          </a:prstGeom>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1825626"/>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838200" y="6356351"/>
            <a:ext cx="2743200" cy="365125"/>
          </a:xfrm>
          <a:prstGeom prst="rect">
            <a:avLst/>
          </a:prstGeom>
        </p:spPr>
        <p:txBody>
          <a:bodyPr/>
          <a:lstStyle/>
          <a:p>
            <a:pPr defTabSz="914103"/>
            <a:fld id="{ED213BF9-2C63-42AA-BA6C-67E1412DA37E}" type="datetimeFigureOut">
              <a:rPr lang="zh-CN" altLang="en-US" sz="1799" smtClean="0">
                <a:solidFill>
                  <a:prstClr val="black"/>
                </a:solidFill>
              </a:rPr>
              <a:pPr defTabSz="914103"/>
              <a:t>2022/9/29</a:t>
            </a:fld>
            <a:endParaRPr lang="zh-CN" altLang="en-US" sz="1799">
              <a:solidFill>
                <a:prstClr val="black"/>
              </a:solidFill>
            </a:endParaRPr>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pPr defTabSz="914103"/>
            <a:endParaRPr lang="zh-CN" altLang="en-US" sz="1799">
              <a:solidFill>
                <a:prstClr val="black"/>
              </a:solidFill>
            </a:endParaRPr>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pPr defTabSz="914103"/>
            <a:fld id="{1C82B4B2-DDA9-4394-A6AD-947A4CE2D7F7}" type="slidenum">
              <a:rPr lang="zh-CN" altLang="en-US" sz="1799" smtClean="0">
                <a:solidFill>
                  <a:prstClr val="black"/>
                </a:solidFill>
              </a:rPr>
              <a:pPr defTabSz="914103"/>
              <a:t>‹#›</a:t>
            </a:fld>
            <a:endParaRPr lang="zh-CN" altLang="en-US" sz="1799">
              <a:solidFill>
                <a:prstClr val="black"/>
              </a:solidFill>
            </a:endParaRPr>
          </a:p>
        </p:txBody>
      </p:sp>
    </p:spTree>
    <p:extLst>
      <p:ext uri="{BB962C8B-B14F-4D97-AF65-F5344CB8AC3E}">
        <p14:creationId xmlns:p14="http://schemas.microsoft.com/office/powerpoint/2010/main" val="368846749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4"/>
            <a:ext cx="2628900" cy="5811838"/>
          </a:xfrm>
          <a:prstGeom prst="rect">
            <a:avLst/>
          </a:prstGeo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1" y="365124"/>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838200" y="6356351"/>
            <a:ext cx="2743200" cy="365125"/>
          </a:xfrm>
          <a:prstGeom prst="rect">
            <a:avLst/>
          </a:prstGeom>
        </p:spPr>
        <p:txBody>
          <a:bodyPr/>
          <a:lstStyle/>
          <a:p>
            <a:pPr defTabSz="914103"/>
            <a:fld id="{ED213BF9-2C63-42AA-BA6C-67E1412DA37E}" type="datetimeFigureOut">
              <a:rPr lang="zh-CN" altLang="en-US" sz="1799" smtClean="0">
                <a:solidFill>
                  <a:prstClr val="black"/>
                </a:solidFill>
              </a:rPr>
              <a:pPr defTabSz="914103"/>
              <a:t>2022/9/29</a:t>
            </a:fld>
            <a:endParaRPr lang="zh-CN" altLang="en-US" sz="1799">
              <a:solidFill>
                <a:prstClr val="black"/>
              </a:solidFill>
            </a:endParaRPr>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pPr defTabSz="914103"/>
            <a:endParaRPr lang="zh-CN" altLang="en-US" sz="1799">
              <a:solidFill>
                <a:prstClr val="black"/>
              </a:solidFill>
            </a:endParaRPr>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pPr defTabSz="914103"/>
            <a:fld id="{1C82B4B2-DDA9-4394-A6AD-947A4CE2D7F7}" type="slidenum">
              <a:rPr lang="zh-CN" altLang="en-US" sz="1799" smtClean="0">
                <a:solidFill>
                  <a:prstClr val="black"/>
                </a:solidFill>
              </a:rPr>
              <a:pPr defTabSz="914103"/>
              <a:t>‹#›</a:t>
            </a:fld>
            <a:endParaRPr lang="zh-CN" altLang="en-US" sz="1799">
              <a:solidFill>
                <a:prstClr val="black"/>
              </a:solidFill>
            </a:endParaRPr>
          </a:p>
        </p:txBody>
      </p:sp>
    </p:spTree>
    <p:extLst>
      <p:ext uri="{BB962C8B-B14F-4D97-AF65-F5344CB8AC3E}">
        <p14:creationId xmlns:p14="http://schemas.microsoft.com/office/powerpoint/2010/main" val="44803694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5094542"/>
      </p:ext>
    </p:extLst>
  </p:cSld>
  <p:clrMapOvr>
    <a:masterClrMapping/>
  </p:clrMapOvr>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600207"/>
            <a:ext cx="10972800" cy="4525963"/>
          </a:xfrm>
          <a:prstGeom prst="rect">
            <a:avLst/>
          </a:prstGeom>
        </p:spPr>
        <p:txBody>
          <a:bodyPr lIns="34151" tIns="17120" rIns="34151" bIns="1712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09600" y="6356357"/>
            <a:ext cx="2844800" cy="365126"/>
          </a:xfrm>
          <a:prstGeom prst="rect">
            <a:avLst/>
          </a:prstGeom>
        </p:spPr>
        <p:txBody>
          <a:bodyPr lIns="34151" tIns="17120" rIns="34151" bIns="17120"/>
          <a:lstStyle/>
          <a:p>
            <a:pPr defTabSz="1080529"/>
            <a:fld id="{7FE5A9CD-1CA5-4BB6-ABF6-C3DB2F9C09D1}" type="datetimeFigureOut">
              <a:rPr lang="en-US" sz="2133" smtClean="0">
                <a:solidFill>
                  <a:prstClr val="black"/>
                </a:solidFill>
              </a:rPr>
              <a:pPr defTabSz="1080529"/>
              <a:t>9/29/2022</a:t>
            </a:fld>
            <a:endParaRPr lang="en-US" sz="2133">
              <a:solidFill>
                <a:prstClr val="black"/>
              </a:solidFill>
            </a:endParaRPr>
          </a:p>
        </p:txBody>
      </p:sp>
      <p:sp>
        <p:nvSpPr>
          <p:cNvPr id="5" name="Footer Placeholder 4"/>
          <p:cNvSpPr>
            <a:spLocks noGrp="1"/>
          </p:cNvSpPr>
          <p:nvPr>
            <p:ph type="ftr" sz="quarter" idx="11"/>
          </p:nvPr>
        </p:nvSpPr>
        <p:spPr>
          <a:xfrm>
            <a:off x="4165600" y="6356357"/>
            <a:ext cx="3860800" cy="365126"/>
          </a:xfrm>
          <a:prstGeom prst="rect">
            <a:avLst/>
          </a:prstGeom>
        </p:spPr>
        <p:txBody>
          <a:bodyPr lIns="34151" tIns="17120" rIns="34151" bIns="17120"/>
          <a:lstStyle/>
          <a:p>
            <a:pPr defTabSz="1080529"/>
            <a:endParaRPr lang="en-US" sz="2133">
              <a:solidFill>
                <a:prstClr val="black"/>
              </a:solidFill>
            </a:endParaRPr>
          </a:p>
        </p:txBody>
      </p:sp>
      <p:sp>
        <p:nvSpPr>
          <p:cNvPr id="6" name="Slide Number Placeholder 5"/>
          <p:cNvSpPr>
            <a:spLocks noGrp="1"/>
          </p:cNvSpPr>
          <p:nvPr>
            <p:ph type="sldNum" sz="quarter" idx="12"/>
          </p:nvPr>
        </p:nvSpPr>
        <p:spPr>
          <a:xfrm>
            <a:off x="8737601" y="6356357"/>
            <a:ext cx="2844800" cy="365126"/>
          </a:xfrm>
          <a:prstGeom prst="rect">
            <a:avLst/>
          </a:prstGeom>
        </p:spPr>
        <p:txBody>
          <a:bodyPr lIns="34151" tIns="17120" rIns="34151" bIns="17120"/>
          <a:lstStyle/>
          <a:p>
            <a:pPr defTabSz="1080529"/>
            <a:fld id="{E9E3A461-C528-4C33-83FA-271D1850C3B5}" type="slidenum">
              <a:rPr lang="en-US" sz="2133" smtClean="0">
                <a:solidFill>
                  <a:prstClr val="black"/>
                </a:solidFill>
              </a:rPr>
              <a:pPr defTabSz="1080529"/>
              <a:t>‹#›</a:t>
            </a:fld>
            <a:endParaRPr lang="en-US" sz="2133">
              <a:solidFill>
                <a:prstClr val="black"/>
              </a:solidFill>
            </a:endParaRPr>
          </a:p>
        </p:txBody>
      </p:sp>
    </p:spTree>
    <p:extLst>
      <p:ext uri="{BB962C8B-B14F-4D97-AF65-F5344CB8AC3E}">
        <p14:creationId xmlns:p14="http://schemas.microsoft.com/office/powerpoint/2010/main" val="1190162877"/>
      </p:ext>
    </p:extLst>
  </p:cSld>
  <p:clrMapOvr>
    <a:masterClrMapping/>
  </p:clrMapOvr>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êu đề và Nội dung">
    <p:spTree>
      <p:nvGrpSpPr>
        <p:cNvPr id="1" name=""/>
        <p:cNvGrpSpPr/>
        <p:nvPr/>
      </p:nvGrpSpPr>
      <p:grpSpPr>
        <a:xfrm>
          <a:off x="0" y="0"/>
          <a:ext cx="0" cy="0"/>
          <a:chOff x="0" y="0"/>
          <a:chExt cx="0" cy="0"/>
        </a:xfrm>
      </p:grpSpPr>
      <p:sp>
        <p:nvSpPr>
          <p:cNvPr id="2" name="Tiêu đề 1"/>
          <p:cNvSpPr>
            <a:spLocks noGrp="1"/>
          </p:cNvSpPr>
          <p:nvPr>
            <p:ph type="title" hasCustomPrompt="1"/>
          </p:nvPr>
        </p:nvSpPr>
        <p:spPr>
          <a:xfrm>
            <a:off x="609600" y="292106"/>
            <a:ext cx="10972800" cy="1384301"/>
          </a:xfrm>
          <a:prstGeom prst="rect">
            <a:avLst/>
          </a:prstGeom>
        </p:spPr>
        <p:txBody>
          <a:bodyPr lIns="81112" tIns="40556" rIns="81112" bIns="40556"/>
          <a:lstStyle/>
          <a:p>
            <a:r>
              <a:rPr lang="vi-VN" smtClean="0"/>
              <a:t>Bấm &amp; sửa kiểu tiêu đề</a:t>
            </a:r>
            <a:endParaRPr lang="vi-VN"/>
          </a:p>
        </p:txBody>
      </p:sp>
      <p:sp>
        <p:nvSpPr>
          <p:cNvPr id="3" name="Nơi giữ chỗ cho Nội dung 2"/>
          <p:cNvSpPr>
            <a:spLocks noGrp="1"/>
          </p:cNvSpPr>
          <p:nvPr>
            <p:ph idx="1" hasCustomPrompt="1"/>
          </p:nvPr>
        </p:nvSpPr>
        <p:spPr>
          <a:xfrm>
            <a:off x="609600" y="1905001"/>
            <a:ext cx="10972800" cy="4114800"/>
          </a:xfrm>
          <a:prstGeom prst="rect">
            <a:avLst/>
          </a:prstGeom>
        </p:spPr>
        <p:txBody>
          <a:bodyPr lIns="81112" tIns="40556" rIns="81112" bIns="40556"/>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vi-VN"/>
          </a:p>
        </p:txBody>
      </p:sp>
      <p:sp>
        <p:nvSpPr>
          <p:cNvPr id="4" name="Rectangle 4"/>
          <p:cNvSpPr>
            <a:spLocks noGrp="1" noChangeArrowheads="1"/>
          </p:cNvSpPr>
          <p:nvPr>
            <p:ph type="dt" sz="half" idx="10"/>
          </p:nvPr>
        </p:nvSpPr>
        <p:spPr>
          <a:xfrm>
            <a:off x="609600" y="6245225"/>
            <a:ext cx="2844800" cy="476250"/>
          </a:xfrm>
          <a:prstGeom prst="rect">
            <a:avLst/>
          </a:prstGeom>
        </p:spPr>
        <p:txBody>
          <a:bodyPr lIns="81112" tIns="40556" rIns="81112" bIns="40556"/>
          <a:lstStyle>
            <a:lvl1pPr>
              <a:defRPr/>
            </a:lvl1pPr>
          </a:lstStyle>
          <a:p>
            <a:pPr defTabSz="1080529">
              <a:defRPr/>
            </a:pPr>
            <a:endParaRPr lang="en-US" sz="2133">
              <a:solidFill>
                <a:prstClr val="black"/>
              </a:solidFill>
            </a:endParaRPr>
          </a:p>
        </p:txBody>
      </p:sp>
      <p:sp>
        <p:nvSpPr>
          <p:cNvPr id="5" name="Rectangle 5"/>
          <p:cNvSpPr>
            <a:spLocks noGrp="1" noChangeArrowheads="1"/>
          </p:cNvSpPr>
          <p:nvPr>
            <p:ph type="ftr" sz="quarter" idx="11"/>
          </p:nvPr>
        </p:nvSpPr>
        <p:spPr>
          <a:xfrm>
            <a:off x="4165600" y="6245225"/>
            <a:ext cx="3860800" cy="476250"/>
          </a:xfrm>
          <a:prstGeom prst="rect">
            <a:avLst/>
          </a:prstGeom>
        </p:spPr>
        <p:txBody>
          <a:bodyPr lIns="81112" tIns="40556" rIns="81112" bIns="40556"/>
          <a:lstStyle>
            <a:lvl1pPr>
              <a:defRPr/>
            </a:lvl1pPr>
          </a:lstStyle>
          <a:p>
            <a:pPr defTabSz="1080529">
              <a:defRPr/>
            </a:pPr>
            <a:endParaRPr lang="en-US" sz="2133">
              <a:solidFill>
                <a:prstClr val="black"/>
              </a:solidFill>
            </a:endParaRPr>
          </a:p>
        </p:txBody>
      </p:sp>
      <p:sp>
        <p:nvSpPr>
          <p:cNvPr id="6" name="Rectangle 6"/>
          <p:cNvSpPr>
            <a:spLocks noGrp="1" noChangeArrowheads="1"/>
          </p:cNvSpPr>
          <p:nvPr>
            <p:ph type="sldNum" sz="quarter" idx="12"/>
          </p:nvPr>
        </p:nvSpPr>
        <p:spPr>
          <a:xfrm>
            <a:off x="8737601" y="6245225"/>
            <a:ext cx="2844800" cy="476250"/>
          </a:xfrm>
          <a:prstGeom prst="rect">
            <a:avLst/>
          </a:prstGeom>
        </p:spPr>
        <p:txBody>
          <a:bodyPr lIns="81112" tIns="40556" rIns="81112" bIns="40556"/>
          <a:lstStyle>
            <a:lvl1pPr>
              <a:defRPr/>
            </a:lvl1pPr>
          </a:lstStyle>
          <a:p>
            <a:pPr defTabSz="1080529">
              <a:defRPr/>
            </a:pPr>
            <a:fld id="{E979D15E-7C97-46BA-A533-0FCFA23F6052}" type="slidenum">
              <a:rPr lang="en-US" sz="2133" smtClean="0">
                <a:solidFill>
                  <a:prstClr val="black"/>
                </a:solidFill>
              </a:rPr>
              <a:pPr defTabSz="1080529">
                <a:defRPr/>
              </a:pPr>
              <a:t>‹#›</a:t>
            </a:fld>
            <a:endParaRPr lang="en-US" sz="2133">
              <a:solidFill>
                <a:prstClr val="black"/>
              </a:solidFill>
            </a:endParaRPr>
          </a:p>
        </p:txBody>
      </p:sp>
    </p:spTree>
    <p:extLst>
      <p:ext uri="{BB962C8B-B14F-4D97-AF65-F5344CB8AC3E}">
        <p14:creationId xmlns:p14="http://schemas.microsoft.com/office/powerpoint/2010/main" val="10670743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4163589"/>
      </p:ext>
    </p:extLst>
  </p:cSld>
  <p:clrMapOvr>
    <a:masterClrMapping/>
  </p:clrMapOvr>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0809631"/>
      </p:ext>
    </p:extLst>
  </p:cSld>
  <p:clrMapOvr>
    <a:masterClrMapping/>
  </p:clrMapOvr>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09600" y="6245225"/>
            <a:ext cx="2844800" cy="476250"/>
          </a:xfrm>
          <a:prstGeom prst="rect">
            <a:avLst/>
          </a:prstGeom>
        </p:spPr>
        <p:txBody>
          <a:bodyPr lIns="34151" tIns="17120" rIns="34151" bIns="17120"/>
          <a:lstStyle>
            <a:lvl1pPr>
              <a:defRPr/>
            </a:lvl1pPr>
          </a:lstStyle>
          <a:p>
            <a:pPr defTabSz="1080529">
              <a:defRPr/>
            </a:pPr>
            <a:endParaRPr lang="en-US" sz="2133">
              <a:solidFill>
                <a:prstClr val="black"/>
              </a:solidFill>
            </a:endParaRPr>
          </a:p>
        </p:txBody>
      </p:sp>
      <p:sp>
        <p:nvSpPr>
          <p:cNvPr id="3" name="Rectangle 5"/>
          <p:cNvSpPr>
            <a:spLocks noGrp="1" noChangeArrowheads="1"/>
          </p:cNvSpPr>
          <p:nvPr>
            <p:ph type="ftr" sz="quarter" idx="11"/>
          </p:nvPr>
        </p:nvSpPr>
        <p:spPr>
          <a:xfrm>
            <a:off x="4165600" y="6245225"/>
            <a:ext cx="3860800" cy="476250"/>
          </a:xfrm>
          <a:prstGeom prst="rect">
            <a:avLst/>
          </a:prstGeom>
        </p:spPr>
        <p:txBody>
          <a:bodyPr lIns="34151" tIns="17120" rIns="34151" bIns="17120"/>
          <a:lstStyle>
            <a:lvl1pPr>
              <a:defRPr/>
            </a:lvl1pPr>
          </a:lstStyle>
          <a:p>
            <a:pPr defTabSz="1080529">
              <a:defRPr/>
            </a:pPr>
            <a:endParaRPr lang="en-US" sz="2133">
              <a:solidFill>
                <a:prstClr val="black"/>
              </a:solidFill>
            </a:endParaRPr>
          </a:p>
        </p:txBody>
      </p:sp>
      <p:sp>
        <p:nvSpPr>
          <p:cNvPr id="4" name="Rectangle 6"/>
          <p:cNvSpPr>
            <a:spLocks noGrp="1" noChangeArrowheads="1"/>
          </p:cNvSpPr>
          <p:nvPr>
            <p:ph type="sldNum" sz="quarter" idx="12"/>
          </p:nvPr>
        </p:nvSpPr>
        <p:spPr>
          <a:xfrm>
            <a:off x="8737601" y="6245225"/>
            <a:ext cx="2844800" cy="476250"/>
          </a:xfrm>
          <a:prstGeom prst="rect">
            <a:avLst/>
          </a:prstGeom>
        </p:spPr>
        <p:txBody>
          <a:bodyPr lIns="34151" tIns="17120" rIns="34151" bIns="17120"/>
          <a:lstStyle>
            <a:lvl1pPr>
              <a:defRPr/>
            </a:lvl1pPr>
          </a:lstStyle>
          <a:p>
            <a:pPr defTabSz="1080529"/>
            <a:fld id="{475E0F57-EEA1-4A8B-9311-4AD2064A14C0}" type="slidenum">
              <a:rPr lang="en-US" sz="2133" smtClean="0">
                <a:solidFill>
                  <a:prstClr val="black"/>
                </a:solidFill>
              </a:rPr>
              <a:pPr defTabSz="1080529"/>
              <a:t>‹#›</a:t>
            </a:fld>
            <a:endParaRPr lang="en-US" sz="2133">
              <a:solidFill>
                <a:prstClr val="black"/>
              </a:solidFill>
            </a:endParaRPr>
          </a:p>
        </p:txBody>
      </p:sp>
    </p:spTree>
    <p:extLst>
      <p:ext uri="{BB962C8B-B14F-4D97-AF65-F5344CB8AC3E}">
        <p14:creationId xmlns:p14="http://schemas.microsoft.com/office/powerpoint/2010/main" val="177610233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714378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2604010"/>
      </p:ext>
    </p:extLst>
  </p:cSld>
  <p:clrMapOvr>
    <a:masterClrMapping/>
  </p:clrMapOvr>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896690132"/>
      </p:ext>
    </p:extLst>
  </p:cSld>
  <p:clrMapOvr>
    <a:masterClrMapping/>
  </p:clrMapOvr>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4" name="Rectangle 4"/>
          <p:cNvSpPr>
            <a:spLocks noGrp="1" noChangeArrowheads="1"/>
          </p:cNvSpPr>
          <p:nvPr>
            <p:ph type="dt" sz="half" idx="10"/>
          </p:nvPr>
        </p:nvSpPr>
        <p:spPr>
          <a:xfrm>
            <a:off x="609520" y="6245225"/>
            <a:ext cx="2845224" cy="476250"/>
          </a:xfrm>
          <a:prstGeom prst="rect">
            <a:avLst/>
          </a:prstGeom>
        </p:spPr>
        <p:txBody>
          <a:bodyPr lIns="34151" tIns="17120" rIns="34151" bIns="17120"/>
          <a:lstStyle>
            <a:lvl1pPr>
              <a:defRPr/>
            </a:lvl1pPr>
          </a:lstStyle>
          <a:p>
            <a:pPr defTabSz="1080529">
              <a:defRPr/>
            </a:pPr>
            <a:endParaRPr lang="en-US" sz="2133">
              <a:solidFill>
                <a:srgbClr val="000000"/>
              </a:solidFill>
            </a:endParaRPr>
          </a:p>
        </p:txBody>
      </p:sp>
      <p:sp>
        <p:nvSpPr>
          <p:cNvPr id="5" name="Rectangle 5"/>
          <p:cNvSpPr>
            <a:spLocks noGrp="1" noChangeArrowheads="1"/>
          </p:cNvSpPr>
          <p:nvPr>
            <p:ph type="ftr" sz="quarter" idx="11"/>
          </p:nvPr>
        </p:nvSpPr>
        <p:spPr>
          <a:xfrm>
            <a:off x="4165947" y="6245225"/>
            <a:ext cx="3860297" cy="476250"/>
          </a:xfrm>
          <a:prstGeom prst="rect">
            <a:avLst/>
          </a:prstGeom>
        </p:spPr>
        <p:txBody>
          <a:bodyPr lIns="34151" tIns="17120" rIns="34151" bIns="17120"/>
          <a:lstStyle>
            <a:lvl1pPr>
              <a:defRPr/>
            </a:lvl1pPr>
          </a:lstStyle>
          <a:p>
            <a:pPr defTabSz="1080529">
              <a:defRPr/>
            </a:pPr>
            <a:endParaRPr lang="en-US" sz="2133">
              <a:solidFill>
                <a:srgbClr val="000000"/>
              </a:solidFill>
            </a:endParaRPr>
          </a:p>
        </p:txBody>
      </p:sp>
      <p:sp>
        <p:nvSpPr>
          <p:cNvPr id="6" name="Rectangle 6"/>
          <p:cNvSpPr>
            <a:spLocks noGrp="1" noChangeArrowheads="1"/>
          </p:cNvSpPr>
          <p:nvPr>
            <p:ph type="sldNum" sz="quarter" idx="12"/>
          </p:nvPr>
        </p:nvSpPr>
        <p:spPr>
          <a:xfrm>
            <a:off x="8737465" y="6245225"/>
            <a:ext cx="2845223" cy="476250"/>
          </a:xfrm>
          <a:prstGeom prst="rect">
            <a:avLst/>
          </a:prstGeom>
        </p:spPr>
        <p:txBody>
          <a:bodyPr lIns="34151" tIns="17120" rIns="34151" bIns="17120"/>
          <a:lstStyle>
            <a:lvl1pPr>
              <a:defRPr/>
            </a:lvl1pPr>
          </a:lstStyle>
          <a:p>
            <a:pPr defTabSz="1080529">
              <a:defRPr/>
            </a:pPr>
            <a:fld id="{BEF8FD80-C95D-4220-BF8B-01906B7B67AD}" type="slidenum">
              <a:rPr lang="en-US" sz="2133" smtClean="0">
                <a:solidFill>
                  <a:srgbClr val="000000"/>
                </a:solidFill>
              </a:rPr>
              <a:pPr defTabSz="1080529">
                <a:defRPr/>
              </a:pPr>
              <a:t>‹#›</a:t>
            </a:fld>
            <a:endParaRPr lang="en-US" sz="2133">
              <a:solidFill>
                <a:srgbClr val="000000"/>
              </a:solidFill>
            </a:endParaRPr>
          </a:p>
        </p:txBody>
      </p:sp>
    </p:spTree>
    <p:extLst>
      <p:ext uri="{BB962C8B-B14F-4D97-AF65-F5344CB8AC3E}">
        <p14:creationId xmlns:p14="http://schemas.microsoft.com/office/powerpoint/2010/main" val="210976841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4" name="Rectangle 4"/>
          <p:cNvSpPr>
            <a:spLocks noGrp="1" noChangeArrowheads="1"/>
          </p:cNvSpPr>
          <p:nvPr>
            <p:ph type="dt" sz="half" idx="10"/>
          </p:nvPr>
        </p:nvSpPr>
        <p:spPr>
          <a:xfrm>
            <a:off x="609520" y="6245225"/>
            <a:ext cx="2845224" cy="476250"/>
          </a:xfrm>
          <a:prstGeom prst="rect">
            <a:avLst/>
          </a:prstGeom>
          <a:ln/>
        </p:spPr>
        <p:txBody>
          <a:bodyPr/>
          <a:lstStyle>
            <a:lvl1pPr>
              <a:defRPr/>
            </a:lvl1pPr>
          </a:lstStyle>
          <a:p>
            <a:pPr defTabSz="1088421">
              <a:defRPr/>
            </a:pPr>
            <a:endParaRPr lang="en-US" sz="2150">
              <a:solidFill>
                <a:srgbClr val="000000"/>
              </a:solidFill>
            </a:endParaRPr>
          </a:p>
        </p:txBody>
      </p:sp>
      <p:sp>
        <p:nvSpPr>
          <p:cNvPr id="5" name="Rectangle 5"/>
          <p:cNvSpPr>
            <a:spLocks noGrp="1" noChangeArrowheads="1"/>
          </p:cNvSpPr>
          <p:nvPr>
            <p:ph type="ftr" sz="quarter" idx="11"/>
          </p:nvPr>
        </p:nvSpPr>
        <p:spPr>
          <a:xfrm>
            <a:off x="4165852" y="6245225"/>
            <a:ext cx="3860297" cy="476250"/>
          </a:xfrm>
          <a:prstGeom prst="rect">
            <a:avLst/>
          </a:prstGeom>
          <a:ln/>
        </p:spPr>
        <p:txBody>
          <a:bodyPr/>
          <a:lstStyle>
            <a:lvl1pPr>
              <a:defRPr/>
            </a:lvl1pPr>
          </a:lstStyle>
          <a:p>
            <a:pPr defTabSz="1088421">
              <a:defRPr/>
            </a:pPr>
            <a:endParaRPr lang="en-US" sz="2150">
              <a:solidFill>
                <a:srgbClr val="000000"/>
              </a:solidFill>
            </a:endParaRPr>
          </a:p>
        </p:txBody>
      </p:sp>
      <p:sp>
        <p:nvSpPr>
          <p:cNvPr id="6" name="Rectangle 6"/>
          <p:cNvSpPr>
            <a:spLocks noGrp="1" noChangeArrowheads="1"/>
          </p:cNvSpPr>
          <p:nvPr>
            <p:ph type="sldNum" sz="quarter" idx="12"/>
          </p:nvPr>
        </p:nvSpPr>
        <p:spPr>
          <a:xfrm>
            <a:off x="8737257" y="6245225"/>
            <a:ext cx="2845223" cy="476250"/>
          </a:xfrm>
          <a:prstGeom prst="rect">
            <a:avLst/>
          </a:prstGeom>
          <a:ln/>
        </p:spPr>
        <p:txBody>
          <a:bodyPr/>
          <a:lstStyle>
            <a:lvl1pPr>
              <a:defRPr/>
            </a:lvl1pPr>
          </a:lstStyle>
          <a:p>
            <a:pPr defTabSz="1088421">
              <a:defRPr/>
            </a:pPr>
            <a:fld id="{BEF8FD80-C95D-4220-BF8B-01906B7B67AD}" type="slidenum">
              <a:rPr lang="en-US" sz="2150" smtClean="0">
                <a:solidFill>
                  <a:srgbClr val="000000"/>
                </a:solidFill>
              </a:rPr>
              <a:pPr defTabSz="1088421">
                <a:defRPr/>
              </a:pPr>
              <a:t>‹#›</a:t>
            </a:fld>
            <a:endParaRPr lang="en-US" sz="2150">
              <a:solidFill>
                <a:srgbClr val="000000"/>
              </a:solidFill>
            </a:endParaRPr>
          </a:p>
        </p:txBody>
      </p:sp>
    </p:spTree>
    <p:extLst>
      <p:ext uri="{BB962C8B-B14F-4D97-AF65-F5344CB8AC3E}">
        <p14:creationId xmlns:p14="http://schemas.microsoft.com/office/powerpoint/2010/main" val="323905224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0342311"/>
      </p:ext>
    </p:extLst>
  </p:cSld>
  <p:clrMapOvr>
    <a:masterClrMapping/>
  </p:clrMapOvr>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2333331"/>
      </p:ext>
    </p:extLst>
  </p:cSld>
  <p:clrMapOvr>
    <a:masterClrMapping/>
  </p:clrMapOvr>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4" name="Rectangle 4"/>
          <p:cNvSpPr>
            <a:spLocks noGrp="1" noChangeArrowheads="1"/>
          </p:cNvSpPr>
          <p:nvPr>
            <p:ph type="dt" sz="half" idx="10"/>
          </p:nvPr>
        </p:nvSpPr>
        <p:spPr>
          <a:xfrm>
            <a:off x="609520" y="6245225"/>
            <a:ext cx="2845224" cy="476250"/>
          </a:xfrm>
          <a:prstGeom prst="rect">
            <a:avLst/>
          </a:prstGeom>
          <a:ln/>
        </p:spPr>
        <p:txBody>
          <a:bodyPr/>
          <a:lstStyle>
            <a:lvl1pPr>
              <a:defRPr/>
            </a:lvl1pPr>
          </a:lstStyle>
          <a:p>
            <a:pPr defTabSz="1088421">
              <a:defRPr/>
            </a:pPr>
            <a:endParaRPr lang="en-US" sz="2150">
              <a:solidFill>
                <a:srgbClr val="000000"/>
              </a:solidFill>
            </a:endParaRPr>
          </a:p>
        </p:txBody>
      </p:sp>
      <p:sp>
        <p:nvSpPr>
          <p:cNvPr id="5" name="Rectangle 5"/>
          <p:cNvSpPr>
            <a:spLocks noGrp="1" noChangeArrowheads="1"/>
          </p:cNvSpPr>
          <p:nvPr>
            <p:ph type="ftr" sz="quarter" idx="11"/>
          </p:nvPr>
        </p:nvSpPr>
        <p:spPr>
          <a:xfrm>
            <a:off x="4165852" y="6245225"/>
            <a:ext cx="3860297" cy="476250"/>
          </a:xfrm>
          <a:prstGeom prst="rect">
            <a:avLst/>
          </a:prstGeom>
          <a:ln/>
        </p:spPr>
        <p:txBody>
          <a:bodyPr/>
          <a:lstStyle>
            <a:lvl1pPr>
              <a:defRPr/>
            </a:lvl1pPr>
          </a:lstStyle>
          <a:p>
            <a:pPr defTabSz="1088421">
              <a:defRPr/>
            </a:pPr>
            <a:endParaRPr lang="en-US" sz="2150">
              <a:solidFill>
                <a:srgbClr val="000000"/>
              </a:solidFill>
            </a:endParaRPr>
          </a:p>
        </p:txBody>
      </p:sp>
      <p:sp>
        <p:nvSpPr>
          <p:cNvPr id="6" name="Rectangle 6"/>
          <p:cNvSpPr>
            <a:spLocks noGrp="1" noChangeArrowheads="1"/>
          </p:cNvSpPr>
          <p:nvPr>
            <p:ph type="sldNum" sz="quarter" idx="12"/>
          </p:nvPr>
        </p:nvSpPr>
        <p:spPr>
          <a:xfrm>
            <a:off x="8737257" y="6245225"/>
            <a:ext cx="2845223" cy="476250"/>
          </a:xfrm>
          <a:prstGeom prst="rect">
            <a:avLst/>
          </a:prstGeom>
          <a:ln/>
        </p:spPr>
        <p:txBody>
          <a:bodyPr/>
          <a:lstStyle>
            <a:lvl1pPr>
              <a:defRPr/>
            </a:lvl1pPr>
          </a:lstStyle>
          <a:p>
            <a:pPr defTabSz="1088421">
              <a:defRPr/>
            </a:pPr>
            <a:fld id="{BEF8FD80-C95D-4220-BF8B-01906B7B67AD}" type="slidenum">
              <a:rPr lang="en-US" sz="2150" smtClean="0">
                <a:solidFill>
                  <a:srgbClr val="000000"/>
                </a:solidFill>
              </a:rPr>
              <a:pPr defTabSz="1088421">
                <a:defRPr/>
              </a:pPr>
              <a:t>‹#›</a:t>
            </a:fld>
            <a:endParaRPr lang="en-US" sz="2150">
              <a:solidFill>
                <a:srgbClr val="000000"/>
              </a:solidFill>
            </a:endParaRPr>
          </a:p>
        </p:txBody>
      </p:sp>
    </p:spTree>
    <p:extLst>
      <p:ext uri="{BB962C8B-B14F-4D97-AF65-F5344CB8AC3E}">
        <p14:creationId xmlns:p14="http://schemas.microsoft.com/office/powerpoint/2010/main" val="37070610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4" name="Rectangle 4"/>
          <p:cNvSpPr>
            <a:spLocks noGrp="1" noChangeArrowheads="1"/>
          </p:cNvSpPr>
          <p:nvPr>
            <p:ph type="dt" sz="half" idx="10"/>
          </p:nvPr>
        </p:nvSpPr>
        <p:spPr>
          <a:xfrm>
            <a:off x="609520" y="6245225"/>
            <a:ext cx="2845224" cy="476251"/>
          </a:xfrm>
          <a:prstGeom prst="rect">
            <a:avLst/>
          </a:prstGeom>
        </p:spPr>
        <p:txBody>
          <a:bodyPr lIns="34247" tIns="17120" rIns="34247" bIns="17120"/>
          <a:lstStyle>
            <a:lvl1pPr>
              <a:defRPr/>
            </a:lvl1pPr>
          </a:lstStyle>
          <a:p>
            <a:pPr defTabSz="1086632">
              <a:defRPr/>
            </a:pPr>
            <a:endParaRPr lang="en-US" sz="2133">
              <a:solidFill>
                <a:srgbClr val="000000"/>
              </a:solidFill>
            </a:endParaRPr>
          </a:p>
        </p:txBody>
      </p:sp>
      <p:sp>
        <p:nvSpPr>
          <p:cNvPr id="5" name="Rectangle 5"/>
          <p:cNvSpPr>
            <a:spLocks noGrp="1" noChangeArrowheads="1"/>
          </p:cNvSpPr>
          <p:nvPr>
            <p:ph type="ftr" sz="quarter" idx="11"/>
          </p:nvPr>
        </p:nvSpPr>
        <p:spPr>
          <a:xfrm>
            <a:off x="4165875" y="6245225"/>
            <a:ext cx="3860297" cy="476251"/>
          </a:xfrm>
          <a:prstGeom prst="rect">
            <a:avLst/>
          </a:prstGeom>
        </p:spPr>
        <p:txBody>
          <a:bodyPr lIns="34247" tIns="17120" rIns="34247" bIns="17120"/>
          <a:lstStyle>
            <a:lvl1pPr>
              <a:defRPr/>
            </a:lvl1pPr>
          </a:lstStyle>
          <a:p>
            <a:pPr defTabSz="1086632">
              <a:defRPr/>
            </a:pPr>
            <a:endParaRPr lang="en-US" sz="2133">
              <a:solidFill>
                <a:srgbClr val="000000"/>
              </a:solidFill>
            </a:endParaRPr>
          </a:p>
        </p:txBody>
      </p:sp>
      <p:sp>
        <p:nvSpPr>
          <p:cNvPr id="6" name="Rectangle 6"/>
          <p:cNvSpPr>
            <a:spLocks noGrp="1" noChangeArrowheads="1"/>
          </p:cNvSpPr>
          <p:nvPr>
            <p:ph type="sldNum" sz="quarter" idx="12"/>
          </p:nvPr>
        </p:nvSpPr>
        <p:spPr>
          <a:xfrm>
            <a:off x="8737281" y="6245225"/>
            <a:ext cx="2845223" cy="476251"/>
          </a:xfrm>
          <a:prstGeom prst="rect">
            <a:avLst/>
          </a:prstGeom>
        </p:spPr>
        <p:txBody>
          <a:bodyPr lIns="34247" tIns="17120" rIns="34247" bIns="17120"/>
          <a:lstStyle>
            <a:lvl1pPr>
              <a:defRPr/>
            </a:lvl1pPr>
          </a:lstStyle>
          <a:p>
            <a:pPr defTabSz="1086632">
              <a:defRPr/>
            </a:pPr>
            <a:fld id="{BEF8FD80-C95D-4220-BF8B-01906B7B67AD}" type="slidenum">
              <a:rPr lang="en-US" sz="2133" smtClean="0">
                <a:solidFill>
                  <a:srgbClr val="000000"/>
                </a:solidFill>
              </a:rPr>
              <a:pPr defTabSz="1086632">
                <a:defRPr/>
              </a:pPr>
              <a:t>‹#›</a:t>
            </a:fld>
            <a:endParaRPr lang="en-US" sz="2133">
              <a:solidFill>
                <a:srgbClr val="000000"/>
              </a:solidFill>
            </a:endParaRPr>
          </a:p>
        </p:txBody>
      </p:sp>
    </p:spTree>
    <p:extLst>
      <p:ext uri="{BB962C8B-B14F-4D97-AF65-F5344CB8AC3E}">
        <p14:creationId xmlns:p14="http://schemas.microsoft.com/office/powerpoint/2010/main" val="42929656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4" name="Rectangle 4"/>
          <p:cNvSpPr>
            <a:spLocks noGrp="1" noChangeArrowheads="1"/>
          </p:cNvSpPr>
          <p:nvPr>
            <p:ph type="dt" sz="half" idx="10"/>
          </p:nvPr>
        </p:nvSpPr>
        <p:spPr>
          <a:xfrm>
            <a:off x="609520" y="6245225"/>
            <a:ext cx="2845224" cy="476250"/>
          </a:xfrm>
          <a:prstGeom prst="rect">
            <a:avLst/>
          </a:prstGeom>
          <a:ln/>
        </p:spPr>
        <p:txBody>
          <a:bodyPr/>
          <a:lstStyle>
            <a:lvl1pPr>
              <a:defRPr/>
            </a:lvl1pPr>
          </a:lstStyle>
          <a:p>
            <a:pPr defTabSz="1088421">
              <a:defRPr/>
            </a:pPr>
            <a:endParaRPr lang="en-US" sz="2150">
              <a:solidFill>
                <a:srgbClr val="000000"/>
              </a:solidFill>
            </a:endParaRPr>
          </a:p>
        </p:txBody>
      </p:sp>
      <p:sp>
        <p:nvSpPr>
          <p:cNvPr id="5" name="Rectangle 5"/>
          <p:cNvSpPr>
            <a:spLocks noGrp="1" noChangeArrowheads="1"/>
          </p:cNvSpPr>
          <p:nvPr>
            <p:ph type="ftr" sz="quarter" idx="11"/>
          </p:nvPr>
        </p:nvSpPr>
        <p:spPr>
          <a:xfrm>
            <a:off x="4165852" y="6245225"/>
            <a:ext cx="3860297" cy="476250"/>
          </a:xfrm>
          <a:prstGeom prst="rect">
            <a:avLst/>
          </a:prstGeom>
          <a:ln/>
        </p:spPr>
        <p:txBody>
          <a:bodyPr/>
          <a:lstStyle>
            <a:lvl1pPr>
              <a:defRPr/>
            </a:lvl1pPr>
          </a:lstStyle>
          <a:p>
            <a:pPr defTabSz="1088421">
              <a:defRPr/>
            </a:pPr>
            <a:endParaRPr lang="en-US" sz="2150">
              <a:solidFill>
                <a:srgbClr val="000000"/>
              </a:solidFill>
            </a:endParaRPr>
          </a:p>
        </p:txBody>
      </p:sp>
      <p:sp>
        <p:nvSpPr>
          <p:cNvPr id="6" name="Rectangle 6"/>
          <p:cNvSpPr>
            <a:spLocks noGrp="1" noChangeArrowheads="1"/>
          </p:cNvSpPr>
          <p:nvPr>
            <p:ph type="sldNum" sz="quarter" idx="12"/>
          </p:nvPr>
        </p:nvSpPr>
        <p:spPr>
          <a:xfrm>
            <a:off x="8737257" y="6245225"/>
            <a:ext cx="2845223" cy="476250"/>
          </a:xfrm>
          <a:prstGeom prst="rect">
            <a:avLst/>
          </a:prstGeom>
          <a:ln/>
        </p:spPr>
        <p:txBody>
          <a:bodyPr/>
          <a:lstStyle>
            <a:lvl1pPr>
              <a:defRPr/>
            </a:lvl1pPr>
          </a:lstStyle>
          <a:p>
            <a:pPr defTabSz="1088421">
              <a:defRPr/>
            </a:pPr>
            <a:fld id="{BEF8FD80-C95D-4220-BF8B-01906B7B67AD}" type="slidenum">
              <a:rPr lang="en-US" sz="2150" smtClean="0">
                <a:solidFill>
                  <a:srgbClr val="000000"/>
                </a:solidFill>
              </a:rPr>
              <a:pPr defTabSz="1088421">
                <a:defRPr/>
              </a:pPr>
              <a:t>‹#›</a:t>
            </a:fld>
            <a:endParaRPr lang="en-US" sz="2150">
              <a:solidFill>
                <a:srgbClr val="000000"/>
              </a:solidFill>
            </a:endParaRPr>
          </a:p>
        </p:txBody>
      </p:sp>
    </p:spTree>
    <p:extLst>
      <p:ext uri="{BB962C8B-B14F-4D97-AF65-F5344CB8AC3E}">
        <p14:creationId xmlns:p14="http://schemas.microsoft.com/office/powerpoint/2010/main" val="271567390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111797"/>
      </p:ext>
    </p:extLst>
  </p:cSld>
  <p:clrMapOvr>
    <a:masterClrMapping/>
  </p:clrMapOvr>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7122179"/>
      </p:ext>
    </p:extLst>
  </p:cSld>
  <p:clrMapOvr>
    <a:masterClrMapping/>
  </p:clrMapOvr>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4" name="Rectangle 4"/>
          <p:cNvSpPr>
            <a:spLocks noGrp="1" noChangeArrowheads="1"/>
          </p:cNvSpPr>
          <p:nvPr>
            <p:ph type="dt" sz="half" idx="10"/>
          </p:nvPr>
        </p:nvSpPr>
        <p:spPr>
          <a:xfrm>
            <a:off x="609520" y="6245225"/>
            <a:ext cx="2845224" cy="476250"/>
          </a:xfrm>
          <a:prstGeom prst="rect">
            <a:avLst/>
          </a:prstGeom>
          <a:ln/>
        </p:spPr>
        <p:txBody>
          <a:bodyPr/>
          <a:lstStyle>
            <a:lvl1pPr>
              <a:defRPr/>
            </a:lvl1pPr>
          </a:lstStyle>
          <a:p>
            <a:pPr defTabSz="1088421">
              <a:defRPr/>
            </a:pPr>
            <a:endParaRPr lang="en-US" sz="2150">
              <a:solidFill>
                <a:srgbClr val="000000"/>
              </a:solidFill>
            </a:endParaRPr>
          </a:p>
        </p:txBody>
      </p:sp>
      <p:sp>
        <p:nvSpPr>
          <p:cNvPr id="5" name="Rectangle 5"/>
          <p:cNvSpPr>
            <a:spLocks noGrp="1" noChangeArrowheads="1"/>
          </p:cNvSpPr>
          <p:nvPr>
            <p:ph type="ftr" sz="quarter" idx="11"/>
          </p:nvPr>
        </p:nvSpPr>
        <p:spPr>
          <a:xfrm>
            <a:off x="4165852" y="6245225"/>
            <a:ext cx="3860297" cy="476250"/>
          </a:xfrm>
          <a:prstGeom prst="rect">
            <a:avLst/>
          </a:prstGeom>
          <a:ln/>
        </p:spPr>
        <p:txBody>
          <a:bodyPr/>
          <a:lstStyle>
            <a:lvl1pPr>
              <a:defRPr/>
            </a:lvl1pPr>
          </a:lstStyle>
          <a:p>
            <a:pPr defTabSz="1088421">
              <a:defRPr/>
            </a:pPr>
            <a:endParaRPr lang="en-US" sz="2150">
              <a:solidFill>
                <a:srgbClr val="000000"/>
              </a:solidFill>
            </a:endParaRPr>
          </a:p>
        </p:txBody>
      </p:sp>
      <p:sp>
        <p:nvSpPr>
          <p:cNvPr id="6" name="Rectangle 6"/>
          <p:cNvSpPr>
            <a:spLocks noGrp="1" noChangeArrowheads="1"/>
          </p:cNvSpPr>
          <p:nvPr>
            <p:ph type="sldNum" sz="quarter" idx="12"/>
          </p:nvPr>
        </p:nvSpPr>
        <p:spPr>
          <a:xfrm>
            <a:off x="8737257" y="6245225"/>
            <a:ext cx="2845223" cy="476250"/>
          </a:xfrm>
          <a:prstGeom prst="rect">
            <a:avLst/>
          </a:prstGeom>
          <a:ln/>
        </p:spPr>
        <p:txBody>
          <a:bodyPr/>
          <a:lstStyle>
            <a:lvl1pPr>
              <a:defRPr/>
            </a:lvl1pPr>
          </a:lstStyle>
          <a:p>
            <a:pPr defTabSz="1088421">
              <a:defRPr/>
            </a:pPr>
            <a:fld id="{BEF8FD80-C95D-4220-BF8B-01906B7B67AD}" type="slidenum">
              <a:rPr lang="en-US" sz="2150" smtClean="0">
                <a:solidFill>
                  <a:srgbClr val="000000"/>
                </a:solidFill>
              </a:rPr>
              <a:pPr defTabSz="1088421">
                <a:defRPr/>
              </a:pPr>
              <a:t>‹#›</a:t>
            </a:fld>
            <a:endParaRPr lang="en-US" sz="2150">
              <a:solidFill>
                <a:srgbClr val="000000"/>
              </a:solidFill>
            </a:endParaRPr>
          </a:p>
        </p:txBody>
      </p:sp>
    </p:spTree>
    <p:extLst>
      <p:ext uri="{BB962C8B-B14F-4D97-AF65-F5344CB8AC3E}">
        <p14:creationId xmlns:p14="http://schemas.microsoft.com/office/powerpoint/2010/main" val="171834943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3816789"/>
      </p:ext>
    </p:extLst>
  </p:cSld>
  <p:clrMapOvr>
    <a:masterClrMapping/>
  </p:clrMapOvr>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600207"/>
            <a:ext cx="10972800" cy="4525963"/>
          </a:xfrm>
          <a:prstGeom prst="rect">
            <a:avLst/>
          </a:prstGeom>
        </p:spPr>
        <p:txBody>
          <a:bodyPr lIns="34151" tIns="17120" rIns="34151" bIns="1712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09600" y="6356357"/>
            <a:ext cx="2844800" cy="365126"/>
          </a:xfrm>
          <a:prstGeom prst="rect">
            <a:avLst/>
          </a:prstGeom>
        </p:spPr>
        <p:txBody>
          <a:bodyPr lIns="34151" tIns="17120" rIns="34151" bIns="17120"/>
          <a:lstStyle/>
          <a:p>
            <a:pPr defTabSz="1080529"/>
            <a:fld id="{7FE5A9CD-1CA5-4BB6-ABF6-C3DB2F9C09D1}" type="datetimeFigureOut">
              <a:rPr lang="en-US" sz="2133" smtClean="0">
                <a:solidFill>
                  <a:prstClr val="black"/>
                </a:solidFill>
              </a:rPr>
              <a:pPr defTabSz="1080529"/>
              <a:t>9/29/2022</a:t>
            </a:fld>
            <a:endParaRPr lang="en-US" sz="2133">
              <a:solidFill>
                <a:prstClr val="black"/>
              </a:solidFill>
            </a:endParaRPr>
          </a:p>
        </p:txBody>
      </p:sp>
      <p:sp>
        <p:nvSpPr>
          <p:cNvPr id="5" name="Footer Placeholder 4"/>
          <p:cNvSpPr>
            <a:spLocks noGrp="1"/>
          </p:cNvSpPr>
          <p:nvPr>
            <p:ph type="ftr" sz="quarter" idx="11"/>
          </p:nvPr>
        </p:nvSpPr>
        <p:spPr>
          <a:xfrm>
            <a:off x="4165600" y="6356357"/>
            <a:ext cx="3860800" cy="365126"/>
          </a:xfrm>
          <a:prstGeom prst="rect">
            <a:avLst/>
          </a:prstGeom>
        </p:spPr>
        <p:txBody>
          <a:bodyPr lIns="34151" tIns="17120" rIns="34151" bIns="17120"/>
          <a:lstStyle/>
          <a:p>
            <a:pPr defTabSz="1080529"/>
            <a:endParaRPr lang="en-US" sz="2133">
              <a:solidFill>
                <a:prstClr val="black"/>
              </a:solidFill>
            </a:endParaRPr>
          </a:p>
        </p:txBody>
      </p:sp>
      <p:sp>
        <p:nvSpPr>
          <p:cNvPr id="6" name="Slide Number Placeholder 5"/>
          <p:cNvSpPr>
            <a:spLocks noGrp="1"/>
          </p:cNvSpPr>
          <p:nvPr>
            <p:ph type="sldNum" sz="quarter" idx="12"/>
          </p:nvPr>
        </p:nvSpPr>
        <p:spPr>
          <a:xfrm>
            <a:off x="8737601" y="6356357"/>
            <a:ext cx="2844800" cy="365126"/>
          </a:xfrm>
          <a:prstGeom prst="rect">
            <a:avLst/>
          </a:prstGeom>
        </p:spPr>
        <p:txBody>
          <a:bodyPr lIns="34151" tIns="17120" rIns="34151" bIns="17120"/>
          <a:lstStyle/>
          <a:p>
            <a:pPr defTabSz="1080529"/>
            <a:fld id="{E9E3A461-C528-4C33-83FA-271D1850C3B5}" type="slidenum">
              <a:rPr lang="en-US" sz="2133" smtClean="0">
                <a:solidFill>
                  <a:prstClr val="black"/>
                </a:solidFill>
              </a:rPr>
              <a:pPr defTabSz="1080529"/>
              <a:t>‹#›</a:t>
            </a:fld>
            <a:endParaRPr lang="en-US" sz="2133">
              <a:solidFill>
                <a:prstClr val="black"/>
              </a:solidFill>
            </a:endParaRPr>
          </a:p>
        </p:txBody>
      </p:sp>
    </p:spTree>
    <p:extLst>
      <p:ext uri="{BB962C8B-B14F-4D97-AF65-F5344CB8AC3E}">
        <p14:creationId xmlns:p14="http://schemas.microsoft.com/office/powerpoint/2010/main" val="995598931"/>
      </p:ext>
    </p:extLst>
  </p:cSld>
  <p:clrMapOvr>
    <a:masterClrMapping/>
  </p:clrMapOvr>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type="obj" preserve="1">
  <p:cSld name="Tiêu đề và Nội dung">
    <p:spTree>
      <p:nvGrpSpPr>
        <p:cNvPr id="1" name=""/>
        <p:cNvGrpSpPr/>
        <p:nvPr/>
      </p:nvGrpSpPr>
      <p:grpSpPr>
        <a:xfrm>
          <a:off x="0" y="0"/>
          <a:ext cx="0" cy="0"/>
          <a:chOff x="0" y="0"/>
          <a:chExt cx="0" cy="0"/>
        </a:xfrm>
      </p:grpSpPr>
      <p:sp>
        <p:nvSpPr>
          <p:cNvPr id="2" name="Tiêu đề 1"/>
          <p:cNvSpPr>
            <a:spLocks noGrp="1"/>
          </p:cNvSpPr>
          <p:nvPr>
            <p:ph type="title" hasCustomPrompt="1"/>
          </p:nvPr>
        </p:nvSpPr>
        <p:spPr>
          <a:xfrm>
            <a:off x="609600" y="292106"/>
            <a:ext cx="10972800" cy="1384301"/>
          </a:xfrm>
          <a:prstGeom prst="rect">
            <a:avLst/>
          </a:prstGeom>
        </p:spPr>
        <p:txBody>
          <a:bodyPr lIns="81112" tIns="40556" rIns="81112" bIns="40556"/>
          <a:lstStyle/>
          <a:p>
            <a:r>
              <a:rPr lang="vi-VN" smtClean="0"/>
              <a:t>Bấm &amp; sửa kiểu tiêu đề</a:t>
            </a:r>
            <a:endParaRPr lang="vi-VN"/>
          </a:p>
        </p:txBody>
      </p:sp>
      <p:sp>
        <p:nvSpPr>
          <p:cNvPr id="3" name="Nơi giữ chỗ cho Nội dung 2"/>
          <p:cNvSpPr>
            <a:spLocks noGrp="1"/>
          </p:cNvSpPr>
          <p:nvPr>
            <p:ph idx="1" hasCustomPrompt="1"/>
          </p:nvPr>
        </p:nvSpPr>
        <p:spPr>
          <a:xfrm>
            <a:off x="609600" y="1905001"/>
            <a:ext cx="10972800" cy="4114800"/>
          </a:xfrm>
          <a:prstGeom prst="rect">
            <a:avLst/>
          </a:prstGeom>
        </p:spPr>
        <p:txBody>
          <a:bodyPr lIns="81112" tIns="40556" rIns="81112" bIns="40556"/>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vi-VN"/>
          </a:p>
        </p:txBody>
      </p:sp>
      <p:sp>
        <p:nvSpPr>
          <p:cNvPr id="4" name="Rectangle 4"/>
          <p:cNvSpPr>
            <a:spLocks noGrp="1" noChangeArrowheads="1"/>
          </p:cNvSpPr>
          <p:nvPr>
            <p:ph type="dt" sz="half" idx="10"/>
          </p:nvPr>
        </p:nvSpPr>
        <p:spPr>
          <a:xfrm>
            <a:off x="609600" y="6245225"/>
            <a:ext cx="2844800" cy="476250"/>
          </a:xfrm>
          <a:prstGeom prst="rect">
            <a:avLst/>
          </a:prstGeom>
        </p:spPr>
        <p:txBody>
          <a:bodyPr lIns="81112" tIns="40556" rIns="81112" bIns="40556"/>
          <a:lstStyle>
            <a:lvl1pPr>
              <a:defRPr/>
            </a:lvl1pPr>
          </a:lstStyle>
          <a:p>
            <a:pPr defTabSz="1080529">
              <a:defRPr/>
            </a:pPr>
            <a:endParaRPr lang="en-US" sz="2133">
              <a:solidFill>
                <a:prstClr val="black"/>
              </a:solidFill>
            </a:endParaRPr>
          </a:p>
        </p:txBody>
      </p:sp>
      <p:sp>
        <p:nvSpPr>
          <p:cNvPr id="5" name="Rectangle 5"/>
          <p:cNvSpPr>
            <a:spLocks noGrp="1" noChangeArrowheads="1"/>
          </p:cNvSpPr>
          <p:nvPr>
            <p:ph type="ftr" sz="quarter" idx="11"/>
          </p:nvPr>
        </p:nvSpPr>
        <p:spPr>
          <a:xfrm>
            <a:off x="4165600" y="6245225"/>
            <a:ext cx="3860800" cy="476250"/>
          </a:xfrm>
          <a:prstGeom prst="rect">
            <a:avLst/>
          </a:prstGeom>
        </p:spPr>
        <p:txBody>
          <a:bodyPr lIns="81112" tIns="40556" rIns="81112" bIns="40556"/>
          <a:lstStyle>
            <a:lvl1pPr>
              <a:defRPr/>
            </a:lvl1pPr>
          </a:lstStyle>
          <a:p>
            <a:pPr defTabSz="1080529">
              <a:defRPr/>
            </a:pPr>
            <a:endParaRPr lang="en-US" sz="2133">
              <a:solidFill>
                <a:prstClr val="black"/>
              </a:solidFill>
            </a:endParaRPr>
          </a:p>
        </p:txBody>
      </p:sp>
      <p:sp>
        <p:nvSpPr>
          <p:cNvPr id="6" name="Rectangle 6"/>
          <p:cNvSpPr>
            <a:spLocks noGrp="1" noChangeArrowheads="1"/>
          </p:cNvSpPr>
          <p:nvPr>
            <p:ph type="sldNum" sz="quarter" idx="12"/>
          </p:nvPr>
        </p:nvSpPr>
        <p:spPr>
          <a:xfrm>
            <a:off x="8737601" y="6245225"/>
            <a:ext cx="2844800" cy="476250"/>
          </a:xfrm>
          <a:prstGeom prst="rect">
            <a:avLst/>
          </a:prstGeom>
        </p:spPr>
        <p:txBody>
          <a:bodyPr lIns="81112" tIns="40556" rIns="81112" bIns="40556"/>
          <a:lstStyle>
            <a:lvl1pPr>
              <a:defRPr/>
            </a:lvl1pPr>
          </a:lstStyle>
          <a:p>
            <a:pPr defTabSz="1080529">
              <a:defRPr/>
            </a:pPr>
            <a:fld id="{E979D15E-7C97-46BA-A533-0FCFA23F6052}" type="slidenum">
              <a:rPr lang="en-US" sz="2133" smtClean="0">
                <a:solidFill>
                  <a:prstClr val="black"/>
                </a:solidFill>
              </a:rPr>
              <a:pPr defTabSz="1080529">
                <a:defRPr/>
              </a:pPr>
              <a:t>‹#›</a:t>
            </a:fld>
            <a:endParaRPr lang="en-US" sz="2133">
              <a:solidFill>
                <a:prstClr val="black"/>
              </a:solidFill>
            </a:endParaRPr>
          </a:p>
        </p:txBody>
      </p:sp>
    </p:spTree>
    <p:extLst>
      <p:ext uri="{BB962C8B-B14F-4D97-AF65-F5344CB8AC3E}">
        <p14:creationId xmlns:p14="http://schemas.microsoft.com/office/powerpoint/2010/main" val="350552518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2067083"/>
      </p:ext>
    </p:extLst>
  </p:cSld>
  <p:clrMapOvr>
    <a:masterClrMapping/>
  </p:clrMapOvr>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09600" y="6245225"/>
            <a:ext cx="2844800" cy="476250"/>
          </a:xfrm>
          <a:prstGeom prst="rect">
            <a:avLst/>
          </a:prstGeom>
        </p:spPr>
        <p:txBody>
          <a:bodyPr lIns="34151" tIns="17120" rIns="34151" bIns="17120"/>
          <a:lstStyle>
            <a:lvl1pPr>
              <a:defRPr/>
            </a:lvl1pPr>
          </a:lstStyle>
          <a:p>
            <a:pPr defTabSz="1080529">
              <a:defRPr/>
            </a:pPr>
            <a:endParaRPr lang="en-US" sz="2133">
              <a:solidFill>
                <a:prstClr val="black"/>
              </a:solidFill>
            </a:endParaRPr>
          </a:p>
        </p:txBody>
      </p:sp>
      <p:sp>
        <p:nvSpPr>
          <p:cNvPr id="3" name="Rectangle 5"/>
          <p:cNvSpPr>
            <a:spLocks noGrp="1" noChangeArrowheads="1"/>
          </p:cNvSpPr>
          <p:nvPr>
            <p:ph type="ftr" sz="quarter" idx="11"/>
          </p:nvPr>
        </p:nvSpPr>
        <p:spPr>
          <a:xfrm>
            <a:off x="4165600" y="6245225"/>
            <a:ext cx="3860800" cy="476250"/>
          </a:xfrm>
          <a:prstGeom prst="rect">
            <a:avLst/>
          </a:prstGeom>
        </p:spPr>
        <p:txBody>
          <a:bodyPr lIns="34151" tIns="17120" rIns="34151" bIns="17120"/>
          <a:lstStyle>
            <a:lvl1pPr>
              <a:defRPr/>
            </a:lvl1pPr>
          </a:lstStyle>
          <a:p>
            <a:pPr defTabSz="1080529">
              <a:defRPr/>
            </a:pPr>
            <a:endParaRPr lang="en-US" sz="2133">
              <a:solidFill>
                <a:prstClr val="black"/>
              </a:solidFill>
            </a:endParaRPr>
          </a:p>
        </p:txBody>
      </p:sp>
      <p:sp>
        <p:nvSpPr>
          <p:cNvPr id="4" name="Rectangle 6"/>
          <p:cNvSpPr>
            <a:spLocks noGrp="1" noChangeArrowheads="1"/>
          </p:cNvSpPr>
          <p:nvPr>
            <p:ph type="sldNum" sz="quarter" idx="12"/>
          </p:nvPr>
        </p:nvSpPr>
        <p:spPr>
          <a:xfrm>
            <a:off x="8737601" y="6245225"/>
            <a:ext cx="2844800" cy="476250"/>
          </a:xfrm>
          <a:prstGeom prst="rect">
            <a:avLst/>
          </a:prstGeom>
        </p:spPr>
        <p:txBody>
          <a:bodyPr lIns="34151" tIns="17120" rIns="34151" bIns="17120"/>
          <a:lstStyle>
            <a:lvl1pPr>
              <a:defRPr/>
            </a:lvl1pPr>
          </a:lstStyle>
          <a:p>
            <a:pPr defTabSz="1080529"/>
            <a:fld id="{475E0F57-EEA1-4A8B-9311-4AD2064A14C0}" type="slidenum">
              <a:rPr lang="en-US" sz="2133" smtClean="0">
                <a:solidFill>
                  <a:prstClr val="black"/>
                </a:solidFill>
              </a:rPr>
              <a:pPr defTabSz="1080529"/>
              <a:t>‹#›</a:t>
            </a:fld>
            <a:endParaRPr lang="en-US" sz="2133">
              <a:solidFill>
                <a:prstClr val="black"/>
              </a:solidFill>
            </a:endParaRPr>
          </a:p>
        </p:txBody>
      </p:sp>
    </p:spTree>
    <p:extLst>
      <p:ext uri="{BB962C8B-B14F-4D97-AF65-F5344CB8AC3E}">
        <p14:creationId xmlns:p14="http://schemas.microsoft.com/office/powerpoint/2010/main" val="13789496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6814494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84.xml"/><Relationship Id="rId3" Type="http://schemas.openxmlformats.org/officeDocument/2006/relationships/slideLayout" Target="../slideLayouts/slideLayout79.xml"/><Relationship Id="rId7" Type="http://schemas.openxmlformats.org/officeDocument/2006/relationships/slideLayout" Target="../slideLayouts/slideLayout83.xml"/><Relationship Id="rId2" Type="http://schemas.openxmlformats.org/officeDocument/2006/relationships/slideLayout" Target="../slideLayouts/slideLayout78.xml"/><Relationship Id="rId1" Type="http://schemas.openxmlformats.org/officeDocument/2006/relationships/slideLayout" Target="../slideLayouts/slideLayout77.xml"/><Relationship Id="rId6" Type="http://schemas.openxmlformats.org/officeDocument/2006/relationships/slideLayout" Target="../slideLayouts/slideLayout82.xml"/><Relationship Id="rId11" Type="http://schemas.openxmlformats.org/officeDocument/2006/relationships/image" Target="../media/image1.emf"/><Relationship Id="rId5" Type="http://schemas.openxmlformats.org/officeDocument/2006/relationships/slideLayout" Target="../slideLayouts/slideLayout81.xml"/><Relationship Id="rId10" Type="http://schemas.openxmlformats.org/officeDocument/2006/relationships/theme" Target="../theme/theme10.xml"/><Relationship Id="rId4" Type="http://schemas.openxmlformats.org/officeDocument/2006/relationships/slideLayout" Target="../slideLayouts/slideLayout80.xml"/><Relationship Id="rId9" Type="http://schemas.openxmlformats.org/officeDocument/2006/relationships/slideLayout" Target="../slideLayouts/slideLayout85.xml"/></Relationships>
</file>

<file path=ppt/slideMasters/_rels/slideMaster11.xml.rels><?xml version="1.0" encoding="UTF-8" standalone="yes"?>
<Relationships xmlns="http://schemas.openxmlformats.org/package/2006/relationships"><Relationship Id="rId3" Type="http://schemas.openxmlformats.org/officeDocument/2006/relationships/slideLayout" Target="../slideLayouts/slideLayout88.xml"/><Relationship Id="rId2" Type="http://schemas.openxmlformats.org/officeDocument/2006/relationships/slideLayout" Target="../slideLayouts/slideLayout87.xml"/><Relationship Id="rId1" Type="http://schemas.openxmlformats.org/officeDocument/2006/relationships/slideLayout" Target="../slideLayouts/slideLayout86.xml"/><Relationship Id="rId5" Type="http://schemas.openxmlformats.org/officeDocument/2006/relationships/theme" Target="../theme/theme11.xml"/><Relationship Id="rId4" Type="http://schemas.openxmlformats.org/officeDocument/2006/relationships/slideLayout" Target="../slideLayouts/slideLayout89.xml"/></Relationships>
</file>

<file path=ppt/slideMasters/_rels/slideMaster12.xml.rels><?xml version="1.0" encoding="UTF-8" standalone="yes"?>
<Relationships xmlns="http://schemas.openxmlformats.org/package/2006/relationships"><Relationship Id="rId3" Type="http://schemas.openxmlformats.org/officeDocument/2006/relationships/slideLayout" Target="../slideLayouts/slideLayout92.xml"/><Relationship Id="rId2" Type="http://schemas.openxmlformats.org/officeDocument/2006/relationships/slideLayout" Target="../slideLayouts/slideLayout91.xml"/><Relationship Id="rId1" Type="http://schemas.openxmlformats.org/officeDocument/2006/relationships/slideLayout" Target="../slideLayouts/slideLayout90.xml"/><Relationship Id="rId5" Type="http://schemas.openxmlformats.org/officeDocument/2006/relationships/theme" Target="../theme/theme12.xml"/><Relationship Id="rId4" Type="http://schemas.openxmlformats.org/officeDocument/2006/relationships/slideLayout" Target="../slideLayouts/slideLayout93.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01.xml"/><Relationship Id="rId3" Type="http://schemas.openxmlformats.org/officeDocument/2006/relationships/slideLayout" Target="../slideLayouts/slideLayout96.xml"/><Relationship Id="rId7" Type="http://schemas.openxmlformats.org/officeDocument/2006/relationships/slideLayout" Target="../slideLayouts/slideLayout100.xml"/><Relationship Id="rId2" Type="http://schemas.openxmlformats.org/officeDocument/2006/relationships/slideLayout" Target="../slideLayouts/slideLayout95.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image" Target="../media/image1.emf"/><Relationship Id="rId5" Type="http://schemas.openxmlformats.org/officeDocument/2006/relationships/slideLayout" Target="../slideLayouts/slideLayout98.xml"/><Relationship Id="rId10" Type="http://schemas.openxmlformats.org/officeDocument/2006/relationships/theme" Target="../theme/theme13.xml"/><Relationship Id="rId4" Type="http://schemas.openxmlformats.org/officeDocument/2006/relationships/slideLayout" Target="../slideLayouts/slideLayout97.xml"/><Relationship Id="rId9" Type="http://schemas.openxmlformats.org/officeDocument/2006/relationships/slideLayout" Target="../slideLayouts/slideLayout102.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10.xml"/><Relationship Id="rId3" Type="http://schemas.openxmlformats.org/officeDocument/2006/relationships/slideLayout" Target="../slideLayouts/slideLayout105.xml"/><Relationship Id="rId7" Type="http://schemas.openxmlformats.org/officeDocument/2006/relationships/slideLayout" Target="../slideLayouts/slideLayout109.xml"/><Relationship Id="rId12" Type="http://schemas.openxmlformats.org/officeDocument/2006/relationships/theme" Target="../theme/theme14.xml"/><Relationship Id="rId2" Type="http://schemas.openxmlformats.org/officeDocument/2006/relationships/slideLayout" Target="../slideLayouts/slideLayout104.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slideLayout" Target="../slideLayouts/slideLayout113.xml"/><Relationship Id="rId5" Type="http://schemas.openxmlformats.org/officeDocument/2006/relationships/slideLayout" Target="../slideLayouts/slideLayout107.xml"/><Relationship Id="rId10" Type="http://schemas.openxmlformats.org/officeDocument/2006/relationships/slideLayout" Target="../slideLayouts/slideLayout112.xml"/><Relationship Id="rId4" Type="http://schemas.openxmlformats.org/officeDocument/2006/relationships/slideLayout" Target="../slideLayouts/slideLayout106.xml"/><Relationship Id="rId9" Type="http://schemas.openxmlformats.org/officeDocument/2006/relationships/slideLayout" Target="../slideLayouts/slideLayout111.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21.xml"/><Relationship Id="rId13" Type="http://schemas.openxmlformats.org/officeDocument/2006/relationships/theme" Target="../theme/theme15.xml"/><Relationship Id="rId3" Type="http://schemas.openxmlformats.org/officeDocument/2006/relationships/slideLayout" Target="../slideLayouts/slideLayout116.xml"/><Relationship Id="rId7" Type="http://schemas.openxmlformats.org/officeDocument/2006/relationships/slideLayout" Target="../slideLayouts/slideLayout120.xml"/><Relationship Id="rId12" Type="http://schemas.openxmlformats.org/officeDocument/2006/relationships/slideLayout" Target="../slideLayouts/slideLayout125.xml"/><Relationship Id="rId2" Type="http://schemas.openxmlformats.org/officeDocument/2006/relationships/slideLayout" Target="../slideLayouts/slideLayout115.xml"/><Relationship Id="rId1" Type="http://schemas.openxmlformats.org/officeDocument/2006/relationships/slideLayout" Target="../slideLayouts/slideLayout114.xml"/><Relationship Id="rId6" Type="http://schemas.openxmlformats.org/officeDocument/2006/relationships/slideLayout" Target="../slideLayouts/slideLayout119.xml"/><Relationship Id="rId11" Type="http://schemas.openxmlformats.org/officeDocument/2006/relationships/slideLayout" Target="../slideLayouts/slideLayout124.xml"/><Relationship Id="rId5" Type="http://schemas.openxmlformats.org/officeDocument/2006/relationships/slideLayout" Target="../slideLayouts/slideLayout118.xml"/><Relationship Id="rId15" Type="http://schemas.openxmlformats.org/officeDocument/2006/relationships/image" Target="../media/image12.jpeg"/><Relationship Id="rId10" Type="http://schemas.openxmlformats.org/officeDocument/2006/relationships/slideLayout" Target="../slideLayouts/slideLayout123.xml"/><Relationship Id="rId4" Type="http://schemas.openxmlformats.org/officeDocument/2006/relationships/slideLayout" Target="../slideLayouts/slideLayout117.xml"/><Relationship Id="rId9" Type="http://schemas.openxmlformats.org/officeDocument/2006/relationships/slideLayout" Target="../slideLayouts/slideLayout122.xml"/><Relationship Id="rId14" Type="http://schemas.openxmlformats.org/officeDocument/2006/relationships/image" Target="../media/image11.jpeg"/></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33.xml"/><Relationship Id="rId13" Type="http://schemas.openxmlformats.org/officeDocument/2006/relationships/theme" Target="../theme/theme16.xml"/><Relationship Id="rId3" Type="http://schemas.openxmlformats.org/officeDocument/2006/relationships/slideLayout" Target="../slideLayouts/slideLayout128.xml"/><Relationship Id="rId7" Type="http://schemas.openxmlformats.org/officeDocument/2006/relationships/slideLayout" Target="../slideLayouts/slideLayout132.xml"/><Relationship Id="rId12" Type="http://schemas.openxmlformats.org/officeDocument/2006/relationships/slideLayout" Target="../slideLayouts/slideLayout137.xml"/><Relationship Id="rId2" Type="http://schemas.openxmlformats.org/officeDocument/2006/relationships/slideLayout" Target="../slideLayouts/slideLayout127.xml"/><Relationship Id="rId1" Type="http://schemas.openxmlformats.org/officeDocument/2006/relationships/slideLayout" Target="../slideLayouts/slideLayout126.xml"/><Relationship Id="rId6" Type="http://schemas.openxmlformats.org/officeDocument/2006/relationships/slideLayout" Target="../slideLayouts/slideLayout131.xml"/><Relationship Id="rId11" Type="http://schemas.openxmlformats.org/officeDocument/2006/relationships/slideLayout" Target="../slideLayouts/slideLayout136.xml"/><Relationship Id="rId5" Type="http://schemas.openxmlformats.org/officeDocument/2006/relationships/slideLayout" Target="../slideLayouts/slideLayout130.xml"/><Relationship Id="rId15" Type="http://schemas.openxmlformats.org/officeDocument/2006/relationships/image" Target="../media/image12.jpeg"/><Relationship Id="rId10" Type="http://schemas.openxmlformats.org/officeDocument/2006/relationships/slideLayout" Target="../slideLayouts/slideLayout135.xml"/><Relationship Id="rId4" Type="http://schemas.openxmlformats.org/officeDocument/2006/relationships/slideLayout" Target="../slideLayouts/slideLayout129.xml"/><Relationship Id="rId9" Type="http://schemas.openxmlformats.org/officeDocument/2006/relationships/slideLayout" Target="../slideLayouts/slideLayout134.xml"/><Relationship Id="rId14" Type="http://schemas.openxmlformats.org/officeDocument/2006/relationships/image" Target="../media/image11.jpeg"/></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45.xml"/><Relationship Id="rId13" Type="http://schemas.openxmlformats.org/officeDocument/2006/relationships/theme" Target="../theme/theme17.xml"/><Relationship Id="rId3" Type="http://schemas.openxmlformats.org/officeDocument/2006/relationships/slideLayout" Target="../slideLayouts/slideLayout140.xml"/><Relationship Id="rId7" Type="http://schemas.openxmlformats.org/officeDocument/2006/relationships/slideLayout" Target="../slideLayouts/slideLayout144.xml"/><Relationship Id="rId12" Type="http://schemas.openxmlformats.org/officeDocument/2006/relationships/slideLayout" Target="../slideLayouts/slideLayout149.xml"/><Relationship Id="rId2" Type="http://schemas.openxmlformats.org/officeDocument/2006/relationships/slideLayout" Target="../slideLayouts/slideLayout139.xml"/><Relationship Id="rId1" Type="http://schemas.openxmlformats.org/officeDocument/2006/relationships/slideLayout" Target="../slideLayouts/slideLayout138.xml"/><Relationship Id="rId6" Type="http://schemas.openxmlformats.org/officeDocument/2006/relationships/slideLayout" Target="../slideLayouts/slideLayout143.xml"/><Relationship Id="rId11" Type="http://schemas.openxmlformats.org/officeDocument/2006/relationships/slideLayout" Target="../slideLayouts/slideLayout148.xml"/><Relationship Id="rId5" Type="http://schemas.openxmlformats.org/officeDocument/2006/relationships/slideLayout" Target="../slideLayouts/slideLayout142.xml"/><Relationship Id="rId15" Type="http://schemas.openxmlformats.org/officeDocument/2006/relationships/image" Target="../media/image12.jpeg"/><Relationship Id="rId10" Type="http://schemas.openxmlformats.org/officeDocument/2006/relationships/slideLayout" Target="../slideLayouts/slideLayout147.xml"/><Relationship Id="rId4" Type="http://schemas.openxmlformats.org/officeDocument/2006/relationships/slideLayout" Target="../slideLayouts/slideLayout141.xml"/><Relationship Id="rId9" Type="http://schemas.openxmlformats.org/officeDocument/2006/relationships/slideLayout" Target="../slideLayouts/slideLayout146.xml"/><Relationship Id="rId14" Type="http://schemas.openxmlformats.org/officeDocument/2006/relationships/image" Target="../media/image11.jpeg"/></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57.xml"/><Relationship Id="rId13" Type="http://schemas.openxmlformats.org/officeDocument/2006/relationships/theme" Target="../theme/theme18.xml"/><Relationship Id="rId3" Type="http://schemas.openxmlformats.org/officeDocument/2006/relationships/slideLayout" Target="../slideLayouts/slideLayout152.xml"/><Relationship Id="rId7" Type="http://schemas.openxmlformats.org/officeDocument/2006/relationships/slideLayout" Target="../slideLayouts/slideLayout156.xml"/><Relationship Id="rId12" Type="http://schemas.openxmlformats.org/officeDocument/2006/relationships/slideLayout" Target="../slideLayouts/slideLayout161.xml"/><Relationship Id="rId2" Type="http://schemas.openxmlformats.org/officeDocument/2006/relationships/slideLayout" Target="../slideLayouts/slideLayout151.xml"/><Relationship Id="rId1" Type="http://schemas.openxmlformats.org/officeDocument/2006/relationships/slideLayout" Target="../slideLayouts/slideLayout150.xml"/><Relationship Id="rId6" Type="http://schemas.openxmlformats.org/officeDocument/2006/relationships/slideLayout" Target="../slideLayouts/slideLayout155.xml"/><Relationship Id="rId11" Type="http://schemas.openxmlformats.org/officeDocument/2006/relationships/slideLayout" Target="../slideLayouts/slideLayout160.xml"/><Relationship Id="rId5" Type="http://schemas.openxmlformats.org/officeDocument/2006/relationships/slideLayout" Target="../slideLayouts/slideLayout154.xml"/><Relationship Id="rId15" Type="http://schemas.openxmlformats.org/officeDocument/2006/relationships/image" Target="../media/image12.jpeg"/><Relationship Id="rId10" Type="http://schemas.openxmlformats.org/officeDocument/2006/relationships/slideLayout" Target="../slideLayouts/slideLayout159.xml"/><Relationship Id="rId4" Type="http://schemas.openxmlformats.org/officeDocument/2006/relationships/slideLayout" Target="../slideLayouts/slideLayout153.xml"/><Relationship Id="rId9" Type="http://schemas.openxmlformats.org/officeDocument/2006/relationships/slideLayout" Target="../slideLayouts/slideLayout158.xml"/><Relationship Id="rId14" Type="http://schemas.openxmlformats.org/officeDocument/2006/relationships/image" Target="../media/image11.jpeg"/></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169.xml"/><Relationship Id="rId13" Type="http://schemas.openxmlformats.org/officeDocument/2006/relationships/theme" Target="../theme/theme19.xml"/><Relationship Id="rId3" Type="http://schemas.openxmlformats.org/officeDocument/2006/relationships/slideLayout" Target="../slideLayouts/slideLayout164.xml"/><Relationship Id="rId7" Type="http://schemas.openxmlformats.org/officeDocument/2006/relationships/slideLayout" Target="../slideLayouts/slideLayout168.xml"/><Relationship Id="rId12" Type="http://schemas.openxmlformats.org/officeDocument/2006/relationships/slideLayout" Target="../slideLayouts/slideLayout173.xml"/><Relationship Id="rId2" Type="http://schemas.openxmlformats.org/officeDocument/2006/relationships/slideLayout" Target="../slideLayouts/slideLayout163.xml"/><Relationship Id="rId1" Type="http://schemas.openxmlformats.org/officeDocument/2006/relationships/slideLayout" Target="../slideLayouts/slideLayout162.xml"/><Relationship Id="rId6" Type="http://schemas.openxmlformats.org/officeDocument/2006/relationships/slideLayout" Target="../slideLayouts/slideLayout167.xml"/><Relationship Id="rId11" Type="http://schemas.openxmlformats.org/officeDocument/2006/relationships/slideLayout" Target="../slideLayouts/slideLayout172.xml"/><Relationship Id="rId5" Type="http://schemas.openxmlformats.org/officeDocument/2006/relationships/slideLayout" Target="../slideLayouts/slideLayout166.xml"/><Relationship Id="rId15" Type="http://schemas.openxmlformats.org/officeDocument/2006/relationships/image" Target="../media/image12.jpeg"/><Relationship Id="rId10" Type="http://schemas.openxmlformats.org/officeDocument/2006/relationships/slideLayout" Target="../slideLayouts/slideLayout171.xml"/><Relationship Id="rId4" Type="http://schemas.openxmlformats.org/officeDocument/2006/relationships/slideLayout" Target="../slideLayouts/slideLayout165.xml"/><Relationship Id="rId9" Type="http://schemas.openxmlformats.org/officeDocument/2006/relationships/slideLayout" Target="../slideLayouts/slideLayout170.xml"/><Relationship Id="rId14" Type="http://schemas.openxmlformats.org/officeDocument/2006/relationships/image" Target="../media/image11.jpe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5" Type="http://schemas.openxmlformats.org/officeDocument/2006/relationships/theme" Target="../theme/theme2.xml"/><Relationship Id="rId4" Type="http://schemas.openxmlformats.org/officeDocument/2006/relationships/slideLayout" Target="../slideLayouts/slideLayout13.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181.xml"/><Relationship Id="rId3" Type="http://schemas.openxmlformats.org/officeDocument/2006/relationships/slideLayout" Target="../slideLayouts/slideLayout176.xml"/><Relationship Id="rId7" Type="http://schemas.openxmlformats.org/officeDocument/2006/relationships/slideLayout" Target="../slideLayouts/slideLayout180.xml"/><Relationship Id="rId12" Type="http://schemas.openxmlformats.org/officeDocument/2006/relationships/theme" Target="../theme/theme20.xml"/><Relationship Id="rId2" Type="http://schemas.openxmlformats.org/officeDocument/2006/relationships/slideLayout" Target="../slideLayouts/slideLayout175.xml"/><Relationship Id="rId1" Type="http://schemas.openxmlformats.org/officeDocument/2006/relationships/slideLayout" Target="../slideLayouts/slideLayout174.xml"/><Relationship Id="rId6" Type="http://schemas.openxmlformats.org/officeDocument/2006/relationships/slideLayout" Target="../slideLayouts/slideLayout179.xml"/><Relationship Id="rId11" Type="http://schemas.openxmlformats.org/officeDocument/2006/relationships/slideLayout" Target="../slideLayouts/slideLayout184.xml"/><Relationship Id="rId5" Type="http://schemas.openxmlformats.org/officeDocument/2006/relationships/slideLayout" Target="../slideLayouts/slideLayout178.xml"/><Relationship Id="rId10" Type="http://schemas.openxmlformats.org/officeDocument/2006/relationships/slideLayout" Target="../slideLayouts/slideLayout183.xml"/><Relationship Id="rId4" Type="http://schemas.openxmlformats.org/officeDocument/2006/relationships/slideLayout" Target="../slideLayouts/slideLayout177.xml"/><Relationship Id="rId9" Type="http://schemas.openxmlformats.org/officeDocument/2006/relationships/slideLayout" Target="../slideLayouts/slideLayout182.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192.xml"/><Relationship Id="rId3" Type="http://schemas.openxmlformats.org/officeDocument/2006/relationships/slideLayout" Target="../slideLayouts/slideLayout187.xml"/><Relationship Id="rId7" Type="http://schemas.openxmlformats.org/officeDocument/2006/relationships/slideLayout" Target="../slideLayouts/slideLayout191.xml"/><Relationship Id="rId2" Type="http://schemas.openxmlformats.org/officeDocument/2006/relationships/slideLayout" Target="../slideLayouts/slideLayout186.xml"/><Relationship Id="rId1" Type="http://schemas.openxmlformats.org/officeDocument/2006/relationships/slideLayout" Target="../slideLayouts/slideLayout185.xml"/><Relationship Id="rId6" Type="http://schemas.openxmlformats.org/officeDocument/2006/relationships/slideLayout" Target="../slideLayouts/slideLayout190.xml"/><Relationship Id="rId11" Type="http://schemas.openxmlformats.org/officeDocument/2006/relationships/image" Target="../media/image1.emf"/><Relationship Id="rId5" Type="http://schemas.openxmlformats.org/officeDocument/2006/relationships/slideLayout" Target="../slideLayouts/slideLayout189.xml"/><Relationship Id="rId10" Type="http://schemas.openxmlformats.org/officeDocument/2006/relationships/theme" Target="../theme/theme21.xml"/><Relationship Id="rId4" Type="http://schemas.openxmlformats.org/officeDocument/2006/relationships/slideLayout" Target="../slideLayouts/slideLayout188.xml"/><Relationship Id="rId9" Type="http://schemas.openxmlformats.org/officeDocument/2006/relationships/slideLayout" Target="../slideLayouts/slideLayout193.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5" Type="http://schemas.openxmlformats.org/officeDocument/2006/relationships/theme" Target="../theme/theme3.xml"/><Relationship Id="rId4"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5" Type="http://schemas.openxmlformats.org/officeDocument/2006/relationships/slideLayout" Target="../slideLayouts/slideLayout22.xml"/><Relationship Id="rId4" Type="http://schemas.openxmlformats.org/officeDocument/2006/relationships/slideLayout" Target="../slideLayouts/slideLayout21.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image" Target="../media/image1.emf"/><Relationship Id="rId5" Type="http://schemas.openxmlformats.org/officeDocument/2006/relationships/slideLayout" Target="../slideLayouts/slideLayout30.xml"/><Relationship Id="rId10" Type="http://schemas.openxmlformats.org/officeDocument/2006/relationships/theme" Target="../theme/theme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5" Type="http://schemas.openxmlformats.org/officeDocument/2006/relationships/slideLayout" Target="../slideLayouts/slideLayout39.xml"/><Relationship Id="rId4" Type="http://schemas.openxmlformats.org/officeDocument/2006/relationships/slideLayout" Target="../slideLayouts/slideLayout38.xml"/><Relationship Id="rId9"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50.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theme" Target="../theme/theme7.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61.xml"/><Relationship Id="rId13" Type="http://schemas.openxmlformats.org/officeDocument/2006/relationships/theme" Target="../theme/theme8.xml"/><Relationship Id="rId3" Type="http://schemas.openxmlformats.org/officeDocument/2006/relationships/slideLayout" Target="../slideLayouts/slideLayout56.xml"/><Relationship Id="rId7" Type="http://schemas.openxmlformats.org/officeDocument/2006/relationships/slideLayout" Target="../slideLayouts/slideLayout60.xml"/><Relationship Id="rId12" Type="http://schemas.openxmlformats.org/officeDocument/2006/relationships/slideLayout" Target="../slideLayouts/slideLayout65.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5" Type="http://schemas.openxmlformats.org/officeDocument/2006/relationships/slideLayout" Target="../slideLayouts/slideLayout58.xml"/><Relationship Id="rId10" Type="http://schemas.openxmlformats.org/officeDocument/2006/relationships/slideLayout" Target="../slideLayouts/slideLayout63.xml"/><Relationship Id="rId4" Type="http://schemas.openxmlformats.org/officeDocument/2006/relationships/slideLayout" Target="../slideLayouts/slideLayout57.xml"/><Relationship Id="rId9" Type="http://schemas.openxmlformats.org/officeDocument/2006/relationships/slideLayout" Target="../slideLayouts/slideLayout62.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73.xml"/><Relationship Id="rId3" Type="http://schemas.openxmlformats.org/officeDocument/2006/relationships/slideLayout" Target="../slideLayouts/slideLayout68.xml"/><Relationship Id="rId7" Type="http://schemas.openxmlformats.org/officeDocument/2006/relationships/slideLayout" Target="../slideLayouts/slideLayout72.xml"/><Relationship Id="rId12" Type="http://schemas.openxmlformats.org/officeDocument/2006/relationships/theme" Target="../theme/theme9.xml"/><Relationship Id="rId2" Type="http://schemas.openxmlformats.org/officeDocument/2006/relationships/slideLayout" Target="../slideLayouts/slideLayout67.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slideLayout" Target="../slideLayouts/slideLayout76.xml"/><Relationship Id="rId5" Type="http://schemas.openxmlformats.org/officeDocument/2006/relationships/slideLayout" Target="../slideLayouts/slideLayout70.xml"/><Relationship Id="rId10" Type="http://schemas.openxmlformats.org/officeDocument/2006/relationships/slideLayout" Target="../slideLayouts/slideLayout75.xml"/><Relationship Id="rId4" Type="http://schemas.openxmlformats.org/officeDocument/2006/relationships/slideLayout" Target="../slideLayouts/slideLayout69.xml"/><Relationship Id="rId9" Type="http://schemas.openxmlformats.org/officeDocument/2006/relationships/slideLayout" Target="../slideLayouts/slideLayout7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8" name="Picture 3"/>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a:off x="12457897" y="-3261555"/>
            <a:ext cx="12190263"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2533861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Lst>
  <p:timing>
    <p:tnLst>
      <p:par>
        <p:cTn id="1" dur="indefinite" restart="never" nodeType="tmRoot"/>
      </p:par>
    </p:tnLst>
  </p:timing>
  <p:txStyles>
    <p:titleStyle>
      <a:lvl1pPr algn="ctr" defTabSz="1086632" rtl="0" eaLnBrk="1" latinLnBrk="0" hangingPunct="1">
        <a:spcBef>
          <a:spcPct val="0"/>
        </a:spcBef>
        <a:buNone/>
        <a:defRPr sz="5200" kern="1200">
          <a:solidFill>
            <a:schemeClr val="tx1"/>
          </a:solidFill>
          <a:latin typeface="+mj-lt"/>
          <a:ea typeface="+mj-ea"/>
          <a:cs typeface="+mj-cs"/>
        </a:defRPr>
      </a:lvl1pPr>
    </p:titleStyle>
    <p:bodyStyle>
      <a:lvl1pPr marL="407652" indent="-407652" algn="l" defTabSz="1086632"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1pPr>
      <a:lvl2pPr marL="883135" indent="-339502" algn="l" defTabSz="1086632" rtl="0" eaLnBrk="1" latinLnBrk="0" hangingPunct="1">
        <a:spcBef>
          <a:spcPct val="20000"/>
        </a:spcBef>
        <a:buFont typeface="Arial" panose="020B0604020202020204" pitchFamily="34" charset="0"/>
        <a:buChar char="–"/>
        <a:defRPr sz="3333" kern="1200">
          <a:solidFill>
            <a:schemeClr val="tx1"/>
          </a:solidFill>
          <a:latin typeface="+mn-lt"/>
          <a:ea typeface="+mn-ea"/>
          <a:cs typeface="+mn-cs"/>
        </a:defRPr>
      </a:lvl2pPr>
      <a:lvl3pPr marL="1358619" indent="-271661" algn="l" defTabSz="1086632"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1901931" indent="-271661" algn="l" defTabSz="10866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45594" indent="-271661" algn="l" defTabSz="10866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88897" indent="-271661" algn="l" defTabSz="10866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2540" indent="-271661" algn="l" defTabSz="10866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75853" indent="-271661" algn="l" defTabSz="10866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19167" indent="-271661" algn="l" defTabSz="10866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086632" rtl="0" eaLnBrk="1" latinLnBrk="0" hangingPunct="1">
        <a:defRPr sz="2133" kern="1200">
          <a:solidFill>
            <a:schemeClr val="tx1"/>
          </a:solidFill>
          <a:latin typeface="+mn-lt"/>
          <a:ea typeface="+mn-ea"/>
          <a:cs typeface="+mn-cs"/>
        </a:defRPr>
      </a:lvl1pPr>
      <a:lvl2pPr marL="543322" algn="l" defTabSz="1086632" rtl="0" eaLnBrk="1" latinLnBrk="0" hangingPunct="1">
        <a:defRPr sz="2133" kern="1200">
          <a:solidFill>
            <a:schemeClr val="tx1"/>
          </a:solidFill>
          <a:latin typeface="+mn-lt"/>
          <a:ea typeface="+mn-ea"/>
          <a:cs typeface="+mn-cs"/>
        </a:defRPr>
      </a:lvl2pPr>
      <a:lvl3pPr marL="1086947" algn="l" defTabSz="1086632" rtl="0" eaLnBrk="1" latinLnBrk="0" hangingPunct="1">
        <a:defRPr sz="2133" kern="1200">
          <a:solidFill>
            <a:schemeClr val="tx1"/>
          </a:solidFill>
          <a:latin typeface="+mn-lt"/>
          <a:ea typeface="+mn-ea"/>
          <a:cs typeface="+mn-cs"/>
        </a:defRPr>
      </a:lvl3pPr>
      <a:lvl4pPr marL="1630289" algn="l" defTabSz="1086632" rtl="0" eaLnBrk="1" latinLnBrk="0" hangingPunct="1">
        <a:defRPr sz="2133" kern="1200">
          <a:solidFill>
            <a:schemeClr val="tx1"/>
          </a:solidFill>
          <a:latin typeface="+mn-lt"/>
          <a:ea typeface="+mn-ea"/>
          <a:cs typeface="+mn-cs"/>
        </a:defRPr>
      </a:lvl4pPr>
      <a:lvl5pPr marL="2173922" algn="l" defTabSz="1086632" rtl="0" eaLnBrk="1" latinLnBrk="0" hangingPunct="1">
        <a:defRPr sz="2133" kern="1200">
          <a:solidFill>
            <a:schemeClr val="tx1"/>
          </a:solidFill>
          <a:latin typeface="+mn-lt"/>
          <a:ea typeface="+mn-ea"/>
          <a:cs typeface="+mn-cs"/>
        </a:defRPr>
      </a:lvl5pPr>
      <a:lvl6pPr marL="2717236" algn="l" defTabSz="1086632" rtl="0" eaLnBrk="1" latinLnBrk="0" hangingPunct="1">
        <a:defRPr sz="2133" kern="1200">
          <a:solidFill>
            <a:schemeClr val="tx1"/>
          </a:solidFill>
          <a:latin typeface="+mn-lt"/>
          <a:ea typeface="+mn-ea"/>
          <a:cs typeface="+mn-cs"/>
        </a:defRPr>
      </a:lvl6pPr>
      <a:lvl7pPr marL="3260558" algn="l" defTabSz="1086632" rtl="0" eaLnBrk="1" latinLnBrk="0" hangingPunct="1">
        <a:defRPr sz="2133" kern="1200">
          <a:solidFill>
            <a:schemeClr val="tx1"/>
          </a:solidFill>
          <a:latin typeface="+mn-lt"/>
          <a:ea typeface="+mn-ea"/>
          <a:cs typeface="+mn-cs"/>
        </a:defRPr>
      </a:lvl7pPr>
      <a:lvl8pPr marL="3804201" algn="l" defTabSz="1086632" rtl="0" eaLnBrk="1" latinLnBrk="0" hangingPunct="1">
        <a:defRPr sz="2133" kern="1200">
          <a:solidFill>
            <a:schemeClr val="tx1"/>
          </a:solidFill>
          <a:latin typeface="+mn-lt"/>
          <a:ea typeface="+mn-ea"/>
          <a:cs typeface="+mn-cs"/>
        </a:defRPr>
      </a:lvl8pPr>
      <a:lvl9pPr marL="4347522" algn="l" defTabSz="1086632" rtl="0" eaLnBrk="1" latinLnBrk="0" hangingPunct="1">
        <a:defRPr sz="2133"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8" name="Picture 3"/>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a:off x="12458082" y="-3261554"/>
            <a:ext cx="12190263"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40825840"/>
      </p:ext>
    </p:extLst>
  </p:cSld>
  <p:clrMap bg1="lt1" tx1="dk1" bg2="lt2" tx2="dk2" accent1="accent1" accent2="accent2" accent3="accent3" accent4="accent4" accent5="accent5" accent6="accent6" hlink="hlink" folHlink="folHlink"/>
  <p:sldLayoutIdLst>
    <p:sldLayoutId id="2147484038" r:id="rId1"/>
    <p:sldLayoutId id="2147484039" r:id="rId2"/>
    <p:sldLayoutId id="2147484040" r:id="rId3"/>
    <p:sldLayoutId id="2147484041" r:id="rId4"/>
    <p:sldLayoutId id="2147484042" r:id="rId5"/>
    <p:sldLayoutId id="2147484043" r:id="rId6"/>
    <p:sldLayoutId id="2147484044" r:id="rId7"/>
    <p:sldLayoutId id="2147484045" r:id="rId8"/>
    <p:sldLayoutId id="2147484046" r:id="rId9"/>
  </p:sldLayoutIdLst>
  <p:timing>
    <p:tnLst>
      <p:par>
        <p:cTn id="1" dur="indefinite" restart="never" nodeType="tmRoot"/>
      </p:par>
    </p:tnLst>
  </p:timing>
  <p:txStyles>
    <p:titleStyle>
      <a:lvl1pPr algn="ctr" defTabSz="1080529" rtl="0" eaLnBrk="1" latinLnBrk="0" hangingPunct="1">
        <a:spcBef>
          <a:spcPct val="0"/>
        </a:spcBef>
        <a:buNone/>
        <a:defRPr sz="5198" kern="1200">
          <a:solidFill>
            <a:schemeClr val="tx1"/>
          </a:solidFill>
          <a:latin typeface="+mj-lt"/>
          <a:ea typeface="+mj-ea"/>
          <a:cs typeface="+mj-cs"/>
        </a:defRPr>
      </a:lvl1pPr>
    </p:titleStyle>
    <p:bodyStyle>
      <a:lvl1pPr marL="405427" indent="-405427" algn="l" defTabSz="1080529"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1pPr>
      <a:lvl2pPr marL="878189" indent="-337641" algn="l" defTabSz="1080529" rtl="0" eaLnBrk="1" latinLnBrk="0" hangingPunct="1">
        <a:spcBef>
          <a:spcPct val="20000"/>
        </a:spcBef>
        <a:buFont typeface="Arial" panose="020B0604020202020204" pitchFamily="34" charset="0"/>
        <a:buChar char="–"/>
        <a:defRPr sz="3332" kern="1200">
          <a:solidFill>
            <a:schemeClr val="tx1"/>
          </a:solidFill>
          <a:latin typeface="+mn-lt"/>
          <a:ea typeface="+mn-ea"/>
          <a:cs typeface="+mn-cs"/>
        </a:defRPr>
      </a:lvl2pPr>
      <a:lvl3pPr marL="1350958" indent="-270092" algn="l" defTabSz="1080529" rtl="0" eaLnBrk="1" latinLnBrk="0" hangingPunct="1">
        <a:spcBef>
          <a:spcPct val="20000"/>
        </a:spcBef>
        <a:buFont typeface="Arial" panose="020B0604020202020204" pitchFamily="34" charset="0"/>
        <a:buChar char="•"/>
        <a:defRPr sz="2799" kern="1200">
          <a:solidFill>
            <a:schemeClr val="tx1"/>
          </a:solidFill>
          <a:latin typeface="+mn-lt"/>
          <a:ea typeface="+mn-ea"/>
          <a:cs typeface="+mn-cs"/>
        </a:defRPr>
      </a:lvl3pPr>
      <a:lvl4pPr marL="1891112" indent="-270092" algn="l" defTabSz="1080529"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4pPr>
      <a:lvl5pPr marL="2431891" indent="-270092" algn="l" defTabSz="1080529"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5pPr>
      <a:lvl6pPr marL="2972008" indent="-270092" algn="l" defTabSz="1080529"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6pPr>
      <a:lvl7pPr marL="3512593" indent="-270092" algn="l" defTabSz="1080529"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7pPr>
      <a:lvl8pPr marL="4052842" indent="-270092" algn="l" defTabSz="1080529"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8pPr>
      <a:lvl9pPr marL="4592981" indent="-270092" algn="l" defTabSz="1080529"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9pPr>
    </p:bodyStyle>
    <p:otherStyle>
      <a:defPPr>
        <a:defRPr lang="en-US"/>
      </a:defPPr>
      <a:lvl1pPr marL="0" algn="l" defTabSz="1080529" rtl="0" eaLnBrk="1" latinLnBrk="0" hangingPunct="1">
        <a:defRPr sz="2133" kern="1200">
          <a:solidFill>
            <a:schemeClr val="tx1"/>
          </a:solidFill>
          <a:latin typeface="+mn-lt"/>
          <a:ea typeface="+mn-ea"/>
          <a:cs typeface="+mn-cs"/>
        </a:defRPr>
      </a:lvl1pPr>
      <a:lvl2pPr marL="540270" algn="l" defTabSz="1080529" rtl="0" eaLnBrk="1" latinLnBrk="0" hangingPunct="1">
        <a:defRPr sz="2133" kern="1200">
          <a:solidFill>
            <a:schemeClr val="tx1"/>
          </a:solidFill>
          <a:latin typeface="+mn-lt"/>
          <a:ea typeface="+mn-ea"/>
          <a:cs typeface="+mn-cs"/>
        </a:defRPr>
      </a:lvl2pPr>
      <a:lvl3pPr marL="1080830" algn="l" defTabSz="1080529" rtl="0" eaLnBrk="1" latinLnBrk="0" hangingPunct="1">
        <a:defRPr sz="2133" kern="1200">
          <a:solidFill>
            <a:schemeClr val="tx1"/>
          </a:solidFill>
          <a:latin typeface="+mn-lt"/>
          <a:ea typeface="+mn-ea"/>
          <a:cs typeface="+mn-cs"/>
        </a:defRPr>
      </a:lvl3pPr>
      <a:lvl4pPr marL="1621132" algn="l" defTabSz="1080529" rtl="0" eaLnBrk="1" latinLnBrk="0" hangingPunct="1">
        <a:defRPr sz="2133" kern="1200">
          <a:solidFill>
            <a:schemeClr val="tx1"/>
          </a:solidFill>
          <a:latin typeface="+mn-lt"/>
          <a:ea typeface="+mn-ea"/>
          <a:cs typeface="+mn-cs"/>
        </a:defRPr>
      </a:lvl4pPr>
      <a:lvl5pPr marL="2161668" algn="l" defTabSz="1080529" rtl="0" eaLnBrk="1" latinLnBrk="0" hangingPunct="1">
        <a:defRPr sz="2133" kern="1200">
          <a:solidFill>
            <a:schemeClr val="tx1"/>
          </a:solidFill>
          <a:latin typeface="+mn-lt"/>
          <a:ea typeface="+mn-ea"/>
          <a:cs typeface="+mn-cs"/>
        </a:defRPr>
      </a:lvl5pPr>
      <a:lvl6pPr marL="2701898" algn="l" defTabSz="1080529" rtl="0" eaLnBrk="1" latinLnBrk="0" hangingPunct="1">
        <a:defRPr sz="2133" kern="1200">
          <a:solidFill>
            <a:schemeClr val="tx1"/>
          </a:solidFill>
          <a:latin typeface="+mn-lt"/>
          <a:ea typeface="+mn-ea"/>
          <a:cs typeface="+mn-cs"/>
        </a:defRPr>
      </a:lvl6pPr>
      <a:lvl7pPr marL="3242109" algn="l" defTabSz="1080529" rtl="0" eaLnBrk="1" latinLnBrk="0" hangingPunct="1">
        <a:defRPr sz="2133" kern="1200">
          <a:solidFill>
            <a:schemeClr val="tx1"/>
          </a:solidFill>
          <a:latin typeface="+mn-lt"/>
          <a:ea typeface="+mn-ea"/>
          <a:cs typeface="+mn-cs"/>
        </a:defRPr>
      </a:lvl7pPr>
      <a:lvl8pPr marL="3782734" algn="l" defTabSz="1080529" rtl="0" eaLnBrk="1" latinLnBrk="0" hangingPunct="1">
        <a:defRPr sz="2133" kern="1200">
          <a:solidFill>
            <a:schemeClr val="tx1"/>
          </a:solidFill>
          <a:latin typeface="+mn-lt"/>
          <a:ea typeface="+mn-ea"/>
          <a:cs typeface="+mn-cs"/>
        </a:defRPr>
      </a:lvl8pPr>
      <a:lvl9pPr marL="4323035" algn="l" defTabSz="1080529" rtl="0" eaLnBrk="1" latinLnBrk="0" hangingPunct="1">
        <a:defRPr sz="2133"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421"/>
            <a:endParaRPr lang="en-US" sz="2150">
              <a:solidFill>
                <a:prstClr val="white"/>
              </a:solidFill>
            </a:endParaRPr>
          </a:p>
        </p:txBody>
      </p:sp>
    </p:spTree>
    <p:extLst>
      <p:ext uri="{BB962C8B-B14F-4D97-AF65-F5344CB8AC3E}">
        <p14:creationId xmlns:p14="http://schemas.microsoft.com/office/powerpoint/2010/main" val="4131990416"/>
      </p:ext>
    </p:extLst>
  </p:cSld>
  <p:clrMap bg1="lt1" tx1="dk1" bg2="lt2" tx2="dk2" accent1="accent1" accent2="accent2" accent3="accent3" accent4="accent4" accent5="accent5" accent6="accent6" hlink="hlink" folHlink="folHlink"/>
  <p:sldLayoutIdLst>
    <p:sldLayoutId id="2147484060" r:id="rId1"/>
    <p:sldLayoutId id="2147484062" r:id="rId2"/>
    <p:sldLayoutId id="2147484063" r:id="rId3"/>
    <p:sldLayoutId id="2147484064" r:id="rId4"/>
  </p:sldLayoutIdLst>
  <p:timing>
    <p:tnLst>
      <p:par>
        <p:cTn id="1" dur="indefinite" restart="never" nodeType="tmRoot"/>
      </p:par>
    </p:tnLst>
  </p:timing>
  <p:txStyles>
    <p:titleStyle>
      <a:lvl1pPr algn="ctr" defTabSz="1088421" rtl="0" eaLnBrk="1" latinLnBrk="0" hangingPunct="1">
        <a:spcBef>
          <a:spcPct val="0"/>
        </a:spcBef>
        <a:buNone/>
        <a:defRPr sz="5249" kern="1200">
          <a:solidFill>
            <a:schemeClr val="tx1"/>
          </a:solidFill>
          <a:latin typeface="+mj-lt"/>
          <a:ea typeface="+mj-ea"/>
          <a:cs typeface="+mj-cs"/>
        </a:defRPr>
      </a:lvl1pPr>
    </p:titleStyle>
    <p:bodyStyle>
      <a:lvl1pPr marL="408158" indent="-408158" algn="l" defTabSz="1088421" rtl="0" eaLnBrk="1" latinLnBrk="0" hangingPunct="1">
        <a:spcBef>
          <a:spcPct val="20000"/>
        </a:spcBef>
        <a:buFont typeface="Arial" pitchFamily="34" charset="0"/>
        <a:buChar char="•"/>
        <a:defRPr sz="3799" kern="1200">
          <a:solidFill>
            <a:schemeClr val="tx1"/>
          </a:solidFill>
          <a:latin typeface="+mn-lt"/>
          <a:ea typeface="+mn-ea"/>
          <a:cs typeface="+mn-cs"/>
        </a:defRPr>
      </a:lvl1pPr>
      <a:lvl2pPr marL="884342" indent="-340131" algn="l" defTabSz="1088421" rtl="0" eaLnBrk="1" latinLnBrk="0" hangingPunct="1">
        <a:spcBef>
          <a:spcPct val="20000"/>
        </a:spcBef>
        <a:buFont typeface="Arial" pitchFamily="34" charset="0"/>
        <a:buChar char="–"/>
        <a:defRPr sz="3349" kern="1200">
          <a:solidFill>
            <a:schemeClr val="tx1"/>
          </a:solidFill>
          <a:latin typeface="+mn-lt"/>
          <a:ea typeface="+mn-ea"/>
          <a:cs typeface="+mn-cs"/>
        </a:defRPr>
      </a:lvl2pPr>
      <a:lvl3pPr marL="1360526" indent="-272105" algn="l" defTabSz="1088421" rtl="0" eaLnBrk="1" latinLnBrk="0" hangingPunct="1">
        <a:spcBef>
          <a:spcPct val="20000"/>
        </a:spcBef>
        <a:buFont typeface="Arial" pitchFamily="34" charset="0"/>
        <a:buChar char="•"/>
        <a:defRPr sz="2849" kern="1200">
          <a:solidFill>
            <a:schemeClr val="tx1"/>
          </a:solidFill>
          <a:latin typeface="+mn-lt"/>
          <a:ea typeface="+mn-ea"/>
          <a:cs typeface="+mn-cs"/>
        </a:defRPr>
      </a:lvl3pPr>
      <a:lvl4pPr marL="1904737" indent="-272105" algn="l" defTabSz="1088421" rtl="0" eaLnBrk="1" latinLnBrk="0" hangingPunct="1">
        <a:spcBef>
          <a:spcPct val="20000"/>
        </a:spcBef>
        <a:buFont typeface="Arial" pitchFamily="34" charset="0"/>
        <a:buChar char="–"/>
        <a:defRPr sz="2400" kern="1200">
          <a:solidFill>
            <a:schemeClr val="tx1"/>
          </a:solidFill>
          <a:latin typeface="+mn-lt"/>
          <a:ea typeface="+mn-ea"/>
          <a:cs typeface="+mn-cs"/>
        </a:defRPr>
      </a:lvl4pPr>
      <a:lvl5pPr marL="2448948" indent="-272105" algn="l" defTabSz="1088421" rtl="0" eaLnBrk="1" latinLnBrk="0" hangingPunct="1">
        <a:spcBef>
          <a:spcPct val="20000"/>
        </a:spcBef>
        <a:buFont typeface="Arial" pitchFamily="34" charset="0"/>
        <a:buChar char="»"/>
        <a:defRPr sz="2400" kern="1200">
          <a:solidFill>
            <a:schemeClr val="tx1"/>
          </a:solidFill>
          <a:latin typeface="+mn-lt"/>
          <a:ea typeface="+mn-ea"/>
          <a:cs typeface="+mn-cs"/>
        </a:defRPr>
      </a:lvl5pPr>
      <a:lvl6pPr marL="2993158" indent="-272105" algn="l" defTabSz="1088421"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369" indent="-272105" algn="l" defTabSz="1088421"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1580" indent="-272105" algn="l" defTabSz="1088421"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5790" indent="-272105" algn="l" defTabSz="1088421"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en-US"/>
      </a:defPPr>
      <a:lvl1pPr marL="0" algn="l" defTabSz="1088421" rtl="0" eaLnBrk="1" latinLnBrk="0" hangingPunct="1">
        <a:defRPr sz="2150" kern="1200">
          <a:solidFill>
            <a:schemeClr val="tx1"/>
          </a:solidFill>
          <a:latin typeface="+mn-lt"/>
          <a:ea typeface="+mn-ea"/>
          <a:cs typeface="+mn-cs"/>
        </a:defRPr>
      </a:lvl1pPr>
      <a:lvl2pPr marL="544211" algn="l" defTabSz="1088421" rtl="0" eaLnBrk="1" latinLnBrk="0" hangingPunct="1">
        <a:defRPr sz="2150" kern="1200">
          <a:solidFill>
            <a:schemeClr val="tx1"/>
          </a:solidFill>
          <a:latin typeface="+mn-lt"/>
          <a:ea typeface="+mn-ea"/>
          <a:cs typeface="+mn-cs"/>
        </a:defRPr>
      </a:lvl2pPr>
      <a:lvl3pPr marL="1088421" algn="l" defTabSz="1088421" rtl="0" eaLnBrk="1" latinLnBrk="0" hangingPunct="1">
        <a:defRPr sz="2150" kern="1200">
          <a:solidFill>
            <a:schemeClr val="tx1"/>
          </a:solidFill>
          <a:latin typeface="+mn-lt"/>
          <a:ea typeface="+mn-ea"/>
          <a:cs typeface="+mn-cs"/>
        </a:defRPr>
      </a:lvl3pPr>
      <a:lvl4pPr marL="1632632" algn="l" defTabSz="1088421" rtl="0" eaLnBrk="1" latinLnBrk="0" hangingPunct="1">
        <a:defRPr sz="2150" kern="1200">
          <a:solidFill>
            <a:schemeClr val="tx1"/>
          </a:solidFill>
          <a:latin typeface="+mn-lt"/>
          <a:ea typeface="+mn-ea"/>
          <a:cs typeface="+mn-cs"/>
        </a:defRPr>
      </a:lvl4pPr>
      <a:lvl5pPr marL="2176843" algn="l" defTabSz="1088421" rtl="0" eaLnBrk="1" latinLnBrk="0" hangingPunct="1">
        <a:defRPr sz="2150" kern="1200">
          <a:solidFill>
            <a:schemeClr val="tx1"/>
          </a:solidFill>
          <a:latin typeface="+mn-lt"/>
          <a:ea typeface="+mn-ea"/>
          <a:cs typeface="+mn-cs"/>
        </a:defRPr>
      </a:lvl5pPr>
      <a:lvl6pPr marL="2721053" algn="l" defTabSz="1088421" rtl="0" eaLnBrk="1" latinLnBrk="0" hangingPunct="1">
        <a:defRPr sz="2150" kern="1200">
          <a:solidFill>
            <a:schemeClr val="tx1"/>
          </a:solidFill>
          <a:latin typeface="+mn-lt"/>
          <a:ea typeface="+mn-ea"/>
          <a:cs typeface="+mn-cs"/>
        </a:defRPr>
      </a:lvl6pPr>
      <a:lvl7pPr marL="3265264" algn="l" defTabSz="1088421" rtl="0" eaLnBrk="1" latinLnBrk="0" hangingPunct="1">
        <a:defRPr sz="2150" kern="1200">
          <a:solidFill>
            <a:schemeClr val="tx1"/>
          </a:solidFill>
          <a:latin typeface="+mn-lt"/>
          <a:ea typeface="+mn-ea"/>
          <a:cs typeface="+mn-cs"/>
        </a:defRPr>
      </a:lvl7pPr>
      <a:lvl8pPr marL="3809474" algn="l" defTabSz="1088421" rtl="0" eaLnBrk="1" latinLnBrk="0" hangingPunct="1">
        <a:defRPr sz="2150" kern="1200">
          <a:solidFill>
            <a:schemeClr val="tx1"/>
          </a:solidFill>
          <a:latin typeface="+mn-lt"/>
          <a:ea typeface="+mn-ea"/>
          <a:cs typeface="+mn-cs"/>
        </a:defRPr>
      </a:lvl8pPr>
      <a:lvl9pPr marL="4353685" algn="l" defTabSz="1088421" rtl="0" eaLnBrk="1" latinLnBrk="0" hangingPunct="1">
        <a:defRPr sz="215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421"/>
            <a:endParaRPr lang="en-US" sz="2150">
              <a:solidFill>
                <a:prstClr val="white"/>
              </a:solidFill>
            </a:endParaRPr>
          </a:p>
        </p:txBody>
      </p:sp>
    </p:spTree>
    <p:extLst>
      <p:ext uri="{BB962C8B-B14F-4D97-AF65-F5344CB8AC3E}">
        <p14:creationId xmlns:p14="http://schemas.microsoft.com/office/powerpoint/2010/main" val="956000124"/>
      </p:ext>
    </p:extLst>
  </p:cSld>
  <p:clrMap bg1="lt1" tx1="dk1" bg2="lt2" tx2="dk2" accent1="accent1" accent2="accent2" accent3="accent3" accent4="accent4" accent5="accent5" accent6="accent6" hlink="hlink" folHlink="folHlink"/>
  <p:sldLayoutIdLst>
    <p:sldLayoutId id="2147484066" r:id="rId1"/>
    <p:sldLayoutId id="2147484068" r:id="rId2"/>
    <p:sldLayoutId id="2147484069" r:id="rId3"/>
    <p:sldLayoutId id="2147484070" r:id="rId4"/>
  </p:sldLayoutIdLst>
  <p:timing>
    <p:tnLst>
      <p:par>
        <p:cTn id="1" dur="indefinite" restart="never" nodeType="tmRoot"/>
      </p:par>
    </p:tnLst>
  </p:timing>
  <p:txStyles>
    <p:titleStyle>
      <a:lvl1pPr algn="ctr" defTabSz="1088421" rtl="0" eaLnBrk="1" latinLnBrk="0" hangingPunct="1">
        <a:spcBef>
          <a:spcPct val="0"/>
        </a:spcBef>
        <a:buNone/>
        <a:defRPr sz="5249" kern="1200">
          <a:solidFill>
            <a:schemeClr val="tx1"/>
          </a:solidFill>
          <a:latin typeface="+mj-lt"/>
          <a:ea typeface="+mj-ea"/>
          <a:cs typeface="+mj-cs"/>
        </a:defRPr>
      </a:lvl1pPr>
    </p:titleStyle>
    <p:bodyStyle>
      <a:lvl1pPr marL="408158" indent="-408158" algn="l" defTabSz="1088421" rtl="0" eaLnBrk="1" latinLnBrk="0" hangingPunct="1">
        <a:spcBef>
          <a:spcPct val="20000"/>
        </a:spcBef>
        <a:buFont typeface="Arial" pitchFamily="34" charset="0"/>
        <a:buChar char="•"/>
        <a:defRPr sz="3799" kern="1200">
          <a:solidFill>
            <a:schemeClr val="tx1"/>
          </a:solidFill>
          <a:latin typeface="+mn-lt"/>
          <a:ea typeface="+mn-ea"/>
          <a:cs typeface="+mn-cs"/>
        </a:defRPr>
      </a:lvl1pPr>
      <a:lvl2pPr marL="884342" indent="-340131" algn="l" defTabSz="1088421" rtl="0" eaLnBrk="1" latinLnBrk="0" hangingPunct="1">
        <a:spcBef>
          <a:spcPct val="20000"/>
        </a:spcBef>
        <a:buFont typeface="Arial" pitchFamily="34" charset="0"/>
        <a:buChar char="–"/>
        <a:defRPr sz="3349" kern="1200">
          <a:solidFill>
            <a:schemeClr val="tx1"/>
          </a:solidFill>
          <a:latin typeface="+mn-lt"/>
          <a:ea typeface="+mn-ea"/>
          <a:cs typeface="+mn-cs"/>
        </a:defRPr>
      </a:lvl2pPr>
      <a:lvl3pPr marL="1360526" indent="-272105" algn="l" defTabSz="1088421" rtl="0" eaLnBrk="1" latinLnBrk="0" hangingPunct="1">
        <a:spcBef>
          <a:spcPct val="20000"/>
        </a:spcBef>
        <a:buFont typeface="Arial" pitchFamily="34" charset="0"/>
        <a:buChar char="•"/>
        <a:defRPr sz="2849" kern="1200">
          <a:solidFill>
            <a:schemeClr val="tx1"/>
          </a:solidFill>
          <a:latin typeface="+mn-lt"/>
          <a:ea typeface="+mn-ea"/>
          <a:cs typeface="+mn-cs"/>
        </a:defRPr>
      </a:lvl3pPr>
      <a:lvl4pPr marL="1904737" indent="-272105" algn="l" defTabSz="1088421" rtl="0" eaLnBrk="1" latinLnBrk="0" hangingPunct="1">
        <a:spcBef>
          <a:spcPct val="20000"/>
        </a:spcBef>
        <a:buFont typeface="Arial" pitchFamily="34" charset="0"/>
        <a:buChar char="–"/>
        <a:defRPr sz="2400" kern="1200">
          <a:solidFill>
            <a:schemeClr val="tx1"/>
          </a:solidFill>
          <a:latin typeface="+mn-lt"/>
          <a:ea typeface="+mn-ea"/>
          <a:cs typeface="+mn-cs"/>
        </a:defRPr>
      </a:lvl4pPr>
      <a:lvl5pPr marL="2448948" indent="-272105" algn="l" defTabSz="1088421" rtl="0" eaLnBrk="1" latinLnBrk="0" hangingPunct="1">
        <a:spcBef>
          <a:spcPct val="20000"/>
        </a:spcBef>
        <a:buFont typeface="Arial" pitchFamily="34" charset="0"/>
        <a:buChar char="»"/>
        <a:defRPr sz="2400" kern="1200">
          <a:solidFill>
            <a:schemeClr val="tx1"/>
          </a:solidFill>
          <a:latin typeface="+mn-lt"/>
          <a:ea typeface="+mn-ea"/>
          <a:cs typeface="+mn-cs"/>
        </a:defRPr>
      </a:lvl5pPr>
      <a:lvl6pPr marL="2993158" indent="-272105" algn="l" defTabSz="1088421"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369" indent="-272105" algn="l" defTabSz="1088421"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1580" indent="-272105" algn="l" defTabSz="1088421"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5790" indent="-272105" algn="l" defTabSz="1088421"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en-US"/>
      </a:defPPr>
      <a:lvl1pPr marL="0" algn="l" defTabSz="1088421" rtl="0" eaLnBrk="1" latinLnBrk="0" hangingPunct="1">
        <a:defRPr sz="2150" kern="1200">
          <a:solidFill>
            <a:schemeClr val="tx1"/>
          </a:solidFill>
          <a:latin typeface="+mn-lt"/>
          <a:ea typeface="+mn-ea"/>
          <a:cs typeface="+mn-cs"/>
        </a:defRPr>
      </a:lvl1pPr>
      <a:lvl2pPr marL="544211" algn="l" defTabSz="1088421" rtl="0" eaLnBrk="1" latinLnBrk="0" hangingPunct="1">
        <a:defRPr sz="2150" kern="1200">
          <a:solidFill>
            <a:schemeClr val="tx1"/>
          </a:solidFill>
          <a:latin typeface="+mn-lt"/>
          <a:ea typeface="+mn-ea"/>
          <a:cs typeface="+mn-cs"/>
        </a:defRPr>
      </a:lvl2pPr>
      <a:lvl3pPr marL="1088421" algn="l" defTabSz="1088421" rtl="0" eaLnBrk="1" latinLnBrk="0" hangingPunct="1">
        <a:defRPr sz="2150" kern="1200">
          <a:solidFill>
            <a:schemeClr val="tx1"/>
          </a:solidFill>
          <a:latin typeface="+mn-lt"/>
          <a:ea typeface="+mn-ea"/>
          <a:cs typeface="+mn-cs"/>
        </a:defRPr>
      </a:lvl3pPr>
      <a:lvl4pPr marL="1632632" algn="l" defTabSz="1088421" rtl="0" eaLnBrk="1" latinLnBrk="0" hangingPunct="1">
        <a:defRPr sz="2150" kern="1200">
          <a:solidFill>
            <a:schemeClr val="tx1"/>
          </a:solidFill>
          <a:latin typeface="+mn-lt"/>
          <a:ea typeface="+mn-ea"/>
          <a:cs typeface="+mn-cs"/>
        </a:defRPr>
      </a:lvl4pPr>
      <a:lvl5pPr marL="2176843" algn="l" defTabSz="1088421" rtl="0" eaLnBrk="1" latinLnBrk="0" hangingPunct="1">
        <a:defRPr sz="2150" kern="1200">
          <a:solidFill>
            <a:schemeClr val="tx1"/>
          </a:solidFill>
          <a:latin typeface="+mn-lt"/>
          <a:ea typeface="+mn-ea"/>
          <a:cs typeface="+mn-cs"/>
        </a:defRPr>
      </a:lvl5pPr>
      <a:lvl6pPr marL="2721053" algn="l" defTabSz="1088421" rtl="0" eaLnBrk="1" latinLnBrk="0" hangingPunct="1">
        <a:defRPr sz="2150" kern="1200">
          <a:solidFill>
            <a:schemeClr val="tx1"/>
          </a:solidFill>
          <a:latin typeface="+mn-lt"/>
          <a:ea typeface="+mn-ea"/>
          <a:cs typeface="+mn-cs"/>
        </a:defRPr>
      </a:lvl6pPr>
      <a:lvl7pPr marL="3265264" algn="l" defTabSz="1088421" rtl="0" eaLnBrk="1" latinLnBrk="0" hangingPunct="1">
        <a:defRPr sz="2150" kern="1200">
          <a:solidFill>
            <a:schemeClr val="tx1"/>
          </a:solidFill>
          <a:latin typeface="+mn-lt"/>
          <a:ea typeface="+mn-ea"/>
          <a:cs typeface="+mn-cs"/>
        </a:defRPr>
      </a:lvl7pPr>
      <a:lvl8pPr marL="3809474" algn="l" defTabSz="1088421" rtl="0" eaLnBrk="1" latinLnBrk="0" hangingPunct="1">
        <a:defRPr sz="2150" kern="1200">
          <a:solidFill>
            <a:schemeClr val="tx1"/>
          </a:solidFill>
          <a:latin typeface="+mn-lt"/>
          <a:ea typeface="+mn-ea"/>
          <a:cs typeface="+mn-cs"/>
        </a:defRPr>
      </a:lvl8pPr>
      <a:lvl9pPr marL="4353685" algn="l" defTabSz="1088421" rtl="0" eaLnBrk="1" latinLnBrk="0" hangingPunct="1">
        <a:defRPr sz="215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8" name="Picture 3"/>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a:off x="12458082" y="-3261554"/>
            <a:ext cx="12190263"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3148264"/>
      </p:ext>
    </p:extLst>
  </p:cSld>
  <p:clrMap bg1="lt1" tx1="dk1" bg2="lt2" tx2="dk2" accent1="accent1" accent2="accent2" accent3="accent3" accent4="accent4" accent5="accent5" accent6="accent6" hlink="hlink" folHlink="folHlink"/>
  <p:sldLayoutIdLst>
    <p:sldLayoutId id="2147484072" r:id="rId1"/>
    <p:sldLayoutId id="2147484073" r:id="rId2"/>
    <p:sldLayoutId id="2147484074" r:id="rId3"/>
    <p:sldLayoutId id="2147484075" r:id="rId4"/>
    <p:sldLayoutId id="2147484076" r:id="rId5"/>
    <p:sldLayoutId id="2147484077" r:id="rId6"/>
    <p:sldLayoutId id="2147484078" r:id="rId7"/>
    <p:sldLayoutId id="2147484079" r:id="rId8"/>
    <p:sldLayoutId id="2147484080" r:id="rId9"/>
  </p:sldLayoutIdLst>
  <p:timing>
    <p:tnLst>
      <p:par>
        <p:cTn id="1" dur="indefinite" restart="never" nodeType="tmRoot"/>
      </p:par>
    </p:tnLst>
  </p:timing>
  <p:txStyles>
    <p:titleStyle>
      <a:lvl1pPr algn="ctr" defTabSz="1080529" rtl="0" eaLnBrk="1" latinLnBrk="0" hangingPunct="1">
        <a:spcBef>
          <a:spcPct val="0"/>
        </a:spcBef>
        <a:buNone/>
        <a:defRPr sz="5198" kern="1200">
          <a:solidFill>
            <a:schemeClr val="tx1"/>
          </a:solidFill>
          <a:latin typeface="+mj-lt"/>
          <a:ea typeface="+mj-ea"/>
          <a:cs typeface="+mj-cs"/>
        </a:defRPr>
      </a:lvl1pPr>
    </p:titleStyle>
    <p:bodyStyle>
      <a:lvl1pPr marL="405427" indent="-405427" algn="l" defTabSz="1080529"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1pPr>
      <a:lvl2pPr marL="878189" indent="-337641" algn="l" defTabSz="1080529" rtl="0" eaLnBrk="1" latinLnBrk="0" hangingPunct="1">
        <a:spcBef>
          <a:spcPct val="20000"/>
        </a:spcBef>
        <a:buFont typeface="Arial" panose="020B0604020202020204" pitchFamily="34" charset="0"/>
        <a:buChar char="–"/>
        <a:defRPr sz="3332" kern="1200">
          <a:solidFill>
            <a:schemeClr val="tx1"/>
          </a:solidFill>
          <a:latin typeface="+mn-lt"/>
          <a:ea typeface="+mn-ea"/>
          <a:cs typeface="+mn-cs"/>
        </a:defRPr>
      </a:lvl2pPr>
      <a:lvl3pPr marL="1350958" indent="-270092" algn="l" defTabSz="1080529" rtl="0" eaLnBrk="1" latinLnBrk="0" hangingPunct="1">
        <a:spcBef>
          <a:spcPct val="20000"/>
        </a:spcBef>
        <a:buFont typeface="Arial" panose="020B0604020202020204" pitchFamily="34" charset="0"/>
        <a:buChar char="•"/>
        <a:defRPr sz="2799" kern="1200">
          <a:solidFill>
            <a:schemeClr val="tx1"/>
          </a:solidFill>
          <a:latin typeface="+mn-lt"/>
          <a:ea typeface="+mn-ea"/>
          <a:cs typeface="+mn-cs"/>
        </a:defRPr>
      </a:lvl3pPr>
      <a:lvl4pPr marL="1891112" indent="-270092" algn="l" defTabSz="1080529"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4pPr>
      <a:lvl5pPr marL="2431891" indent="-270092" algn="l" defTabSz="1080529"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5pPr>
      <a:lvl6pPr marL="2972008" indent="-270092" algn="l" defTabSz="1080529"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6pPr>
      <a:lvl7pPr marL="3512593" indent="-270092" algn="l" defTabSz="1080529"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7pPr>
      <a:lvl8pPr marL="4052842" indent="-270092" algn="l" defTabSz="1080529"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8pPr>
      <a:lvl9pPr marL="4592981" indent="-270092" algn="l" defTabSz="1080529"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9pPr>
    </p:bodyStyle>
    <p:otherStyle>
      <a:defPPr>
        <a:defRPr lang="en-US"/>
      </a:defPPr>
      <a:lvl1pPr marL="0" algn="l" defTabSz="1080529" rtl="0" eaLnBrk="1" latinLnBrk="0" hangingPunct="1">
        <a:defRPr sz="2133" kern="1200">
          <a:solidFill>
            <a:schemeClr val="tx1"/>
          </a:solidFill>
          <a:latin typeface="+mn-lt"/>
          <a:ea typeface="+mn-ea"/>
          <a:cs typeface="+mn-cs"/>
        </a:defRPr>
      </a:lvl1pPr>
      <a:lvl2pPr marL="540270" algn="l" defTabSz="1080529" rtl="0" eaLnBrk="1" latinLnBrk="0" hangingPunct="1">
        <a:defRPr sz="2133" kern="1200">
          <a:solidFill>
            <a:schemeClr val="tx1"/>
          </a:solidFill>
          <a:latin typeface="+mn-lt"/>
          <a:ea typeface="+mn-ea"/>
          <a:cs typeface="+mn-cs"/>
        </a:defRPr>
      </a:lvl2pPr>
      <a:lvl3pPr marL="1080830" algn="l" defTabSz="1080529" rtl="0" eaLnBrk="1" latinLnBrk="0" hangingPunct="1">
        <a:defRPr sz="2133" kern="1200">
          <a:solidFill>
            <a:schemeClr val="tx1"/>
          </a:solidFill>
          <a:latin typeface="+mn-lt"/>
          <a:ea typeface="+mn-ea"/>
          <a:cs typeface="+mn-cs"/>
        </a:defRPr>
      </a:lvl3pPr>
      <a:lvl4pPr marL="1621132" algn="l" defTabSz="1080529" rtl="0" eaLnBrk="1" latinLnBrk="0" hangingPunct="1">
        <a:defRPr sz="2133" kern="1200">
          <a:solidFill>
            <a:schemeClr val="tx1"/>
          </a:solidFill>
          <a:latin typeface="+mn-lt"/>
          <a:ea typeface="+mn-ea"/>
          <a:cs typeface="+mn-cs"/>
        </a:defRPr>
      </a:lvl4pPr>
      <a:lvl5pPr marL="2161668" algn="l" defTabSz="1080529" rtl="0" eaLnBrk="1" latinLnBrk="0" hangingPunct="1">
        <a:defRPr sz="2133" kern="1200">
          <a:solidFill>
            <a:schemeClr val="tx1"/>
          </a:solidFill>
          <a:latin typeface="+mn-lt"/>
          <a:ea typeface="+mn-ea"/>
          <a:cs typeface="+mn-cs"/>
        </a:defRPr>
      </a:lvl5pPr>
      <a:lvl6pPr marL="2701898" algn="l" defTabSz="1080529" rtl="0" eaLnBrk="1" latinLnBrk="0" hangingPunct="1">
        <a:defRPr sz="2133" kern="1200">
          <a:solidFill>
            <a:schemeClr val="tx1"/>
          </a:solidFill>
          <a:latin typeface="+mn-lt"/>
          <a:ea typeface="+mn-ea"/>
          <a:cs typeface="+mn-cs"/>
        </a:defRPr>
      </a:lvl6pPr>
      <a:lvl7pPr marL="3242109" algn="l" defTabSz="1080529" rtl="0" eaLnBrk="1" latinLnBrk="0" hangingPunct="1">
        <a:defRPr sz="2133" kern="1200">
          <a:solidFill>
            <a:schemeClr val="tx1"/>
          </a:solidFill>
          <a:latin typeface="+mn-lt"/>
          <a:ea typeface="+mn-ea"/>
          <a:cs typeface="+mn-cs"/>
        </a:defRPr>
      </a:lvl7pPr>
      <a:lvl8pPr marL="3782734" algn="l" defTabSz="1080529" rtl="0" eaLnBrk="1" latinLnBrk="0" hangingPunct="1">
        <a:defRPr sz="2133" kern="1200">
          <a:solidFill>
            <a:schemeClr val="tx1"/>
          </a:solidFill>
          <a:latin typeface="+mn-lt"/>
          <a:ea typeface="+mn-ea"/>
          <a:cs typeface="+mn-cs"/>
        </a:defRPr>
      </a:lvl8pPr>
      <a:lvl9pPr marL="4323035" algn="l" defTabSz="1080529" rtl="0" eaLnBrk="1" latinLnBrk="0" hangingPunct="1">
        <a:defRPr sz="2133"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矩形 5"/>
          <p:cNvSpPr/>
          <p:nvPr userDrawn="1"/>
        </p:nvSpPr>
        <p:spPr>
          <a:xfrm>
            <a:off x="335360" y="545469"/>
            <a:ext cx="239349" cy="575886"/>
          </a:xfrm>
          <a:prstGeom prst="rect">
            <a:avLst/>
          </a:prstGeom>
          <a:solidFill>
            <a:srgbClr val="A578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799">
              <a:solidFill>
                <a:prstClr val="white"/>
              </a:solidFill>
            </a:endParaRPr>
          </a:p>
        </p:txBody>
      </p:sp>
    </p:spTree>
    <p:extLst>
      <p:ext uri="{BB962C8B-B14F-4D97-AF65-F5344CB8AC3E}">
        <p14:creationId xmlns:p14="http://schemas.microsoft.com/office/powerpoint/2010/main" val="3260939244"/>
      </p:ext>
    </p:extLst>
  </p:cSld>
  <p:clrMap bg1="lt1" tx1="dk1" bg2="lt2" tx2="dk2" accent1="accent1" accent2="accent2" accent3="accent3" accent4="accent4" accent5="accent5" accent6="accent6" hlink="hlink" folHlink="folHlink"/>
  <p:sldLayoutIdLst>
    <p:sldLayoutId id="2147484082" r:id="rId1"/>
    <p:sldLayoutId id="2147484083" r:id="rId2"/>
    <p:sldLayoutId id="2147484084" r:id="rId3"/>
    <p:sldLayoutId id="2147484085" r:id="rId4"/>
    <p:sldLayoutId id="2147484086" r:id="rId5"/>
    <p:sldLayoutId id="2147484087" r:id="rId6"/>
    <p:sldLayoutId id="2147484088" r:id="rId7"/>
    <p:sldLayoutId id="2147484089" r:id="rId8"/>
    <p:sldLayoutId id="2147484090" r:id="rId9"/>
    <p:sldLayoutId id="2147484091" r:id="rId10"/>
    <p:sldLayoutId id="2147484092" r:id="rId11"/>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txStyles>
    <p:titleStyle>
      <a:lvl1pPr algn="l" defTabSz="914103"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26" indent="-228526" algn="l" defTabSz="914103" rtl="0" eaLnBrk="1" latinLnBrk="0" hangingPunct="1">
        <a:lnSpc>
          <a:spcPct val="90000"/>
        </a:lnSpc>
        <a:spcBef>
          <a:spcPts val="1000"/>
        </a:spcBef>
        <a:buFont typeface="Arial" panose="020B0604020202090204" pitchFamily="34" charset="0"/>
        <a:buChar char="•"/>
        <a:defRPr sz="2799" kern="1200">
          <a:solidFill>
            <a:schemeClr val="tx1"/>
          </a:solidFill>
          <a:latin typeface="+mn-lt"/>
          <a:ea typeface="+mn-ea"/>
          <a:cs typeface="+mn-cs"/>
        </a:defRPr>
      </a:lvl1pPr>
      <a:lvl2pPr marL="685577" indent="-228526" algn="l" defTabSz="914103" rtl="0" eaLnBrk="1" latinLnBrk="0" hangingPunct="1">
        <a:lnSpc>
          <a:spcPct val="90000"/>
        </a:lnSpc>
        <a:spcBef>
          <a:spcPts val="500"/>
        </a:spcBef>
        <a:buFont typeface="Arial" panose="020B0604020202090204" pitchFamily="34" charset="0"/>
        <a:buChar char="•"/>
        <a:defRPr sz="2399" kern="1200">
          <a:solidFill>
            <a:schemeClr val="tx1"/>
          </a:solidFill>
          <a:latin typeface="+mn-lt"/>
          <a:ea typeface="+mn-ea"/>
          <a:cs typeface="+mn-cs"/>
        </a:defRPr>
      </a:lvl2pPr>
      <a:lvl3pPr marL="1142629" indent="-228526" algn="l" defTabSz="914103" rtl="0" eaLnBrk="1" latinLnBrk="0" hangingPunct="1">
        <a:lnSpc>
          <a:spcPct val="90000"/>
        </a:lnSpc>
        <a:spcBef>
          <a:spcPts val="500"/>
        </a:spcBef>
        <a:buFont typeface="Arial" panose="020B0604020202090204" pitchFamily="34" charset="0"/>
        <a:buChar char="•"/>
        <a:defRPr sz="1999" kern="1200">
          <a:solidFill>
            <a:schemeClr val="tx1"/>
          </a:solidFill>
          <a:latin typeface="+mn-lt"/>
          <a:ea typeface="+mn-ea"/>
          <a:cs typeface="+mn-cs"/>
        </a:defRPr>
      </a:lvl3pPr>
      <a:lvl4pPr marL="1599680" indent="-228526" algn="l" defTabSz="914103" rtl="0" eaLnBrk="1" latinLnBrk="0" hangingPunct="1">
        <a:lnSpc>
          <a:spcPct val="90000"/>
        </a:lnSpc>
        <a:spcBef>
          <a:spcPts val="500"/>
        </a:spcBef>
        <a:buFont typeface="Arial" panose="020B0604020202090204" pitchFamily="34" charset="0"/>
        <a:buChar char="•"/>
        <a:defRPr sz="1799" kern="1200">
          <a:solidFill>
            <a:schemeClr val="tx1"/>
          </a:solidFill>
          <a:latin typeface="+mn-lt"/>
          <a:ea typeface="+mn-ea"/>
          <a:cs typeface="+mn-cs"/>
        </a:defRPr>
      </a:lvl4pPr>
      <a:lvl5pPr marL="2056731" indent="-228526" algn="l" defTabSz="914103" rtl="0" eaLnBrk="1" latinLnBrk="0" hangingPunct="1">
        <a:lnSpc>
          <a:spcPct val="90000"/>
        </a:lnSpc>
        <a:spcBef>
          <a:spcPts val="500"/>
        </a:spcBef>
        <a:buFont typeface="Arial" panose="020B0604020202090204" pitchFamily="34" charset="0"/>
        <a:buChar char="•"/>
        <a:defRPr sz="1799" kern="1200">
          <a:solidFill>
            <a:schemeClr val="tx1"/>
          </a:solidFill>
          <a:latin typeface="+mn-lt"/>
          <a:ea typeface="+mn-ea"/>
          <a:cs typeface="+mn-cs"/>
        </a:defRPr>
      </a:lvl5pPr>
      <a:lvl6pPr marL="2513783" indent="-228526" algn="l" defTabSz="914103" rtl="0" eaLnBrk="1" latinLnBrk="0" hangingPunct="1">
        <a:lnSpc>
          <a:spcPct val="90000"/>
        </a:lnSpc>
        <a:spcBef>
          <a:spcPts val="500"/>
        </a:spcBef>
        <a:buFont typeface="Arial" panose="020B0604020202090204" pitchFamily="34" charset="0"/>
        <a:buChar char="•"/>
        <a:defRPr sz="1799" kern="1200">
          <a:solidFill>
            <a:schemeClr val="tx1"/>
          </a:solidFill>
          <a:latin typeface="+mn-lt"/>
          <a:ea typeface="+mn-ea"/>
          <a:cs typeface="+mn-cs"/>
        </a:defRPr>
      </a:lvl6pPr>
      <a:lvl7pPr marL="2970834" indent="-228526" algn="l" defTabSz="914103" rtl="0" eaLnBrk="1" latinLnBrk="0" hangingPunct="1">
        <a:lnSpc>
          <a:spcPct val="90000"/>
        </a:lnSpc>
        <a:spcBef>
          <a:spcPts val="500"/>
        </a:spcBef>
        <a:buFont typeface="Arial" panose="020B0604020202090204" pitchFamily="34" charset="0"/>
        <a:buChar char="•"/>
        <a:defRPr sz="1799" kern="1200">
          <a:solidFill>
            <a:schemeClr val="tx1"/>
          </a:solidFill>
          <a:latin typeface="+mn-lt"/>
          <a:ea typeface="+mn-ea"/>
          <a:cs typeface="+mn-cs"/>
        </a:defRPr>
      </a:lvl7pPr>
      <a:lvl8pPr marL="3427886" indent="-228526" algn="l" defTabSz="914103" rtl="0" eaLnBrk="1" latinLnBrk="0" hangingPunct="1">
        <a:lnSpc>
          <a:spcPct val="90000"/>
        </a:lnSpc>
        <a:spcBef>
          <a:spcPts val="500"/>
        </a:spcBef>
        <a:buFont typeface="Arial" panose="020B0604020202090204" pitchFamily="34" charset="0"/>
        <a:buChar char="•"/>
        <a:defRPr sz="1799" kern="1200">
          <a:solidFill>
            <a:schemeClr val="tx1"/>
          </a:solidFill>
          <a:latin typeface="+mn-lt"/>
          <a:ea typeface="+mn-ea"/>
          <a:cs typeface="+mn-cs"/>
        </a:defRPr>
      </a:lvl8pPr>
      <a:lvl9pPr marL="3884937" indent="-228526" algn="l" defTabSz="914103" rtl="0" eaLnBrk="1" latinLnBrk="0" hangingPunct="1">
        <a:lnSpc>
          <a:spcPct val="90000"/>
        </a:lnSpc>
        <a:spcBef>
          <a:spcPts val="500"/>
        </a:spcBef>
        <a:buFont typeface="Arial" panose="020B0604020202090204" pitchFamily="34" charset="0"/>
        <a:buChar char="•"/>
        <a:defRPr sz="1799" kern="1200">
          <a:solidFill>
            <a:schemeClr val="tx1"/>
          </a:solidFill>
          <a:latin typeface="+mn-lt"/>
          <a:ea typeface="+mn-ea"/>
          <a:cs typeface="+mn-cs"/>
        </a:defRPr>
      </a:lvl9pPr>
    </p:bodyStyle>
    <p:otherStyle>
      <a:defPPr>
        <a:defRPr lang="en-US"/>
      </a:defPPr>
      <a:lvl1pPr marL="0" algn="l" defTabSz="914103" rtl="0" eaLnBrk="1" latinLnBrk="0" hangingPunct="1">
        <a:defRPr sz="1799" kern="1200">
          <a:solidFill>
            <a:schemeClr val="tx1"/>
          </a:solidFill>
          <a:latin typeface="+mn-lt"/>
          <a:ea typeface="+mn-ea"/>
          <a:cs typeface="+mn-cs"/>
        </a:defRPr>
      </a:lvl1pPr>
      <a:lvl2pPr marL="457051" algn="l" defTabSz="914103" rtl="0" eaLnBrk="1" latinLnBrk="0" hangingPunct="1">
        <a:defRPr sz="1799" kern="1200">
          <a:solidFill>
            <a:schemeClr val="tx1"/>
          </a:solidFill>
          <a:latin typeface="+mn-lt"/>
          <a:ea typeface="+mn-ea"/>
          <a:cs typeface="+mn-cs"/>
        </a:defRPr>
      </a:lvl2pPr>
      <a:lvl3pPr marL="914103" algn="l" defTabSz="914103" rtl="0" eaLnBrk="1" latinLnBrk="0" hangingPunct="1">
        <a:defRPr sz="1799" kern="1200">
          <a:solidFill>
            <a:schemeClr val="tx1"/>
          </a:solidFill>
          <a:latin typeface="+mn-lt"/>
          <a:ea typeface="+mn-ea"/>
          <a:cs typeface="+mn-cs"/>
        </a:defRPr>
      </a:lvl3pPr>
      <a:lvl4pPr marL="1371154" algn="l" defTabSz="914103" rtl="0" eaLnBrk="1" latinLnBrk="0" hangingPunct="1">
        <a:defRPr sz="1799" kern="1200">
          <a:solidFill>
            <a:schemeClr val="tx1"/>
          </a:solidFill>
          <a:latin typeface="+mn-lt"/>
          <a:ea typeface="+mn-ea"/>
          <a:cs typeface="+mn-cs"/>
        </a:defRPr>
      </a:lvl4pPr>
      <a:lvl5pPr marL="1828206" algn="l" defTabSz="914103" rtl="0" eaLnBrk="1" latinLnBrk="0" hangingPunct="1">
        <a:defRPr sz="1799" kern="1200">
          <a:solidFill>
            <a:schemeClr val="tx1"/>
          </a:solidFill>
          <a:latin typeface="+mn-lt"/>
          <a:ea typeface="+mn-ea"/>
          <a:cs typeface="+mn-cs"/>
        </a:defRPr>
      </a:lvl5pPr>
      <a:lvl6pPr marL="2285257" algn="l" defTabSz="914103" rtl="0" eaLnBrk="1" latinLnBrk="0" hangingPunct="1">
        <a:defRPr sz="1799" kern="1200">
          <a:solidFill>
            <a:schemeClr val="tx1"/>
          </a:solidFill>
          <a:latin typeface="+mn-lt"/>
          <a:ea typeface="+mn-ea"/>
          <a:cs typeface="+mn-cs"/>
        </a:defRPr>
      </a:lvl6pPr>
      <a:lvl7pPr marL="2742308" algn="l" defTabSz="914103" rtl="0" eaLnBrk="1" latinLnBrk="0" hangingPunct="1">
        <a:defRPr sz="1799" kern="1200">
          <a:solidFill>
            <a:schemeClr val="tx1"/>
          </a:solidFill>
          <a:latin typeface="+mn-lt"/>
          <a:ea typeface="+mn-ea"/>
          <a:cs typeface="+mn-cs"/>
        </a:defRPr>
      </a:lvl7pPr>
      <a:lvl8pPr marL="3199360" algn="l" defTabSz="914103" rtl="0" eaLnBrk="1" latinLnBrk="0" hangingPunct="1">
        <a:defRPr sz="1799" kern="1200">
          <a:solidFill>
            <a:schemeClr val="tx1"/>
          </a:solidFill>
          <a:latin typeface="+mn-lt"/>
          <a:ea typeface="+mn-ea"/>
          <a:cs typeface="+mn-cs"/>
        </a:defRPr>
      </a:lvl8pPr>
      <a:lvl9pPr marL="3656411" algn="l" defTabSz="914103" rtl="0" eaLnBrk="1" latinLnBrk="0" hangingPunct="1">
        <a:defRPr sz="1799"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l="-1000" r="-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印品黑体" panose="00000500000000000000" pitchFamily="2" charset="-122"/>
                <a:ea typeface="印品黑体" panose="00000500000000000000" pitchFamily="2" charset="-122"/>
              </a:defRPr>
            </a:lvl1pPr>
          </a:lstStyle>
          <a:p>
            <a:fld id="{D997B5FA-0921-464F-AAE1-844C04324D75}" type="datetimeFigureOut">
              <a:rPr lang="zh-CN" altLang="en-US" smtClean="0">
                <a:solidFill>
                  <a:prstClr val="black">
                    <a:tint val="75000"/>
                  </a:prstClr>
                </a:solidFill>
              </a:rPr>
              <a:pPr/>
              <a:t>2022/9/29</a:t>
            </a:fld>
            <a:endParaRPr lang="zh-CN" altLang="en-US" dirty="0">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印品黑体" panose="00000500000000000000" pitchFamily="2" charset="-122"/>
                <a:ea typeface="印品黑体" panose="00000500000000000000" pitchFamily="2"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印品黑体" panose="00000500000000000000" pitchFamily="2" charset="-122"/>
                <a:ea typeface="印品黑体" panose="00000500000000000000" pitchFamily="2" charset="-122"/>
              </a:defRPr>
            </a:lvl1pPr>
          </a:lstStyle>
          <a:p>
            <a:fld id="{565CE74E-AB26-4998-AD42-012C4C1AD076}" type="slidenum">
              <a:rPr lang="zh-CN" altLang="en-US" smtClean="0">
                <a:solidFill>
                  <a:prstClr val="black">
                    <a:tint val="75000"/>
                  </a:prstClr>
                </a:solidFill>
              </a:rPr>
              <a:pPr/>
              <a:t>‹#›</a:t>
            </a:fld>
            <a:endParaRPr lang="zh-CN" altLang="en-US" dirty="0">
              <a:solidFill>
                <a:prstClr val="black">
                  <a:tint val="75000"/>
                </a:prstClr>
              </a:solidFill>
            </a:endParaRPr>
          </a:p>
        </p:txBody>
      </p:sp>
      <p:pic>
        <p:nvPicPr>
          <p:cNvPr id="7" name="图片 6"/>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 y="4953"/>
            <a:ext cx="12192001" cy="6837589"/>
          </a:xfrm>
          <a:prstGeom prst="rect">
            <a:avLst/>
          </a:prstGeom>
        </p:spPr>
      </p:pic>
    </p:spTree>
    <p:extLst>
      <p:ext uri="{BB962C8B-B14F-4D97-AF65-F5344CB8AC3E}">
        <p14:creationId xmlns:p14="http://schemas.microsoft.com/office/powerpoint/2010/main" val="1543296202"/>
      </p:ext>
    </p:extLst>
  </p:cSld>
  <p:clrMap bg1="lt1" tx1="dk1" bg2="lt2" tx2="dk2" accent1="accent1" accent2="accent2" accent3="accent3" accent4="accent4" accent5="accent5" accent6="accent6" hlink="hlink" folHlink="folHlink"/>
  <p:sldLayoutIdLst>
    <p:sldLayoutId id="2147484094" r:id="rId1"/>
    <p:sldLayoutId id="2147484095" r:id="rId2"/>
    <p:sldLayoutId id="2147484096" r:id="rId3"/>
    <p:sldLayoutId id="2147484097" r:id="rId4"/>
    <p:sldLayoutId id="2147484098" r:id="rId5"/>
    <p:sldLayoutId id="2147484099" r:id="rId6"/>
    <p:sldLayoutId id="2147484100" r:id="rId7"/>
    <p:sldLayoutId id="2147484101" r:id="rId8"/>
    <p:sldLayoutId id="2147484102" r:id="rId9"/>
    <p:sldLayoutId id="2147484103" r:id="rId10"/>
    <p:sldLayoutId id="2147484104" r:id="rId11"/>
    <p:sldLayoutId id="2147484105" r:id="rId12"/>
  </p:sldLayoutIdLst>
  <p:txStyles>
    <p:titleStyle>
      <a:lvl1pPr algn="l" defTabSz="914400" rtl="0" eaLnBrk="1" latinLnBrk="0" hangingPunct="1">
        <a:lnSpc>
          <a:spcPct val="90000"/>
        </a:lnSpc>
        <a:spcBef>
          <a:spcPct val="0"/>
        </a:spcBef>
        <a:buNone/>
        <a:defRPr sz="4400" kern="1200">
          <a:solidFill>
            <a:schemeClr val="tx1"/>
          </a:solidFill>
          <a:latin typeface="印品黑体" panose="00000500000000000000" pitchFamily="2" charset="-122"/>
          <a:ea typeface="印品黑体" panose="00000500000000000000"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印品黑体" panose="00000500000000000000" pitchFamily="2" charset="-122"/>
          <a:ea typeface="印品黑体" panose="000005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印品黑体" panose="00000500000000000000" pitchFamily="2" charset="-122"/>
          <a:ea typeface="印品黑体" panose="00000500000000000000"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印品黑体" panose="00000500000000000000" pitchFamily="2" charset="-122"/>
          <a:ea typeface="印品黑体" panose="00000500000000000000"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印品黑体" panose="00000500000000000000"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印品黑体" panose="00000500000000000000"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l="-1000" r="-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印品黑体" panose="00000500000000000000" pitchFamily="2" charset="-122"/>
                <a:ea typeface="印品黑体" panose="00000500000000000000" pitchFamily="2" charset="-122"/>
              </a:defRPr>
            </a:lvl1pPr>
          </a:lstStyle>
          <a:p>
            <a:fld id="{D997B5FA-0921-464F-AAE1-844C04324D75}" type="datetimeFigureOut">
              <a:rPr lang="zh-CN" altLang="en-US" smtClean="0">
                <a:solidFill>
                  <a:prstClr val="black">
                    <a:tint val="75000"/>
                  </a:prstClr>
                </a:solidFill>
              </a:rPr>
              <a:pPr/>
              <a:t>2022/9/29</a:t>
            </a:fld>
            <a:endParaRPr lang="zh-CN" altLang="en-US" dirty="0">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印品黑体" panose="00000500000000000000" pitchFamily="2" charset="-122"/>
                <a:ea typeface="印品黑体" panose="00000500000000000000" pitchFamily="2"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印品黑体" panose="00000500000000000000" pitchFamily="2" charset="-122"/>
                <a:ea typeface="印品黑体" panose="00000500000000000000" pitchFamily="2" charset="-122"/>
              </a:defRPr>
            </a:lvl1pPr>
          </a:lstStyle>
          <a:p>
            <a:fld id="{565CE74E-AB26-4998-AD42-012C4C1AD076}" type="slidenum">
              <a:rPr lang="zh-CN" altLang="en-US" smtClean="0">
                <a:solidFill>
                  <a:prstClr val="black">
                    <a:tint val="75000"/>
                  </a:prstClr>
                </a:solidFill>
              </a:rPr>
              <a:pPr/>
              <a:t>‹#›</a:t>
            </a:fld>
            <a:endParaRPr lang="zh-CN" altLang="en-US" dirty="0">
              <a:solidFill>
                <a:prstClr val="black">
                  <a:tint val="75000"/>
                </a:prstClr>
              </a:solidFill>
            </a:endParaRPr>
          </a:p>
        </p:txBody>
      </p:sp>
      <p:pic>
        <p:nvPicPr>
          <p:cNvPr id="7" name="图片 6"/>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 y="4953"/>
            <a:ext cx="12192001" cy="6837589"/>
          </a:xfrm>
          <a:prstGeom prst="rect">
            <a:avLst/>
          </a:prstGeom>
        </p:spPr>
      </p:pic>
    </p:spTree>
    <p:extLst>
      <p:ext uri="{BB962C8B-B14F-4D97-AF65-F5344CB8AC3E}">
        <p14:creationId xmlns:p14="http://schemas.microsoft.com/office/powerpoint/2010/main" val="745431705"/>
      </p:ext>
    </p:extLst>
  </p:cSld>
  <p:clrMap bg1="lt1" tx1="dk1" bg2="lt2" tx2="dk2" accent1="accent1" accent2="accent2" accent3="accent3" accent4="accent4" accent5="accent5" accent6="accent6" hlink="hlink" folHlink="folHlink"/>
  <p:sldLayoutIdLst>
    <p:sldLayoutId id="2147484107" r:id="rId1"/>
    <p:sldLayoutId id="2147484108" r:id="rId2"/>
    <p:sldLayoutId id="2147484109" r:id="rId3"/>
    <p:sldLayoutId id="2147484110" r:id="rId4"/>
    <p:sldLayoutId id="2147484111" r:id="rId5"/>
    <p:sldLayoutId id="2147484112" r:id="rId6"/>
    <p:sldLayoutId id="2147484113" r:id="rId7"/>
    <p:sldLayoutId id="2147484114" r:id="rId8"/>
    <p:sldLayoutId id="2147484115" r:id="rId9"/>
    <p:sldLayoutId id="2147484116" r:id="rId10"/>
    <p:sldLayoutId id="2147484117" r:id="rId11"/>
    <p:sldLayoutId id="2147484118" r:id="rId12"/>
  </p:sldLayoutIdLst>
  <p:txStyles>
    <p:titleStyle>
      <a:lvl1pPr algn="l" defTabSz="914400" rtl="0" eaLnBrk="1" latinLnBrk="0" hangingPunct="1">
        <a:lnSpc>
          <a:spcPct val="90000"/>
        </a:lnSpc>
        <a:spcBef>
          <a:spcPct val="0"/>
        </a:spcBef>
        <a:buNone/>
        <a:defRPr sz="4400" kern="1200">
          <a:solidFill>
            <a:schemeClr val="tx1"/>
          </a:solidFill>
          <a:latin typeface="印品黑体" panose="00000500000000000000" pitchFamily="2" charset="-122"/>
          <a:ea typeface="印品黑体" panose="00000500000000000000"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印品黑体" panose="00000500000000000000" pitchFamily="2" charset="-122"/>
          <a:ea typeface="印品黑体" panose="000005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印品黑体" panose="00000500000000000000" pitchFamily="2" charset="-122"/>
          <a:ea typeface="印品黑体" panose="00000500000000000000"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印品黑体" panose="00000500000000000000" pitchFamily="2" charset="-122"/>
          <a:ea typeface="印品黑体" panose="00000500000000000000"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印品黑体" panose="00000500000000000000"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印品黑体" panose="00000500000000000000"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l="-1000" r="-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印品黑体" panose="00000500000000000000" pitchFamily="2" charset="-122"/>
                <a:ea typeface="印品黑体" panose="00000500000000000000" pitchFamily="2" charset="-122"/>
              </a:defRPr>
            </a:lvl1pPr>
          </a:lstStyle>
          <a:p>
            <a:fld id="{D997B5FA-0921-464F-AAE1-844C04324D75}" type="datetimeFigureOut">
              <a:rPr lang="zh-CN" altLang="en-US" smtClean="0">
                <a:solidFill>
                  <a:prstClr val="black">
                    <a:tint val="75000"/>
                  </a:prstClr>
                </a:solidFill>
              </a:rPr>
              <a:pPr/>
              <a:t>2022/9/29</a:t>
            </a:fld>
            <a:endParaRPr lang="zh-CN" altLang="en-US" dirty="0">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印品黑体" panose="00000500000000000000" pitchFamily="2" charset="-122"/>
                <a:ea typeface="印品黑体" panose="00000500000000000000" pitchFamily="2"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印品黑体" panose="00000500000000000000" pitchFamily="2" charset="-122"/>
                <a:ea typeface="印品黑体" panose="00000500000000000000" pitchFamily="2" charset="-122"/>
              </a:defRPr>
            </a:lvl1pPr>
          </a:lstStyle>
          <a:p>
            <a:fld id="{565CE74E-AB26-4998-AD42-012C4C1AD076}" type="slidenum">
              <a:rPr lang="zh-CN" altLang="en-US" smtClean="0">
                <a:solidFill>
                  <a:prstClr val="black">
                    <a:tint val="75000"/>
                  </a:prstClr>
                </a:solidFill>
              </a:rPr>
              <a:pPr/>
              <a:t>‹#›</a:t>
            </a:fld>
            <a:endParaRPr lang="zh-CN" altLang="en-US" dirty="0">
              <a:solidFill>
                <a:prstClr val="black">
                  <a:tint val="75000"/>
                </a:prstClr>
              </a:solidFill>
            </a:endParaRPr>
          </a:p>
        </p:txBody>
      </p:sp>
      <p:pic>
        <p:nvPicPr>
          <p:cNvPr id="7" name="图片 6"/>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 y="4953"/>
            <a:ext cx="12192001" cy="6837589"/>
          </a:xfrm>
          <a:prstGeom prst="rect">
            <a:avLst/>
          </a:prstGeom>
        </p:spPr>
      </p:pic>
    </p:spTree>
    <p:extLst>
      <p:ext uri="{BB962C8B-B14F-4D97-AF65-F5344CB8AC3E}">
        <p14:creationId xmlns:p14="http://schemas.microsoft.com/office/powerpoint/2010/main" val="2992396027"/>
      </p:ext>
    </p:extLst>
  </p:cSld>
  <p:clrMap bg1="lt1" tx1="dk1" bg2="lt2" tx2="dk2" accent1="accent1" accent2="accent2" accent3="accent3" accent4="accent4" accent5="accent5" accent6="accent6" hlink="hlink" folHlink="folHlink"/>
  <p:sldLayoutIdLst>
    <p:sldLayoutId id="2147484132" r:id="rId1"/>
    <p:sldLayoutId id="2147484133" r:id="rId2"/>
    <p:sldLayoutId id="2147484134" r:id="rId3"/>
    <p:sldLayoutId id="2147484135" r:id="rId4"/>
    <p:sldLayoutId id="2147484136" r:id="rId5"/>
    <p:sldLayoutId id="2147484137" r:id="rId6"/>
    <p:sldLayoutId id="2147484138" r:id="rId7"/>
    <p:sldLayoutId id="2147484139" r:id="rId8"/>
    <p:sldLayoutId id="2147484140" r:id="rId9"/>
    <p:sldLayoutId id="2147484141" r:id="rId10"/>
    <p:sldLayoutId id="2147484142" r:id="rId11"/>
    <p:sldLayoutId id="2147484143" r:id="rId12"/>
  </p:sldLayoutIdLst>
  <p:txStyles>
    <p:titleStyle>
      <a:lvl1pPr algn="l" defTabSz="914400" rtl="0" eaLnBrk="1" latinLnBrk="0" hangingPunct="1">
        <a:lnSpc>
          <a:spcPct val="90000"/>
        </a:lnSpc>
        <a:spcBef>
          <a:spcPct val="0"/>
        </a:spcBef>
        <a:buNone/>
        <a:defRPr sz="4400" kern="1200">
          <a:solidFill>
            <a:schemeClr val="tx1"/>
          </a:solidFill>
          <a:latin typeface="印品黑体" panose="00000500000000000000" pitchFamily="2" charset="-122"/>
          <a:ea typeface="印品黑体" panose="00000500000000000000"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印品黑体" panose="00000500000000000000" pitchFamily="2" charset="-122"/>
          <a:ea typeface="印品黑体" panose="000005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印品黑体" panose="00000500000000000000" pitchFamily="2" charset="-122"/>
          <a:ea typeface="印品黑体" panose="00000500000000000000"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印品黑体" panose="00000500000000000000" pitchFamily="2" charset="-122"/>
          <a:ea typeface="印品黑体" panose="00000500000000000000"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印品黑体" panose="00000500000000000000"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印品黑体" panose="00000500000000000000"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l="-1000" r="-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印品黑体" panose="00000500000000000000" pitchFamily="2" charset="-122"/>
                <a:ea typeface="印品黑体" panose="00000500000000000000" pitchFamily="2" charset="-122"/>
              </a:defRPr>
            </a:lvl1pPr>
          </a:lstStyle>
          <a:p>
            <a:fld id="{D997B5FA-0921-464F-AAE1-844C04324D75}" type="datetimeFigureOut">
              <a:rPr lang="zh-CN" altLang="en-US" smtClean="0">
                <a:solidFill>
                  <a:prstClr val="black">
                    <a:tint val="75000"/>
                  </a:prstClr>
                </a:solidFill>
              </a:rPr>
              <a:pPr/>
              <a:t>2022/9/29</a:t>
            </a:fld>
            <a:endParaRPr lang="zh-CN" altLang="en-US" dirty="0">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印品黑体" panose="00000500000000000000" pitchFamily="2" charset="-122"/>
                <a:ea typeface="印品黑体" panose="00000500000000000000" pitchFamily="2"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印品黑体" panose="00000500000000000000" pitchFamily="2" charset="-122"/>
                <a:ea typeface="印品黑体" panose="00000500000000000000" pitchFamily="2" charset="-122"/>
              </a:defRPr>
            </a:lvl1pPr>
          </a:lstStyle>
          <a:p>
            <a:fld id="{565CE74E-AB26-4998-AD42-012C4C1AD076}" type="slidenum">
              <a:rPr lang="zh-CN" altLang="en-US" smtClean="0">
                <a:solidFill>
                  <a:prstClr val="black">
                    <a:tint val="75000"/>
                  </a:prstClr>
                </a:solidFill>
              </a:rPr>
              <a:pPr/>
              <a:t>‹#›</a:t>
            </a:fld>
            <a:endParaRPr lang="zh-CN" altLang="en-US" dirty="0">
              <a:solidFill>
                <a:prstClr val="black">
                  <a:tint val="75000"/>
                </a:prstClr>
              </a:solidFill>
            </a:endParaRPr>
          </a:p>
        </p:txBody>
      </p:sp>
      <p:pic>
        <p:nvPicPr>
          <p:cNvPr id="7" name="图片 6"/>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 y="4953"/>
            <a:ext cx="12192001" cy="6837589"/>
          </a:xfrm>
          <a:prstGeom prst="rect">
            <a:avLst/>
          </a:prstGeom>
        </p:spPr>
      </p:pic>
    </p:spTree>
    <p:extLst>
      <p:ext uri="{BB962C8B-B14F-4D97-AF65-F5344CB8AC3E}">
        <p14:creationId xmlns:p14="http://schemas.microsoft.com/office/powerpoint/2010/main" val="3075781422"/>
      </p:ext>
    </p:extLst>
  </p:cSld>
  <p:clrMap bg1="lt1" tx1="dk1" bg2="lt2" tx2="dk2" accent1="accent1" accent2="accent2" accent3="accent3" accent4="accent4" accent5="accent5" accent6="accent6" hlink="hlink" folHlink="folHlink"/>
  <p:sldLayoutIdLst>
    <p:sldLayoutId id="2147484145" r:id="rId1"/>
    <p:sldLayoutId id="2147484146" r:id="rId2"/>
    <p:sldLayoutId id="2147484147" r:id="rId3"/>
    <p:sldLayoutId id="2147484148" r:id="rId4"/>
    <p:sldLayoutId id="2147484149" r:id="rId5"/>
    <p:sldLayoutId id="2147484150" r:id="rId6"/>
    <p:sldLayoutId id="2147484151" r:id="rId7"/>
    <p:sldLayoutId id="2147484152" r:id="rId8"/>
    <p:sldLayoutId id="2147484153" r:id="rId9"/>
    <p:sldLayoutId id="2147484154" r:id="rId10"/>
    <p:sldLayoutId id="2147484155" r:id="rId11"/>
    <p:sldLayoutId id="2147484156" r:id="rId12"/>
  </p:sldLayoutIdLst>
  <p:txStyles>
    <p:titleStyle>
      <a:lvl1pPr algn="l" defTabSz="914400" rtl="0" eaLnBrk="1" latinLnBrk="0" hangingPunct="1">
        <a:lnSpc>
          <a:spcPct val="90000"/>
        </a:lnSpc>
        <a:spcBef>
          <a:spcPct val="0"/>
        </a:spcBef>
        <a:buNone/>
        <a:defRPr sz="4400" kern="1200">
          <a:solidFill>
            <a:schemeClr val="tx1"/>
          </a:solidFill>
          <a:latin typeface="印品黑体" panose="00000500000000000000" pitchFamily="2" charset="-122"/>
          <a:ea typeface="印品黑体" panose="00000500000000000000"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印品黑体" panose="00000500000000000000" pitchFamily="2" charset="-122"/>
          <a:ea typeface="印品黑体" panose="000005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印品黑体" panose="00000500000000000000" pitchFamily="2" charset="-122"/>
          <a:ea typeface="印品黑体" panose="00000500000000000000"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印品黑体" panose="00000500000000000000" pitchFamily="2" charset="-122"/>
          <a:ea typeface="印品黑体" panose="00000500000000000000"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印品黑体" panose="00000500000000000000"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印品黑体" panose="00000500000000000000"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l="-1000" r="-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印品黑体" panose="00000500000000000000" pitchFamily="2" charset="-122"/>
                <a:ea typeface="印品黑体" panose="00000500000000000000" pitchFamily="2" charset="-122"/>
              </a:defRPr>
            </a:lvl1pPr>
          </a:lstStyle>
          <a:p>
            <a:fld id="{D997B5FA-0921-464F-AAE1-844C04324D75}" type="datetimeFigureOut">
              <a:rPr lang="zh-CN" altLang="en-US" smtClean="0">
                <a:solidFill>
                  <a:prstClr val="black">
                    <a:tint val="75000"/>
                  </a:prstClr>
                </a:solidFill>
              </a:rPr>
              <a:pPr/>
              <a:t>2022/9/29</a:t>
            </a:fld>
            <a:endParaRPr lang="zh-CN" altLang="en-US" dirty="0">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印品黑体" panose="00000500000000000000" pitchFamily="2" charset="-122"/>
                <a:ea typeface="印品黑体" panose="00000500000000000000" pitchFamily="2"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印品黑体" panose="00000500000000000000" pitchFamily="2" charset="-122"/>
                <a:ea typeface="印品黑体" panose="00000500000000000000" pitchFamily="2" charset="-122"/>
              </a:defRPr>
            </a:lvl1pPr>
          </a:lstStyle>
          <a:p>
            <a:fld id="{565CE74E-AB26-4998-AD42-012C4C1AD076}" type="slidenum">
              <a:rPr lang="zh-CN" altLang="en-US" smtClean="0">
                <a:solidFill>
                  <a:prstClr val="black">
                    <a:tint val="75000"/>
                  </a:prstClr>
                </a:solidFill>
              </a:rPr>
              <a:pPr/>
              <a:t>‹#›</a:t>
            </a:fld>
            <a:endParaRPr lang="zh-CN" altLang="en-US" dirty="0">
              <a:solidFill>
                <a:prstClr val="black">
                  <a:tint val="75000"/>
                </a:prstClr>
              </a:solidFill>
            </a:endParaRPr>
          </a:p>
        </p:txBody>
      </p:sp>
      <p:pic>
        <p:nvPicPr>
          <p:cNvPr id="7" name="图片 6"/>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 y="4953"/>
            <a:ext cx="12192001" cy="6837589"/>
          </a:xfrm>
          <a:prstGeom prst="rect">
            <a:avLst/>
          </a:prstGeom>
        </p:spPr>
      </p:pic>
    </p:spTree>
    <p:extLst>
      <p:ext uri="{BB962C8B-B14F-4D97-AF65-F5344CB8AC3E}">
        <p14:creationId xmlns:p14="http://schemas.microsoft.com/office/powerpoint/2010/main" val="4271680293"/>
      </p:ext>
    </p:extLst>
  </p:cSld>
  <p:clrMap bg1="lt1" tx1="dk1" bg2="lt2" tx2="dk2" accent1="accent1" accent2="accent2" accent3="accent3" accent4="accent4" accent5="accent5" accent6="accent6" hlink="hlink" folHlink="folHlink"/>
  <p:sldLayoutIdLst>
    <p:sldLayoutId id="2147484158" r:id="rId1"/>
    <p:sldLayoutId id="2147484159" r:id="rId2"/>
    <p:sldLayoutId id="2147484160" r:id="rId3"/>
    <p:sldLayoutId id="2147484161" r:id="rId4"/>
    <p:sldLayoutId id="2147484162" r:id="rId5"/>
    <p:sldLayoutId id="2147484163" r:id="rId6"/>
    <p:sldLayoutId id="2147484164" r:id="rId7"/>
    <p:sldLayoutId id="2147484165" r:id="rId8"/>
    <p:sldLayoutId id="2147484166" r:id="rId9"/>
    <p:sldLayoutId id="2147484167" r:id="rId10"/>
    <p:sldLayoutId id="2147484168" r:id="rId11"/>
    <p:sldLayoutId id="2147484169" r:id="rId12"/>
  </p:sldLayoutIdLst>
  <p:txStyles>
    <p:titleStyle>
      <a:lvl1pPr algn="l" defTabSz="914400" rtl="0" eaLnBrk="1" latinLnBrk="0" hangingPunct="1">
        <a:lnSpc>
          <a:spcPct val="90000"/>
        </a:lnSpc>
        <a:spcBef>
          <a:spcPct val="0"/>
        </a:spcBef>
        <a:buNone/>
        <a:defRPr sz="4400" kern="1200">
          <a:solidFill>
            <a:schemeClr val="tx1"/>
          </a:solidFill>
          <a:latin typeface="印品黑体" panose="00000500000000000000" pitchFamily="2" charset="-122"/>
          <a:ea typeface="印品黑体" panose="00000500000000000000"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印品黑体" panose="00000500000000000000" pitchFamily="2" charset="-122"/>
          <a:ea typeface="印品黑体" panose="000005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印品黑体" panose="00000500000000000000" pitchFamily="2" charset="-122"/>
          <a:ea typeface="印品黑体" panose="00000500000000000000"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印品黑体" panose="00000500000000000000" pitchFamily="2" charset="-122"/>
          <a:ea typeface="印品黑体" panose="00000500000000000000"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印品黑体" panose="00000500000000000000"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印品黑体" panose="00000500000000000000"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29000"/>
          </a:schemeClr>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5625" tIns="22808" rIns="45625" bIns="22808" rtlCol="0" anchor="ctr"/>
          <a:lstStyle/>
          <a:p>
            <a:pPr marL="0" marR="0" lvl="0" indent="0" algn="ctr" defTabSz="1084104" rtl="0" eaLnBrk="1" fontAlgn="auto" latinLnBrk="0" hangingPunct="1">
              <a:lnSpc>
                <a:spcPct val="100000"/>
              </a:lnSpc>
              <a:spcBef>
                <a:spcPts val="0"/>
              </a:spcBef>
              <a:spcAft>
                <a:spcPts val="0"/>
              </a:spcAft>
              <a:buClrTx/>
              <a:buSzTx/>
              <a:buFontTx/>
              <a:buNone/>
              <a:tabLst/>
              <a:defRPr/>
            </a:pPr>
            <a:endParaRPr kumimoji="0" lang="en-US" sz="2133"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480750762"/>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4" r:id="rId3"/>
    <p:sldLayoutId id="2147483735" r:id="rId4"/>
  </p:sldLayoutIdLst>
  <p:timing>
    <p:tnLst>
      <p:par>
        <p:cTn id="1" dur="indefinite" restart="never" nodeType="tmRoot"/>
      </p:par>
    </p:tnLst>
  </p:timing>
  <p:txStyles>
    <p:titleStyle>
      <a:lvl1pPr algn="ctr" defTabSz="1084104" rtl="0" eaLnBrk="1" latinLnBrk="0" hangingPunct="1">
        <a:spcBef>
          <a:spcPct val="0"/>
        </a:spcBef>
        <a:buNone/>
        <a:defRPr sz="5198" kern="1200">
          <a:solidFill>
            <a:schemeClr val="tx1"/>
          </a:solidFill>
          <a:latin typeface="+mj-lt"/>
          <a:ea typeface="+mj-ea"/>
          <a:cs typeface="+mj-cs"/>
        </a:defRPr>
      </a:lvl1pPr>
    </p:titleStyle>
    <p:bodyStyle>
      <a:lvl1pPr marL="406542" indent="-406542" algn="l" defTabSz="1084104" rtl="0" eaLnBrk="1" latinLnBrk="0" hangingPunct="1">
        <a:spcBef>
          <a:spcPct val="20000"/>
        </a:spcBef>
        <a:buFont typeface="Arial" pitchFamily="34" charset="0"/>
        <a:buChar char="•"/>
        <a:defRPr sz="3732" kern="1200">
          <a:solidFill>
            <a:schemeClr val="tx1"/>
          </a:solidFill>
          <a:latin typeface="+mn-lt"/>
          <a:ea typeface="+mn-ea"/>
          <a:cs typeface="+mn-cs"/>
        </a:defRPr>
      </a:lvl1pPr>
      <a:lvl2pPr marL="880807" indent="-338814" algn="l" defTabSz="1084104" rtl="0" eaLnBrk="1" latinLnBrk="0" hangingPunct="1">
        <a:spcBef>
          <a:spcPct val="20000"/>
        </a:spcBef>
        <a:buFont typeface="Arial" pitchFamily="34" charset="0"/>
        <a:buChar char="–"/>
        <a:defRPr sz="3332" kern="1200">
          <a:solidFill>
            <a:schemeClr val="tx1"/>
          </a:solidFill>
          <a:latin typeface="+mn-lt"/>
          <a:ea typeface="+mn-ea"/>
          <a:cs typeface="+mn-cs"/>
        </a:defRPr>
      </a:lvl2pPr>
      <a:lvl3pPr marL="1355077" indent="-271028" algn="l" defTabSz="1084104" rtl="0" eaLnBrk="1" latinLnBrk="0" hangingPunct="1">
        <a:spcBef>
          <a:spcPct val="20000"/>
        </a:spcBef>
        <a:buFont typeface="Arial" pitchFamily="34" charset="0"/>
        <a:buChar char="•"/>
        <a:defRPr sz="2799" kern="1200">
          <a:solidFill>
            <a:schemeClr val="tx1"/>
          </a:solidFill>
          <a:latin typeface="+mn-lt"/>
          <a:ea typeface="+mn-ea"/>
          <a:cs typeface="+mn-cs"/>
        </a:defRPr>
      </a:lvl3pPr>
      <a:lvl4pPr marL="1897074" indent="-271028" algn="l" defTabSz="1084104" rtl="0" eaLnBrk="1" latinLnBrk="0" hangingPunct="1">
        <a:spcBef>
          <a:spcPct val="20000"/>
        </a:spcBef>
        <a:buFont typeface="Arial" pitchFamily="34" charset="0"/>
        <a:buChar char="–"/>
        <a:defRPr sz="2399" kern="1200">
          <a:solidFill>
            <a:schemeClr val="tx1"/>
          </a:solidFill>
          <a:latin typeface="+mn-lt"/>
          <a:ea typeface="+mn-ea"/>
          <a:cs typeface="+mn-cs"/>
        </a:defRPr>
      </a:lvl4pPr>
      <a:lvl5pPr marL="2439238" indent="-271028" algn="l" defTabSz="1084104" rtl="0" eaLnBrk="1" latinLnBrk="0" hangingPunct="1">
        <a:spcBef>
          <a:spcPct val="20000"/>
        </a:spcBef>
        <a:buFont typeface="Arial" pitchFamily="34" charset="0"/>
        <a:buChar char="»"/>
        <a:defRPr sz="2399" kern="1200">
          <a:solidFill>
            <a:schemeClr val="tx1"/>
          </a:solidFill>
          <a:latin typeface="+mn-lt"/>
          <a:ea typeface="+mn-ea"/>
          <a:cs typeface="+mn-cs"/>
        </a:defRPr>
      </a:lvl5pPr>
      <a:lvl6pPr marL="2981181" indent="-271028" algn="l" defTabSz="1084104"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23236" indent="-271028" algn="l" defTabSz="1084104"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65277" indent="-271028" algn="l" defTabSz="1084104"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07229" indent="-271028" algn="l" defTabSz="1084104"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en-US"/>
      </a:defPPr>
      <a:lvl1pPr marL="0" algn="l" defTabSz="1084104" rtl="0" eaLnBrk="1" latinLnBrk="0" hangingPunct="1">
        <a:defRPr sz="2133" kern="1200">
          <a:solidFill>
            <a:schemeClr val="tx1"/>
          </a:solidFill>
          <a:latin typeface="+mn-lt"/>
          <a:ea typeface="+mn-ea"/>
          <a:cs typeface="+mn-cs"/>
        </a:defRPr>
      </a:lvl1pPr>
      <a:lvl2pPr marL="542056" algn="l" defTabSz="1084104" rtl="0" eaLnBrk="1" latinLnBrk="0" hangingPunct="1">
        <a:defRPr sz="2133" kern="1200">
          <a:solidFill>
            <a:schemeClr val="tx1"/>
          </a:solidFill>
          <a:latin typeface="+mn-lt"/>
          <a:ea typeface="+mn-ea"/>
          <a:cs typeface="+mn-cs"/>
        </a:defRPr>
      </a:lvl2pPr>
      <a:lvl3pPr marL="1084104" algn="l" defTabSz="1084104" rtl="0" eaLnBrk="1" latinLnBrk="0" hangingPunct="1">
        <a:defRPr sz="2133" kern="1200">
          <a:solidFill>
            <a:schemeClr val="tx1"/>
          </a:solidFill>
          <a:latin typeface="+mn-lt"/>
          <a:ea typeface="+mn-ea"/>
          <a:cs typeface="+mn-cs"/>
        </a:defRPr>
      </a:lvl3pPr>
      <a:lvl4pPr marL="1626161" algn="l" defTabSz="1084104" rtl="0" eaLnBrk="1" latinLnBrk="0" hangingPunct="1">
        <a:defRPr sz="2133" kern="1200">
          <a:solidFill>
            <a:schemeClr val="tx1"/>
          </a:solidFill>
          <a:latin typeface="+mn-lt"/>
          <a:ea typeface="+mn-ea"/>
          <a:cs typeface="+mn-cs"/>
        </a:defRPr>
      </a:lvl4pPr>
      <a:lvl5pPr marL="2168155" algn="l" defTabSz="1084104" rtl="0" eaLnBrk="1" latinLnBrk="0" hangingPunct="1">
        <a:defRPr sz="2133" kern="1200">
          <a:solidFill>
            <a:schemeClr val="tx1"/>
          </a:solidFill>
          <a:latin typeface="+mn-lt"/>
          <a:ea typeface="+mn-ea"/>
          <a:cs typeface="+mn-cs"/>
        </a:defRPr>
      </a:lvl5pPr>
      <a:lvl6pPr marL="2710155" algn="l" defTabSz="1084104" rtl="0" eaLnBrk="1" latinLnBrk="0" hangingPunct="1">
        <a:defRPr sz="2133" kern="1200">
          <a:solidFill>
            <a:schemeClr val="tx1"/>
          </a:solidFill>
          <a:latin typeface="+mn-lt"/>
          <a:ea typeface="+mn-ea"/>
          <a:cs typeface="+mn-cs"/>
        </a:defRPr>
      </a:lvl6pPr>
      <a:lvl7pPr marL="3252208" algn="l" defTabSz="1084104" rtl="0" eaLnBrk="1" latinLnBrk="0" hangingPunct="1">
        <a:defRPr sz="2133" kern="1200">
          <a:solidFill>
            <a:schemeClr val="tx1"/>
          </a:solidFill>
          <a:latin typeface="+mn-lt"/>
          <a:ea typeface="+mn-ea"/>
          <a:cs typeface="+mn-cs"/>
        </a:defRPr>
      </a:lvl7pPr>
      <a:lvl8pPr marL="3794261" algn="l" defTabSz="1084104" rtl="0" eaLnBrk="1" latinLnBrk="0" hangingPunct="1">
        <a:defRPr sz="2133" kern="1200">
          <a:solidFill>
            <a:schemeClr val="tx1"/>
          </a:solidFill>
          <a:latin typeface="+mn-lt"/>
          <a:ea typeface="+mn-ea"/>
          <a:cs typeface="+mn-cs"/>
        </a:defRPr>
      </a:lvl8pPr>
      <a:lvl9pPr marL="4336313" algn="l" defTabSz="1084104" rtl="0" eaLnBrk="1" latinLnBrk="0" hangingPunct="1">
        <a:defRPr sz="2133"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67CAB675-0451-46BA-B838-2996E7357EA3}" type="datetimeFigureOut">
              <a:rPr lang="en-US" smtClean="0">
                <a:solidFill>
                  <a:prstClr val="black">
                    <a:tint val="75000"/>
                  </a:prstClr>
                </a:solidFill>
              </a:rPr>
              <a:pPr/>
              <a:t>9/29/2022</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2A664AD2-069D-416A-AF7A-E600FA375D8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79328030"/>
      </p:ext>
    </p:extLst>
  </p:cSld>
  <p:clrMap bg1="lt1" tx1="dk1" bg2="lt2" tx2="dk2" accent1="accent1" accent2="accent2" accent3="accent3" accent4="accent4" accent5="accent5" accent6="accent6" hlink="hlink" folHlink="folHlink"/>
  <p:sldLayoutIdLst>
    <p:sldLayoutId id="2147484171" r:id="rId1"/>
    <p:sldLayoutId id="2147484172" r:id="rId2"/>
    <p:sldLayoutId id="2147484173" r:id="rId3"/>
    <p:sldLayoutId id="2147484174" r:id="rId4"/>
    <p:sldLayoutId id="2147484175" r:id="rId5"/>
    <p:sldLayoutId id="2147484176" r:id="rId6"/>
    <p:sldLayoutId id="2147484177" r:id="rId7"/>
    <p:sldLayoutId id="2147484178" r:id="rId8"/>
    <p:sldLayoutId id="2147484179" r:id="rId9"/>
    <p:sldLayoutId id="2147484180" r:id="rId10"/>
    <p:sldLayoutId id="2147484181" r:id="rId11"/>
  </p:sldLayoutIdLst>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8" name="Picture 3"/>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a:off x="12457897" y="-3261555"/>
            <a:ext cx="12190263"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08856178"/>
      </p:ext>
    </p:extLst>
  </p:cSld>
  <p:clrMap bg1="lt1" tx1="dk1" bg2="lt2" tx2="dk2" accent1="accent1" accent2="accent2" accent3="accent3" accent4="accent4" accent5="accent5" accent6="accent6" hlink="hlink" folHlink="folHlink"/>
  <p:sldLayoutIdLst>
    <p:sldLayoutId id="2147484183" r:id="rId1"/>
    <p:sldLayoutId id="2147484184" r:id="rId2"/>
    <p:sldLayoutId id="2147484185" r:id="rId3"/>
    <p:sldLayoutId id="2147484186" r:id="rId4"/>
    <p:sldLayoutId id="2147484187" r:id="rId5"/>
    <p:sldLayoutId id="2147484188" r:id="rId6"/>
    <p:sldLayoutId id="2147484189" r:id="rId7"/>
    <p:sldLayoutId id="2147484190" r:id="rId8"/>
    <p:sldLayoutId id="2147484191" r:id="rId9"/>
  </p:sldLayoutIdLst>
  <p:timing>
    <p:tnLst>
      <p:par>
        <p:cTn id="1" dur="indefinite" restart="never" nodeType="tmRoot"/>
      </p:par>
    </p:tnLst>
  </p:timing>
  <p:txStyles>
    <p:titleStyle>
      <a:lvl1pPr algn="ctr" defTabSz="1086632" rtl="0" eaLnBrk="1" latinLnBrk="0" hangingPunct="1">
        <a:spcBef>
          <a:spcPct val="0"/>
        </a:spcBef>
        <a:buNone/>
        <a:defRPr sz="5200" kern="1200">
          <a:solidFill>
            <a:schemeClr val="tx1"/>
          </a:solidFill>
          <a:latin typeface="+mj-lt"/>
          <a:ea typeface="+mj-ea"/>
          <a:cs typeface="+mj-cs"/>
        </a:defRPr>
      </a:lvl1pPr>
    </p:titleStyle>
    <p:bodyStyle>
      <a:lvl1pPr marL="407652" indent="-407652" algn="l" defTabSz="1086632"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1pPr>
      <a:lvl2pPr marL="883135" indent="-339502" algn="l" defTabSz="1086632" rtl="0" eaLnBrk="1" latinLnBrk="0" hangingPunct="1">
        <a:spcBef>
          <a:spcPct val="20000"/>
        </a:spcBef>
        <a:buFont typeface="Arial" panose="020B0604020202020204" pitchFamily="34" charset="0"/>
        <a:buChar char="–"/>
        <a:defRPr sz="3333" kern="1200">
          <a:solidFill>
            <a:schemeClr val="tx1"/>
          </a:solidFill>
          <a:latin typeface="+mn-lt"/>
          <a:ea typeface="+mn-ea"/>
          <a:cs typeface="+mn-cs"/>
        </a:defRPr>
      </a:lvl2pPr>
      <a:lvl3pPr marL="1358619" indent="-271661" algn="l" defTabSz="1086632"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1901931" indent="-271661" algn="l" defTabSz="10866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45594" indent="-271661" algn="l" defTabSz="10866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88897" indent="-271661" algn="l" defTabSz="10866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2540" indent="-271661" algn="l" defTabSz="10866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75853" indent="-271661" algn="l" defTabSz="10866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19167" indent="-271661" algn="l" defTabSz="10866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086632" rtl="0" eaLnBrk="1" latinLnBrk="0" hangingPunct="1">
        <a:defRPr sz="2133" kern="1200">
          <a:solidFill>
            <a:schemeClr val="tx1"/>
          </a:solidFill>
          <a:latin typeface="+mn-lt"/>
          <a:ea typeface="+mn-ea"/>
          <a:cs typeface="+mn-cs"/>
        </a:defRPr>
      </a:lvl1pPr>
      <a:lvl2pPr marL="543322" algn="l" defTabSz="1086632" rtl="0" eaLnBrk="1" latinLnBrk="0" hangingPunct="1">
        <a:defRPr sz="2133" kern="1200">
          <a:solidFill>
            <a:schemeClr val="tx1"/>
          </a:solidFill>
          <a:latin typeface="+mn-lt"/>
          <a:ea typeface="+mn-ea"/>
          <a:cs typeface="+mn-cs"/>
        </a:defRPr>
      </a:lvl2pPr>
      <a:lvl3pPr marL="1086947" algn="l" defTabSz="1086632" rtl="0" eaLnBrk="1" latinLnBrk="0" hangingPunct="1">
        <a:defRPr sz="2133" kern="1200">
          <a:solidFill>
            <a:schemeClr val="tx1"/>
          </a:solidFill>
          <a:latin typeface="+mn-lt"/>
          <a:ea typeface="+mn-ea"/>
          <a:cs typeface="+mn-cs"/>
        </a:defRPr>
      </a:lvl3pPr>
      <a:lvl4pPr marL="1630289" algn="l" defTabSz="1086632" rtl="0" eaLnBrk="1" latinLnBrk="0" hangingPunct="1">
        <a:defRPr sz="2133" kern="1200">
          <a:solidFill>
            <a:schemeClr val="tx1"/>
          </a:solidFill>
          <a:latin typeface="+mn-lt"/>
          <a:ea typeface="+mn-ea"/>
          <a:cs typeface="+mn-cs"/>
        </a:defRPr>
      </a:lvl4pPr>
      <a:lvl5pPr marL="2173922" algn="l" defTabSz="1086632" rtl="0" eaLnBrk="1" latinLnBrk="0" hangingPunct="1">
        <a:defRPr sz="2133" kern="1200">
          <a:solidFill>
            <a:schemeClr val="tx1"/>
          </a:solidFill>
          <a:latin typeface="+mn-lt"/>
          <a:ea typeface="+mn-ea"/>
          <a:cs typeface="+mn-cs"/>
        </a:defRPr>
      </a:lvl5pPr>
      <a:lvl6pPr marL="2717236" algn="l" defTabSz="1086632" rtl="0" eaLnBrk="1" latinLnBrk="0" hangingPunct="1">
        <a:defRPr sz="2133" kern="1200">
          <a:solidFill>
            <a:schemeClr val="tx1"/>
          </a:solidFill>
          <a:latin typeface="+mn-lt"/>
          <a:ea typeface="+mn-ea"/>
          <a:cs typeface="+mn-cs"/>
        </a:defRPr>
      </a:lvl6pPr>
      <a:lvl7pPr marL="3260558" algn="l" defTabSz="1086632" rtl="0" eaLnBrk="1" latinLnBrk="0" hangingPunct="1">
        <a:defRPr sz="2133" kern="1200">
          <a:solidFill>
            <a:schemeClr val="tx1"/>
          </a:solidFill>
          <a:latin typeface="+mn-lt"/>
          <a:ea typeface="+mn-ea"/>
          <a:cs typeface="+mn-cs"/>
        </a:defRPr>
      </a:lvl7pPr>
      <a:lvl8pPr marL="3804201" algn="l" defTabSz="1086632" rtl="0" eaLnBrk="1" latinLnBrk="0" hangingPunct="1">
        <a:defRPr sz="2133" kern="1200">
          <a:solidFill>
            <a:schemeClr val="tx1"/>
          </a:solidFill>
          <a:latin typeface="+mn-lt"/>
          <a:ea typeface="+mn-ea"/>
          <a:cs typeface="+mn-cs"/>
        </a:defRPr>
      </a:lvl8pPr>
      <a:lvl9pPr marL="4347522" algn="l" defTabSz="1086632" rtl="0" eaLnBrk="1" latinLnBrk="0" hangingPunct="1">
        <a:defRPr sz="2133"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29000"/>
          </a:schemeClr>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5625" tIns="22808" rIns="45625" bIns="22808" rtlCol="0" anchor="ctr"/>
          <a:lstStyle/>
          <a:p>
            <a:pPr marL="0" marR="0" lvl="0" indent="0" algn="ctr" defTabSz="1084104" rtl="0" eaLnBrk="1" fontAlgn="auto" latinLnBrk="0" hangingPunct="1">
              <a:lnSpc>
                <a:spcPct val="100000"/>
              </a:lnSpc>
              <a:spcBef>
                <a:spcPts val="0"/>
              </a:spcBef>
              <a:spcAft>
                <a:spcPts val="0"/>
              </a:spcAft>
              <a:buClrTx/>
              <a:buSzTx/>
              <a:buFontTx/>
              <a:buNone/>
              <a:tabLst/>
              <a:defRPr/>
            </a:pPr>
            <a:endParaRPr kumimoji="0" lang="en-US" sz="2133"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786746618"/>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40" r:id="rId3"/>
    <p:sldLayoutId id="2147483741" r:id="rId4"/>
  </p:sldLayoutIdLst>
  <p:timing>
    <p:tnLst>
      <p:par>
        <p:cTn id="1" dur="indefinite" restart="never" nodeType="tmRoot"/>
      </p:par>
    </p:tnLst>
  </p:timing>
  <p:txStyles>
    <p:titleStyle>
      <a:lvl1pPr algn="ctr" defTabSz="1084104" rtl="0" eaLnBrk="1" latinLnBrk="0" hangingPunct="1">
        <a:spcBef>
          <a:spcPct val="0"/>
        </a:spcBef>
        <a:buNone/>
        <a:defRPr sz="5198" kern="1200">
          <a:solidFill>
            <a:schemeClr val="tx1"/>
          </a:solidFill>
          <a:latin typeface="+mj-lt"/>
          <a:ea typeface="+mj-ea"/>
          <a:cs typeface="+mj-cs"/>
        </a:defRPr>
      </a:lvl1pPr>
    </p:titleStyle>
    <p:bodyStyle>
      <a:lvl1pPr marL="406542" indent="-406542" algn="l" defTabSz="1084104" rtl="0" eaLnBrk="1" latinLnBrk="0" hangingPunct="1">
        <a:spcBef>
          <a:spcPct val="20000"/>
        </a:spcBef>
        <a:buFont typeface="Arial" pitchFamily="34" charset="0"/>
        <a:buChar char="•"/>
        <a:defRPr sz="3732" kern="1200">
          <a:solidFill>
            <a:schemeClr val="tx1"/>
          </a:solidFill>
          <a:latin typeface="+mn-lt"/>
          <a:ea typeface="+mn-ea"/>
          <a:cs typeface="+mn-cs"/>
        </a:defRPr>
      </a:lvl1pPr>
      <a:lvl2pPr marL="880807" indent="-338814" algn="l" defTabSz="1084104" rtl="0" eaLnBrk="1" latinLnBrk="0" hangingPunct="1">
        <a:spcBef>
          <a:spcPct val="20000"/>
        </a:spcBef>
        <a:buFont typeface="Arial" pitchFamily="34" charset="0"/>
        <a:buChar char="–"/>
        <a:defRPr sz="3332" kern="1200">
          <a:solidFill>
            <a:schemeClr val="tx1"/>
          </a:solidFill>
          <a:latin typeface="+mn-lt"/>
          <a:ea typeface="+mn-ea"/>
          <a:cs typeface="+mn-cs"/>
        </a:defRPr>
      </a:lvl2pPr>
      <a:lvl3pPr marL="1355077" indent="-271028" algn="l" defTabSz="1084104" rtl="0" eaLnBrk="1" latinLnBrk="0" hangingPunct="1">
        <a:spcBef>
          <a:spcPct val="20000"/>
        </a:spcBef>
        <a:buFont typeface="Arial" pitchFamily="34" charset="0"/>
        <a:buChar char="•"/>
        <a:defRPr sz="2799" kern="1200">
          <a:solidFill>
            <a:schemeClr val="tx1"/>
          </a:solidFill>
          <a:latin typeface="+mn-lt"/>
          <a:ea typeface="+mn-ea"/>
          <a:cs typeface="+mn-cs"/>
        </a:defRPr>
      </a:lvl3pPr>
      <a:lvl4pPr marL="1897074" indent="-271028" algn="l" defTabSz="1084104" rtl="0" eaLnBrk="1" latinLnBrk="0" hangingPunct="1">
        <a:spcBef>
          <a:spcPct val="20000"/>
        </a:spcBef>
        <a:buFont typeface="Arial" pitchFamily="34" charset="0"/>
        <a:buChar char="–"/>
        <a:defRPr sz="2399" kern="1200">
          <a:solidFill>
            <a:schemeClr val="tx1"/>
          </a:solidFill>
          <a:latin typeface="+mn-lt"/>
          <a:ea typeface="+mn-ea"/>
          <a:cs typeface="+mn-cs"/>
        </a:defRPr>
      </a:lvl4pPr>
      <a:lvl5pPr marL="2439238" indent="-271028" algn="l" defTabSz="1084104" rtl="0" eaLnBrk="1" latinLnBrk="0" hangingPunct="1">
        <a:spcBef>
          <a:spcPct val="20000"/>
        </a:spcBef>
        <a:buFont typeface="Arial" pitchFamily="34" charset="0"/>
        <a:buChar char="»"/>
        <a:defRPr sz="2399" kern="1200">
          <a:solidFill>
            <a:schemeClr val="tx1"/>
          </a:solidFill>
          <a:latin typeface="+mn-lt"/>
          <a:ea typeface="+mn-ea"/>
          <a:cs typeface="+mn-cs"/>
        </a:defRPr>
      </a:lvl5pPr>
      <a:lvl6pPr marL="2981181" indent="-271028" algn="l" defTabSz="1084104"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23236" indent="-271028" algn="l" defTabSz="1084104"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65277" indent="-271028" algn="l" defTabSz="1084104"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07229" indent="-271028" algn="l" defTabSz="1084104"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en-US"/>
      </a:defPPr>
      <a:lvl1pPr marL="0" algn="l" defTabSz="1084104" rtl="0" eaLnBrk="1" latinLnBrk="0" hangingPunct="1">
        <a:defRPr sz="2133" kern="1200">
          <a:solidFill>
            <a:schemeClr val="tx1"/>
          </a:solidFill>
          <a:latin typeface="+mn-lt"/>
          <a:ea typeface="+mn-ea"/>
          <a:cs typeface="+mn-cs"/>
        </a:defRPr>
      </a:lvl1pPr>
      <a:lvl2pPr marL="542056" algn="l" defTabSz="1084104" rtl="0" eaLnBrk="1" latinLnBrk="0" hangingPunct="1">
        <a:defRPr sz="2133" kern="1200">
          <a:solidFill>
            <a:schemeClr val="tx1"/>
          </a:solidFill>
          <a:latin typeface="+mn-lt"/>
          <a:ea typeface="+mn-ea"/>
          <a:cs typeface="+mn-cs"/>
        </a:defRPr>
      </a:lvl2pPr>
      <a:lvl3pPr marL="1084104" algn="l" defTabSz="1084104" rtl="0" eaLnBrk="1" latinLnBrk="0" hangingPunct="1">
        <a:defRPr sz="2133" kern="1200">
          <a:solidFill>
            <a:schemeClr val="tx1"/>
          </a:solidFill>
          <a:latin typeface="+mn-lt"/>
          <a:ea typeface="+mn-ea"/>
          <a:cs typeface="+mn-cs"/>
        </a:defRPr>
      </a:lvl3pPr>
      <a:lvl4pPr marL="1626161" algn="l" defTabSz="1084104" rtl="0" eaLnBrk="1" latinLnBrk="0" hangingPunct="1">
        <a:defRPr sz="2133" kern="1200">
          <a:solidFill>
            <a:schemeClr val="tx1"/>
          </a:solidFill>
          <a:latin typeface="+mn-lt"/>
          <a:ea typeface="+mn-ea"/>
          <a:cs typeface="+mn-cs"/>
        </a:defRPr>
      </a:lvl4pPr>
      <a:lvl5pPr marL="2168155" algn="l" defTabSz="1084104" rtl="0" eaLnBrk="1" latinLnBrk="0" hangingPunct="1">
        <a:defRPr sz="2133" kern="1200">
          <a:solidFill>
            <a:schemeClr val="tx1"/>
          </a:solidFill>
          <a:latin typeface="+mn-lt"/>
          <a:ea typeface="+mn-ea"/>
          <a:cs typeface="+mn-cs"/>
        </a:defRPr>
      </a:lvl5pPr>
      <a:lvl6pPr marL="2710155" algn="l" defTabSz="1084104" rtl="0" eaLnBrk="1" latinLnBrk="0" hangingPunct="1">
        <a:defRPr sz="2133" kern="1200">
          <a:solidFill>
            <a:schemeClr val="tx1"/>
          </a:solidFill>
          <a:latin typeface="+mn-lt"/>
          <a:ea typeface="+mn-ea"/>
          <a:cs typeface="+mn-cs"/>
        </a:defRPr>
      </a:lvl6pPr>
      <a:lvl7pPr marL="3252208" algn="l" defTabSz="1084104" rtl="0" eaLnBrk="1" latinLnBrk="0" hangingPunct="1">
        <a:defRPr sz="2133" kern="1200">
          <a:solidFill>
            <a:schemeClr val="tx1"/>
          </a:solidFill>
          <a:latin typeface="+mn-lt"/>
          <a:ea typeface="+mn-ea"/>
          <a:cs typeface="+mn-cs"/>
        </a:defRPr>
      </a:lvl7pPr>
      <a:lvl8pPr marL="3794261" algn="l" defTabSz="1084104" rtl="0" eaLnBrk="1" latinLnBrk="0" hangingPunct="1">
        <a:defRPr sz="2133" kern="1200">
          <a:solidFill>
            <a:schemeClr val="tx1"/>
          </a:solidFill>
          <a:latin typeface="+mn-lt"/>
          <a:ea typeface="+mn-ea"/>
          <a:cs typeface="+mn-cs"/>
        </a:defRPr>
      </a:lvl8pPr>
      <a:lvl9pPr marL="4336313" algn="l" defTabSz="1084104" rtl="0" eaLnBrk="1" latinLnBrk="0" hangingPunct="1">
        <a:defRPr sz="2133"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7706923"/>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8" name="Picture 3"/>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a:off x="12457989" y="-3261555"/>
            <a:ext cx="12190263"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92049938"/>
      </p:ext>
    </p:extLst>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Lst>
  <p:timing>
    <p:tnLst>
      <p:par>
        <p:cTn id="1" dur="indefinite" restart="never" nodeType="tmRoot"/>
      </p:par>
    </p:tnLst>
  </p:timing>
  <p:txStyles>
    <p:titleStyle>
      <a:lvl1pPr algn="ctr" defTabSz="1085565" rtl="0" eaLnBrk="1" latinLnBrk="0" hangingPunct="1">
        <a:spcBef>
          <a:spcPct val="0"/>
        </a:spcBef>
        <a:buNone/>
        <a:defRPr sz="5200" kern="1200">
          <a:solidFill>
            <a:schemeClr val="tx1"/>
          </a:solidFill>
          <a:latin typeface="+mj-lt"/>
          <a:ea typeface="+mj-ea"/>
          <a:cs typeface="+mj-cs"/>
        </a:defRPr>
      </a:lvl1pPr>
    </p:titleStyle>
    <p:bodyStyle>
      <a:lvl1pPr marL="407252" indent="-407252" algn="l" defTabSz="1085565"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1pPr>
      <a:lvl2pPr marL="882255" indent="-339182" algn="l" defTabSz="1085565" rtl="0" eaLnBrk="1" latinLnBrk="0" hangingPunct="1">
        <a:spcBef>
          <a:spcPct val="20000"/>
        </a:spcBef>
        <a:buFont typeface="Arial" panose="020B0604020202020204" pitchFamily="34" charset="0"/>
        <a:buChar char="–"/>
        <a:defRPr sz="3333" kern="1200">
          <a:solidFill>
            <a:schemeClr val="tx1"/>
          </a:solidFill>
          <a:latin typeface="+mn-lt"/>
          <a:ea typeface="+mn-ea"/>
          <a:cs typeface="+mn-cs"/>
        </a:defRPr>
      </a:lvl2pPr>
      <a:lvl3pPr marL="1357259" indent="-271395" algn="l" defTabSz="10855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1900011" indent="-271395" algn="l" defTabSz="10855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43194" indent="-271395" algn="l" defTabSz="10855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85911" indent="-271395" algn="l" defTabSz="10855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29020" indent="-271395" algn="l" defTabSz="10855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71782" indent="-271395" algn="l" defTabSz="10855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14527" indent="-271395" algn="l" defTabSz="10855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085565" rtl="0" eaLnBrk="1" latinLnBrk="0" hangingPunct="1">
        <a:defRPr sz="2133" kern="1200">
          <a:solidFill>
            <a:schemeClr val="tx1"/>
          </a:solidFill>
          <a:latin typeface="+mn-lt"/>
          <a:ea typeface="+mn-ea"/>
          <a:cs typeface="+mn-cs"/>
        </a:defRPr>
      </a:lvl1pPr>
      <a:lvl2pPr marL="542789" algn="l" defTabSz="1085565" rtl="0" eaLnBrk="1" latinLnBrk="0" hangingPunct="1">
        <a:defRPr sz="2133" kern="1200">
          <a:solidFill>
            <a:schemeClr val="tx1"/>
          </a:solidFill>
          <a:latin typeface="+mn-lt"/>
          <a:ea typeface="+mn-ea"/>
          <a:cs typeface="+mn-cs"/>
        </a:defRPr>
      </a:lvl2pPr>
      <a:lvl3pPr marL="1085866" algn="l" defTabSz="1085565" rtl="0" eaLnBrk="1" latinLnBrk="0" hangingPunct="1">
        <a:defRPr sz="2133" kern="1200">
          <a:solidFill>
            <a:schemeClr val="tx1"/>
          </a:solidFill>
          <a:latin typeface="+mn-lt"/>
          <a:ea typeface="+mn-ea"/>
          <a:cs typeface="+mn-cs"/>
        </a:defRPr>
      </a:lvl3pPr>
      <a:lvl4pPr marL="1628689" algn="l" defTabSz="1085565" rtl="0" eaLnBrk="1" latinLnBrk="0" hangingPunct="1">
        <a:defRPr sz="2133" kern="1200">
          <a:solidFill>
            <a:schemeClr val="tx1"/>
          </a:solidFill>
          <a:latin typeface="+mn-lt"/>
          <a:ea typeface="+mn-ea"/>
          <a:cs typeface="+mn-cs"/>
        </a:defRPr>
      </a:lvl4pPr>
      <a:lvl5pPr marL="2171762" algn="l" defTabSz="1085565" rtl="0" eaLnBrk="1" latinLnBrk="0" hangingPunct="1">
        <a:defRPr sz="2133" kern="1200">
          <a:solidFill>
            <a:schemeClr val="tx1"/>
          </a:solidFill>
          <a:latin typeface="+mn-lt"/>
          <a:ea typeface="+mn-ea"/>
          <a:cs typeface="+mn-cs"/>
        </a:defRPr>
      </a:lvl5pPr>
      <a:lvl6pPr marL="2714516" algn="l" defTabSz="1085565" rtl="0" eaLnBrk="1" latinLnBrk="0" hangingPunct="1">
        <a:defRPr sz="2133" kern="1200">
          <a:solidFill>
            <a:schemeClr val="tx1"/>
          </a:solidFill>
          <a:latin typeface="+mn-lt"/>
          <a:ea typeface="+mn-ea"/>
          <a:cs typeface="+mn-cs"/>
        </a:defRPr>
      </a:lvl6pPr>
      <a:lvl7pPr marL="3257305" algn="l" defTabSz="1085565" rtl="0" eaLnBrk="1" latinLnBrk="0" hangingPunct="1">
        <a:defRPr sz="2133" kern="1200">
          <a:solidFill>
            <a:schemeClr val="tx1"/>
          </a:solidFill>
          <a:latin typeface="+mn-lt"/>
          <a:ea typeface="+mn-ea"/>
          <a:cs typeface="+mn-cs"/>
        </a:defRPr>
      </a:lvl7pPr>
      <a:lvl8pPr marL="3800414" algn="l" defTabSz="1085565" rtl="0" eaLnBrk="1" latinLnBrk="0" hangingPunct="1">
        <a:defRPr sz="2133" kern="1200">
          <a:solidFill>
            <a:schemeClr val="tx1"/>
          </a:solidFill>
          <a:latin typeface="+mn-lt"/>
          <a:ea typeface="+mn-ea"/>
          <a:cs typeface="+mn-cs"/>
        </a:defRPr>
      </a:lvl8pPr>
      <a:lvl9pPr marL="4343202" algn="l" defTabSz="1085565" rtl="0" eaLnBrk="1" latinLnBrk="0" hangingPunct="1">
        <a:defRPr sz="2133"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1854595"/>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126"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31" indent="-228531" algn="l" defTabSz="91412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594" indent="-228531" algn="l" defTabSz="914126" rtl="0" eaLnBrk="1" latinLnBrk="0" hangingPunct="1">
        <a:lnSpc>
          <a:spcPct val="90000"/>
        </a:lnSpc>
        <a:spcBef>
          <a:spcPts val="500"/>
        </a:spcBef>
        <a:buFont typeface="Arial" panose="020B0604020202020204" pitchFamily="34" charset="0"/>
        <a:buChar char="•"/>
        <a:defRPr sz="2399" kern="1200">
          <a:solidFill>
            <a:schemeClr val="tx1"/>
          </a:solidFill>
          <a:latin typeface="+mn-lt"/>
          <a:ea typeface="+mn-ea"/>
          <a:cs typeface="+mn-cs"/>
        </a:defRPr>
      </a:lvl2pPr>
      <a:lvl3pPr marL="1142657" indent="-228531" algn="l" defTabSz="914126" rtl="0" eaLnBrk="1" latinLnBrk="0" hangingPunct="1">
        <a:lnSpc>
          <a:spcPct val="90000"/>
        </a:lnSpc>
        <a:spcBef>
          <a:spcPts val="500"/>
        </a:spcBef>
        <a:buFont typeface="Arial" panose="020B0604020202020204" pitchFamily="34" charset="0"/>
        <a:buChar char="•"/>
        <a:defRPr sz="1999" kern="1200">
          <a:solidFill>
            <a:schemeClr val="tx1"/>
          </a:solidFill>
          <a:latin typeface="+mn-lt"/>
          <a:ea typeface="+mn-ea"/>
          <a:cs typeface="+mn-cs"/>
        </a:defRPr>
      </a:lvl3pPr>
      <a:lvl4pPr marL="1599720"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4pPr>
      <a:lvl5pPr marL="2056783"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5pPr>
      <a:lvl6pPr marL="2513846"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908"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971"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5034"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18" tIns="45709" rIns="91418" bIns="45709"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18" tIns="45709" rIns="91418" bIns="4570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2"/>
            <a:ext cx="2844800" cy="365125"/>
          </a:xfrm>
          <a:prstGeom prst="rect">
            <a:avLst/>
          </a:prstGeom>
        </p:spPr>
        <p:txBody>
          <a:bodyPr vert="horz" lIns="91418" tIns="45709" rIns="91418" bIns="45709" rtlCol="0" anchor="ctr"/>
          <a:lstStyle>
            <a:lvl1pPr algn="l">
              <a:defRPr sz="1600">
                <a:solidFill>
                  <a:schemeClr val="tx1">
                    <a:tint val="75000"/>
                  </a:schemeClr>
                </a:solidFill>
              </a:defRPr>
            </a:lvl1pPr>
          </a:lstStyle>
          <a:p>
            <a:pPr defTabSz="1218840"/>
            <a:fld id="{64C211C3-3134-421B-A91F-25D0C2A95CAC}" type="datetimeFigureOut">
              <a:rPr lang="en-US" smtClean="0">
                <a:solidFill>
                  <a:prstClr val="black">
                    <a:tint val="75000"/>
                  </a:prstClr>
                </a:solidFill>
              </a:rPr>
              <a:pPr defTabSz="1218840"/>
              <a:t>9/29/2022</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2"/>
            <a:ext cx="3860800" cy="365125"/>
          </a:xfrm>
          <a:prstGeom prst="rect">
            <a:avLst/>
          </a:prstGeom>
        </p:spPr>
        <p:txBody>
          <a:bodyPr vert="horz" lIns="91418" tIns="45709" rIns="91418" bIns="45709" rtlCol="0" anchor="ctr"/>
          <a:lstStyle>
            <a:lvl1pPr algn="ctr">
              <a:defRPr sz="1600">
                <a:solidFill>
                  <a:schemeClr val="tx1">
                    <a:tint val="75000"/>
                  </a:schemeClr>
                </a:solidFill>
              </a:defRPr>
            </a:lvl1pPr>
          </a:lstStyle>
          <a:p>
            <a:pPr defTabSz="1218840"/>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2"/>
            <a:ext cx="2844800" cy="365125"/>
          </a:xfrm>
          <a:prstGeom prst="rect">
            <a:avLst/>
          </a:prstGeom>
        </p:spPr>
        <p:txBody>
          <a:bodyPr vert="horz" lIns="91418" tIns="45709" rIns="91418" bIns="45709" rtlCol="0" anchor="ctr"/>
          <a:lstStyle>
            <a:lvl1pPr algn="r">
              <a:defRPr sz="1600">
                <a:solidFill>
                  <a:schemeClr val="tx1">
                    <a:tint val="75000"/>
                  </a:schemeClr>
                </a:solidFill>
              </a:defRPr>
            </a:lvl1pPr>
          </a:lstStyle>
          <a:p>
            <a:pPr defTabSz="1218840"/>
            <a:fld id="{25A76C07-5E24-4101-831E-CFF6FD6B7194}" type="slidenum">
              <a:rPr lang="en-US" smtClean="0">
                <a:solidFill>
                  <a:prstClr val="black">
                    <a:tint val="75000"/>
                  </a:prstClr>
                </a:solidFill>
              </a:rPr>
              <a:pPr defTabSz="1218840"/>
              <a:t>‹#›</a:t>
            </a:fld>
            <a:endParaRPr lang="en-US">
              <a:solidFill>
                <a:prstClr val="black">
                  <a:tint val="75000"/>
                </a:prstClr>
              </a:solidFill>
            </a:endParaRPr>
          </a:p>
        </p:txBody>
      </p:sp>
    </p:spTree>
    <p:extLst>
      <p:ext uri="{BB962C8B-B14F-4D97-AF65-F5344CB8AC3E}">
        <p14:creationId xmlns:p14="http://schemas.microsoft.com/office/powerpoint/2010/main" val="2749308351"/>
      </p:ext>
    </p:extLst>
  </p:cSld>
  <p:clrMap bg1="lt1" tx1="dk1" bg2="lt2" tx2="dk2" accent1="accent1" accent2="accent2" accent3="accent3" accent4="accent4" accent5="accent5" accent6="accent6" hlink="hlink" folHlink="folHlink"/>
  <p:sldLayoutIdLst>
    <p:sldLayoutId id="2147483822" r:id="rId1"/>
    <p:sldLayoutId id="2147483823" r:id="rId2"/>
    <p:sldLayoutId id="2147483824" r:id="rId3"/>
    <p:sldLayoutId id="2147483825" r:id="rId4"/>
    <p:sldLayoutId id="2147483826" r:id="rId5"/>
    <p:sldLayoutId id="2147483827" r:id="rId6"/>
    <p:sldLayoutId id="2147483828" r:id="rId7"/>
    <p:sldLayoutId id="2147483829" r:id="rId8"/>
    <p:sldLayoutId id="2147483830" r:id="rId9"/>
    <p:sldLayoutId id="2147483831" r:id="rId10"/>
    <p:sldLayoutId id="2147483832" r:id="rId11"/>
  </p:sldLayoutIdLst>
  <p:txStyles>
    <p:titleStyle>
      <a:lvl1pPr algn="ctr" defTabSz="1218840" rtl="0" eaLnBrk="1" latinLnBrk="0" hangingPunct="1">
        <a:spcBef>
          <a:spcPct val="0"/>
        </a:spcBef>
        <a:buNone/>
        <a:defRPr sz="5867" kern="1200">
          <a:solidFill>
            <a:schemeClr val="tx1"/>
          </a:solidFill>
          <a:latin typeface="+mj-lt"/>
          <a:ea typeface="+mj-ea"/>
          <a:cs typeface="+mj-cs"/>
        </a:defRPr>
      </a:lvl1pPr>
    </p:titleStyle>
    <p:bodyStyle>
      <a:lvl1pPr marL="457059" indent="-457059" algn="l" defTabSz="121884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310" indent="-380888" algn="l" defTabSz="121884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545" indent="-304704" algn="l" defTabSz="121884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2960" indent="-304704" algn="l" defTabSz="121884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2382" indent="-304704" algn="l" defTabSz="121884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1792" indent="-304704" algn="l" defTabSz="121884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216" indent="-304704" algn="l" defTabSz="121884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0632" indent="-304704" algn="l" defTabSz="121884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048" indent="-304704" algn="l" defTabSz="121884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8840" rtl="0" eaLnBrk="1" latinLnBrk="0" hangingPunct="1">
        <a:defRPr sz="2400" kern="1200">
          <a:solidFill>
            <a:schemeClr val="tx1"/>
          </a:solidFill>
          <a:latin typeface="+mn-lt"/>
          <a:ea typeface="+mn-ea"/>
          <a:cs typeface="+mn-cs"/>
        </a:defRPr>
      </a:lvl1pPr>
      <a:lvl2pPr marL="609411" algn="l" defTabSz="1218840" rtl="0" eaLnBrk="1" latinLnBrk="0" hangingPunct="1">
        <a:defRPr sz="2400" kern="1200">
          <a:solidFill>
            <a:schemeClr val="tx1"/>
          </a:solidFill>
          <a:latin typeface="+mn-lt"/>
          <a:ea typeface="+mn-ea"/>
          <a:cs typeface="+mn-cs"/>
        </a:defRPr>
      </a:lvl2pPr>
      <a:lvl3pPr marL="1218840" algn="l" defTabSz="1218840" rtl="0" eaLnBrk="1" latinLnBrk="0" hangingPunct="1">
        <a:defRPr sz="2400" kern="1200">
          <a:solidFill>
            <a:schemeClr val="tx1"/>
          </a:solidFill>
          <a:latin typeface="+mn-lt"/>
          <a:ea typeface="+mn-ea"/>
          <a:cs typeface="+mn-cs"/>
        </a:defRPr>
      </a:lvl3pPr>
      <a:lvl4pPr marL="1828256" algn="l" defTabSz="1218840" rtl="0" eaLnBrk="1" latinLnBrk="0" hangingPunct="1">
        <a:defRPr sz="2400" kern="1200">
          <a:solidFill>
            <a:schemeClr val="tx1"/>
          </a:solidFill>
          <a:latin typeface="+mn-lt"/>
          <a:ea typeface="+mn-ea"/>
          <a:cs typeface="+mn-cs"/>
        </a:defRPr>
      </a:lvl4pPr>
      <a:lvl5pPr marL="2437678" algn="l" defTabSz="1218840" rtl="0" eaLnBrk="1" latinLnBrk="0" hangingPunct="1">
        <a:defRPr sz="2400" kern="1200">
          <a:solidFill>
            <a:schemeClr val="tx1"/>
          </a:solidFill>
          <a:latin typeface="+mn-lt"/>
          <a:ea typeface="+mn-ea"/>
          <a:cs typeface="+mn-cs"/>
        </a:defRPr>
      </a:lvl5pPr>
      <a:lvl6pPr marL="3047088" algn="l" defTabSz="1218840" rtl="0" eaLnBrk="1" latinLnBrk="0" hangingPunct="1">
        <a:defRPr sz="2400" kern="1200">
          <a:solidFill>
            <a:schemeClr val="tx1"/>
          </a:solidFill>
          <a:latin typeface="+mn-lt"/>
          <a:ea typeface="+mn-ea"/>
          <a:cs typeface="+mn-cs"/>
        </a:defRPr>
      </a:lvl6pPr>
      <a:lvl7pPr marL="3656499" algn="l" defTabSz="1218840" rtl="0" eaLnBrk="1" latinLnBrk="0" hangingPunct="1">
        <a:defRPr sz="2400" kern="1200">
          <a:solidFill>
            <a:schemeClr val="tx1"/>
          </a:solidFill>
          <a:latin typeface="+mn-lt"/>
          <a:ea typeface="+mn-ea"/>
          <a:cs typeface="+mn-cs"/>
        </a:defRPr>
      </a:lvl7pPr>
      <a:lvl8pPr marL="4265920" algn="l" defTabSz="1218840" rtl="0" eaLnBrk="1" latinLnBrk="0" hangingPunct="1">
        <a:defRPr sz="2400" kern="1200">
          <a:solidFill>
            <a:schemeClr val="tx1"/>
          </a:solidFill>
          <a:latin typeface="+mn-lt"/>
          <a:ea typeface="+mn-ea"/>
          <a:cs typeface="+mn-cs"/>
        </a:defRPr>
      </a:lvl8pPr>
      <a:lvl9pPr marL="4875337" algn="l" defTabSz="121884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fontAlgn="base">
              <a:spcBef>
                <a:spcPct val="0"/>
              </a:spcBef>
              <a:spcAft>
                <a:spcPct val="0"/>
              </a:spcAft>
              <a:defRPr/>
            </a:pPr>
            <a:endParaRPr lang="en-US" altLang="en-US">
              <a:solidFill>
                <a:srgbClr val="000000"/>
              </a:solidFill>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fontAlgn="base">
              <a:spcBef>
                <a:spcPct val="0"/>
              </a:spcBef>
              <a:spcAft>
                <a:spcPct val="0"/>
              </a:spcAft>
              <a:defRPr/>
            </a:pPr>
            <a:endParaRPr lang="en-US" altLang="en-US">
              <a:solidFill>
                <a:srgbClr val="000000"/>
              </a:solidFill>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972845E7-9DD3-402D-8F27-55B3AC7D3352}" type="slidenum">
              <a:rPr lang="en-US" altLang="en-US" smtClean="0">
                <a:solidFill>
                  <a:srgbClr val="000000"/>
                </a:solidFill>
              </a:rPr>
              <a:pPr fontAlgn="base">
                <a:spcBef>
                  <a:spcPct val="0"/>
                </a:spcBef>
                <a:spcAft>
                  <a:spcPct val="0"/>
                </a:spcAft>
              </a:pPr>
              <a:t>‹#›</a:t>
            </a:fld>
            <a:endParaRPr lang="en-US" altLang="en-US" smtClean="0">
              <a:solidFill>
                <a:srgbClr val="000000"/>
              </a:solidFill>
            </a:endParaRPr>
          </a:p>
        </p:txBody>
      </p:sp>
    </p:spTree>
    <p:extLst>
      <p:ext uri="{BB962C8B-B14F-4D97-AF65-F5344CB8AC3E}">
        <p14:creationId xmlns:p14="http://schemas.microsoft.com/office/powerpoint/2010/main" val="1041020918"/>
      </p:ext>
    </p:extLst>
  </p:cSld>
  <p:clrMap bg1="lt1" tx1="dk1" bg2="lt2" tx2="dk2" accent1="accent1" accent2="accent2" accent3="accent3" accent4="accent4" accent5="accent5" accent6="accent6" hlink="hlink" folHlink="folHlink"/>
  <p:sldLayoutIdLst>
    <p:sldLayoutId id="2147483886" r:id="rId1"/>
    <p:sldLayoutId id="2147483887" r:id="rId2"/>
    <p:sldLayoutId id="2147483888" r:id="rId3"/>
    <p:sldLayoutId id="2147483889" r:id="rId4"/>
    <p:sldLayoutId id="2147483890" r:id="rId5"/>
    <p:sldLayoutId id="2147483891" r:id="rId6"/>
    <p:sldLayoutId id="2147483892" r:id="rId7"/>
    <p:sldLayoutId id="2147483893" r:id="rId8"/>
    <p:sldLayoutId id="2147483894" r:id="rId9"/>
    <p:sldLayoutId id="2147483895" r:id="rId10"/>
    <p:sldLayoutId id="2147483896" r:id="rId11"/>
    <p:sldLayoutId id="2147483897"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矩形 5"/>
          <p:cNvSpPr/>
          <p:nvPr userDrawn="1"/>
        </p:nvSpPr>
        <p:spPr>
          <a:xfrm>
            <a:off x="335360" y="545469"/>
            <a:ext cx="239349" cy="575886"/>
          </a:xfrm>
          <a:prstGeom prst="rect">
            <a:avLst/>
          </a:prstGeom>
          <a:solidFill>
            <a:srgbClr val="A578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799">
              <a:solidFill>
                <a:prstClr val="white"/>
              </a:solidFill>
            </a:endParaRPr>
          </a:p>
        </p:txBody>
      </p:sp>
    </p:spTree>
    <p:extLst>
      <p:ext uri="{BB962C8B-B14F-4D97-AF65-F5344CB8AC3E}">
        <p14:creationId xmlns:p14="http://schemas.microsoft.com/office/powerpoint/2010/main" val="3014853265"/>
      </p:ext>
    </p:extLst>
  </p:cSld>
  <p:clrMap bg1="lt1" tx1="dk1" bg2="lt2" tx2="dk2" accent1="accent1" accent2="accent2" accent3="accent3" accent4="accent4" accent5="accent5" accent6="accent6" hlink="hlink" folHlink="folHlink"/>
  <p:sldLayoutIdLst>
    <p:sldLayoutId id="2147484026" r:id="rId1"/>
    <p:sldLayoutId id="2147484027" r:id="rId2"/>
    <p:sldLayoutId id="2147484028" r:id="rId3"/>
    <p:sldLayoutId id="2147484029" r:id="rId4"/>
    <p:sldLayoutId id="2147484030" r:id="rId5"/>
    <p:sldLayoutId id="2147484031" r:id="rId6"/>
    <p:sldLayoutId id="2147484032" r:id="rId7"/>
    <p:sldLayoutId id="2147484033" r:id="rId8"/>
    <p:sldLayoutId id="2147484034" r:id="rId9"/>
    <p:sldLayoutId id="2147484035" r:id="rId10"/>
    <p:sldLayoutId id="2147484036" r:id="rId11"/>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txStyles>
    <p:titleStyle>
      <a:lvl1pPr algn="l" defTabSz="914103"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26" indent="-228526" algn="l" defTabSz="914103" rtl="0" eaLnBrk="1" latinLnBrk="0" hangingPunct="1">
        <a:lnSpc>
          <a:spcPct val="90000"/>
        </a:lnSpc>
        <a:spcBef>
          <a:spcPts val="1000"/>
        </a:spcBef>
        <a:buFont typeface="Arial" panose="020B0604020202090204" pitchFamily="34" charset="0"/>
        <a:buChar char="•"/>
        <a:defRPr sz="2799" kern="1200">
          <a:solidFill>
            <a:schemeClr val="tx1"/>
          </a:solidFill>
          <a:latin typeface="+mn-lt"/>
          <a:ea typeface="+mn-ea"/>
          <a:cs typeface="+mn-cs"/>
        </a:defRPr>
      </a:lvl1pPr>
      <a:lvl2pPr marL="685577" indent="-228526" algn="l" defTabSz="914103" rtl="0" eaLnBrk="1" latinLnBrk="0" hangingPunct="1">
        <a:lnSpc>
          <a:spcPct val="90000"/>
        </a:lnSpc>
        <a:spcBef>
          <a:spcPts val="500"/>
        </a:spcBef>
        <a:buFont typeface="Arial" panose="020B0604020202090204" pitchFamily="34" charset="0"/>
        <a:buChar char="•"/>
        <a:defRPr sz="2399" kern="1200">
          <a:solidFill>
            <a:schemeClr val="tx1"/>
          </a:solidFill>
          <a:latin typeface="+mn-lt"/>
          <a:ea typeface="+mn-ea"/>
          <a:cs typeface="+mn-cs"/>
        </a:defRPr>
      </a:lvl2pPr>
      <a:lvl3pPr marL="1142629" indent="-228526" algn="l" defTabSz="914103" rtl="0" eaLnBrk="1" latinLnBrk="0" hangingPunct="1">
        <a:lnSpc>
          <a:spcPct val="90000"/>
        </a:lnSpc>
        <a:spcBef>
          <a:spcPts val="500"/>
        </a:spcBef>
        <a:buFont typeface="Arial" panose="020B0604020202090204" pitchFamily="34" charset="0"/>
        <a:buChar char="•"/>
        <a:defRPr sz="1999" kern="1200">
          <a:solidFill>
            <a:schemeClr val="tx1"/>
          </a:solidFill>
          <a:latin typeface="+mn-lt"/>
          <a:ea typeface="+mn-ea"/>
          <a:cs typeface="+mn-cs"/>
        </a:defRPr>
      </a:lvl3pPr>
      <a:lvl4pPr marL="1599680" indent="-228526" algn="l" defTabSz="914103" rtl="0" eaLnBrk="1" latinLnBrk="0" hangingPunct="1">
        <a:lnSpc>
          <a:spcPct val="90000"/>
        </a:lnSpc>
        <a:spcBef>
          <a:spcPts val="500"/>
        </a:spcBef>
        <a:buFont typeface="Arial" panose="020B0604020202090204" pitchFamily="34" charset="0"/>
        <a:buChar char="•"/>
        <a:defRPr sz="1799" kern="1200">
          <a:solidFill>
            <a:schemeClr val="tx1"/>
          </a:solidFill>
          <a:latin typeface="+mn-lt"/>
          <a:ea typeface="+mn-ea"/>
          <a:cs typeface="+mn-cs"/>
        </a:defRPr>
      </a:lvl4pPr>
      <a:lvl5pPr marL="2056731" indent="-228526" algn="l" defTabSz="914103" rtl="0" eaLnBrk="1" latinLnBrk="0" hangingPunct="1">
        <a:lnSpc>
          <a:spcPct val="90000"/>
        </a:lnSpc>
        <a:spcBef>
          <a:spcPts val="500"/>
        </a:spcBef>
        <a:buFont typeface="Arial" panose="020B0604020202090204" pitchFamily="34" charset="0"/>
        <a:buChar char="•"/>
        <a:defRPr sz="1799" kern="1200">
          <a:solidFill>
            <a:schemeClr val="tx1"/>
          </a:solidFill>
          <a:latin typeface="+mn-lt"/>
          <a:ea typeface="+mn-ea"/>
          <a:cs typeface="+mn-cs"/>
        </a:defRPr>
      </a:lvl5pPr>
      <a:lvl6pPr marL="2513783" indent="-228526" algn="l" defTabSz="914103" rtl="0" eaLnBrk="1" latinLnBrk="0" hangingPunct="1">
        <a:lnSpc>
          <a:spcPct val="90000"/>
        </a:lnSpc>
        <a:spcBef>
          <a:spcPts val="500"/>
        </a:spcBef>
        <a:buFont typeface="Arial" panose="020B0604020202090204" pitchFamily="34" charset="0"/>
        <a:buChar char="•"/>
        <a:defRPr sz="1799" kern="1200">
          <a:solidFill>
            <a:schemeClr val="tx1"/>
          </a:solidFill>
          <a:latin typeface="+mn-lt"/>
          <a:ea typeface="+mn-ea"/>
          <a:cs typeface="+mn-cs"/>
        </a:defRPr>
      </a:lvl6pPr>
      <a:lvl7pPr marL="2970834" indent="-228526" algn="l" defTabSz="914103" rtl="0" eaLnBrk="1" latinLnBrk="0" hangingPunct="1">
        <a:lnSpc>
          <a:spcPct val="90000"/>
        </a:lnSpc>
        <a:spcBef>
          <a:spcPts val="500"/>
        </a:spcBef>
        <a:buFont typeface="Arial" panose="020B0604020202090204" pitchFamily="34" charset="0"/>
        <a:buChar char="•"/>
        <a:defRPr sz="1799" kern="1200">
          <a:solidFill>
            <a:schemeClr val="tx1"/>
          </a:solidFill>
          <a:latin typeface="+mn-lt"/>
          <a:ea typeface="+mn-ea"/>
          <a:cs typeface="+mn-cs"/>
        </a:defRPr>
      </a:lvl7pPr>
      <a:lvl8pPr marL="3427886" indent="-228526" algn="l" defTabSz="914103" rtl="0" eaLnBrk="1" latinLnBrk="0" hangingPunct="1">
        <a:lnSpc>
          <a:spcPct val="90000"/>
        </a:lnSpc>
        <a:spcBef>
          <a:spcPts val="500"/>
        </a:spcBef>
        <a:buFont typeface="Arial" panose="020B0604020202090204" pitchFamily="34" charset="0"/>
        <a:buChar char="•"/>
        <a:defRPr sz="1799" kern="1200">
          <a:solidFill>
            <a:schemeClr val="tx1"/>
          </a:solidFill>
          <a:latin typeface="+mn-lt"/>
          <a:ea typeface="+mn-ea"/>
          <a:cs typeface="+mn-cs"/>
        </a:defRPr>
      </a:lvl8pPr>
      <a:lvl9pPr marL="3884937" indent="-228526" algn="l" defTabSz="914103" rtl="0" eaLnBrk="1" latinLnBrk="0" hangingPunct="1">
        <a:lnSpc>
          <a:spcPct val="90000"/>
        </a:lnSpc>
        <a:spcBef>
          <a:spcPts val="500"/>
        </a:spcBef>
        <a:buFont typeface="Arial" panose="020B0604020202090204" pitchFamily="34" charset="0"/>
        <a:buChar char="•"/>
        <a:defRPr sz="1799" kern="1200">
          <a:solidFill>
            <a:schemeClr val="tx1"/>
          </a:solidFill>
          <a:latin typeface="+mn-lt"/>
          <a:ea typeface="+mn-ea"/>
          <a:cs typeface="+mn-cs"/>
        </a:defRPr>
      </a:lvl9pPr>
    </p:bodyStyle>
    <p:otherStyle>
      <a:defPPr>
        <a:defRPr lang="en-US"/>
      </a:defPPr>
      <a:lvl1pPr marL="0" algn="l" defTabSz="914103" rtl="0" eaLnBrk="1" latinLnBrk="0" hangingPunct="1">
        <a:defRPr sz="1799" kern="1200">
          <a:solidFill>
            <a:schemeClr val="tx1"/>
          </a:solidFill>
          <a:latin typeface="+mn-lt"/>
          <a:ea typeface="+mn-ea"/>
          <a:cs typeface="+mn-cs"/>
        </a:defRPr>
      </a:lvl1pPr>
      <a:lvl2pPr marL="457051" algn="l" defTabSz="914103" rtl="0" eaLnBrk="1" latinLnBrk="0" hangingPunct="1">
        <a:defRPr sz="1799" kern="1200">
          <a:solidFill>
            <a:schemeClr val="tx1"/>
          </a:solidFill>
          <a:latin typeface="+mn-lt"/>
          <a:ea typeface="+mn-ea"/>
          <a:cs typeface="+mn-cs"/>
        </a:defRPr>
      </a:lvl2pPr>
      <a:lvl3pPr marL="914103" algn="l" defTabSz="914103" rtl="0" eaLnBrk="1" latinLnBrk="0" hangingPunct="1">
        <a:defRPr sz="1799" kern="1200">
          <a:solidFill>
            <a:schemeClr val="tx1"/>
          </a:solidFill>
          <a:latin typeface="+mn-lt"/>
          <a:ea typeface="+mn-ea"/>
          <a:cs typeface="+mn-cs"/>
        </a:defRPr>
      </a:lvl3pPr>
      <a:lvl4pPr marL="1371154" algn="l" defTabSz="914103" rtl="0" eaLnBrk="1" latinLnBrk="0" hangingPunct="1">
        <a:defRPr sz="1799" kern="1200">
          <a:solidFill>
            <a:schemeClr val="tx1"/>
          </a:solidFill>
          <a:latin typeface="+mn-lt"/>
          <a:ea typeface="+mn-ea"/>
          <a:cs typeface="+mn-cs"/>
        </a:defRPr>
      </a:lvl4pPr>
      <a:lvl5pPr marL="1828206" algn="l" defTabSz="914103" rtl="0" eaLnBrk="1" latinLnBrk="0" hangingPunct="1">
        <a:defRPr sz="1799" kern="1200">
          <a:solidFill>
            <a:schemeClr val="tx1"/>
          </a:solidFill>
          <a:latin typeface="+mn-lt"/>
          <a:ea typeface="+mn-ea"/>
          <a:cs typeface="+mn-cs"/>
        </a:defRPr>
      </a:lvl5pPr>
      <a:lvl6pPr marL="2285257" algn="l" defTabSz="914103" rtl="0" eaLnBrk="1" latinLnBrk="0" hangingPunct="1">
        <a:defRPr sz="1799" kern="1200">
          <a:solidFill>
            <a:schemeClr val="tx1"/>
          </a:solidFill>
          <a:latin typeface="+mn-lt"/>
          <a:ea typeface="+mn-ea"/>
          <a:cs typeface="+mn-cs"/>
        </a:defRPr>
      </a:lvl6pPr>
      <a:lvl7pPr marL="2742308" algn="l" defTabSz="914103" rtl="0" eaLnBrk="1" latinLnBrk="0" hangingPunct="1">
        <a:defRPr sz="1799" kern="1200">
          <a:solidFill>
            <a:schemeClr val="tx1"/>
          </a:solidFill>
          <a:latin typeface="+mn-lt"/>
          <a:ea typeface="+mn-ea"/>
          <a:cs typeface="+mn-cs"/>
        </a:defRPr>
      </a:lvl7pPr>
      <a:lvl8pPr marL="3199360" algn="l" defTabSz="914103" rtl="0" eaLnBrk="1" latinLnBrk="0" hangingPunct="1">
        <a:defRPr sz="1799" kern="1200">
          <a:solidFill>
            <a:schemeClr val="tx1"/>
          </a:solidFill>
          <a:latin typeface="+mn-lt"/>
          <a:ea typeface="+mn-ea"/>
          <a:cs typeface="+mn-cs"/>
        </a:defRPr>
      </a:lvl8pPr>
      <a:lvl9pPr marL="3656411" algn="l" defTabSz="914103" rtl="0" eaLnBrk="1" latinLnBrk="0" hangingPunct="1">
        <a:defRPr sz="17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55.xml"/></Relationships>
</file>

<file path=ppt/slides/_rels/slide10.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28.png"/><Relationship Id="rId7"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29.png"/><Relationship Id="rId4" Type="http://schemas.microsoft.com/office/2007/relationships/hdphoto" Target="../media/hdphoto3.wdp"/><Relationship Id="rId9"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44.xml"/></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7" Type="http://schemas.microsoft.com/office/2007/relationships/hdphoto" Target="../media/hdphoto6.wdp"/><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25.png"/><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44.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55.xml"/><Relationship Id="rId5" Type="http://schemas.openxmlformats.org/officeDocument/2006/relationships/image" Target="../media/image17.png"/><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7.jpeg"/></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7.jpeg"/></Relationships>
</file>

<file path=ppt/slides/_rels/slide22.xml.rels><?xml version="1.0" encoding="UTF-8" standalone="yes"?>
<Relationships xmlns="http://schemas.openxmlformats.org/package/2006/relationships"><Relationship Id="rId3" Type="http://schemas.openxmlformats.org/officeDocument/2006/relationships/image" Target="../media/image41.png"/><Relationship Id="rId7" Type="http://schemas.microsoft.com/office/2007/relationships/hdphoto" Target="../media/hdphoto8.wdp"/><Relationship Id="rId2" Type="http://schemas.openxmlformats.org/officeDocument/2006/relationships/image" Target="../media/image40.jpeg"/><Relationship Id="rId1" Type="http://schemas.openxmlformats.org/officeDocument/2006/relationships/slideLayout" Target="../slideLayouts/slideLayout174.xml"/><Relationship Id="rId6" Type="http://schemas.openxmlformats.org/officeDocument/2006/relationships/image" Target="../media/image42.png"/><Relationship Id="rId5" Type="http://schemas.openxmlformats.org/officeDocument/2006/relationships/slide" Target="slide23.xml"/><Relationship Id="rId4" Type="http://schemas.microsoft.com/office/2007/relationships/hdphoto" Target="../media/hdphoto7.wdp"/></Relationships>
</file>

<file path=ppt/slides/_rels/slide23.xml.rels><?xml version="1.0" encoding="UTF-8" standalone="yes"?>
<Relationships xmlns="http://schemas.openxmlformats.org/package/2006/relationships"><Relationship Id="rId13" Type="http://schemas.microsoft.com/office/2007/relationships/hdphoto" Target="../media/hdphoto14.wdp"/><Relationship Id="rId18" Type="http://schemas.openxmlformats.org/officeDocument/2006/relationships/image" Target="../media/image51.png"/><Relationship Id="rId26" Type="http://schemas.microsoft.com/office/2007/relationships/hdphoto" Target="../media/hdphoto20.wdp"/><Relationship Id="rId39" Type="http://schemas.microsoft.com/office/2007/relationships/hdphoto" Target="../media/hdphoto26.wdp"/><Relationship Id="rId21" Type="http://schemas.microsoft.com/office/2007/relationships/hdphoto" Target="../media/hdphoto18.wdp"/><Relationship Id="rId34" Type="http://schemas.microsoft.com/office/2007/relationships/hdphoto" Target="../media/hdphoto24.wdp"/><Relationship Id="rId42" Type="http://schemas.microsoft.com/office/2007/relationships/hdphoto" Target="../media/hdphoto27.wdp"/><Relationship Id="rId47" Type="http://schemas.openxmlformats.org/officeDocument/2006/relationships/image" Target="../media/image65.png"/><Relationship Id="rId50" Type="http://schemas.openxmlformats.org/officeDocument/2006/relationships/image" Target="../media/image66.png"/><Relationship Id="rId55" Type="http://schemas.openxmlformats.org/officeDocument/2006/relationships/slide" Target="slide28.xml"/><Relationship Id="rId7" Type="http://schemas.microsoft.com/office/2007/relationships/hdphoto" Target="../media/hdphoto11.wdp"/><Relationship Id="rId2" Type="http://schemas.openxmlformats.org/officeDocument/2006/relationships/image" Target="../media/image43.png"/><Relationship Id="rId16" Type="http://schemas.openxmlformats.org/officeDocument/2006/relationships/image" Target="../media/image50.png"/><Relationship Id="rId29" Type="http://schemas.openxmlformats.org/officeDocument/2006/relationships/image" Target="../media/image57.png"/><Relationship Id="rId11" Type="http://schemas.microsoft.com/office/2007/relationships/hdphoto" Target="../media/hdphoto13.wdp"/><Relationship Id="rId24" Type="http://schemas.openxmlformats.org/officeDocument/2006/relationships/image" Target="../media/image54.png"/><Relationship Id="rId32" Type="http://schemas.microsoft.com/office/2007/relationships/hdphoto" Target="../media/hdphoto23.wdp"/><Relationship Id="rId37" Type="http://schemas.microsoft.com/office/2007/relationships/hdphoto" Target="../media/hdphoto25.wdp"/><Relationship Id="rId40" Type="http://schemas.openxmlformats.org/officeDocument/2006/relationships/slide" Target="slide29.xml"/><Relationship Id="rId45" Type="http://schemas.microsoft.com/office/2007/relationships/hdphoto" Target="../media/hdphoto28.wdp"/><Relationship Id="rId53" Type="http://schemas.openxmlformats.org/officeDocument/2006/relationships/image" Target="../media/image67.png"/><Relationship Id="rId5" Type="http://schemas.microsoft.com/office/2007/relationships/hdphoto" Target="../media/hdphoto10.wdp"/><Relationship Id="rId19" Type="http://schemas.microsoft.com/office/2007/relationships/hdphoto" Target="../media/hdphoto17.wdp"/><Relationship Id="rId4" Type="http://schemas.openxmlformats.org/officeDocument/2006/relationships/image" Target="../media/image44.png"/><Relationship Id="rId9" Type="http://schemas.microsoft.com/office/2007/relationships/hdphoto" Target="../media/hdphoto12.wdp"/><Relationship Id="rId14" Type="http://schemas.openxmlformats.org/officeDocument/2006/relationships/image" Target="../media/image49.png"/><Relationship Id="rId22" Type="http://schemas.openxmlformats.org/officeDocument/2006/relationships/image" Target="../media/image53.png"/><Relationship Id="rId27" Type="http://schemas.openxmlformats.org/officeDocument/2006/relationships/image" Target="../media/image56.png"/><Relationship Id="rId30" Type="http://schemas.microsoft.com/office/2007/relationships/hdphoto" Target="../media/hdphoto22.wdp"/><Relationship Id="rId35" Type="http://schemas.openxmlformats.org/officeDocument/2006/relationships/image" Target="../media/image60.png"/><Relationship Id="rId43" Type="http://schemas.openxmlformats.org/officeDocument/2006/relationships/slide" Target="slide24.xml"/><Relationship Id="rId48" Type="http://schemas.microsoft.com/office/2007/relationships/hdphoto" Target="../media/hdphoto29.wdp"/><Relationship Id="rId56" Type="http://schemas.openxmlformats.org/officeDocument/2006/relationships/image" Target="../media/image68.png"/><Relationship Id="rId8" Type="http://schemas.openxmlformats.org/officeDocument/2006/relationships/image" Target="../media/image46.png"/><Relationship Id="rId51" Type="http://schemas.microsoft.com/office/2007/relationships/hdphoto" Target="../media/hdphoto30.wdp"/><Relationship Id="rId3" Type="http://schemas.microsoft.com/office/2007/relationships/hdphoto" Target="../media/hdphoto9.wdp"/><Relationship Id="rId12" Type="http://schemas.openxmlformats.org/officeDocument/2006/relationships/image" Target="../media/image48.png"/><Relationship Id="rId17" Type="http://schemas.microsoft.com/office/2007/relationships/hdphoto" Target="../media/hdphoto16.wdp"/><Relationship Id="rId25" Type="http://schemas.openxmlformats.org/officeDocument/2006/relationships/image" Target="../media/image55.png"/><Relationship Id="rId33" Type="http://schemas.openxmlformats.org/officeDocument/2006/relationships/image" Target="../media/image59.png"/><Relationship Id="rId38" Type="http://schemas.openxmlformats.org/officeDocument/2006/relationships/image" Target="../media/image62.png"/><Relationship Id="rId46" Type="http://schemas.openxmlformats.org/officeDocument/2006/relationships/slide" Target="slide25.xml"/><Relationship Id="rId20" Type="http://schemas.openxmlformats.org/officeDocument/2006/relationships/image" Target="../media/image52.png"/><Relationship Id="rId41" Type="http://schemas.openxmlformats.org/officeDocument/2006/relationships/image" Target="../media/image63.png"/><Relationship Id="rId54" Type="http://schemas.microsoft.com/office/2007/relationships/hdphoto" Target="../media/hdphoto31.wdp"/><Relationship Id="rId1" Type="http://schemas.openxmlformats.org/officeDocument/2006/relationships/slideLayout" Target="../slideLayouts/slideLayout174.xml"/><Relationship Id="rId6" Type="http://schemas.openxmlformats.org/officeDocument/2006/relationships/image" Target="../media/image45.png"/><Relationship Id="rId15" Type="http://schemas.microsoft.com/office/2007/relationships/hdphoto" Target="../media/hdphoto15.wdp"/><Relationship Id="rId23" Type="http://schemas.microsoft.com/office/2007/relationships/hdphoto" Target="../media/hdphoto19.wdp"/><Relationship Id="rId28" Type="http://schemas.microsoft.com/office/2007/relationships/hdphoto" Target="../media/hdphoto21.wdp"/><Relationship Id="rId36" Type="http://schemas.openxmlformats.org/officeDocument/2006/relationships/image" Target="../media/image61.png"/><Relationship Id="rId49" Type="http://schemas.openxmlformats.org/officeDocument/2006/relationships/slide" Target="slide26.xml"/><Relationship Id="rId57" Type="http://schemas.microsoft.com/office/2007/relationships/hdphoto" Target="../media/hdphoto32.wdp"/><Relationship Id="rId10" Type="http://schemas.openxmlformats.org/officeDocument/2006/relationships/image" Target="../media/image47.png"/><Relationship Id="rId31" Type="http://schemas.openxmlformats.org/officeDocument/2006/relationships/image" Target="../media/image58.png"/><Relationship Id="rId44" Type="http://schemas.openxmlformats.org/officeDocument/2006/relationships/image" Target="../media/image64.png"/><Relationship Id="rId52" Type="http://schemas.openxmlformats.org/officeDocument/2006/relationships/slide" Target="slide27.xml"/></Relationships>
</file>

<file path=ppt/slides/_rels/slide2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jpeg"/><Relationship Id="rId1" Type="http://schemas.openxmlformats.org/officeDocument/2006/relationships/slideLayout" Target="../slideLayouts/slideLayout174.xml"/><Relationship Id="rId6" Type="http://schemas.microsoft.com/office/2007/relationships/hdphoto" Target="../media/hdphoto33.wdp"/><Relationship Id="rId5" Type="http://schemas.openxmlformats.org/officeDocument/2006/relationships/image" Target="../media/image71.png"/><Relationship Id="rId4"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jpeg"/><Relationship Id="rId1" Type="http://schemas.openxmlformats.org/officeDocument/2006/relationships/slideLayout" Target="../slideLayouts/slideLayout174.xml"/><Relationship Id="rId6" Type="http://schemas.microsoft.com/office/2007/relationships/hdphoto" Target="../media/hdphoto33.wdp"/><Relationship Id="rId5" Type="http://schemas.openxmlformats.org/officeDocument/2006/relationships/image" Target="../media/image71.png"/><Relationship Id="rId4" Type="http://schemas.openxmlformats.org/officeDocument/2006/relationships/slide" Target="slide23.xml"/></Relationships>
</file>

<file path=ppt/slides/_rels/slide2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jpeg"/><Relationship Id="rId1" Type="http://schemas.openxmlformats.org/officeDocument/2006/relationships/slideLayout" Target="../slideLayouts/slideLayout174.xml"/><Relationship Id="rId6" Type="http://schemas.microsoft.com/office/2007/relationships/hdphoto" Target="../media/hdphoto33.wdp"/><Relationship Id="rId5" Type="http://schemas.openxmlformats.org/officeDocument/2006/relationships/image" Target="../media/image71.png"/><Relationship Id="rId4" Type="http://schemas.openxmlformats.org/officeDocument/2006/relationships/slide" Target="slide23.xml"/></Relationships>
</file>

<file path=ppt/slides/_rels/slide2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jpeg"/><Relationship Id="rId1" Type="http://schemas.openxmlformats.org/officeDocument/2006/relationships/slideLayout" Target="../slideLayouts/slideLayout174.xml"/><Relationship Id="rId6" Type="http://schemas.microsoft.com/office/2007/relationships/hdphoto" Target="../media/hdphoto33.wdp"/><Relationship Id="rId5" Type="http://schemas.openxmlformats.org/officeDocument/2006/relationships/image" Target="../media/image71.png"/><Relationship Id="rId4" Type="http://schemas.openxmlformats.org/officeDocument/2006/relationships/slide" Target="slide23.xml"/></Relationships>
</file>

<file path=ppt/slides/_rels/slide2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jpeg"/><Relationship Id="rId1" Type="http://schemas.openxmlformats.org/officeDocument/2006/relationships/slideLayout" Target="../slideLayouts/slideLayout174.xml"/><Relationship Id="rId6" Type="http://schemas.microsoft.com/office/2007/relationships/hdphoto" Target="../media/hdphoto33.wdp"/><Relationship Id="rId5" Type="http://schemas.openxmlformats.org/officeDocument/2006/relationships/image" Target="../media/image71.png"/><Relationship Id="rId4" Type="http://schemas.openxmlformats.org/officeDocument/2006/relationships/slide" Target="slide23.xml"/></Relationships>
</file>

<file path=ppt/slides/_rels/slide2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jpeg"/><Relationship Id="rId1" Type="http://schemas.openxmlformats.org/officeDocument/2006/relationships/slideLayout" Target="../slideLayouts/slideLayout174.xml"/><Relationship Id="rId6" Type="http://schemas.microsoft.com/office/2007/relationships/hdphoto" Target="../media/hdphoto33.wdp"/><Relationship Id="rId5" Type="http://schemas.openxmlformats.org/officeDocument/2006/relationships/image" Target="../media/image71.png"/><Relationship Id="rId4" Type="http://schemas.openxmlformats.org/officeDocument/2006/relationships/slide" Target="slide23.xml"/></Relationships>
</file>

<file path=ppt/slides/_rels/slide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7.xml"/></Relationships>
</file>

<file path=ppt/slides/_rels/slide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86.xm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44.xml"/><Relationship Id="rId6" Type="http://schemas.openxmlformats.org/officeDocument/2006/relationships/image" Target="../media/image18.png"/><Relationship Id="rId5" Type="http://schemas.openxmlformats.org/officeDocument/2006/relationships/image" Target="../media/image21.png"/><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7.xml"/><Relationship Id="rId5" Type="http://schemas.openxmlformats.org/officeDocument/2006/relationships/slide" Target="slide10.xml"/><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35527" y="152400"/>
            <a:ext cx="6525491" cy="6525491"/>
          </a:xfrm>
          <a:prstGeom prst="rect">
            <a:avLst/>
          </a:prstGeom>
        </p:spPr>
      </p:pic>
      <p:pic>
        <p:nvPicPr>
          <p:cNvPr id="3" name="Picture 2"/>
          <p:cNvPicPr>
            <a:picLocks noChangeAspect="1"/>
          </p:cNvPicPr>
          <p:nvPr/>
        </p:nvPicPr>
        <p:blipFill>
          <a:blip r:embed="rId3"/>
          <a:stretch>
            <a:fillRect/>
          </a:stretch>
        </p:blipFill>
        <p:spPr>
          <a:xfrm>
            <a:off x="7458558" y="767015"/>
            <a:ext cx="4035902" cy="5767316"/>
          </a:xfrm>
          <a:prstGeom prst="rect">
            <a:avLst/>
          </a:prstGeom>
        </p:spPr>
      </p:pic>
    </p:spTree>
    <p:extLst>
      <p:ext uri="{BB962C8B-B14F-4D97-AF65-F5344CB8AC3E}">
        <p14:creationId xmlns:p14="http://schemas.microsoft.com/office/powerpoint/2010/main" val="37664780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4">
            <a:extLst>
              <a:ext uri="{FF2B5EF4-FFF2-40B4-BE49-F238E27FC236}">
                <a16:creationId xmlns:a16="http://schemas.microsoft.com/office/drawing/2014/main" xmlns="" id="{ACCFEF31-A2E9-4ABB-81AA-D3CEBE768455}"/>
              </a:ext>
            </a:extLst>
          </p:cNvPr>
          <p:cNvPicPr>
            <a:picLocks noChangeAspect="1"/>
          </p:cNvPicPr>
          <p:nvPr/>
        </p:nvPicPr>
        <p:blipFill>
          <a:blip r:embed="rId3" cstate="print">
            <a:duotone>
              <a:prstClr val="black"/>
              <a:schemeClr val="accent4">
                <a:tint val="45000"/>
                <a:satMod val="400000"/>
              </a:schemeClr>
            </a:duotone>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tretch>
            <a:fillRect/>
          </a:stretch>
        </p:blipFill>
        <p:spPr>
          <a:xfrm rot="10800000">
            <a:off x="341088" y="3009486"/>
            <a:ext cx="1852059" cy="529078"/>
          </a:xfrm>
          <a:prstGeom prst="rect">
            <a:avLst/>
          </a:prstGeom>
        </p:spPr>
      </p:pic>
      <p:grpSp>
        <p:nvGrpSpPr>
          <p:cNvPr id="13" name="Group 12"/>
          <p:cNvGrpSpPr/>
          <p:nvPr/>
        </p:nvGrpSpPr>
        <p:grpSpPr>
          <a:xfrm>
            <a:off x="-189843" y="155969"/>
            <a:ext cx="9529052" cy="461665"/>
            <a:chOff x="-178462" y="1828800"/>
            <a:chExt cx="19060588" cy="923316"/>
          </a:xfrm>
        </p:grpSpPr>
        <p:sp>
          <p:nvSpPr>
            <p:cNvPr id="14" name="Round Same Side Corner Rectangle 13"/>
            <p:cNvSpPr/>
            <p:nvPr/>
          </p:nvSpPr>
          <p:spPr>
            <a:xfrm rot="5400000">
              <a:off x="440265" y="1210077"/>
              <a:ext cx="886537" cy="2123991"/>
            </a:xfrm>
            <a:prstGeom prst="round2SameRect">
              <a:avLst/>
            </a:prstGeom>
            <a:solidFill>
              <a:srgbClr val="AA96E2"/>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6536"/>
              <a:endParaRPr lang="en-US" sz="2133">
                <a:solidFill>
                  <a:prstClr val="white"/>
                </a:solidFill>
              </a:endParaRPr>
            </a:p>
          </p:txBody>
        </p:sp>
        <p:sp>
          <p:nvSpPr>
            <p:cNvPr id="15" name="TextBox 14"/>
            <p:cNvSpPr txBox="1"/>
            <p:nvPr/>
          </p:nvSpPr>
          <p:spPr>
            <a:xfrm>
              <a:off x="478766" y="1828800"/>
              <a:ext cx="1238167" cy="923316"/>
            </a:xfrm>
            <a:prstGeom prst="rect">
              <a:avLst/>
            </a:prstGeom>
            <a:noFill/>
          </p:spPr>
          <p:txBody>
            <a:bodyPr wrap="square" rtlCol="0">
              <a:spAutoFit/>
            </a:bodyPr>
            <a:lstStyle/>
            <a:p>
              <a:pPr algn="ctr" defTabSz="1076536"/>
              <a:r>
                <a:rPr lang="en-US" sz="2400" b="1" dirty="0" smtClean="0">
                  <a:solidFill>
                    <a:prstClr val="white"/>
                  </a:solidFill>
                  <a:latin typeface="Tahoma" panose="020B0604030504040204" pitchFamily="34" charset="0"/>
                  <a:ea typeface="Tahoma" panose="020B0604030504040204" pitchFamily="34" charset="0"/>
                  <a:cs typeface="Tahoma" panose="020B0604030504040204" pitchFamily="34" charset="0"/>
                </a:rPr>
                <a:t>II</a:t>
              </a:r>
              <a:endParaRPr lang="en-US"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4" name="TextBox 23"/>
            <p:cNvSpPr txBox="1"/>
            <p:nvPr/>
          </p:nvSpPr>
          <p:spPr>
            <a:xfrm>
              <a:off x="2067735" y="1828800"/>
              <a:ext cx="16814391" cy="923316"/>
            </a:xfrm>
            <a:prstGeom prst="rect">
              <a:avLst/>
            </a:prstGeom>
            <a:noFill/>
          </p:spPr>
          <p:txBody>
            <a:bodyPr wrap="square" rtlCol="0">
              <a:spAutoFit/>
            </a:bodyPr>
            <a:lstStyle/>
            <a:p>
              <a:pPr defTabSz="1076536"/>
              <a:r>
                <a:rPr lang="vi-VN" sz="2400" b="1" dirty="0" smtClean="0">
                  <a:solidFill>
                    <a:srgbClr val="603BC9"/>
                  </a:solidFill>
                  <a:latin typeface="Tahoma" panose="020B0604030504040204" pitchFamily="34" charset="0"/>
                  <a:cs typeface="Tahoma" panose="020B0604030504040204" pitchFamily="34" charset="0"/>
                </a:rPr>
                <a:t>TÌM HIỂU CH</a:t>
              </a:r>
              <a:r>
                <a:rPr lang="en-US" sz="2400" b="1" dirty="0" smtClean="0">
                  <a:solidFill>
                    <a:srgbClr val="603BC9"/>
                  </a:solidFill>
                  <a:latin typeface="Tahoma" panose="020B0604030504040204" pitchFamily="34" charset="0"/>
                  <a:cs typeface="Tahoma" panose="020B0604030504040204" pitchFamily="34" charset="0"/>
                </a:rPr>
                <a:t>I TIẾT</a:t>
              </a:r>
              <a:endParaRPr lang="en-US" sz="2400" b="1" dirty="0">
                <a:solidFill>
                  <a:srgbClr val="603BC9"/>
                </a:solidFill>
                <a:latin typeface="Tahoma" panose="020B0604030504040204" pitchFamily="34" charset="0"/>
                <a:cs typeface="Tahoma" panose="020B0604030504040204" pitchFamily="34" charset="0"/>
              </a:endParaRPr>
            </a:p>
          </p:txBody>
        </p:sp>
      </p:grpSp>
      <p:grpSp>
        <p:nvGrpSpPr>
          <p:cNvPr id="25" name="Group 24"/>
          <p:cNvGrpSpPr/>
          <p:nvPr/>
        </p:nvGrpSpPr>
        <p:grpSpPr>
          <a:xfrm>
            <a:off x="219311" y="651328"/>
            <a:ext cx="5776087" cy="496647"/>
            <a:chOff x="644526" y="2766774"/>
            <a:chExt cx="11553677" cy="993289"/>
          </a:xfrm>
        </p:grpSpPr>
        <p:sp>
          <p:nvSpPr>
            <p:cNvPr id="26" name="TextBox 25"/>
            <p:cNvSpPr txBox="1"/>
            <p:nvPr/>
          </p:nvSpPr>
          <p:spPr>
            <a:xfrm>
              <a:off x="1906586" y="2766774"/>
              <a:ext cx="10291617" cy="923325"/>
            </a:xfrm>
            <a:prstGeom prst="rect">
              <a:avLst/>
            </a:prstGeom>
            <a:noFill/>
          </p:spPr>
          <p:txBody>
            <a:bodyPr wrap="square" rtlCol="0">
              <a:spAutoFit/>
            </a:bodyPr>
            <a:lstStyle/>
            <a:p>
              <a:pPr defTabSz="1076536"/>
              <a:r>
                <a:rPr lang="en-US" sz="2400" b="1" i="1" dirty="0" smtClean="0">
                  <a:solidFill>
                    <a:srgbClr val="603BC9"/>
                  </a:solidFill>
                  <a:latin typeface="Tahoma" panose="020B0604030504040204" pitchFamily="34" charset="0"/>
                  <a:ea typeface="Tahoma" panose="020B0604030504040204" pitchFamily="34" charset="0"/>
                  <a:cs typeface="Tahoma" panose="020B0604030504040204" pitchFamily="34" charset="0"/>
                </a:rPr>
                <a:t>Ý </a:t>
              </a:r>
              <a:r>
                <a:rPr lang="en-US" sz="2400" b="1" i="1" dirty="0" err="1" smtClean="0">
                  <a:solidFill>
                    <a:srgbClr val="603BC9"/>
                  </a:solidFill>
                  <a:latin typeface="Tahoma" panose="020B0604030504040204" pitchFamily="34" charset="0"/>
                  <a:ea typeface="Tahoma" panose="020B0604030504040204" pitchFamily="34" charset="0"/>
                  <a:cs typeface="Tahoma" panose="020B0604030504040204" pitchFamily="34" charset="0"/>
                </a:rPr>
                <a:t>nghĩa</a:t>
              </a:r>
              <a:r>
                <a:rPr lang="en-US" sz="2400" b="1" i="1" dirty="0" smtClean="0">
                  <a:solidFill>
                    <a:srgbClr val="603BC9"/>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603BC9"/>
                  </a:solidFill>
                  <a:latin typeface="Tahoma" panose="020B0604030504040204" pitchFamily="34" charset="0"/>
                  <a:ea typeface="Tahoma" panose="020B0604030504040204" pitchFamily="34" charset="0"/>
                  <a:cs typeface="Tahoma" panose="020B0604030504040204" pitchFamily="34" charset="0"/>
                </a:rPr>
                <a:t>của</a:t>
              </a:r>
              <a:r>
                <a:rPr lang="en-US" sz="2400" b="1" i="1" dirty="0" smtClean="0">
                  <a:solidFill>
                    <a:srgbClr val="603BC9"/>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603BC9"/>
                  </a:solidFill>
                  <a:latin typeface="Tahoma" panose="020B0604030504040204" pitchFamily="34" charset="0"/>
                  <a:ea typeface="Tahoma" panose="020B0604030504040204" pitchFamily="34" charset="0"/>
                  <a:cs typeface="Tahoma" panose="020B0604030504040204" pitchFamily="34" charset="0"/>
                </a:rPr>
                <a:t>hình</a:t>
              </a:r>
              <a:r>
                <a:rPr lang="en-US" sz="2400" b="1" i="1" dirty="0" smtClean="0">
                  <a:solidFill>
                    <a:srgbClr val="603BC9"/>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603BC9"/>
                  </a:solidFill>
                  <a:latin typeface="Tahoma" panose="020B0604030504040204" pitchFamily="34" charset="0"/>
                  <a:ea typeface="Tahoma" panose="020B0604030504040204" pitchFamily="34" charset="0"/>
                  <a:cs typeface="Tahoma" panose="020B0604030504040204" pitchFamily="34" charset="0"/>
                </a:rPr>
                <a:t>ảnh</a:t>
              </a:r>
              <a:r>
                <a:rPr lang="en-US" sz="2400" b="1" i="1" dirty="0" smtClean="0">
                  <a:solidFill>
                    <a:srgbClr val="603BC9"/>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603BC9"/>
                  </a:solidFill>
                  <a:latin typeface="Tahoma" panose="020B0604030504040204" pitchFamily="34" charset="0"/>
                  <a:ea typeface="Tahoma" panose="020B0604030504040204" pitchFamily="34" charset="0"/>
                  <a:cs typeface="Tahoma" panose="020B0604030504040204" pitchFamily="34" charset="0"/>
                </a:rPr>
                <a:t>sới</a:t>
              </a:r>
              <a:r>
                <a:rPr lang="en-US" sz="2400" b="1" i="1" dirty="0" smtClean="0">
                  <a:solidFill>
                    <a:srgbClr val="603BC9"/>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603BC9"/>
                  </a:solidFill>
                  <a:latin typeface="Tahoma" panose="020B0604030504040204" pitchFamily="34" charset="0"/>
                  <a:ea typeface="Tahoma" panose="020B0604030504040204" pitchFamily="34" charset="0"/>
                  <a:cs typeface="Tahoma" panose="020B0604030504040204" pitchFamily="34" charset="0"/>
                </a:rPr>
                <a:t>vật</a:t>
              </a:r>
              <a:endParaRPr lang="vi-VN" sz="2400" b="1" i="1" dirty="0">
                <a:solidFill>
                  <a:srgbClr val="603BC9"/>
                </a:solidFill>
                <a:latin typeface="Tahoma" panose="020B0604030504040204" pitchFamily="34" charset="0"/>
                <a:ea typeface="Tahoma" panose="020B0604030504040204" pitchFamily="34" charset="0"/>
                <a:cs typeface="Tahoma" panose="020B0604030504040204" pitchFamily="34" charset="0"/>
              </a:endParaRPr>
            </a:p>
          </p:txBody>
        </p:sp>
        <p:sp>
          <p:nvSpPr>
            <p:cNvPr id="27" name="Rounded Rectangle 26"/>
            <p:cNvSpPr/>
            <p:nvPr/>
          </p:nvSpPr>
          <p:spPr>
            <a:xfrm>
              <a:off x="644526" y="2823876"/>
              <a:ext cx="1269206" cy="804672"/>
            </a:xfrm>
            <a:prstGeom prst="roundRect">
              <a:avLst/>
            </a:prstGeom>
            <a:solidFill>
              <a:srgbClr val="AA96E2"/>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6536"/>
              <a:endParaRPr lang="en-US" sz="2133" i="1">
                <a:solidFill>
                  <a:prstClr val="white"/>
                </a:solidFill>
              </a:endParaRPr>
            </a:p>
          </p:txBody>
        </p:sp>
        <p:sp>
          <p:nvSpPr>
            <p:cNvPr id="28" name="TextBox 27"/>
            <p:cNvSpPr txBox="1"/>
            <p:nvPr/>
          </p:nvSpPr>
          <p:spPr>
            <a:xfrm>
              <a:off x="957123" y="2795828"/>
              <a:ext cx="783010" cy="964235"/>
            </a:xfrm>
            <a:prstGeom prst="rect">
              <a:avLst/>
            </a:prstGeom>
            <a:noFill/>
          </p:spPr>
          <p:txBody>
            <a:bodyPr wrap="none" rtlCol="0">
              <a:spAutoFit/>
            </a:bodyPr>
            <a:lstStyle/>
            <a:p>
              <a:pPr algn="ctr" defTabSz="1076536"/>
              <a:r>
                <a:rPr lang="en-US" sz="2533" b="1" i="1" dirty="0" smtClean="0">
                  <a:solidFill>
                    <a:prstClr val="white"/>
                  </a:solidFill>
                  <a:latin typeface="Tahoma" panose="020B0604030504040204" pitchFamily="34" charset="0"/>
                  <a:ea typeface="Tahoma" panose="020B0604030504040204" pitchFamily="34" charset="0"/>
                  <a:cs typeface="Tahoma" panose="020B0604030504040204" pitchFamily="34" charset="0"/>
                </a:rPr>
                <a:t>1</a:t>
              </a:r>
              <a:endParaRPr lang="en-US" sz="2533" b="1" i="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grpSp>
      <p:sp>
        <p:nvSpPr>
          <p:cNvPr id="18" name="Rectangle 17"/>
          <p:cNvSpPr/>
          <p:nvPr/>
        </p:nvSpPr>
        <p:spPr>
          <a:xfrm>
            <a:off x="3679631" y="1643273"/>
            <a:ext cx="3462338" cy="661207"/>
          </a:xfrm>
          <a:prstGeom prst="rect">
            <a:avLst/>
          </a:prstGeom>
          <a:solidFill>
            <a:schemeClr val="accent4">
              <a:lumMod val="20000"/>
              <a:lumOff val="80000"/>
            </a:schemeClr>
          </a:solidFill>
        </p:spPr>
        <p:txBody>
          <a:bodyPr wrap="square">
            <a:spAutoFit/>
          </a:bodyPr>
          <a:lstStyle/>
          <a:p>
            <a:pPr algn="ctr">
              <a:lnSpc>
                <a:spcPct val="150000"/>
              </a:lnSpc>
            </a:pPr>
            <a:r>
              <a:rPr lang="en-US" sz="2800" b="1" dirty="0" smtClean="0">
                <a:solidFill>
                  <a:prstClr val="black"/>
                </a:solidFill>
                <a:latin typeface="Times New Roman" panose="02020603050405020304" pitchFamily="18" charset="0"/>
                <a:cs typeface="Times New Roman" panose="02020603050405020304" pitchFamily="18" charset="0"/>
              </a:rPr>
              <a:t>Ý </a:t>
            </a:r>
            <a:r>
              <a:rPr lang="en-US" sz="2800" b="1" dirty="0" err="1" smtClean="0">
                <a:solidFill>
                  <a:prstClr val="black"/>
                </a:solidFill>
                <a:latin typeface="Times New Roman" panose="02020603050405020304" pitchFamily="18" charset="0"/>
                <a:cs typeface="Times New Roman" panose="02020603050405020304" pitchFamily="18" charset="0"/>
              </a:rPr>
              <a:t>nghĩa</a:t>
            </a:r>
            <a:endParaRPr lang="en-US" sz="2800" b="1" dirty="0" smtClean="0">
              <a:solidFill>
                <a:prstClr val="black"/>
              </a:solidFill>
              <a:latin typeface="Times New Roman" panose="02020603050405020304" pitchFamily="18" charset="0"/>
              <a:cs typeface="Times New Roman" panose="02020603050405020304" pitchFamily="18" charset="0"/>
            </a:endParaRPr>
          </a:p>
        </p:txBody>
      </p:sp>
      <p:pic>
        <p:nvPicPr>
          <p:cNvPr id="21" name="图片 4">
            <a:extLst>
              <a:ext uri="{FF2B5EF4-FFF2-40B4-BE49-F238E27FC236}">
                <a16:creationId xmlns:a16="http://schemas.microsoft.com/office/drawing/2014/main" xmlns="" id="{ACCFEF31-A2E9-4ABB-81AA-D3CEBE768455}"/>
              </a:ext>
            </a:extLst>
          </p:cNvPr>
          <p:cNvPicPr>
            <a:picLocks noChangeAspect="1"/>
          </p:cNvPicPr>
          <p:nvPr/>
        </p:nvPicPr>
        <p:blipFill>
          <a:blip r:embed="rId5" cstate="print">
            <a:duotone>
              <a:prstClr val="black"/>
              <a:schemeClr val="accent4">
                <a:tint val="45000"/>
                <a:satMod val="400000"/>
              </a:schemeClr>
            </a:duotone>
            <a:extLst>
              <a:ext uri="{BEBA8EAE-BF5A-486C-A8C5-ECC9F3942E4B}">
                <a14:imgProps xmlns:a14="http://schemas.microsoft.com/office/drawing/2010/main">
                  <a14:imgLayer r:embed="rId6">
                    <a14:imgEffect>
                      <a14:sharpenSoften amount="-25000"/>
                    </a14:imgEffect>
                  </a14:imgLayer>
                </a14:imgProps>
              </a:ext>
              <a:ext uri="{28A0092B-C50C-407E-A947-70E740481C1C}">
                <a14:useLocalDpi xmlns:a14="http://schemas.microsoft.com/office/drawing/2010/main" val="0"/>
              </a:ext>
            </a:extLst>
          </a:blip>
          <a:stretch>
            <a:fillRect/>
          </a:stretch>
        </p:blipFill>
        <p:spPr>
          <a:xfrm rot="10800000">
            <a:off x="341087" y="3882221"/>
            <a:ext cx="2166386" cy="529078"/>
          </a:xfrm>
          <a:prstGeom prst="rect">
            <a:avLst/>
          </a:prstGeom>
        </p:spPr>
      </p:pic>
      <p:pic>
        <p:nvPicPr>
          <p:cNvPr id="22" name="图片 4">
            <a:extLst>
              <a:ext uri="{FF2B5EF4-FFF2-40B4-BE49-F238E27FC236}">
                <a16:creationId xmlns:a16="http://schemas.microsoft.com/office/drawing/2014/main" xmlns="" id="{ACCFEF31-A2E9-4ABB-81AA-D3CEBE768455}"/>
              </a:ext>
            </a:extLst>
          </p:cNvPr>
          <p:cNvPicPr>
            <a:picLocks noChangeAspect="1"/>
          </p:cNvPicPr>
          <p:nvPr/>
        </p:nvPicPr>
        <p:blipFill>
          <a:blip r:embed="rId7">
            <a:duotone>
              <a:prstClr val="black"/>
              <a:schemeClr val="accent4">
                <a:tint val="45000"/>
                <a:satMod val="400000"/>
              </a:schemeClr>
            </a:duotone>
            <a:extLst>
              <a:ext uri="{BEBA8EAE-BF5A-486C-A8C5-ECC9F3942E4B}">
                <a14:imgProps xmlns:a14="http://schemas.microsoft.com/office/drawing/2010/main">
                  <a14:imgLayer r:embed="rId8">
                    <a14:imgEffect>
                      <a14:sharpenSoften amount="-25000"/>
                    </a14:imgEffect>
                  </a14:imgLayer>
                </a14:imgProps>
              </a:ext>
              <a:ext uri="{28A0092B-C50C-407E-A947-70E740481C1C}">
                <a14:useLocalDpi xmlns:a14="http://schemas.microsoft.com/office/drawing/2010/main" val="0"/>
              </a:ext>
            </a:extLst>
          </a:blip>
          <a:stretch>
            <a:fillRect/>
          </a:stretch>
        </p:blipFill>
        <p:spPr>
          <a:xfrm rot="10800000">
            <a:off x="341086" y="4736731"/>
            <a:ext cx="3495123" cy="529078"/>
          </a:xfrm>
          <a:prstGeom prst="rect">
            <a:avLst/>
          </a:prstGeom>
        </p:spPr>
      </p:pic>
      <p:sp>
        <p:nvSpPr>
          <p:cNvPr id="23" name="TextBox 22"/>
          <p:cNvSpPr txBox="1"/>
          <p:nvPr/>
        </p:nvSpPr>
        <p:spPr>
          <a:xfrm>
            <a:off x="448229" y="3009906"/>
            <a:ext cx="5344382" cy="2677656"/>
          </a:xfrm>
          <a:prstGeom prst="rect">
            <a:avLst/>
          </a:prstGeom>
          <a:noFill/>
        </p:spPr>
        <p:txBody>
          <a:bodyPr wrap="square" rtlCol="0">
            <a:spAutoFit/>
          </a:bodyPr>
          <a:lstStyle/>
          <a:p>
            <a:pPr algn="just"/>
            <a:r>
              <a:rPr lang="en-US" sz="2800" dirty="0" smtClean="0">
                <a:solidFill>
                  <a:prstClr val="black"/>
                </a:solidFill>
                <a:latin typeface="Times New Roman" panose="02020603050405020304" pitchFamily="18" charset="0"/>
                <a:cs typeface="Times New Roman" panose="02020603050405020304" pitchFamily="18" charset="0"/>
              </a:rPr>
              <a:t>- </a:t>
            </a:r>
            <a:r>
              <a:rPr lang="vi-VN" sz="2800" dirty="0" smtClean="0">
                <a:solidFill>
                  <a:prstClr val="black"/>
                </a:solidFill>
                <a:latin typeface="Times New Roman" panose="02020603050405020304" pitchFamily="18" charset="0"/>
                <a:cs typeface="Times New Roman" panose="02020603050405020304" pitchFamily="18" charset="0"/>
              </a:rPr>
              <a:t>Hình </a:t>
            </a:r>
            <a:r>
              <a:rPr lang="vi-VN" sz="2800" dirty="0">
                <a:solidFill>
                  <a:prstClr val="black"/>
                </a:solidFill>
                <a:latin typeface="Times New Roman" panose="02020603050405020304" pitchFamily="18" charset="0"/>
                <a:cs typeface="Times New Roman" panose="02020603050405020304" pitchFamily="18" charset="0"/>
              </a:rPr>
              <a:t>tròn: biểu tượng cho trời.</a:t>
            </a:r>
          </a:p>
          <a:p>
            <a:pPr algn="just"/>
            <a:endParaRPr lang="en-US" sz="2800" dirty="0" smtClean="0">
              <a:solidFill>
                <a:prstClr val="black"/>
              </a:solidFill>
              <a:latin typeface="Times New Roman" panose="02020603050405020304" pitchFamily="18" charset="0"/>
              <a:cs typeface="Times New Roman" panose="02020603050405020304" pitchFamily="18" charset="0"/>
            </a:endParaRPr>
          </a:p>
          <a:p>
            <a:pPr algn="just"/>
            <a:r>
              <a:rPr lang="en-US" sz="2800" dirty="0" smtClean="0">
                <a:solidFill>
                  <a:prstClr val="black"/>
                </a:solidFill>
                <a:latin typeface="Times New Roman" panose="02020603050405020304" pitchFamily="18" charset="0"/>
                <a:cs typeface="Times New Roman" panose="02020603050405020304" pitchFamily="18" charset="0"/>
              </a:rPr>
              <a:t>- </a:t>
            </a:r>
            <a:r>
              <a:rPr lang="vi-VN" sz="2800" dirty="0" smtClean="0">
                <a:solidFill>
                  <a:prstClr val="black"/>
                </a:solidFill>
                <a:latin typeface="Times New Roman" panose="02020603050405020304" pitchFamily="18" charset="0"/>
                <a:cs typeface="Times New Roman" panose="02020603050405020304" pitchFamily="18" charset="0"/>
              </a:rPr>
              <a:t>Hình </a:t>
            </a:r>
            <a:r>
              <a:rPr lang="vi-VN" sz="2800" dirty="0">
                <a:solidFill>
                  <a:prstClr val="black"/>
                </a:solidFill>
                <a:latin typeface="Times New Roman" panose="02020603050405020304" pitchFamily="18" charset="0"/>
                <a:cs typeface="Times New Roman" panose="02020603050405020304" pitchFamily="18" charset="0"/>
              </a:rPr>
              <a:t>vuông: biểu tượng cho đất.</a:t>
            </a:r>
          </a:p>
          <a:p>
            <a:pPr algn="just"/>
            <a:endParaRPr lang="en-US" sz="2800" dirty="0" smtClean="0">
              <a:solidFill>
                <a:prstClr val="black"/>
              </a:solidFill>
              <a:latin typeface="Times New Roman" panose="02020603050405020304" pitchFamily="18" charset="0"/>
              <a:cs typeface="Times New Roman" panose="02020603050405020304" pitchFamily="18" charset="0"/>
            </a:endParaRPr>
          </a:p>
          <a:p>
            <a:pPr algn="just"/>
            <a:r>
              <a:rPr lang="en-US" sz="2800" dirty="0" smtClean="0">
                <a:solidFill>
                  <a:prstClr val="black"/>
                </a:solidFill>
                <a:latin typeface="Times New Roman" panose="02020603050405020304" pitchFamily="18" charset="0"/>
                <a:cs typeface="Times New Roman" panose="02020603050405020304" pitchFamily="18" charset="0"/>
              </a:rPr>
              <a:t>- </a:t>
            </a:r>
            <a:r>
              <a:rPr lang="vi-VN" sz="2800" dirty="0" smtClean="0">
                <a:solidFill>
                  <a:prstClr val="black"/>
                </a:solidFill>
                <a:latin typeface="Times New Roman" panose="02020603050405020304" pitchFamily="18" charset="0"/>
                <a:cs typeface="Times New Roman" panose="02020603050405020304" pitchFamily="18" charset="0"/>
              </a:rPr>
              <a:t>Tròn </a:t>
            </a:r>
            <a:r>
              <a:rPr lang="vi-VN" sz="2800" dirty="0">
                <a:solidFill>
                  <a:prstClr val="black"/>
                </a:solidFill>
                <a:latin typeface="Times New Roman" panose="02020603050405020304" pitchFamily="18" charset="0"/>
                <a:cs typeface="Times New Roman" panose="02020603050405020304" pitchFamily="18" charset="0"/>
              </a:rPr>
              <a:t>là Mặt Trời cùng với các đô vật biểu hiện cho tính dương.</a:t>
            </a:r>
            <a:endParaRPr lang="en-US" sz="2800" dirty="0" smtClean="0">
              <a:solidFill>
                <a:prstClr val="black"/>
              </a:solidFill>
              <a:latin typeface="Times New Roman" panose="02020603050405020304" pitchFamily="18" charset="0"/>
              <a:cs typeface="Times New Roman" panose="02020603050405020304" pitchFamily="18" charset="0"/>
            </a:endParaRPr>
          </a:p>
        </p:txBody>
      </p:sp>
      <p:sp>
        <p:nvSpPr>
          <p:cNvPr id="29" name="Freeform 5"/>
          <p:cNvSpPr>
            <a:spLocks/>
          </p:cNvSpPr>
          <p:nvPr/>
        </p:nvSpPr>
        <p:spPr bwMode="auto">
          <a:xfrm>
            <a:off x="5685467" y="2877008"/>
            <a:ext cx="417511" cy="3068582"/>
          </a:xfrm>
          <a:custGeom>
            <a:avLst/>
            <a:gdLst>
              <a:gd name="T0" fmla="*/ 4 w 161"/>
              <a:gd name="T1" fmla="*/ 6 h 1065"/>
              <a:gd name="T2" fmla="*/ 39 w 161"/>
              <a:gd name="T3" fmla="*/ 4 h 1065"/>
              <a:gd name="T4" fmla="*/ 120 w 161"/>
              <a:gd name="T5" fmla="*/ 239 h 1065"/>
              <a:gd name="T6" fmla="*/ 117 w 161"/>
              <a:gd name="T7" fmla="*/ 415 h 1065"/>
              <a:gd name="T8" fmla="*/ 160 w 161"/>
              <a:gd name="T9" fmla="*/ 521 h 1065"/>
              <a:gd name="T10" fmla="*/ 161 w 161"/>
              <a:gd name="T11" fmla="*/ 522 h 1065"/>
              <a:gd name="T12" fmla="*/ 112 w 161"/>
              <a:gd name="T13" fmla="*/ 617 h 1065"/>
              <a:gd name="T14" fmla="*/ 114 w 161"/>
              <a:gd name="T15" fmla="*/ 863 h 1065"/>
              <a:gd name="T16" fmla="*/ 40 w 161"/>
              <a:gd name="T17" fmla="*/ 1058 h 1065"/>
              <a:gd name="T18" fmla="*/ 0 w 161"/>
              <a:gd name="T19" fmla="*/ 1065 h 1065"/>
              <a:gd name="T20" fmla="*/ 1 w 161"/>
              <a:gd name="T21" fmla="*/ 1052 h 1065"/>
              <a:gd name="T22" fmla="*/ 28 w 161"/>
              <a:gd name="T23" fmla="*/ 1044 h 1065"/>
              <a:gd name="T24" fmla="*/ 88 w 161"/>
              <a:gd name="T25" fmla="*/ 955 h 1065"/>
              <a:gd name="T26" fmla="*/ 86 w 161"/>
              <a:gd name="T27" fmla="*/ 606 h 1065"/>
              <a:gd name="T28" fmla="*/ 134 w 161"/>
              <a:gd name="T29" fmla="*/ 516 h 1065"/>
              <a:gd name="T30" fmla="*/ 91 w 161"/>
              <a:gd name="T31" fmla="*/ 376 h 1065"/>
              <a:gd name="T32" fmla="*/ 95 w 161"/>
              <a:gd name="T33" fmla="*/ 155 h 1065"/>
              <a:gd name="T34" fmla="*/ 36 w 161"/>
              <a:gd name="T35" fmla="*/ 21 h 1065"/>
              <a:gd name="T36" fmla="*/ 3 w 161"/>
              <a:gd name="T37" fmla="*/ 16 h 1065"/>
              <a:gd name="T38" fmla="*/ 4 w 161"/>
              <a:gd name="T39" fmla="*/ 6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1" h="1065">
                <a:moveTo>
                  <a:pt x="4" y="6"/>
                </a:moveTo>
                <a:cubicBezTo>
                  <a:pt x="12" y="4"/>
                  <a:pt x="25" y="0"/>
                  <a:pt x="39" y="4"/>
                </a:cubicBezTo>
                <a:cubicBezTo>
                  <a:pt x="88" y="16"/>
                  <a:pt x="123" y="86"/>
                  <a:pt x="120" y="239"/>
                </a:cubicBezTo>
                <a:cubicBezTo>
                  <a:pt x="120" y="285"/>
                  <a:pt x="115" y="350"/>
                  <a:pt x="117" y="415"/>
                </a:cubicBezTo>
                <a:cubicBezTo>
                  <a:pt x="118" y="480"/>
                  <a:pt x="142" y="518"/>
                  <a:pt x="160" y="521"/>
                </a:cubicBezTo>
                <a:cubicBezTo>
                  <a:pt x="161" y="522"/>
                  <a:pt x="161" y="522"/>
                  <a:pt x="161" y="522"/>
                </a:cubicBezTo>
                <a:cubicBezTo>
                  <a:pt x="138" y="521"/>
                  <a:pt x="116" y="564"/>
                  <a:pt x="112" y="617"/>
                </a:cubicBezTo>
                <a:cubicBezTo>
                  <a:pt x="105" y="702"/>
                  <a:pt x="111" y="788"/>
                  <a:pt x="114" y="863"/>
                </a:cubicBezTo>
                <a:cubicBezTo>
                  <a:pt x="117" y="970"/>
                  <a:pt x="105" y="1041"/>
                  <a:pt x="40" y="1058"/>
                </a:cubicBezTo>
                <a:cubicBezTo>
                  <a:pt x="19" y="1064"/>
                  <a:pt x="0" y="1065"/>
                  <a:pt x="0" y="1065"/>
                </a:cubicBezTo>
                <a:cubicBezTo>
                  <a:pt x="1" y="1052"/>
                  <a:pt x="1" y="1052"/>
                  <a:pt x="1" y="1052"/>
                </a:cubicBezTo>
                <a:cubicBezTo>
                  <a:pt x="9" y="1050"/>
                  <a:pt x="18" y="1047"/>
                  <a:pt x="28" y="1044"/>
                </a:cubicBezTo>
                <a:cubicBezTo>
                  <a:pt x="61" y="1035"/>
                  <a:pt x="85" y="1013"/>
                  <a:pt x="88" y="955"/>
                </a:cubicBezTo>
                <a:cubicBezTo>
                  <a:pt x="94" y="857"/>
                  <a:pt x="69" y="723"/>
                  <a:pt x="86" y="606"/>
                </a:cubicBezTo>
                <a:cubicBezTo>
                  <a:pt x="93" y="560"/>
                  <a:pt x="114" y="524"/>
                  <a:pt x="134" y="516"/>
                </a:cubicBezTo>
                <a:cubicBezTo>
                  <a:pt x="115" y="496"/>
                  <a:pt x="90" y="441"/>
                  <a:pt x="91" y="376"/>
                </a:cubicBezTo>
                <a:cubicBezTo>
                  <a:pt x="92" y="294"/>
                  <a:pt x="96" y="214"/>
                  <a:pt x="95" y="155"/>
                </a:cubicBezTo>
                <a:cubicBezTo>
                  <a:pt x="94" y="82"/>
                  <a:pt x="75" y="37"/>
                  <a:pt x="36" y="21"/>
                </a:cubicBezTo>
                <a:cubicBezTo>
                  <a:pt x="24" y="16"/>
                  <a:pt x="12" y="16"/>
                  <a:pt x="3" y="16"/>
                </a:cubicBezTo>
                <a:lnTo>
                  <a:pt x="4" y="6"/>
                </a:lnTo>
                <a:close/>
              </a:path>
            </a:pathLst>
          </a:custGeom>
          <a:solidFill>
            <a:schemeClr val="accent4">
              <a:lumMod val="75000"/>
            </a:schemeClr>
          </a:solidFill>
          <a:ln>
            <a:solidFill>
              <a:schemeClr val="accent5">
                <a:lumMod val="60000"/>
                <a:lumOff val="40000"/>
              </a:schemeClr>
            </a:solidFill>
          </a:ln>
        </p:spPr>
        <p:txBody>
          <a:bodyPr vert="horz" wrap="square" lIns="91384" tIns="45692" rIns="91384" bIns="45692" numCol="1" anchor="t" anchorCtr="0" compatLnSpc="1">
            <a:prstTxWarp prst="textNoShape">
              <a:avLst/>
            </a:prstTxWarp>
          </a:bodyPr>
          <a:lstStyle/>
          <a:p>
            <a:endParaRPr lang="en-US">
              <a:solidFill>
                <a:srgbClr val="000000"/>
              </a:solidFill>
            </a:endParaRPr>
          </a:p>
        </p:txBody>
      </p:sp>
      <p:sp>
        <p:nvSpPr>
          <p:cNvPr id="2" name="Rectangle 1"/>
          <p:cNvSpPr/>
          <p:nvPr/>
        </p:nvSpPr>
        <p:spPr>
          <a:xfrm>
            <a:off x="6305998" y="2721302"/>
            <a:ext cx="5452615" cy="3254865"/>
          </a:xfrm>
          <a:prstGeom prst="rect">
            <a:avLst/>
          </a:prstGeom>
        </p:spPr>
        <p:txBody>
          <a:bodyPr wrap="square">
            <a:spAutoFit/>
          </a:bodyPr>
          <a:lstStyle/>
          <a:p>
            <a:pPr algn="just">
              <a:lnSpc>
                <a:spcPct val="150000"/>
              </a:lnSpc>
            </a:pPr>
            <a:r>
              <a:rPr lang="en-US" sz="2800" i="1" dirty="0" smtClean="0">
                <a:latin typeface="+mj-lt"/>
                <a:sym typeface="Wingdings" panose="05000000000000000000" pitchFamily="2" charset="2"/>
              </a:rPr>
              <a:t> </a:t>
            </a:r>
            <a:r>
              <a:rPr lang="vi-VN" sz="2800" i="1" dirty="0" smtClean="0">
                <a:latin typeface="+mj-lt"/>
              </a:rPr>
              <a:t>Thể </a:t>
            </a:r>
            <a:r>
              <a:rPr lang="vi-VN" sz="2800" i="1" dirty="0">
                <a:latin typeface="+mj-lt"/>
              </a:rPr>
              <a:t>hiện mong ước dương vượng để "mưa thuận, gió hòa, mùa màng tươi tốt, bội thu". Bên cạnh đó, đấu vật còn là hình thức để tôn vinh tinh thần thượng võ của dân tộc</a:t>
            </a:r>
            <a:endParaRPr lang="en-US" sz="2800" i="1" dirty="0">
              <a:latin typeface="+mj-lt"/>
            </a:endParaRPr>
          </a:p>
        </p:txBody>
      </p:sp>
      <p:pic>
        <p:nvPicPr>
          <p:cNvPr id="30" name="Picture 29"/>
          <p:cNvPicPr>
            <a:picLocks noChangeAspect="1"/>
          </p:cNvPicPr>
          <p:nvPr/>
        </p:nvPicPr>
        <p:blipFill>
          <a:blip r:embed="rId9"/>
          <a:stretch>
            <a:fillRect/>
          </a:stretch>
        </p:blipFill>
        <p:spPr>
          <a:xfrm>
            <a:off x="7691511" y="-169435"/>
            <a:ext cx="3178921" cy="3178921"/>
          </a:xfrm>
          <a:prstGeom prst="rect">
            <a:avLst/>
          </a:prstGeom>
        </p:spPr>
      </p:pic>
    </p:spTree>
    <p:extLst>
      <p:ext uri="{BB962C8B-B14F-4D97-AF65-F5344CB8AC3E}">
        <p14:creationId xmlns:p14="http://schemas.microsoft.com/office/powerpoint/2010/main" val="3188601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down)">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3">
                                            <p:txEl>
                                              <p:pRg st="0" end="0"/>
                                            </p:txEl>
                                          </p:spTgt>
                                        </p:tgtEl>
                                        <p:attrNameLst>
                                          <p:attrName>style.visibility</p:attrName>
                                        </p:attrNameLst>
                                      </p:cBhvr>
                                      <p:to>
                                        <p:strVal val="visible"/>
                                      </p:to>
                                    </p:set>
                                    <p:animEffect transition="in" filter="barn(inVertical)">
                                      <p:cBhvr>
                                        <p:cTn id="17" dur="500"/>
                                        <p:tgtEl>
                                          <p:spTgt spid="2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arn(inVertic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23">
                                            <p:txEl>
                                              <p:pRg st="2" end="2"/>
                                            </p:txEl>
                                          </p:spTgt>
                                        </p:tgtEl>
                                        <p:attrNameLst>
                                          <p:attrName>style.visibility</p:attrName>
                                        </p:attrNameLst>
                                      </p:cBhvr>
                                      <p:to>
                                        <p:strVal val="visible"/>
                                      </p:to>
                                    </p:set>
                                    <p:animEffect transition="in" filter="barn(inVertical)">
                                      <p:cBhvr>
                                        <p:cTn id="27" dur="500"/>
                                        <p:tgtEl>
                                          <p:spTgt spid="2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barn(inVertical)">
                                      <p:cBhvr>
                                        <p:cTn id="32" dur="500"/>
                                        <p:tgtEl>
                                          <p:spTgt spid="2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23">
                                            <p:txEl>
                                              <p:pRg st="4" end="4"/>
                                            </p:txEl>
                                          </p:spTgt>
                                        </p:tgtEl>
                                        <p:attrNameLst>
                                          <p:attrName>style.visibility</p:attrName>
                                        </p:attrNameLst>
                                      </p:cBhvr>
                                      <p:to>
                                        <p:strVal val="visible"/>
                                      </p:to>
                                    </p:set>
                                    <p:animEffect transition="in" filter="wipe(down)">
                                      <p:cBhvr>
                                        <p:cTn id="37" dur="500"/>
                                        <p:tgtEl>
                                          <p:spTgt spid="2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barn(inVertical)">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1000"/>
                                        <p:tgtEl>
                                          <p:spTgt spid="29"/>
                                        </p:tgtEl>
                                      </p:cBhvr>
                                    </p:animEffect>
                                    <p:anim calcmode="lin" valueType="num">
                                      <p:cBhvr>
                                        <p:cTn id="48" dur="1000" fill="hold"/>
                                        <p:tgtEl>
                                          <p:spTgt spid="29"/>
                                        </p:tgtEl>
                                        <p:attrNameLst>
                                          <p:attrName>ppt_x</p:attrName>
                                        </p:attrNameLst>
                                      </p:cBhvr>
                                      <p:tavLst>
                                        <p:tav tm="0">
                                          <p:val>
                                            <p:strVal val="#ppt_x"/>
                                          </p:val>
                                        </p:tav>
                                        <p:tav tm="100000">
                                          <p:val>
                                            <p:strVal val="#ppt_x"/>
                                          </p:val>
                                        </p:tav>
                                      </p:tavLst>
                                    </p:anim>
                                    <p:anim calcmode="lin" valueType="num">
                                      <p:cBhvr>
                                        <p:cTn id="49" dur="1000" fill="hold"/>
                                        <p:tgtEl>
                                          <p:spTgt spid="2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1000"/>
                                        <p:tgtEl>
                                          <p:spTgt spid="2"/>
                                        </p:tgtEl>
                                      </p:cBhvr>
                                    </p:animEffect>
                                    <p:anim calcmode="lin" valueType="num">
                                      <p:cBhvr>
                                        <p:cTn id="53" dur="1000" fill="hold"/>
                                        <p:tgtEl>
                                          <p:spTgt spid="2"/>
                                        </p:tgtEl>
                                        <p:attrNameLst>
                                          <p:attrName>ppt_x</p:attrName>
                                        </p:attrNameLst>
                                      </p:cBhvr>
                                      <p:tavLst>
                                        <p:tav tm="0">
                                          <p:val>
                                            <p:strVal val="#ppt_x"/>
                                          </p:val>
                                        </p:tav>
                                        <p:tav tm="100000">
                                          <p:val>
                                            <p:strVal val="#ppt_x"/>
                                          </p:val>
                                        </p:tav>
                                      </p:tavLst>
                                    </p:anim>
                                    <p:anim calcmode="lin" valueType="num">
                                      <p:cBhvr>
                                        <p:cTn id="5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9" grpId="0" animBg="1"/>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5735782" y="0"/>
            <a:ext cx="6456218" cy="6858000"/>
          </a:xfrm>
          <a:prstGeom prst="rect">
            <a:avLst/>
          </a:prstGeom>
          <a:solidFill>
            <a:schemeClr val="accent4">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19" name="Picture 18"/>
          <p:cNvPicPr>
            <a:picLocks noChangeAspect="1"/>
          </p:cNvPicPr>
          <p:nvPr/>
        </p:nvPicPr>
        <p:blipFill>
          <a:blip r:embed="rId3"/>
          <a:stretch>
            <a:fillRect/>
          </a:stretch>
        </p:blipFill>
        <p:spPr>
          <a:xfrm>
            <a:off x="6112428" y="1501437"/>
            <a:ext cx="5702926" cy="5702926"/>
          </a:xfrm>
          <a:prstGeom prst="rect">
            <a:avLst/>
          </a:prstGeom>
        </p:spPr>
      </p:pic>
      <p:sp>
        <p:nvSpPr>
          <p:cNvPr id="15" name="TextBox 14"/>
          <p:cNvSpPr txBox="1"/>
          <p:nvPr/>
        </p:nvSpPr>
        <p:spPr>
          <a:xfrm>
            <a:off x="588737" y="863169"/>
            <a:ext cx="4638449" cy="5131661"/>
          </a:xfrm>
          <a:prstGeom prst="rect">
            <a:avLst/>
          </a:prstGeom>
          <a:noFill/>
        </p:spPr>
        <p:txBody>
          <a:bodyPr wrap="square" rtlCol="0">
            <a:spAutoFit/>
          </a:bodyPr>
          <a:lstStyle/>
          <a:p>
            <a:pPr algn="just">
              <a:lnSpc>
                <a:spcPct val="200000"/>
              </a:lnSpc>
            </a:pPr>
            <a:r>
              <a:rPr lang="en-US" sz="2800"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 </a:t>
            </a:r>
            <a:r>
              <a:rPr lang="vi-VN" sz="2800" dirty="0" smtClean="0">
                <a:solidFill>
                  <a:srgbClr val="FF0000"/>
                </a:solidFill>
                <a:latin typeface="Times New Roman" panose="02020603050405020304" pitchFamily="18" charset="0"/>
                <a:cs typeface="Times New Roman" panose="02020603050405020304" pitchFamily="18" charset="0"/>
              </a:rPr>
              <a:t>Đấu </a:t>
            </a:r>
            <a:r>
              <a:rPr lang="vi-VN" sz="2800" dirty="0">
                <a:solidFill>
                  <a:srgbClr val="FF0000"/>
                </a:solidFill>
                <a:latin typeface="Times New Roman" panose="02020603050405020304" pitchFamily="18" charset="0"/>
                <a:cs typeface="Times New Roman" panose="02020603050405020304" pitchFamily="18" charset="0"/>
              </a:rPr>
              <a:t>vật là một môn thể thao có ý nghĩa lớn trong đời sống tinh thần của người dân Bắc Giang, </a:t>
            </a:r>
            <a:r>
              <a:rPr lang="en-US" sz="2800" dirty="0" err="1" smtClean="0">
                <a:solidFill>
                  <a:srgbClr val="FF0000"/>
                </a:solidFill>
                <a:latin typeface="Times New Roman" panose="02020603050405020304" pitchFamily="18" charset="0"/>
                <a:cs typeface="Times New Roman" panose="02020603050405020304" pitchFamily="18" charset="0"/>
              </a:rPr>
              <a:t>trở</a:t>
            </a:r>
            <a:r>
              <a:rPr lang="en-US" sz="2800" dirty="0" smtClean="0">
                <a:solidFill>
                  <a:srgbClr val="FF0000"/>
                </a:solidFill>
                <a:latin typeface="Times New Roman" panose="02020603050405020304" pitchFamily="18" charset="0"/>
                <a:cs typeface="Times New Roman" panose="02020603050405020304" pitchFamily="18" charset="0"/>
              </a:rPr>
              <a:t> </a:t>
            </a:r>
            <a:r>
              <a:rPr lang="en-US" sz="2800" dirty="0" err="1" smtClean="0">
                <a:solidFill>
                  <a:srgbClr val="FF0000"/>
                </a:solidFill>
                <a:latin typeface="Times New Roman" panose="02020603050405020304" pitchFamily="18" charset="0"/>
                <a:cs typeface="Times New Roman" panose="02020603050405020304" pitchFamily="18" charset="0"/>
              </a:rPr>
              <a:t>thành</a:t>
            </a:r>
            <a:r>
              <a:rPr lang="en-US" sz="2800" dirty="0" smtClean="0">
                <a:solidFill>
                  <a:srgbClr val="FF0000"/>
                </a:solidFill>
                <a:latin typeface="Times New Roman" panose="02020603050405020304" pitchFamily="18" charset="0"/>
                <a:cs typeface="Times New Roman" panose="02020603050405020304" pitchFamily="18" charset="0"/>
              </a:rPr>
              <a:t> </a:t>
            </a:r>
            <a:r>
              <a:rPr lang="en-US" sz="2800" dirty="0" err="1" smtClean="0">
                <a:solidFill>
                  <a:srgbClr val="FF0000"/>
                </a:solidFill>
                <a:latin typeface="Times New Roman" panose="02020603050405020304" pitchFamily="18" charset="0"/>
                <a:cs typeface="Times New Roman" panose="02020603050405020304" pitchFamily="18" charset="0"/>
              </a:rPr>
              <a:t>trung</a:t>
            </a:r>
            <a:r>
              <a:rPr lang="en-US" sz="2800" dirty="0" smtClean="0">
                <a:solidFill>
                  <a:srgbClr val="FF0000"/>
                </a:solidFill>
                <a:latin typeface="Times New Roman" panose="02020603050405020304" pitchFamily="18" charset="0"/>
                <a:cs typeface="Times New Roman" panose="02020603050405020304" pitchFamily="18" charset="0"/>
              </a:rPr>
              <a:t> </a:t>
            </a:r>
            <a:r>
              <a:rPr lang="en-US" sz="2800" dirty="0" err="1" smtClean="0">
                <a:solidFill>
                  <a:srgbClr val="FF0000"/>
                </a:solidFill>
                <a:latin typeface="Times New Roman" panose="02020603050405020304" pitchFamily="18" charset="0"/>
                <a:cs typeface="Times New Roman" panose="02020603050405020304" pitchFamily="18" charset="0"/>
              </a:rPr>
              <a:t>tâm</a:t>
            </a:r>
            <a:r>
              <a:rPr lang="en-US" sz="2800" dirty="0" smtClean="0">
                <a:solidFill>
                  <a:srgbClr val="FF0000"/>
                </a:solidFill>
                <a:latin typeface="Times New Roman" panose="02020603050405020304" pitchFamily="18" charset="0"/>
                <a:cs typeface="Times New Roman" panose="02020603050405020304" pitchFamily="18" charset="0"/>
              </a:rPr>
              <a:t> </a:t>
            </a:r>
            <a:r>
              <a:rPr lang="vi-VN" sz="2800" dirty="0" smtClean="0">
                <a:solidFill>
                  <a:srgbClr val="FF0000"/>
                </a:solidFill>
                <a:latin typeface="Times New Roman" panose="02020603050405020304" pitchFamily="18" charset="0"/>
                <a:cs typeface="Times New Roman" panose="02020603050405020304" pitchFamily="18" charset="0"/>
              </a:rPr>
              <a:t>chú </a:t>
            </a:r>
            <a:r>
              <a:rPr lang="vi-VN" sz="2800" dirty="0">
                <a:solidFill>
                  <a:srgbClr val="FF0000"/>
                </a:solidFill>
                <a:latin typeface="Times New Roman" panose="02020603050405020304" pitchFamily="18" charset="0"/>
                <a:cs typeface="Times New Roman" panose="02020603050405020304" pitchFamily="18" charset="0"/>
              </a:rPr>
              <a:t>ý </a:t>
            </a:r>
            <a:r>
              <a:rPr lang="vi-VN" sz="2800" dirty="0" smtClean="0">
                <a:solidFill>
                  <a:srgbClr val="FF0000"/>
                </a:solidFill>
                <a:latin typeface="Times New Roman" panose="02020603050405020304" pitchFamily="18" charset="0"/>
                <a:cs typeface="Times New Roman" panose="02020603050405020304" pitchFamily="18" charset="0"/>
              </a:rPr>
              <a:t>của</a:t>
            </a:r>
            <a:r>
              <a:rPr lang="en-US" sz="2800" dirty="0" smtClean="0">
                <a:solidFill>
                  <a:srgbClr val="FF0000"/>
                </a:solidFill>
                <a:latin typeface="Times New Roman" panose="02020603050405020304" pitchFamily="18" charset="0"/>
                <a:cs typeface="Times New Roman" panose="02020603050405020304" pitchFamily="18" charset="0"/>
              </a:rPr>
              <a:t> </a:t>
            </a:r>
            <a:r>
              <a:rPr lang="en-US" sz="2800" dirty="0" err="1" smtClean="0">
                <a:solidFill>
                  <a:srgbClr val="FF0000"/>
                </a:solidFill>
                <a:latin typeface="Times New Roman" panose="02020603050405020304" pitchFamily="18" charset="0"/>
                <a:cs typeface="Times New Roman" panose="02020603050405020304" pitchFamily="18" charset="0"/>
              </a:rPr>
              <a:t>đông</a:t>
            </a:r>
            <a:r>
              <a:rPr lang="en-US" sz="2800" dirty="0" smtClean="0">
                <a:solidFill>
                  <a:srgbClr val="FF0000"/>
                </a:solidFill>
                <a:latin typeface="Times New Roman" panose="02020603050405020304" pitchFamily="18" charset="0"/>
                <a:cs typeface="Times New Roman" panose="02020603050405020304" pitchFamily="18" charset="0"/>
              </a:rPr>
              <a:t> </a:t>
            </a:r>
            <a:r>
              <a:rPr lang="en-US" sz="2800" dirty="0" err="1" smtClean="0">
                <a:solidFill>
                  <a:srgbClr val="FF0000"/>
                </a:solidFill>
                <a:latin typeface="Times New Roman" panose="02020603050405020304" pitchFamily="18" charset="0"/>
                <a:cs typeface="Times New Roman" panose="02020603050405020304" pitchFamily="18" charset="0"/>
              </a:rPr>
              <a:t>đảo</a:t>
            </a:r>
            <a:r>
              <a:rPr lang="en-US" sz="2800" dirty="0" smtClean="0">
                <a:solidFill>
                  <a:srgbClr val="FF0000"/>
                </a:solidFill>
                <a:latin typeface="Times New Roman" panose="02020603050405020304" pitchFamily="18" charset="0"/>
                <a:cs typeface="Times New Roman" panose="02020603050405020304" pitchFamily="18" charset="0"/>
              </a:rPr>
              <a:t> </a:t>
            </a:r>
            <a:r>
              <a:rPr lang="en-US" sz="2800" dirty="0" err="1" smtClean="0">
                <a:solidFill>
                  <a:srgbClr val="FF0000"/>
                </a:solidFill>
                <a:latin typeface="Times New Roman" panose="02020603050405020304" pitchFamily="18" charset="0"/>
                <a:cs typeface="Times New Roman" panose="02020603050405020304" pitchFamily="18" charset="0"/>
              </a:rPr>
              <a:t>khách</a:t>
            </a:r>
            <a:r>
              <a:rPr lang="en-US" sz="2800" dirty="0" smtClean="0">
                <a:solidFill>
                  <a:srgbClr val="FF0000"/>
                </a:solidFill>
                <a:latin typeface="Times New Roman" panose="02020603050405020304" pitchFamily="18" charset="0"/>
                <a:cs typeface="Times New Roman" panose="02020603050405020304" pitchFamily="18" charset="0"/>
              </a:rPr>
              <a:t> </a:t>
            </a:r>
            <a:r>
              <a:rPr lang="en-US" sz="2800" dirty="0" err="1" smtClean="0">
                <a:solidFill>
                  <a:srgbClr val="FF0000"/>
                </a:solidFill>
                <a:latin typeface="Times New Roman" panose="02020603050405020304" pitchFamily="18" charset="0"/>
                <a:cs typeface="Times New Roman" panose="02020603050405020304" pitchFamily="18" charset="0"/>
              </a:rPr>
              <a:t>thập</a:t>
            </a:r>
            <a:r>
              <a:rPr lang="en-US" sz="2800" dirty="0" smtClean="0">
                <a:solidFill>
                  <a:srgbClr val="FF0000"/>
                </a:solidFill>
                <a:latin typeface="Times New Roman" panose="02020603050405020304" pitchFamily="18" charset="0"/>
                <a:cs typeface="Times New Roman" panose="02020603050405020304" pitchFamily="18" charset="0"/>
              </a:rPr>
              <a:t> </a:t>
            </a:r>
            <a:r>
              <a:rPr lang="en-US" sz="2800" dirty="0" err="1" smtClean="0">
                <a:solidFill>
                  <a:srgbClr val="FF0000"/>
                </a:solidFill>
                <a:latin typeface="Times New Roman" panose="02020603050405020304" pitchFamily="18" charset="0"/>
                <a:cs typeface="Times New Roman" panose="02020603050405020304" pitchFamily="18" charset="0"/>
              </a:rPr>
              <a:t>phương</a:t>
            </a:r>
            <a:r>
              <a:rPr lang="en-US" sz="2800" dirty="0" smtClean="0">
                <a:solidFill>
                  <a:srgbClr val="FF0000"/>
                </a:solidFill>
                <a:latin typeface="Times New Roman" panose="02020603050405020304" pitchFamily="18" charset="0"/>
                <a:cs typeface="Times New Roman" panose="02020603050405020304" pitchFamily="18" charset="0"/>
              </a:rPr>
              <a:t> </a:t>
            </a:r>
            <a:r>
              <a:rPr lang="en-US" sz="2800" dirty="0" err="1" smtClean="0">
                <a:solidFill>
                  <a:srgbClr val="FF0000"/>
                </a:solidFill>
                <a:latin typeface="Times New Roman" panose="02020603050405020304" pitchFamily="18" charset="0"/>
                <a:cs typeface="Times New Roman" panose="02020603050405020304" pitchFamily="18" charset="0"/>
              </a:rPr>
              <a:t>khi</a:t>
            </a:r>
            <a:r>
              <a:rPr lang="en-US" sz="2800" dirty="0" smtClean="0">
                <a:solidFill>
                  <a:srgbClr val="FF0000"/>
                </a:solidFill>
                <a:latin typeface="Times New Roman" panose="02020603050405020304" pitchFamily="18" charset="0"/>
                <a:cs typeface="Times New Roman" panose="02020603050405020304" pitchFamily="18" charset="0"/>
              </a:rPr>
              <a:t> </a:t>
            </a:r>
            <a:r>
              <a:rPr lang="en-US" sz="2800" dirty="0" err="1" smtClean="0">
                <a:solidFill>
                  <a:srgbClr val="FF0000"/>
                </a:solidFill>
                <a:latin typeface="Times New Roman" panose="02020603050405020304" pitchFamily="18" charset="0"/>
                <a:cs typeface="Times New Roman" panose="02020603050405020304" pitchFamily="18" charset="0"/>
              </a:rPr>
              <a:t>đến</a:t>
            </a:r>
            <a:r>
              <a:rPr lang="en-US" sz="2800" dirty="0" smtClean="0">
                <a:solidFill>
                  <a:srgbClr val="FF0000"/>
                </a:solidFill>
                <a:latin typeface="Times New Roman" panose="02020603050405020304" pitchFamily="18" charset="0"/>
                <a:cs typeface="Times New Roman" panose="02020603050405020304" pitchFamily="18" charset="0"/>
              </a:rPr>
              <a:t> </a:t>
            </a:r>
            <a:r>
              <a:rPr lang="en-US" sz="2800" dirty="0" err="1" smtClean="0">
                <a:solidFill>
                  <a:srgbClr val="FF0000"/>
                </a:solidFill>
                <a:latin typeface="Times New Roman" panose="02020603050405020304" pitchFamily="18" charset="0"/>
                <a:cs typeface="Times New Roman" panose="02020603050405020304" pitchFamily="18" charset="0"/>
              </a:rPr>
              <a:t>thăm</a:t>
            </a:r>
            <a:r>
              <a:rPr lang="en-US" sz="2800" dirty="0" smtClean="0">
                <a:solidFill>
                  <a:srgbClr val="FF0000"/>
                </a:solidFill>
                <a:latin typeface="Times New Roman" panose="02020603050405020304" pitchFamily="18" charset="0"/>
                <a:cs typeface="Times New Roman" panose="02020603050405020304" pitchFamily="18" charset="0"/>
              </a:rPr>
              <a:t> </a:t>
            </a:r>
            <a:r>
              <a:rPr lang="en-US" sz="2800" dirty="0" err="1" smtClean="0">
                <a:solidFill>
                  <a:srgbClr val="FF0000"/>
                </a:solidFill>
                <a:latin typeface="Times New Roman" panose="02020603050405020304" pitchFamily="18" charset="0"/>
                <a:cs typeface="Times New Roman" panose="02020603050405020304" pitchFamily="18" charset="0"/>
              </a:rPr>
              <a:t>nơi</a:t>
            </a:r>
            <a:r>
              <a:rPr lang="en-US" sz="2800" dirty="0" smtClean="0">
                <a:solidFill>
                  <a:srgbClr val="FF0000"/>
                </a:solidFill>
                <a:latin typeface="Times New Roman" panose="02020603050405020304" pitchFamily="18" charset="0"/>
                <a:cs typeface="Times New Roman" panose="02020603050405020304" pitchFamily="18" charset="0"/>
              </a:rPr>
              <a:t> </a:t>
            </a:r>
            <a:r>
              <a:rPr lang="en-US" sz="2800" dirty="0" err="1" smtClean="0">
                <a:solidFill>
                  <a:srgbClr val="FF0000"/>
                </a:solidFill>
                <a:latin typeface="Times New Roman" panose="02020603050405020304" pitchFamily="18" charset="0"/>
                <a:cs typeface="Times New Roman" panose="02020603050405020304" pitchFamily="18" charset="0"/>
              </a:rPr>
              <a:t>đây</a:t>
            </a:r>
            <a:r>
              <a:rPr lang="en-US" sz="2800" dirty="0" smtClean="0">
                <a:solidFill>
                  <a:srgbClr val="FF000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10568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189843" y="155969"/>
            <a:ext cx="9529052" cy="461665"/>
            <a:chOff x="-178462" y="1828800"/>
            <a:chExt cx="19060588" cy="923316"/>
          </a:xfrm>
        </p:grpSpPr>
        <p:sp>
          <p:nvSpPr>
            <p:cNvPr id="14" name="Round Same Side Corner Rectangle 13"/>
            <p:cNvSpPr/>
            <p:nvPr/>
          </p:nvSpPr>
          <p:spPr>
            <a:xfrm rot="5400000">
              <a:off x="440265" y="1210077"/>
              <a:ext cx="886537" cy="2123991"/>
            </a:xfrm>
            <a:prstGeom prst="round2SameRect">
              <a:avLst/>
            </a:prstGeom>
            <a:solidFill>
              <a:srgbClr val="AA96E2"/>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6536"/>
              <a:endParaRPr lang="en-US" sz="2133">
                <a:solidFill>
                  <a:prstClr val="white"/>
                </a:solidFill>
              </a:endParaRPr>
            </a:p>
          </p:txBody>
        </p:sp>
        <p:sp>
          <p:nvSpPr>
            <p:cNvPr id="15" name="TextBox 14"/>
            <p:cNvSpPr txBox="1"/>
            <p:nvPr/>
          </p:nvSpPr>
          <p:spPr>
            <a:xfrm>
              <a:off x="478766" y="1828800"/>
              <a:ext cx="1238167" cy="923316"/>
            </a:xfrm>
            <a:prstGeom prst="rect">
              <a:avLst/>
            </a:prstGeom>
            <a:noFill/>
          </p:spPr>
          <p:txBody>
            <a:bodyPr wrap="square" rtlCol="0">
              <a:spAutoFit/>
            </a:bodyPr>
            <a:lstStyle/>
            <a:p>
              <a:pPr algn="ctr" defTabSz="1076536"/>
              <a:r>
                <a:rPr lang="en-US" sz="2400" b="1" dirty="0" smtClean="0">
                  <a:solidFill>
                    <a:prstClr val="white"/>
                  </a:solidFill>
                  <a:latin typeface="Tahoma" panose="020B0604030504040204" pitchFamily="34" charset="0"/>
                  <a:ea typeface="Tahoma" panose="020B0604030504040204" pitchFamily="34" charset="0"/>
                  <a:cs typeface="Tahoma" panose="020B0604030504040204" pitchFamily="34" charset="0"/>
                </a:rPr>
                <a:t>II</a:t>
              </a:r>
              <a:endParaRPr lang="en-US"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4" name="TextBox 23"/>
            <p:cNvSpPr txBox="1"/>
            <p:nvPr/>
          </p:nvSpPr>
          <p:spPr>
            <a:xfrm>
              <a:off x="2067735" y="1828800"/>
              <a:ext cx="16814391" cy="923316"/>
            </a:xfrm>
            <a:prstGeom prst="rect">
              <a:avLst/>
            </a:prstGeom>
            <a:noFill/>
          </p:spPr>
          <p:txBody>
            <a:bodyPr wrap="square" rtlCol="0">
              <a:spAutoFit/>
            </a:bodyPr>
            <a:lstStyle/>
            <a:p>
              <a:pPr defTabSz="1076536"/>
              <a:r>
                <a:rPr lang="vi-VN" sz="2400" b="1" dirty="0" smtClean="0">
                  <a:solidFill>
                    <a:srgbClr val="603BC9"/>
                  </a:solidFill>
                  <a:latin typeface="Tahoma" panose="020B0604030504040204" pitchFamily="34" charset="0"/>
                  <a:cs typeface="Tahoma" panose="020B0604030504040204" pitchFamily="34" charset="0"/>
                </a:rPr>
                <a:t>TÌM HIỂU CH</a:t>
              </a:r>
              <a:r>
                <a:rPr lang="en-US" sz="2400" b="1" dirty="0" smtClean="0">
                  <a:solidFill>
                    <a:srgbClr val="603BC9"/>
                  </a:solidFill>
                  <a:latin typeface="Tahoma" panose="020B0604030504040204" pitchFamily="34" charset="0"/>
                  <a:cs typeface="Tahoma" panose="020B0604030504040204" pitchFamily="34" charset="0"/>
                </a:rPr>
                <a:t>I TIẾT</a:t>
              </a:r>
              <a:endParaRPr lang="en-US" sz="2400" b="1" dirty="0">
                <a:solidFill>
                  <a:srgbClr val="603BC9"/>
                </a:solidFill>
                <a:latin typeface="Tahoma" panose="020B0604030504040204" pitchFamily="34" charset="0"/>
                <a:cs typeface="Tahoma" panose="020B0604030504040204" pitchFamily="34" charset="0"/>
              </a:endParaRPr>
            </a:p>
          </p:txBody>
        </p:sp>
      </p:grpSp>
      <p:grpSp>
        <p:nvGrpSpPr>
          <p:cNvPr id="25" name="Group 24"/>
          <p:cNvGrpSpPr/>
          <p:nvPr/>
        </p:nvGrpSpPr>
        <p:grpSpPr>
          <a:xfrm>
            <a:off x="219311" y="651328"/>
            <a:ext cx="5776087" cy="496647"/>
            <a:chOff x="644526" y="2766774"/>
            <a:chExt cx="11553677" cy="993289"/>
          </a:xfrm>
        </p:grpSpPr>
        <p:sp>
          <p:nvSpPr>
            <p:cNvPr id="26" name="TextBox 25"/>
            <p:cNvSpPr txBox="1"/>
            <p:nvPr/>
          </p:nvSpPr>
          <p:spPr>
            <a:xfrm>
              <a:off x="1906586" y="2766774"/>
              <a:ext cx="10291617" cy="923325"/>
            </a:xfrm>
            <a:prstGeom prst="rect">
              <a:avLst/>
            </a:prstGeom>
            <a:noFill/>
          </p:spPr>
          <p:txBody>
            <a:bodyPr wrap="square" rtlCol="0">
              <a:spAutoFit/>
            </a:bodyPr>
            <a:lstStyle/>
            <a:p>
              <a:pPr defTabSz="1076536"/>
              <a:r>
                <a:rPr lang="en-US" sz="2400" b="1" i="1" dirty="0" err="1" smtClean="0">
                  <a:solidFill>
                    <a:srgbClr val="603BC9"/>
                  </a:solidFill>
                  <a:latin typeface="Tahoma" panose="020B0604030504040204" pitchFamily="34" charset="0"/>
                  <a:ea typeface="Tahoma" panose="020B0604030504040204" pitchFamily="34" charset="0"/>
                  <a:cs typeface="Tahoma" panose="020B0604030504040204" pitchFamily="34" charset="0"/>
                </a:rPr>
                <a:t>Keo</a:t>
              </a:r>
              <a:r>
                <a:rPr lang="en-US" sz="2400" b="1" i="1" dirty="0" smtClean="0">
                  <a:solidFill>
                    <a:srgbClr val="603BC9"/>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603BC9"/>
                  </a:solidFill>
                  <a:latin typeface="Tahoma" panose="020B0604030504040204" pitchFamily="34" charset="0"/>
                  <a:ea typeface="Tahoma" panose="020B0604030504040204" pitchFamily="34" charset="0"/>
                  <a:cs typeface="Tahoma" panose="020B0604030504040204" pitchFamily="34" charset="0"/>
                </a:rPr>
                <a:t>vật</a:t>
              </a:r>
              <a:r>
                <a:rPr lang="en-US" sz="2400" b="1" i="1" dirty="0" smtClean="0">
                  <a:solidFill>
                    <a:srgbClr val="603BC9"/>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603BC9"/>
                  </a:solidFill>
                  <a:latin typeface="Tahoma" panose="020B0604030504040204" pitchFamily="34" charset="0"/>
                  <a:ea typeface="Tahoma" panose="020B0604030504040204" pitchFamily="34" charset="0"/>
                  <a:cs typeface="Tahoma" panose="020B0604030504040204" pitchFamily="34" charset="0"/>
                </a:rPr>
                <a:t>thờ</a:t>
              </a:r>
              <a:endParaRPr lang="vi-VN" sz="2400" b="1" i="1" dirty="0">
                <a:solidFill>
                  <a:srgbClr val="603BC9"/>
                </a:solidFill>
                <a:latin typeface="Tahoma" panose="020B0604030504040204" pitchFamily="34" charset="0"/>
                <a:ea typeface="Tahoma" panose="020B0604030504040204" pitchFamily="34" charset="0"/>
                <a:cs typeface="Tahoma" panose="020B0604030504040204" pitchFamily="34" charset="0"/>
              </a:endParaRPr>
            </a:p>
          </p:txBody>
        </p:sp>
        <p:sp>
          <p:nvSpPr>
            <p:cNvPr id="27" name="Rounded Rectangle 26"/>
            <p:cNvSpPr/>
            <p:nvPr/>
          </p:nvSpPr>
          <p:spPr>
            <a:xfrm>
              <a:off x="644526" y="2823876"/>
              <a:ext cx="1269206" cy="804672"/>
            </a:xfrm>
            <a:prstGeom prst="roundRect">
              <a:avLst/>
            </a:prstGeom>
            <a:solidFill>
              <a:srgbClr val="AA96E2"/>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6536"/>
              <a:endParaRPr lang="en-US" sz="2133" i="1">
                <a:solidFill>
                  <a:prstClr val="white"/>
                </a:solidFill>
              </a:endParaRPr>
            </a:p>
          </p:txBody>
        </p:sp>
        <p:sp>
          <p:nvSpPr>
            <p:cNvPr id="28" name="TextBox 27"/>
            <p:cNvSpPr txBox="1"/>
            <p:nvPr/>
          </p:nvSpPr>
          <p:spPr>
            <a:xfrm>
              <a:off x="957123" y="2795828"/>
              <a:ext cx="783010" cy="964235"/>
            </a:xfrm>
            <a:prstGeom prst="rect">
              <a:avLst/>
            </a:prstGeom>
            <a:noFill/>
          </p:spPr>
          <p:txBody>
            <a:bodyPr wrap="none" rtlCol="0">
              <a:spAutoFit/>
            </a:bodyPr>
            <a:lstStyle/>
            <a:p>
              <a:pPr algn="ctr" defTabSz="1076536"/>
              <a:r>
                <a:rPr lang="en-US" sz="2533" b="1" i="1" dirty="0">
                  <a:solidFill>
                    <a:prstClr val="white"/>
                  </a:solidFill>
                  <a:latin typeface="Tahoma" panose="020B0604030504040204" pitchFamily="34" charset="0"/>
                  <a:ea typeface="Tahoma" panose="020B0604030504040204" pitchFamily="34" charset="0"/>
                  <a:cs typeface="Tahoma" panose="020B0604030504040204" pitchFamily="34" charset="0"/>
                </a:rPr>
                <a:t>2</a:t>
              </a:r>
            </a:p>
          </p:txBody>
        </p:sp>
      </p:grpSp>
      <p:pic>
        <p:nvPicPr>
          <p:cNvPr id="2" name="Picture 1"/>
          <p:cNvPicPr>
            <a:picLocks noChangeAspect="1"/>
          </p:cNvPicPr>
          <p:nvPr/>
        </p:nvPicPr>
        <p:blipFill>
          <a:blip r:embed="rId3"/>
          <a:stretch>
            <a:fillRect/>
          </a:stretch>
        </p:blipFill>
        <p:spPr>
          <a:xfrm>
            <a:off x="4857750" y="130232"/>
            <a:ext cx="8543513" cy="1553365"/>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160808432"/>
              </p:ext>
            </p:extLst>
          </p:nvPr>
        </p:nvGraphicFramePr>
        <p:xfrm>
          <a:off x="375589" y="1448329"/>
          <a:ext cx="11397312" cy="5238840"/>
        </p:xfrm>
        <a:graphic>
          <a:graphicData uri="http://schemas.openxmlformats.org/drawingml/2006/table">
            <a:tbl>
              <a:tblPr firstRow="1" bandRow="1">
                <a:tableStyleId>{5940675A-B579-460E-94D1-54222C63F5DA}</a:tableStyleId>
              </a:tblPr>
              <a:tblGrid>
                <a:gridCol w="1424636"/>
                <a:gridCol w="6173572"/>
                <a:gridCol w="1899552"/>
                <a:gridCol w="1899552"/>
              </a:tblGrid>
              <a:tr h="715660">
                <a:tc gridSpan="2">
                  <a:txBody>
                    <a:bodyPr/>
                    <a:lstStyle/>
                    <a:p>
                      <a:pPr algn="ctr"/>
                      <a:r>
                        <a:rPr lang="en-US" sz="2800" b="1" dirty="0" err="1" smtClean="0">
                          <a:latin typeface="Times New Roman" panose="02020603050405020304" pitchFamily="18" charset="0"/>
                          <a:cs typeface="Times New Roman" panose="02020603050405020304" pitchFamily="18" charset="0"/>
                        </a:rPr>
                        <a:t>Trình</a:t>
                      </a:r>
                      <a:r>
                        <a:rPr lang="en-US" sz="2800" b="1" baseline="0" dirty="0" smtClean="0">
                          <a:latin typeface="Times New Roman" panose="02020603050405020304" pitchFamily="18" charset="0"/>
                          <a:cs typeface="Times New Roman" panose="02020603050405020304" pitchFamily="18" charset="0"/>
                        </a:rPr>
                        <a:t> </a:t>
                      </a:r>
                      <a:r>
                        <a:rPr lang="en-US" sz="2800" b="1" baseline="0" dirty="0" err="1" smtClean="0">
                          <a:latin typeface="Times New Roman" panose="02020603050405020304" pitchFamily="18" charset="0"/>
                          <a:cs typeface="Times New Roman" panose="02020603050405020304" pitchFamily="18" charset="0"/>
                        </a:rPr>
                        <a:t>tự</a:t>
                      </a:r>
                      <a:endParaRPr lang="en-US" sz="2800" b="1" dirty="0">
                        <a:latin typeface="Times New Roman" panose="02020603050405020304" pitchFamily="18" charset="0"/>
                        <a:cs typeface="Times New Roman" panose="02020603050405020304" pitchFamily="18" charset="0"/>
                      </a:endParaRPr>
                    </a:p>
                  </a:txBody>
                  <a:tcPr>
                    <a:solidFill>
                      <a:schemeClr val="accent4">
                        <a:lumMod val="20000"/>
                        <a:lumOff val="80000"/>
                      </a:schemeClr>
                    </a:solidFill>
                  </a:tcPr>
                </a:tc>
                <a:tc hMerge="1">
                  <a:txBody>
                    <a:bodyPr/>
                    <a:lstStyle/>
                    <a:p>
                      <a:endParaRPr lang="en-US"/>
                    </a:p>
                  </a:txBody>
                  <a:tcPr/>
                </a:tc>
                <a:tc>
                  <a:txBody>
                    <a:bodyPr/>
                    <a:lstStyle/>
                    <a:p>
                      <a:pPr algn="ctr"/>
                      <a:r>
                        <a:rPr lang="en-US" sz="2800" b="1" dirty="0" err="1" smtClean="0">
                          <a:latin typeface="Times New Roman" panose="02020603050405020304" pitchFamily="18" charset="0"/>
                          <a:cs typeface="Times New Roman" panose="02020603050405020304" pitchFamily="18" charset="0"/>
                        </a:rPr>
                        <a:t>Nội</a:t>
                      </a:r>
                      <a:r>
                        <a:rPr lang="en-US" sz="2800" b="1" dirty="0" smtClean="0">
                          <a:latin typeface="Times New Roman" panose="02020603050405020304" pitchFamily="18" charset="0"/>
                          <a:cs typeface="Times New Roman" panose="02020603050405020304" pitchFamily="18" charset="0"/>
                        </a:rPr>
                        <a:t> dung</a:t>
                      </a:r>
                      <a:endParaRPr lang="en-US" sz="2800" b="1" dirty="0">
                        <a:latin typeface="Times New Roman" panose="02020603050405020304" pitchFamily="18" charset="0"/>
                        <a:cs typeface="Times New Roman" panose="02020603050405020304" pitchFamily="18" charset="0"/>
                      </a:endParaRPr>
                    </a:p>
                  </a:txBody>
                  <a:tcPr>
                    <a:solidFill>
                      <a:schemeClr val="accent4">
                        <a:lumMod val="20000"/>
                        <a:lumOff val="80000"/>
                      </a:schemeClr>
                    </a:solidFill>
                  </a:tcPr>
                </a:tc>
                <a:tc>
                  <a:txBody>
                    <a:bodyPr/>
                    <a:lstStyle/>
                    <a:p>
                      <a:pPr algn="ctr"/>
                      <a:r>
                        <a:rPr lang="en-US" sz="2800" b="1" dirty="0" smtClean="0">
                          <a:latin typeface="Times New Roman" panose="02020603050405020304" pitchFamily="18" charset="0"/>
                          <a:cs typeface="Times New Roman" panose="02020603050405020304" pitchFamily="18" charset="0"/>
                        </a:rPr>
                        <a:t>Ý</a:t>
                      </a:r>
                      <a:r>
                        <a:rPr lang="en-US" sz="2800" b="1" baseline="0" dirty="0" smtClean="0">
                          <a:latin typeface="Times New Roman" panose="02020603050405020304" pitchFamily="18" charset="0"/>
                          <a:cs typeface="Times New Roman" panose="02020603050405020304" pitchFamily="18" charset="0"/>
                        </a:rPr>
                        <a:t> </a:t>
                      </a:r>
                      <a:r>
                        <a:rPr lang="en-US" sz="2800" b="1" baseline="0" dirty="0" err="1" smtClean="0">
                          <a:latin typeface="Times New Roman" panose="02020603050405020304" pitchFamily="18" charset="0"/>
                          <a:cs typeface="Times New Roman" panose="02020603050405020304" pitchFamily="18" charset="0"/>
                        </a:rPr>
                        <a:t>nghĩa</a:t>
                      </a:r>
                      <a:endParaRPr lang="en-US" sz="2800" b="1" dirty="0">
                        <a:latin typeface="Times New Roman" panose="02020603050405020304" pitchFamily="18" charset="0"/>
                        <a:cs typeface="Times New Roman" panose="02020603050405020304" pitchFamily="18" charset="0"/>
                      </a:endParaRPr>
                    </a:p>
                  </a:txBody>
                  <a:tcPr>
                    <a:solidFill>
                      <a:schemeClr val="accent4">
                        <a:lumMod val="20000"/>
                        <a:lumOff val="80000"/>
                      </a:schemeClr>
                    </a:solidFill>
                  </a:tcPr>
                </a:tc>
              </a:tr>
              <a:tr h="715660">
                <a:tc gridSpan="2">
                  <a:txBody>
                    <a:bodyPr/>
                    <a:lstStyle/>
                    <a:p>
                      <a:r>
                        <a:rPr lang="en-US" sz="2800" dirty="0" smtClean="0">
                          <a:latin typeface="Times New Roman" panose="02020603050405020304" pitchFamily="18" charset="0"/>
                          <a:cs typeface="Times New Roman" panose="02020603050405020304" pitchFamily="18" charset="0"/>
                        </a:rPr>
                        <a:t>a. </a:t>
                      </a:r>
                      <a:r>
                        <a:rPr lang="en-US" sz="2800" dirty="0" err="1" smtClean="0">
                          <a:latin typeface="Times New Roman" panose="02020603050405020304" pitchFamily="18" charset="0"/>
                          <a:cs typeface="Times New Roman" panose="02020603050405020304" pitchFamily="18" charset="0"/>
                        </a:rPr>
                        <a:t>Chuẩn</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bị</a:t>
                      </a:r>
                      <a:endParaRPr lang="en-US" sz="2800" dirty="0">
                        <a:latin typeface="Times New Roman" panose="02020603050405020304" pitchFamily="18" charset="0"/>
                        <a:cs typeface="Times New Roman" panose="02020603050405020304" pitchFamily="18" charset="0"/>
                      </a:endParaRPr>
                    </a:p>
                  </a:txBody>
                  <a:tcPr/>
                </a:tc>
                <a:tc hMerge="1">
                  <a:txBody>
                    <a:bodyPr/>
                    <a:lstStyle/>
                    <a:p>
                      <a:endParaRPr lang="en-US"/>
                    </a:p>
                  </a:txBody>
                  <a:tcPr/>
                </a:tc>
                <a:tc>
                  <a:txBody>
                    <a:bodyPr/>
                    <a:lstStyle/>
                    <a:p>
                      <a:endParaRPr lang="en-US" sz="2800" dirty="0">
                        <a:latin typeface="Times New Roman" panose="02020603050405020304" pitchFamily="18" charset="0"/>
                        <a:cs typeface="Times New Roman" panose="02020603050405020304" pitchFamily="18" charset="0"/>
                      </a:endParaRPr>
                    </a:p>
                  </a:txBody>
                  <a:tcPr/>
                </a:tc>
                <a:tc rowSpan="6">
                  <a:txBody>
                    <a:bodyPr/>
                    <a:lstStyle/>
                    <a:p>
                      <a:endParaRPr lang="en-US" sz="2800" dirty="0">
                        <a:latin typeface="Times New Roman" panose="02020603050405020304" pitchFamily="18" charset="0"/>
                        <a:cs typeface="Times New Roman" panose="02020603050405020304" pitchFamily="18" charset="0"/>
                      </a:endParaRPr>
                    </a:p>
                  </a:txBody>
                  <a:tcPr/>
                </a:tc>
              </a:tr>
              <a:tr h="715660">
                <a:tc rowSpan="4">
                  <a:txBody>
                    <a:bodyPr/>
                    <a:lstStyle/>
                    <a:p>
                      <a:r>
                        <a:rPr lang="en-US" sz="2800" dirty="0" smtClean="0">
                          <a:latin typeface="Times New Roman" panose="02020603050405020304" pitchFamily="18" charset="0"/>
                          <a:cs typeface="Times New Roman" panose="02020603050405020304" pitchFamily="18" charset="0"/>
                        </a:rPr>
                        <a:t>b. </a:t>
                      </a:r>
                      <a:r>
                        <a:rPr lang="en-US" sz="2800" dirty="0" err="1" smtClean="0">
                          <a:latin typeface="Times New Roman" panose="02020603050405020304" pitchFamily="18" charset="0"/>
                          <a:cs typeface="Times New Roman" panose="02020603050405020304" pitchFamily="18" charset="0"/>
                        </a:rPr>
                        <a:t>Diễn</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biến</a:t>
                      </a:r>
                      <a:endParaRPr lang="en-US" sz="2800" dirty="0">
                        <a:latin typeface="Times New Roman" panose="02020603050405020304" pitchFamily="18" charset="0"/>
                        <a:cs typeface="Times New Roman" panose="02020603050405020304" pitchFamily="18" charset="0"/>
                      </a:endParaRPr>
                    </a:p>
                  </a:txBody>
                  <a:tcPr anchor="ctr"/>
                </a:tc>
                <a:tc>
                  <a:txBody>
                    <a:bodyPr/>
                    <a:lstStyle/>
                    <a:p>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Mở</a:t>
                      </a:r>
                      <a:r>
                        <a:rPr lang="en-US" sz="2800" baseline="0" dirty="0" smtClean="0">
                          <a:latin typeface="Times New Roman" panose="02020603050405020304" pitchFamily="18" charset="0"/>
                          <a:cs typeface="Times New Roman" panose="02020603050405020304" pitchFamily="18" charset="0"/>
                        </a:rPr>
                        <a:t> </a:t>
                      </a:r>
                      <a:r>
                        <a:rPr lang="en-US" sz="2800" baseline="0" dirty="0" err="1" smtClean="0">
                          <a:latin typeface="Times New Roman" panose="02020603050405020304" pitchFamily="18" charset="0"/>
                          <a:cs typeface="Times New Roman" panose="02020603050405020304" pitchFamily="18" charset="0"/>
                        </a:rPr>
                        <a:t>đầu</a:t>
                      </a:r>
                      <a:r>
                        <a:rPr lang="en-US" sz="2800" baseline="0" dirty="0" smtClean="0">
                          <a:latin typeface="Times New Roman" panose="02020603050405020304" pitchFamily="18" charset="0"/>
                          <a:cs typeface="Times New Roman" panose="02020603050405020304" pitchFamily="18" charset="0"/>
                        </a:rPr>
                        <a:t> </a:t>
                      </a:r>
                      <a:r>
                        <a:rPr lang="en-US" sz="2800" baseline="0" dirty="0" err="1" smtClean="0">
                          <a:latin typeface="Times New Roman" panose="02020603050405020304" pitchFamily="18" charset="0"/>
                          <a:cs typeface="Times New Roman" panose="02020603050405020304" pitchFamily="18" charset="0"/>
                        </a:rPr>
                        <a:t>keo</a:t>
                      </a:r>
                      <a:r>
                        <a:rPr lang="en-US" sz="2800" baseline="0" dirty="0" smtClean="0">
                          <a:latin typeface="Times New Roman" panose="02020603050405020304" pitchFamily="18" charset="0"/>
                          <a:cs typeface="Times New Roman" panose="02020603050405020304" pitchFamily="18" charset="0"/>
                        </a:rPr>
                        <a:t> </a:t>
                      </a:r>
                      <a:r>
                        <a:rPr lang="en-US" sz="2800" baseline="0" dirty="0" err="1" smtClean="0">
                          <a:latin typeface="Times New Roman" panose="02020603050405020304" pitchFamily="18" charset="0"/>
                          <a:cs typeface="Times New Roman" panose="02020603050405020304" pitchFamily="18" charset="0"/>
                        </a:rPr>
                        <a:t>vật</a:t>
                      </a:r>
                      <a:r>
                        <a:rPr lang="en-US" sz="2800" baseline="0" dirty="0" smtClean="0">
                          <a:latin typeface="Times New Roman" panose="02020603050405020304" pitchFamily="18" charset="0"/>
                          <a:cs typeface="Times New Roman" panose="02020603050405020304" pitchFamily="18" charset="0"/>
                        </a:rPr>
                        <a:t> </a:t>
                      </a:r>
                      <a:r>
                        <a:rPr lang="en-US" sz="2800" baseline="0" dirty="0" err="1" smtClean="0">
                          <a:latin typeface="Times New Roman" panose="02020603050405020304" pitchFamily="18" charset="0"/>
                          <a:cs typeface="Times New Roman" panose="02020603050405020304" pitchFamily="18" charset="0"/>
                        </a:rPr>
                        <a:t>thờ</a:t>
                      </a:r>
                      <a:r>
                        <a:rPr lang="en-US" sz="2800" baseline="0" dirty="0" smtClean="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txBody>
                  <a:tcPr/>
                </a:tc>
                <a:tc>
                  <a:txBody>
                    <a:bodyPr/>
                    <a:lstStyle/>
                    <a:p>
                      <a:endParaRPr lang="en-US" sz="2800">
                        <a:latin typeface="Times New Roman" panose="02020603050405020304" pitchFamily="18" charset="0"/>
                        <a:cs typeface="Times New Roman" panose="02020603050405020304" pitchFamily="18" charset="0"/>
                      </a:endParaRPr>
                    </a:p>
                  </a:txBody>
                  <a:tcPr/>
                </a:tc>
                <a:tc vMerge="1">
                  <a:txBody>
                    <a:bodyPr/>
                    <a:lstStyle/>
                    <a:p>
                      <a:endParaRPr lang="en-US" dirty="0"/>
                    </a:p>
                  </a:txBody>
                  <a:tcPr/>
                </a:tc>
              </a:tr>
              <a:tr h="715660">
                <a:tc vMerge="1">
                  <a:txBody>
                    <a:bodyPr/>
                    <a:lstStyle/>
                    <a:p>
                      <a:endParaRPr lang="en-US" dirty="0"/>
                    </a:p>
                  </a:txBody>
                  <a:tcPr/>
                </a:tc>
                <a:tc>
                  <a:txBody>
                    <a:bodyPr/>
                    <a:lstStyle/>
                    <a:p>
                      <a:r>
                        <a:rPr lang="en-US" sz="2800" dirty="0" smtClean="0">
                          <a:latin typeface="Times New Roman" panose="02020603050405020304" pitchFamily="18" charset="0"/>
                          <a:cs typeface="Times New Roman" panose="02020603050405020304" pitchFamily="18" charset="0"/>
                        </a:rPr>
                        <a:t>- Ý</a:t>
                      </a:r>
                      <a:r>
                        <a:rPr lang="en-US" sz="2800" baseline="0" dirty="0" smtClean="0">
                          <a:latin typeface="Times New Roman" panose="02020603050405020304" pitchFamily="18" charset="0"/>
                          <a:cs typeface="Times New Roman" panose="02020603050405020304" pitchFamily="18" charset="0"/>
                        </a:rPr>
                        <a:t> </a:t>
                      </a:r>
                      <a:r>
                        <a:rPr lang="en-US" sz="2800" baseline="0" dirty="0" err="1" smtClean="0">
                          <a:latin typeface="Times New Roman" panose="02020603050405020304" pitchFamily="18" charset="0"/>
                          <a:cs typeface="Times New Roman" panose="02020603050405020304" pitchFamily="18" charset="0"/>
                        </a:rPr>
                        <a:t>nghĩa</a:t>
                      </a:r>
                      <a:r>
                        <a:rPr lang="en-US" sz="2800" baseline="0" dirty="0" smtClean="0">
                          <a:latin typeface="Times New Roman" panose="02020603050405020304" pitchFamily="18" charset="0"/>
                          <a:cs typeface="Times New Roman" panose="02020603050405020304" pitchFamily="18" charset="0"/>
                        </a:rPr>
                        <a:t> </a:t>
                      </a:r>
                      <a:r>
                        <a:rPr lang="en-US" sz="2800" baseline="0" dirty="0" err="1" smtClean="0">
                          <a:latin typeface="Times New Roman" panose="02020603050405020304" pitchFamily="18" charset="0"/>
                          <a:cs typeface="Times New Roman" panose="02020603050405020304" pitchFamily="18" charset="0"/>
                        </a:rPr>
                        <a:t>của</a:t>
                      </a:r>
                      <a:r>
                        <a:rPr lang="en-US" sz="2800" baseline="0" dirty="0" smtClean="0">
                          <a:latin typeface="Times New Roman" panose="02020603050405020304" pitchFamily="18" charset="0"/>
                          <a:cs typeface="Times New Roman" panose="02020603050405020304" pitchFamily="18" charset="0"/>
                        </a:rPr>
                        <a:t> </a:t>
                      </a:r>
                      <a:r>
                        <a:rPr lang="en-US" sz="2800" baseline="0" dirty="0" err="1" smtClean="0">
                          <a:latin typeface="Times New Roman" panose="02020603050405020304" pitchFamily="18" charset="0"/>
                          <a:cs typeface="Times New Roman" panose="02020603050405020304" pitchFamily="18" charset="0"/>
                        </a:rPr>
                        <a:t>nghi</a:t>
                      </a:r>
                      <a:r>
                        <a:rPr lang="en-US" sz="2800" baseline="0" dirty="0" smtClean="0">
                          <a:latin typeface="Times New Roman" panose="02020603050405020304" pitchFamily="18" charset="0"/>
                          <a:cs typeface="Times New Roman" panose="02020603050405020304" pitchFamily="18" charset="0"/>
                        </a:rPr>
                        <a:t> </a:t>
                      </a:r>
                      <a:r>
                        <a:rPr lang="en-US" sz="2800" baseline="0" dirty="0" err="1" smtClean="0">
                          <a:latin typeface="Times New Roman" panose="02020603050405020304" pitchFamily="18" charset="0"/>
                          <a:cs typeface="Times New Roman" panose="02020603050405020304" pitchFamily="18" charset="0"/>
                        </a:rPr>
                        <a:t>lễ</a:t>
                      </a:r>
                      <a:r>
                        <a:rPr lang="en-US" sz="2800" baseline="0" dirty="0" smtClean="0">
                          <a:latin typeface="Times New Roman" panose="02020603050405020304" pitchFamily="18" charset="0"/>
                          <a:cs typeface="Times New Roman" panose="02020603050405020304" pitchFamily="18" charset="0"/>
                        </a:rPr>
                        <a:t> </a:t>
                      </a:r>
                      <a:r>
                        <a:rPr lang="en-US" sz="2800" baseline="0" dirty="0" err="1" smtClean="0">
                          <a:latin typeface="Times New Roman" panose="02020603050405020304" pitchFamily="18" charset="0"/>
                          <a:cs typeface="Times New Roman" panose="02020603050405020304" pitchFamily="18" charset="0"/>
                        </a:rPr>
                        <a:t>bái</a:t>
                      </a:r>
                      <a:r>
                        <a:rPr lang="en-US" sz="2800" baseline="0" dirty="0" smtClean="0">
                          <a:latin typeface="Times New Roman" panose="02020603050405020304" pitchFamily="18" charset="0"/>
                          <a:cs typeface="Times New Roman" panose="02020603050405020304" pitchFamily="18" charset="0"/>
                        </a:rPr>
                        <a:t> </a:t>
                      </a:r>
                      <a:r>
                        <a:rPr lang="en-US" sz="2800" baseline="0" dirty="0" err="1" smtClean="0">
                          <a:latin typeface="Times New Roman" panose="02020603050405020304" pitchFamily="18" charset="0"/>
                          <a:cs typeface="Times New Roman" panose="02020603050405020304" pitchFamily="18" charset="0"/>
                        </a:rPr>
                        <a:t>tổ</a:t>
                      </a:r>
                      <a:r>
                        <a:rPr lang="en-US" sz="2800" baseline="0" dirty="0" smtClean="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txBody>
                  <a:tcPr/>
                </a:tc>
                <a:tc>
                  <a:txBody>
                    <a:bodyPr/>
                    <a:lstStyle/>
                    <a:p>
                      <a:endParaRPr lang="en-US" sz="2800">
                        <a:latin typeface="Times New Roman" panose="02020603050405020304" pitchFamily="18" charset="0"/>
                        <a:cs typeface="Times New Roman" panose="02020603050405020304" pitchFamily="18" charset="0"/>
                      </a:endParaRPr>
                    </a:p>
                  </a:txBody>
                  <a:tcPr/>
                </a:tc>
                <a:tc vMerge="1">
                  <a:txBody>
                    <a:bodyPr/>
                    <a:lstStyle/>
                    <a:p>
                      <a:endParaRPr lang="en-US" dirty="0"/>
                    </a:p>
                  </a:txBody>
                  <a:tcPr/>
                </a:tc>
              </a:tr>
              <a:tr h="715660">
                <a:tc vMerge="1">
                  <a:txBody>
                    <a:bodyPr/>
                    <a:lstStyle/>
                    <a:p>
                      <a:endParaRPr lang="en-US" dirty="0"/>
                    </a:p>
                  </a:txBody>
                  <a:tcPr/>
                </a:tc>
                <a:tc>
                  <a:txBody>
                    <a:bodyPr/>
                    <a:lstStyle/>
                    <a:p>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Nghi</a:t>
                      </a:r>
                      <a:r>
                        <a:rPr lang="en-US" sz="2800" baseline="0" dirty="0" smtClean="0">
                          <a:latin typeface="Times New Roman" panose="02020603050405020304" pitchFamily="18" charset="0"/>
                          <a:cs typeface="Times New Roman" panose="02020603050405020304" pitchFamily="18" charset="0"/>
                        </a:rPr>
                        <a:t> </a:t>
                      </a:r>
                      <a:r>
                        <a:rPr lang="en-US" sz="2800" baseline="0" dirty="0" err="1" smtClean="0">
                          <a:latin typeface="Times New Roman" panose="02020603050405020304" pitchFamily="18" charset="0"/>
                          <a:cs typeface="Times New Roman" panose="02020603050405020304" pitchFamily="18" charset="0"/>
                        </a:rPr>
                        <a:t>thức</a:t>
                      </a:r>
                      <a:r>
                        <a:rPr lang="en-US" sz="2800" baseline="0" dirty="0" smtClean="0">
                          <a:latin typeface="Times New Roman" panose="02020603050405020304" pitchFamily="18" charset="0"/>
                          <a:cs typeface="Times New Roman" panose="02020603050405020304" pitchFamily="18" charset="0"/>
                        </a:rPr>
                        <a:t> </a:t>
                      </a:r>
                      <a:r>
                        <a:rPr lang="en-US" sz="2800" baseline="0" dirty="0" err="1" smtClean="0">
                          <a:latin typeface="Times New Roman" panose="02020603050405020304" pitchFamily="18" charset="0"/>
                          <a:cs typeface="Times New Roman" panose="02020603050405020304" pitchFamily="18" charset="0"/>
                        </a:rPr>
                        <a:t>xe</a:t>
                      </a:r>
                      <a:r>
                        <a:rPr lang="en-US" sz="2800" baseline="0" dirty="0" smtClean="0">
                          <a:latin typeface="Times New Roman" panose="02020603050405020304" pitchFamily="18" charset="0"/>
                          <a:cs typeface="Times New Roman" panose="02020603050405020304" pitchFamily="18" charset="0"/>
                        </a:rPr>
                        <a:t> </a:t>
                      </a:r>
                      <a:r>
                        <a:rPr lang="en-US" sz="2800" baseline="0" dirty="0" err="1" smtClean="0">
                          <a:latin typeface="Times New Roman" panose="02020603050405020304" pitchFamily="18" charset="0"/>
                          <a:cs typeface="Times New Roman" panose="02020603050405020304" pitchFamily="18" charset="0"/>
                        </a:rPr>
                        <a:t>đài</a:t>
                      </a:r>
                      <a:r>
                        <a:rPr lang="en-US" sz="2800" baseline="0" dirty="0" smtClean="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txBody>
                  <a:tcPr/>
                </a:tc>
                <a:tc>
                  <a:txBody>
                    <a:bodyPr/>
                    <a:lstStyle/>
                    <a:p>
                      <a:endParaRPr lang="en-US" sz="2800">
                        <a:latin typeface="Times New Roman" panose="02020603050405020304" pitchFamily="18" charset="0"/>
                        <a:cs typeface="Times New Roman" panose="02020603050405020304" pitchFamily="18" charset="0"/>
                      </a:endParaRPr>
                    </a:p>
                  </a:txBody>
                  <a:tcPr/>
                </a:tc>
                <a:tc vMerge="1">
                  <a:txBody>
                    <a:bodyPr/>
                    <a:lstStyle/>
                    <a:p>
                      <a:endParaRPr lang="en-US" dirty="0"/>
                    </a:p>
                  </a:txBody>
                  <a:tcPr/>
                </a:tc>
              </a:tr>
              <a:tr h="715660">
                <a:tc vMerge="1">
                  <a:txBody>
                    <a:bodyPr/>
                    <a:lstStyle/>
                    <a:p>
                      <a:endParaRPr lang="en-US" dirty="0"/>
                    </a:p>
                  </a:txBody>
                  <a:tcPr/>
                </a:tc>
                <a:tc>
                  <a:txBody>
                    <a:bodyPr/>
                    <a:lstStyle/>
                    <a:p>
                      <a:r>
                        <a:rPr lang="en-US" sz="2800" dirty="0" smtClean="0">
                          <a:latin typeface="Times New Roman" panose="02020603050405020304" pitchFamily="18" charset="0"/>
                          <a:cs typeface="Times New Roman" panose="02020603050405020304" pitchFamily="18" charset="0"/>
                        </a:rPr>
                        <a:t>- </a:t>
                      </a:r>
                      <a:r>
                        <a:rPr lang="en-US" sz="2800" b="0" i="0" kern="1200" dirty="0" err="1" smtClean="0">
                          <a:solidFill>
                            <a:schemeClr val="tx1"/>
                          </a:solidFill>
                          <a:effectLst/>
                          <a:latin typeface="Times New Roman" panose="02020603050405020304" pitchFamily="18" charset="0"/>
                          <a:ea typeface="+mn-ea"/>
                          <a:cs typeface="Times New Roman" panose="02020603050405020304" pitchFamily="18" charset="0"/>
                        </a:rPr>
                        <a:t>Khi</a:t>
                      </a:r>
                      <a:r>
                        <a:rPr lang="en-US" sz="2800" b="0" i="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800" b="0" i="0" kern="1200" dirty="0" err="1" smtClean="0">
                          <a:solidFill>
                            <a:schemeClr val="tx1"/>
                          </a:solidFill>
                          <a:effectLst/>
                          <a:latin typeface="Times New Roman" panose="02020603050405020304" pitchFamily="18" charset="0"/>
                          <a:ea typeface="+mn-ea"/>
                          <a:cs typeface="Times New Roman" panose="02020603050405020304" pitchFamily="18" charset="0"/>
                        </a:rPr>
                        <a:t>nghi</a:t>
                      </a:r>
                      <a:r>
                        <a:rPr lang="en-US" sz="2800" b="0" i="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800" b="0" i="0" kern="1200" dirty="0" err="1" smtClean="0">
                          <a:solidFill>
                            <a:schemeClr val="tx1"/>
                          </a:solidFill>
                          <a:effectLst/>
                          <a:latin typeface="Times New Roman" panose="02020603050405020304" pitchFamily="18" charset="0"/>
                          <a:ea typeface="+mn-ea"/>
                          <a:cs typeface="Times New Roman" panose="02020603050405020304" pitchFamily="18" charset="0"/>
                        </a:rPr>
                        <a:t>lễ</a:t>
                      </a:r>
                      <a:r>
                        <a:rPr lang="en-US" sz="2800" b="0" i="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800" b="0" i="0" kern="1200" dirty="0" err="1" smtClean="0">
                          <a:solidFill>
                            <a:schemeClr val="tx1"/>
                          </a:solidFill>
                          <a:effectLst/>
                          <a:latin typeface="Times New Roman" panose="02020603050405020304" pitchFamily="18" charset="0"/>
                          <a:ea typeface="+mn-ea"/>
                          <a:cs typeface="Times New Roman" panose="02020603050405020304" pitchFamily="18" charset="0"/>
                        </a:rPr>
                        <a:t>xe</a:t>
                      </a:r>
                      <a:r>
                        <a:rPr lang="en-US" sz="2800" b="0" i="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800" b="0" i="0" kern="1200" dirty="0" err="1" smtClean="0">
                          <a:solidFill>
                            <a:schemeClr val="tx1"/>
                          </a:solidFill>
                          <a:effectLst/>
                          <a:latin typeface="Times New Roman" panose="02020603050405020304" pitchFamily="18" charset="0"/>
                          <a:ea typeface="+mn-ea"/>
                          <a:cs typeface="Times New Roman" panose="02020603050405020304" pitchFamily="18" charset="0"/>
                        </a:rPr>
                        <a:t>đài</a:t>
                      </a:r>
                      <a:r>
                        <a:rPr lang="en-US" sz="2800" b="0" i="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800" b="0" i="0" kern="1200" dirty="0" err="1" smtClean="0">
                          <a:solidFill>
                            <a:schemeClr val="tx1"/>
                          </a:solidFill>
                          <a:effectLst/>
                          <a:latin typeface="Times New Roman" panose="02020603050405020304" pitchFamily="18" charset="0"/>
                          <a:ea typeface="+mn-ea"/>
                          <a:cs typeface="Times New Roman" panose="02020603050405020304" pitchFamily="18" charset="0"/>
                        </a:rPr>
                        <a:t>kết</a:t>
                      </a:r>
                      <a:r>
                        <a:rPr lang="en-US" sz="2800" b="0" i="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800" b="0" i="0" kern="1200" dirty="0" err="1" smtClean="0">
                          <a:solidFill>
                            <a:schemeClr val="tx1"/>
                          </a:solidFill>
                          <a:effectLst/>
                          <a:latin typeface="Times New Roman" panose="02020603050405020304" pitchFamily="18" charset="0"/>
                          <a:ea typeface="+mn-ea"/>
                          <a:cs typeface="Times New Roman" panose="02020603050405020304" pitchFamily="18" charset="0"/>
                        </a:rPr>
                        <a:t>thúc</a:t>
                      </a:r>
                      <a:r>
                        <a:rPr lang="en-US" sz="2800" b="0" i="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800" b="0" i="0" kern="1200" dirty="0" err="1" smtClean="0">
                          <a:solidFill>
                            <a:schemeClr val="tx1"/>
                          </a:solidFill>
                          <a:effectLst/>
                          <a:latin typeface="Times New Roman" panose="02020603050405020304" pitchFamily="18" charset="0"/>
                          <a:ea typeface="+mn-ea"/>
                          <a:cs typeface="Times New Roman" panose="02020603050405020304" pitchFamily="18" charset="0"/>
                        </a:rPr>
                        <a:t>thì</a:t>
                      </a:r>
                      <a:r>
                        <a:rPr lang="en-US" sz="2800" b="0" i="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800" b="0" i="0" kern="1200" dirty="0" err="1" smtClean="0">
                          <a:solidFill>
                            <a:schemeClr val="tx1"/>
                          </a:solidFill>
                          <a:effectLst/>
                          <a:latin typeface="Times New Roman" panose="02020603050405020304" pitchFamily="18" charset="0"/>
                          <a:ea typeface="+mn-ea"/>
                          <a:cs typeface="Times New Roman" panose="02020603050405020304" pitchFamily="18" charset="0"/>
                        </a:rPr>
                        <a:t>keo</a:t>
                      </a:r>
                      <a:r>
                        <a:rPr lang="en-US" sz="2800" b="0" i="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800" b="0" i="0" kern="1200" dirty="0" err="1" smtClean="0">
                          <a:solidFill>
                            <a:schemeClr val="tx1"/>
                          </a:solidFill>
                          <a:effectLst/>
                          <a:latin typeface="Times New Roman" panose="02020603050405020304" pitchFamily="18" charset="0"/>
                          <a:ea typeface="+mn-ea"/>
                          <a:cs typeface="Times New Roman" panose="02020603050405020304" pitchFamily="18" charset="0"/>
                        </a:rPr>
                        <a:t>vật</a:t>
                      </a:r>
                      <a:r>
                        <a:rPr lang="en-US" sz="2800" b="0" i="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800" b="0" i="0" kern="1200" dirty="0" err="1" smtClean="0">
                          <a:solidFill>
                            <a:schemeClr val="tx1"/>
                          </a:solidFill>
                          <a:effectLst/>
                          <a:latin typeface="Times New Roman" panose="02020603050405020304" pitchFamily="18" charset="0"/>
                          <a:ea typeface="+mn-ea"/>
                          <a:cs typeface="Times New Roman" panose="02020603050405020304" pitchFamily="18" charset="0"/>
                        </a:rPr>
                        <a:t>thờ</a:t>
                      </a:r>
                      <a:r>
                        <a:rPr lang="en-US" sz="2800" b="0" i="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800" b="0" i="0" kern="1200" dirty="0" err="1" smtClean="0">
                          <a:solidFill>
                            <a:schemeClr val="tx1"/>
                          </a:solidFill>
                          <a:effectLst/>
                          <a:latin typeface="Times New Roman" panose="02020603050405020304" pitchFamily="18" charset="0"/>
                          <a:ea typeface="+mn-ea"/>
                          <a:cs typeface="Times New Roman" panose="02020603050405020304" pitchFamily="18" charset="0"/>
                        </a:rPr>
                        <a:t>chính</a:t>
                      </a:r>
                      <a:r>
                        <a:rPr lang="en-US" sz="2800" b="0" i="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800" b="0" i="0" kern="1200" dirty="0" err="1" smtClean="0">
                          <a:solidFill>
                            <a:schemeClr val="tx1"/>
                          </a:solidFill>
                          <a:effectLst/>
                          <a:latin typeface="Times New Roman" panose="02020603050405020304" pitchFamily="18" charset="0"/>
                          <a:ea typeface="+mn-ea"/>
                          <a:cs typeface="Times New Roman" panose="02020603050405020304" pitchFamily="18" charset="0"/>
                        </a:rPr>
                        <a:t>thức</a:t>
                      </a:r>
                      <a:r>
                        <a:rPr lang="en-US" sz="2800" b="0" i="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800" b="0" i="0" kern="1200" dirty="0" err="1" smtClean="0">
                          <a:solidFill>
                            <a:schemeClr val="tx1"/>
                          </a:solidFill>
                          <a:effectLst/>
                          <a:latin typeface="Times New Roman" panose="02020603050405020304" pitchFamily="18" charset="0"/>
                          <a:ea typeface="+mn-ea"/>
                          <a:cs typeface="Times New Roman" panose="02020603050405020304" pitchFamily="18" charset="0"/>
                        </a:rPr>
                        <a:t>diễn</a:t>
                      </a:r>
                      <a:r>
                        <a:rPr lang="en-US" sz="2800" b="0" i="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800" b="0" i="0" kern="1200" dirty="0" err="1" smtClean="0">
                          <a:solidFill>
                            <a:schemeClr val="tx1"/>
                          </a:solidFill>
                          <a:effectLst/>
                          <a:latin typeface="Times New Roman" panose="02020603050405020304" pitchFamily="18" charset="0"/>
                          <a:ea typeface="+mn-ea"/>
                          <a:cs typeface="Times New Roman" panose="02020603050405020304" pitchFamily="18" charset="0"/>
                        </a:rPr>
                        <a:t>ra</a:t>
                      </a:r>
                      <a:r>
                        <a:rPr lang="en-US" sz="2800" b="0" i="0" kern="1200" dirty="0" smtClean="0">
                          <a:solidFill>
                            <a:schemeClr val="tx1"/>
                          </a:solidFill>
                          <a:effectLst/>
                          <a:latin typeface="Times New Roman" panose="02020603050405020304" pitchFamily="18" charset="0"/>
                          <a:ea typeface="+mn-ea"/>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txBody>
                  <a:tcPr/>
                </a:tc>
                <a:tc>
                  <a:txBody>
                    <a:bodyPr/>
                    <a:lstStyle/>
                    <a:p>
                      <a:endParaRPr lang="en-US" sz="2800">
                        <a:latin typeface="Times New Roman" panose="02020603050405020304" pitchFamily="18" charset="0"/>
                        <a:cs typeface="Times New Roman" panose="02020603050405020304" pitchFamily="18" charset="0"/>
                      </a:endParaRPr>
                    </a:p>
                  </a:txBody>
                  <a:tcPr/>
                </a:tc>
                <a:tc vMerge="1">
                  <a:txBody>
                    <a:bodyPr/>
                    <a:lstStyle/>
                    <a:p>
                      <a:endParaRPr lang="en-US" dirty="0"/>
                    </a:p>
                  </a:txBody>
                  <a:tcPr/>
                </a:tc>
              </a:tr>
              <a:tr h="715660">
                <a:tc gridSpan="2">
                  <a:txBody>
                    <a:bodyPr/>
                    <a:lstStyle/>
                    <a:p>
                      <a:r>
                        <a:rPr lang="en-US" sz="2800" dirty="0" smtClean="0">
                          <a:latin typeface="Times New Roman" panose="02020603050405020304" pitchFamily="18" charset="0"/>
                          <a:cs typeface="Times New Roman" panose="02020603050405020304" pitchFamily="18" charset="0"/>
                        </a:rPr>
                        <a:t>c. </a:t>
                      </a:r>
                      <a:r>
                        <a:rPr lang="en-US" sz="2800" dirty="0" err="1" smtClean="0">
                          <a:latin typeface="Times New Roman" panose="02020603050405020304" pitchFamily="18" charset="0"/>
                          <a:cs typeface="Times New Roman" panose="02020603050405020304" pitchFamily="18" charset="0"/>
                        </a:rPr>
                        <a:t>Kết</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thúc</a:t>
                      </a:r>
                      <a:endParaRPr lang="en-US" sz="2800" dirty="0">
                        <a:latin typeface="Times New Roman" panose="02020603050405020304" pitchFamily="18" charset="0"/>
                        <a:cs typeface="Times New Roman" panose="02020603050405020304" pitchFamily="18" charset="0"/>
                      </a:endParaRPr>
                    </a:p>
                  </a:txBody>
                  <a:tcPr/>
                </a:tc>
                <a:tc hMerge="1">
                  <a:txBody>
                    <a:bodyPr/>
                    <a:lstStyle/>
                    <a:p>
                      <a:endParaRPr lang="en-US" dirty="0"/>
                    </a:p>
                  </a:txBody>
                  <a:tcPr/>
                </a:tc>
                <a:tc>
                  <a:txBody>
                    <a:bodyPr/>
                    <a:lstStyle/>
                    <a:p>
                      <a:endParaRPr lang="en-US" sz="2800" dirty="0">
                        <a:latin typeface="Times New Roman" panose="02020603050405020304" pitchFamily="18" charset="0"/>
                        <a:cs typeface="Times New Roman" panose="02020603050405020304" pitchFamily="18" charset="0"/>
                      </a:endParaRPr>
                    </a:p>
                  </a:txBody>
                  <a:tcPr/>
                </a:tc>
                <a:tc vMerge="1">
                  <a:txBody>
                    <a:bodyPr/>
                    <a:lstStyle/>
                    <a:p>
                      <a:endParaRPr lang="en-US" dirty="0"/>
                    </a:p>
                  </a:txBody>
                  <a:tcPr/>
                </a:tc>
              </a:tr>
            </a:tbl>
          </a:graphicData>
        </a:graphic>
      </p:graphicFrame>
      <p:pic>
        <p:nvPicPr>
          <p:cNvPr id="19" name="Picture 18"/>
          <p:cNvPicPr>
            <a:picLocks noChangeAspect="1"/>
          </p:cNvPicPr>
          <p:nvPr/>
        </p:nvPicPr>
        <p:blipFill>
          <a:blip r:embed="rId4"/>
          <a:stretch>
            <a:fillRect/>
          </a:stretch>
        </p:blipFill>
        <p:spPr>
          <a:xfrm>
            <a:off x="9886950" y="5045843"/>
            <a:ext cx="1955032" cy="1955032"/>
          </a:xfrm>
          <a:prstGeom prst="rect">
            <a:avLst/>
          </a:prstGeom>
        </p:spPr>
      </p:pic>
    </p:spTree>
    <p:extLst>
      <p:ext uri="{BB962C8B-B14F-4D97-AF65-F5344CB8AC3E}">
        <p14:creationId xmlns:p14="http://schemas.microsoft.com/office/powerpoint/2010/main" val="2408247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80">
                                          <p:stCondLst>
                                            <p:cond delay="0"/>
                                          </p:stCondLst>
                                        </p:cTn>
                                        <p:tgtEl>
                                          <p:spTgt spid="2"/>
                                        </p:tgtEl>
                                      </p:cBhvr>
                                    </p:animEffect>
                                    <p:anim calcmode="lin" valueType="num">
                                      <p:cBhvr>
                                        <p:cTn id="15"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0" dur="26">
                                          <p:stCondLst>
                                            <p:cond delay="650"/>
                                          </p:stCondLst>
                                        </p:cTn>
                                        <p:tgtEl>
                                          <p:spTgt spid="2"/>
                                        </p:tgtEl>
                                      </p:cBhvr>
                                      <p:to x="100000" y="60000"/>
                                    </p:animScale>
                                    <p:animScale>
                                      <p:cBhvr>
                                        <p:cTn id="21" dur="166" decel="50000">
                                          <p:stCondLst>
                                            <p:cond delay="676"/>
                                          </p:stCondLst>
                                        </p:cTn>
                                        <p:tgtEl>
                                          <p:spTgt spid="2"/>
                                        </p:tgtEl>
                                      </p:cBhvr>
                                      <p:to x="100000" y="100000"/>
                                    </p:animScale>
                                    <p:animScale>
                                      <p:cBhvr>
                                        <p:cTn id="22" dur="26">
                                          <p:stCondLst>
                                            <p:cond delay="1312"/>
                                          </p:stCondLst>
                                        </p:cTn>
                                        <p:tgtEl>
                                          <p:spTgt spid="2"/>
                                        </p:tgtEl>
                                      </p:cBhvr>
                                      <p:to x="100000" y="80000"/>
                                    </p:animScale>
                                    <p:animScale>
                                      <p:cBhvr>
                                        <p:cTn id="23" dur="166" decel="50000">
                                          <p:stCondLst>
                                            <p:cond delay="1338"/>
                                          </p:stCondLst>
                                        </p:cTn>
                                        <p:tgtEl>
                                          <p:spTgt spid="2"/>
                                        </p:tgtEl>
                                      </p:cBhvr>
                                      <p:to x="100000" y="100000"/>
                                    </p:animScale>
                                    <p:animScale>
                                      <p:cBhvr>
                                        <p:cTn id="24" dur="26">
                                          <p:stCondLst>
                                            <p:cond delay="1642"/>
                                          </p:stCondLst>
                                        </p:cTn>
                                        <p:tgtEl>
                                          <p:spTgt spid="2"/>
                                        </p:tgtEl>
                                      </p:cBhvr>
                                      <p:to x="100000" y="90000"/>
                                    </p:animScale>
                                    <p:animScale>
                                      <p:cBhvr>
                                        <p:cTn id="25" dur="166" decel="50000">
                                          <p:stCondLst>
                                            <p:cond delay="1668"/>
                                          </p:stCondLst>
                                        </p:cTn>
                                        <p:tgtEl>
                                          <p:spTgt spid="2"/>
                                        </p:tgtEl>
                                      </p:cBhvr>
                                      <p:to x="100000" y="100000"/>
                                    </p:animScale>
                                    <p:animScale>
                                      <p:cBhvr>
                                        <p:cTn id="26" dur="26">
                                          <p:stCondLst>
                                            <p:cond delay="1808"/>
                                          </p:stCondLst>
                                        </p:cTn>
                                        <p:tgtEl>
                                          <p:spTgt spid="2"/>
                                        </p:tgtEl>
                                      </p:cBhvr>
                                      <p:to x="100000" y="95000"/>
                                    </p:animScale>
                                    <p:animScale>
                                      <p:cBhvr>
                                        <p:cTn id="27" dur="166" decel="50000">
                                          <p:stCondLst>
                                            <p:cond delay="1834"/>
                                          </p:stCondLst>
                                        </p:cTn>
                                        <p:tgtEl>
                                          <p:spTgt spid="2"/>
                                        </p:tgtEl>
                                      </p:cBhvr>
                                      <p:to x="100000" y="100000"/>
                                    </p:animScale>
                                  </p:childTnLst>
                                </p:cTn>
                              </p:par>
                              <p:par>
                                <p:cTn id="28" presetID="26" presetClass="entr" presetSubtype="0" fill="hold" nodeType="with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down)">
                                      <p:cBhvr>
                                        <p:cTn id="30" dur="580">
                                          <p:stCondLst>
                                            <p:cond delay="0"/>
                                          </p:stCondLst>
                                        </p:cTn>
                                        <p:tgtEl>
                                          <p:spTgt spid="3"/>
                                        </p:tgtEl>
                                      </p:cBhvr>
                                    </p:animEffect>
                                    <p:anim calcmode="lin" valueType="num">
                                      <p:cBhvr>
                                        <p:cTn id="31"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36" dur="26">
                                          <p:stCondLst>
                                            <p:cond delay="650"/>
                                          </p:stCondLst>
                                        </p:cTn>
                                        <p:tgtEl>
                                          <p:spTgt spid="3"/>
                                        </p:tgtEl>
                                      </p:cBhvr>
                                      <p:to x="100000" y="60000"/>
                                    </p:animScale>
                                    <p:animScale>
                                      <p:cBhvr>
                                        <p:cTn id="37" dur="166" decel="50000">
                                          <p:stCondLst>
                                            <p:cond delay="676"/>
                                          </p:stCondLst>
                                        </p:cTn>
                                        <p:tgtEl>
                                          <p:spTgt spid="3"/>
                                        </p:tgtEl>
                                      </p:cBhvr>
                                      <p:to x="100000" y="100000"/>
                                    </p:animScale>
                                    <p:animScale>
                                      <p:cBhvr>
                                        <p:cTn id="38" dur="26">
                                          <p:stCondLst>
                                            <p:cond delay="1312"/>
                                          </p:stCondLst>
                                        </p:cTn>
                                        <p:tgtEl>
                                          <p:spTgt spid="3"/>
                                        </p:tgtEl>
                                      </p:cBhvr>
                                      <p:to x="100000" y="80000"/>
                                    </p:animScale>
                                    <p:animScale>
                                      <p:cBhvr>
                                        <p:cTn id="39" dur="166" decel="50000">
                                          <p:stCondLst>
                                            <p:cond delay="1338"/>
                                          </p:stCondLst>
                                        </p:cTn>
                                        <p:tgtEl>
                                          <p:spTgt spid="3"/>
                                        </p:tgtEl>
                                      </p:cBhvr>
                                      <p:to x="100000" y="100000"/>
                                    </p:animScale>
                                    <p:animScale>
                                      <p:cBhvr>
                                        <p:cTn id="40" dur="26">
                                          <p:stCondLst>
                                            <p:cond delay="1642"/>
                                          </p:stCondLst>
                                        </p:cTn>
                                        <p:tgtEl>
                                          <p:spTgt spid="3"/>
                                        </p:tgtEl>
                                      </p:cBhvr>
                                      <p:to x="100000" y="90000"/>
                                    </p:animScale>
                                    <p:animScale>
                                      <p:cBhvr>
                                        <p:cTn id="41" dur="166" decel="50000">
                                          <p:stCondLst>
                                            <p:cond delay="1668"/>
                                          </p:stCondLst>
                                        </p:cTn>
                                        <p:tgtEl>
                                          <p:spTgt spid="3"/>
                                        </p:tgtEl>
                                      </p:cBhvr>
                                      <p:to x="100000" y="100000"/>
                                    </p:animScale>
                                    <p:animScale>
                                      <p:cBhvr>
                                        <p:cTn id="42" dur="26">
                                          <p:stCondLst>
                                            <p:cond delay="1808"/>
                                          </p:stCondLst>
                                        </p:cTn>
                                        <p:tgtEl>
                                          <p:spTgt spid="3"/>
                                        </p:tgtEl>
                                      </p:cBhvr>
                                      <p:to x="100000" y="95000"/>
                                    </p:animScale>
                                    <p:animScale>
                                      <p:cBhvr>
                                        <p:cTn id="43" dur="166" decel="50000">
                                          <p:stCondLst>
                                            <p:cond delay="1834"/>
                                          </p:stCondLst>
                                        </p:cTn>
                                        <p:tgtEl>
                                          <p:spTgt spid="3"/>
                                        </p:tgtEl>
                                      </p:cBhvr>
                                      <p:to x="100000" y="100000"/>
                                    </p:animScale>
                                  </p:childTnLst>
                                </p:cTn>
                              </p:par>
                              <p:par>
                                <p:cTn id="44" presetID="26" presetClass="entr" presetSubtype="0" fill="hold"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down)">
                                      <p:cBhvr>
                                        <p:cTn id="46" dur="580">
                                          <p:stCondLst>
                                            <p:cond delay="0"/>
                                          </p:stCondLst>
                                        </p:cTn>
                                        <p:tgtEl>
                                          <p:spTgt spid="19"/>
                                        </p:tgtEl>
                                      </p:cBhvr>
                                    </p:animEffect>
                                    <p:anim calcmode="lin" valueType="num">
                                      <p:cBhvr>
                                        <p:cTn id="47"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48"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49"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50"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51"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52" dur="26">
                                          <p:stCondLst>
                                            <p:cond delay="650"/>
                                          </p:stCondLst>
                                        </p:cTn>
                                        <p:tgtEl>
                                          <p:spTgt spid="19"/>
                                        </p:tgtEl>
                                      </p:cBhvr>
                                      <p:to x="100000" y="60000"/>
                                    </p:animScale>
                                    <p:animScale>
                                      <p:cBhvr>
                                        <p:cTn id="53" dur="166" decel="50000">
                                          <p:stCondLst>
                                            <p:cond delay="676"/>
                                          </p:stCondLst>
                                        </p:cTn>
                                        <p:tgtEl>
                                          <p:spTgt spid="19"/>
                                        </p:tgtEl>
                                      </p:cBhvr>
                                      <p:to x="100000" y="100000"/>
                                    </p:animScale>
                                    <p:animScale>
                                      <p:cBhvr>
                                        <p:cTn id="54" dur="26">
                                          <p:stCondLst>
                                            <p:cond delay="1312"/>
                                          </p:stCondLst>
                                        </p:cTn>
                                        <p:tgtEl>
                                          <p:spTgt spid="19"/>
                                        </p:tgtEl>
                                      </p:cBhvr>
                                      <p:to x="100000" y="80000"/>
                                    </p:animScale>
                                    <p:animScale>
                                      <p:cBhvr>
                                        <p:cTn id="55" dur="166" decel="50000">
                                          <p:stCondLst>
                                            <p:cond delay="1338"/>
                                          </p:stCondLst>
                                        </p:cTn>
                                        <p:tgtEl>
                                          <p:spTgt spid="19"/>
                                        </p:tgtEl>
                                      </p:cBhvr>
                                      <p:to x="100000" y="100000"/>
                                    </p:animScale>
                                    <p:animScale>
                                      <p:cBhvr>
                                        <p:cTn id="56" dur="26">
                                          <p:stCondLst>
                                            <p:cond delay="1642"/>
                                          </p:stCondLst>
                                        </p:cTn>
                                        <p:tgtEl>
                                          <p:spTgt spid="19"/>
                                        </p:tgtEl>
                                      </p:cBhvr>
                                      <p:to x="100000" y="90000"/>
                                    </p:animScale>
                                    <p:animScale>
                                      <p:cBhvr>
                                        <p:cTn id="57" dur="166" decel="50000">
                                          <p:stCondLst>
                                            <p:cond delay="1668"/>
                                          </p:stCondLst>
                                        </p:cTn>
                                        <p:tgtEl>
                                          <p:spTgt spid="19"/>
                                        </p:tgtEl>
                                      </p:cBhvr>
                                      <p:to x="100000" y="100000"/>
                                    </p:animScale>
                                    <p:animScale>
                                      <p:cBhvr>
                                        <p:cTn id="58" dur="26">
                                          <p:stCondLst>
                                            <p:cond delay="1808"/>
                                          </p:stCondLst>
                                        </p:cTn>
                                        <p:tgtEl>
                                          <p:spTgt spid="19"/>
                                        </p:tgtEl>
                                      </p:cBhvr>
                                      <p:to x="100000" y="95000"/>
                                    </p:animScale>
                                    <p:animScale>
                                      <p:cBhvr>
                                        <p:cTn id="59" dur="166" decel="50000">
                                          <p:stCondLst>
                                            <p:cond delay="1834"/>
                                          </p:stCondLst>
                                        </p:cTn>
                                        <p:tgtEl>
                                          <p:spTgt spid="1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189843" y="155969"/>
            <a:ext cx="9529052" cy="461665"/>
            <a:chOff x="-178462" y="1828800"/>
            <a:chExt cx="19060588" cy="923316"/>
          </a:xfrm>
        </p:grpSpPr>
        <p:sp>
          <p:nvSpPr>
            <p:cNvPr id="14" name="Round Same Side Corner Rectangle 13"/>
            <p:cNvSpPr/>
            <p:nvPr/>
          </p:nvSpPr>
          <p:spPr>
            <a:xfrm rot="5400000">
              <a:off x="440265" y="1210077"/>
              <a:ext cx="886537" cy="2123991"/>
            </a:xfrm>
            <a:prstGeom prst="round2SameRect">
              <a:avLst/>
            </a:prstGeom>
            <a:solidFill>
              <a:srgbClr val="AA96E2"/>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6536"/>
              <a:endParaRPr lang="en-US" sz="2133">
                <a:solidFill>
                  <a:prstClr val="white"/>
                </a:solidFill>
              </a:endParaRPr>
            </a:p>
          </p:txBody>
        </p:sp>
        <p:sp>
          <p:nvSpPr>
            <p:cNvPr id="15" name="TextBox 14"/>
            <p:cNvSpPr txBox="1"/>
            <p:nvPr/>
          </p:nvSpPr>
          <p:spPr>
            <a:xfrm>
              <a:off x="478766" y="1828800"/>
              <a:ext cx="1238167" cy="923316"/>
            </a:xfrm>
            <a:prstGeom prst="rect">
              <a:avLst/>
            </a:prstGeom>
            <a:noFill/>
          </p:spPr>
          <p:txBody>
            <a:bodyPr wrap="square" rtlCol="0">
              <a:spAutoFit/>
            </a:bodyPr>
            <a:lstStyle/>
            <a:p>
              <a:pPr algn="ctr" defTabSz="1076536"/>
              <a:r>
                <a:rPr lang="en-US" sz="2400" b="1" dirty="0" smtClean="0">
                  <a:solidFill>
                    <a:prstClr val="white"/>
                  </a:solidFill>
                  <a:latin typeface="Tahoma" panose="020B0604030504040204" pitchFamily="34" charset="0"/>
                  <a:ea typeface="Tahoma" panose="020B0604030504040204" pitchFamily="34" charset="0"/>
                  <a:cs typeface="Tahoma" panose="020B0604030504040204" pitchFamily="34" charset="0"/>
                </a:rPr>
                <a:t>II</a:t>
              </a:r>
              <a:endParaRPr lang="en-US"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4" name="TextBox 23"/>
            <p:cNvSpPr txBox="1"/>
            <p:nvPr/>
          </p:nvSpPr>
          <p:spPr>
            <a:xfrm>
              <a:off x="2067735" y="1828800"/>
              <a:ext cx="16814391" cy="923316"/>
            </a:xfrm>
            <a:prstGeom prst="rect">
              <a:avLst/>
            </a:prstGeom>
            <a:noFill/>
          </p:spPr>
          <p:txBody>
            <a:bodyPr wrap="square" rtlCol="0">
              <a:spAutoFit/>
            </a:bodyPr>
            <a:lstStyle/>
            <a:p>
              <a:pPr defTabSz="1076536"/>
              <a:r>
                <a:rPr lang="vi-VN" sz="2400" b="1" dirty="0" smtClean="0">
                  <a:solidFill>
                    <a:srgbClr val="603BC9"/>
                  </a:solidFill>
                  <a:latin typeface="Tahoma" panose="020B0604030504040204" pitchFamily="34" charset="0"/>
                  <a:cs typeface="Tahoma" panose="020B0604030504040204" pitchFamily="34" charset="0"/>
                </a:rPr>
                <a:t>TÌM HIỂU CH</a:t>
              </a:r>
              <a:r>
                <a:rPr lang="en-US" sz="2400" b="1" dirty="0" smtClean="0">
                  <a:solidFill>
                    <a:srgbClr val="603BC9"/>
                  </a:solidFill>
                  <a:latin typeface="Tahoma" panose="020B0604030504040204" pitchFamily="34" charset="0"/>
                  <a:cs typeface="Tahoma" panose="020B0604030504040204" pitchFamily="34" charset="0"/>
                </a:rPr>
                <a:t>I TIẾT</a:t>
              </a:r>
              <a:endParaRPr lang="en-US" sz="2400" b="1" dirty="0">
                <a:solidFill>
                  <a:srgbClr val="603BC9"/>
                </a:solidFill>
                <a:latin typeface="Tahoma" panose="020B0604030504040204" pitchFamily="34" charset="0"/>
                <a:cs typeface="Tahoma" panose="020B0604030504040204" pitchFamily="34" charset="0"/>
              </a:endParaRPr>
            </a:p>
          </p:txBody>
        </p:sp>
      </p:grpSp>
      <p:grpSp>
        <p:nvGrpSpPr>
          <p:cNvPr id="25" name="Group 24"/>
          <p:cNvGrpSpPr/>
          <p:nvPr/>
        </p:nvGrpSpPr>
        <p:grpSpPr>
          <a:xfrm>
            <a:off x="219311" y="651328"/>
            <a:ext cx="5776087" cy="496647"/>
            <a:chOff x="644526" y="2766774"/>
            <a:chExt cx="11553677" cy="993289"/>
          </a:xfrm>
        </p:grpSpPr>
        <p:sp>
          <p:nvSpPr>
            <p:cNvPr id="26" name="TextBox 25"/>
            <p:cNvSpPr txBox="1"/>
            <p:nvPr/>
          </p:nvSpPr>
          <p:spPr>
            <a:xfrm>
              <a:off x="1906586" y="2766774"/>
              <a:ext cx="10291617" cy="923325"/>
            </a:xfrm>
            <a:prstGeom prst="rect">
              <a:avLst/>
            </a:prstGeom>
            <a:noFill/>
          </p:spPr>
          <p:txBody>
            <a:bodyPr wrap="square" rtlCol="0">
              <a:spAutoFit/>
            </a:bodyPr>
            <a:lstStyle/>
            <a:p>
              <a:pPr defTabSz="1076536"/>
              <a:r>
                <a:rPr lang="en-US" sz="2400" b="1" i="1" dirty="0" err="1" smtClean="0">
                  <a:solidFill>
                    <a:srgbClr val="603BC9"/>
                  </a:solidFill>
                  <a:latin typeface="Tahoma" panose="020B0604030504040204" pitchFamily="34" charset="0"/>
                  <a:ea typeface="Tahoma" panose="020B0604030504040204" pitchFamily="34" charset="0"/>
                  <a:cs typeface="Tahoma" panose="020B0604030504040204" pitchFamily="34" charset="0"/>
                </a:rPr>
                <a:t>Keo</a:t>
              </a:r>
              <a:r>
                <a:rPr lang="en-US" sz="2400" b="1" i="1" dirty="0" smtClean="0">
                  <a:solidFill>
                    <a:srgbClr val="603BC9"/>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603BC9"/>
                  </a:solidFill>
                  <a:latin typeface="Tahoma" panose="020B0604030504040204" pitchFamily="34" charset="0"/>
                  <a:ea typeface="Tahoma" panose="020B0604030504040204" pitchFamily="34" charset="0"/>
                  <a:cs typeface="Tahoma" panose="020B0604030504040204" pitchFamily="34" charset="0"/>
                </a:rPr>
                <a:t>vật</a:t>
              </a:r>
              <a:r>
                <a:rPr lang="en-US" sz="2400" b="1" i="1" dirty="0" smtClean="0">
                  <a:solidFill>
                    <a:srgbClr val="603BC9"/>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603BC9"/>
                  </a:solidFill>
                  <a:latin typeface="Tahoma" panose="020B0604030504040204" pitchFamily="34" charset="0"/>
                  <a:ea typeface="Tahoma" panose="020B0604030504040204" pitchFamily="34" charset="0"/>
                  <a:cs typeface="Tahoma" panose="020B0604030504040204" pitchFamily="34" charset="0"/>
                </a:rPr>
                <a:t>thờ</a:t>
              </a:r>
              <a:endParaRPr lang="vi-VN" sz="2400" b="1" i="1" dirty="0">
                <a:solidFill>
                  <a:srgbClr val="603BC9"/>
                </a:solidFill>
                <a:latin typeface="Tahoma" panose="020B0604030504040204" pitchFamily="34" charset="0"/>
                <a:ea typeface="Tahoma" panose="020B0604030504040204" pitchFamily="34" charset="0"/>
                <a:cs typeface="Tahoma" panose="020B0604030504040204" pitchFamily="34" charset="0"/>
              </a:endParaRPr>
            </a:p>
          </p:txBody>
        </p:sp>
        <p:sp>
          <p:nvSpPr>
            <p:cNvPr id="27" name="Rounded Rectangle 26"/>
            <p:cNvSpPr/>
            <p:nvPr/>
          </p:nvSpPr>
          <p:spPr>
            <a:xfrm>
              <a:off x="644526" y="2823876"/>
              <a:ext cx="1269206" cy="804672"/>
            </a:xfrm>
            <a:prstGeom prst="roundRect">
              <a:avLst/>
            </a:prstGeom>
            <a:solidFill>
              <a:srgbClr val="AA96E2"/>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6536"/>
              <a:endParaRPr lang="en-US" sz="2133" i="1">
                <a:solidFill>
                  <a:prstClr val="white"/>
                </a:solidFill>
              </a:endParaRPr>
            </a:p>
          </p:txBody>
        </p:sp>
        <p:sp>
          <p:nvSpPr>
            <p:cNvPr id="28" name="TextBox 27"/>
            <p:cNvSpPr txBox="1"/>
            <p:nvPr/>
          </p:nvSpPr>
          <p:spPr>
            <a:xfrm>
              <a:off x="957123" y="2795828"/>
              <a:ext cx="783010" cy="964235"/>
            </a:xfrm>
            <a:prstGeom prst="rect">
              <a:avLst/>
            </a:prstGeom>
            <a:noFill/>
          </p:spPr>
          <p:txBody>
            <a:bodyPr wrap="none" rtlCol="0">
              <a:spAutoFit/>
            </a:bodyPr>
            <a:lstStyle/>
            <a:p>
              <a:pPr algn="ctr" defTabSz="1076536"/>
              <a:r>
                <a:rPr lang="en-US" sz="2533" b="1" i="1" dirty="0">
                  <a:solidFill>
                    <a:prstClr val="white"/>
                  </a:solidFill>
                  <a:latin typeface="Tahoma" panose="020B0604030504040204" pitchFamily="34" charset="0"/>
                  <a:ea typeface="Tahoma" panose="020B0604030504040204" pitchFamily="34" charset="0"/>
                  <a:cs typeface="Tahoma" panose="020B0604030504040204" pitchFamily="34" charset="0"/>
                </a:rPr>
                <a:t>2</a:t>
              </a:r>
            </a:p>
          </p:txBody>
        </p:sp>
      </p:grpSp>
      <p:sp>
        <p:nvSpPr>
          <p:cNvPr id="16" name="Rectangle 15"/>
          <p:cNvSpPr/>
          <p:nvPr/>
        </p:nvSpPr>
        <p:spPr>
          <a:xfrm>
            <a:off x="743696" y="2050995"/>
            <a:ext cx="5359159" cy="738664"/>
          </a:xfrm>
          <a:prstGeom prst="rect">
            <a:avLst/>
          </a:prstGeom>
        </p:spPr>
        <p:txBody>
          <a:bodyPr wrap="none">
            <a:spAutoFit/>
          </a:bodyPr>
          <a:lstStyle/>
          <a:p>
            <a:pPr algn="just">
              <a:lnSpc>
                <a:spcPct val="150000"/>
              </a:lnSpc>
            </a:pP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Chọn</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hai</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đô</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thực</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hiện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keo</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vật</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thờ</a:t>
            </a:r>
            <a:r>
              <a:rPr lang="en-US" sz="2800" dirty="0">
                <a:solidFill>
                  <a:prstClr val="black"/>
                </a:solidFill>
                <a:latin typeface="Times New Roman" panose="02020603050405020304" pitchFamily="18" charset="0"/>
                <a:cs typeface="Times New Roman" panose="02020603050405020304" pitchFamily="18" charset="0"/>
              </a:rPr>
              <a:t>.</a:t>
            </a:r>
          </a:p>
        </p:txBody>
      </p:sp>
      <p:sp>
        <p:nvSpPr>
          <p:cNvPr id="17" name="Rectangle 16"/>
          <p:cNvSpPr/>
          <p:nvPr/>
        </p:nvSpPr>
        <p:spPr>
          <a:xfrm>
            <a:off x="745361" y="2799097"/>
            <a:ext cx="1460656" cy="738664"/>
          </a:xfrm>
          <a:prstGeom prst="rect">
            <a:avLst/>
          </a:prstGeom>
        </p:spPr>
        <p:txBody>
          <a:bodyPr wrap="none">
            <a:spAutoFit/>
          </a:bodyPr>
          <a:lstStyle/>
          <a:p>
            <a:pPr algn="just">
              <a:lnSpc>
                <a:spcPct val="150000"/>
              </a:lnSpc>
            </a:pP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Đô</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vật</a:t>
            </a:r>
            <a:r>
              <a:rPr lang="en-US" sz="2800" dirty="0" smtClean="0">
                <a:solidFill>
                  <a:prstClr val="black"/>
                </a:solidFill>
                <a:latin typeface="Times New Roman" panose="02020603050405020304" pitchFamily="18" charset="0"/>
                <a:cs typeface="Times New Roman" panose="02020603050405020304" pitchFamily="18" charset="0"/>
              </a:rPr>
              <a:t>:</a:t>
            </a:r>
            <a:endParaRPr lang="en-US" sz="2800" dirty="0">
              <a:solidFill>
                <a:prstClr val="black"/>
              </a:solidFill>
              <a:latin typeface="Times New Roman" panose="02020603050405020304" pitchFamily="18" charset="0"/>
              <a:cs typeface="Times New Roman" panose="02020603050405020304" pitchFamily="18" charset="0"/>
            </a:endParaRPr>
          </a:p>
        </p:txBody>
      </p:sp>
      <p:sp>
        <p:nvSpPr>
          <p:cNvPr id="18" name="TextBox 17"/>
          <p:cNvSpPr txBox="1"/>
          <p:nvPr/>
        </p:nvSpPr>
        <p:spPr>
          <a:xfrm>
            <a:off x="767043" y="3688697"/>
            <a:ext cx="8028029" cy="2677656"/>
          </a:xfrm>
          <a:prstGeom prst="rect">
            <a:avLst/>
          </a:prstGeom>
          <a:noFill/>
        </p:spPr>
        <p:txBody>
          <a:bodyPr wrap="square" rtlCol="0">
            <a:spAutoFit/>
          </a:bodyPr>
          <a:lstStyle/>
          <a:p>
            <a:pPr algn="just">
              <a:lnSpc>
                <a:spcPct val="150000"/>
              </a:lnSpc>
            </a:pPr>
            <a:r>
              <a:rPr lang="en-US" sz="2800" dirty="0" smtClean="0">
                <a:solidFill>
                  <a:prstClr val="black"/>
                </a:solidFill>
                <a:latin typeface="Times New Roman" panose="02020603050405020304" pitchFamily="18" charset="0"/>
                <a:cs typeface="Times New Roman" panose="02020603050405020304" pitchFamily="18" charset="0"/>
              </a:rPr>
              <a:t>+ </a:t>
            </a:r>
            <a:r>
              <a:rPr lang="vi-VN" sz="2800" dirty="0" smtClean="0">
                <a:solidFill>
                  <a:prstClr val="black"/>
                </a:solidFill>
                <a:latin typeface="Times New Roman" panose="02020603050405020304" pitchFamily="18" charset="0"/>
                <a:cs typeface="Times New Roman" panose="02020603050405020304" pitchFamily="18" charset="0"/>
              </a:rPr>
              <a:t>Là </a:t>
            </a:r>
            <a:r>
              <a:rPr lang="vi-VN" sz="2800" dirty="0">
                <a:solidFill>
                  <a:prstClr val="black"/>
                </a:solidFill>
                <a:latin typeface="Times New Roman" panose="02020603050405020304" pitchFamily="18" charset="0"/>
                <a:cs typeface="Times New Roman" panose="02020603050405020304" pitchFamily="18" charset="0"/>
              </a:rPr>
              <a:t>đô có tiếng trong vùng, được người dân công nhận về tài năng đấu vật.</a:t>
            </a:r>
          </a:p>
          <a:p>
            <a:pPr algn="just">
              <a:lnSpc>
                <a:spcPct val="150000"/>
              </a:lnSpc>
            </a:pPr>
            <a:r>
              <a:rPr lang="en-US" sz="2800" dirty="0" smtClean="0">
                <a:solidFill>
                  <a:prstClr val="black"/>
                </a:solidFill>
                <a:latin typeface="Times New Roman" panose="02020603050405020304" pitchFamily="18" charset="0"/>
                <a:cs typeface="Times New Roman" panose="02020603050405020304" pitchFamily="18" charset="0"/>
              </a:rPr>
              <a:t>+ </a:t>
            </a:r>
            <a:r>
              <a:rPr lang="vi-VN" sz="2800" dirty="0" smtClean="0">
                <a:solidFill>
                  <a:prstClr val="black"/>
                </a:solidFill>
                <a:latin typeface="Times New Roman" panose="02020603050405020304" pitchFamily="18" charset="0"/>
                <a:cs typeface="Times New Roman" panose="02020603050405020304" pitchFamily="18" charset="0"/>
              </a:rPr>
              <a:t>Là </a:t>
            </a:r>
            <a:r>
              <a:rPr lang="vi-VN" sz="2800" dirty="0">
                <a:solidFill>
                  <a:prstClr val="black"/>
                </a:solidFill>
                <a:latin typeface="Times New Roman" panose="02020603050405020304" pitchFamily="18" charset="0"/>
                <a:cs typeface="Times New Roman" panose="02020603050405020304" pitchFamily="18" charset="0"/>
              </a:rPr>
              <a:t>người có phẩm chất tốt, có đức độ, có cống hiến công lao cho phong trào vật trong vùng.</a:t>
            </a:r>
            <a:endParaRPr lang="en-US" sz="2800" dirty="0" smtClean="0">
              <a:solidFill>
                <a:prstClr val="black"/>
              </a:solidFill>
              <a:latin typeface="Times New Roman" panose="02020603050405020304" pitchFamily="18" charset="0"/>
              <a:cs typeface="Times New Roman" panose="02020603050405020304" pitchFamily="18" charset="0"/>
            </a:endParaRPr>
          </a:p>
        </p:txBody>
      </p:sp>
      <p:sp>
        <p:nvSpPr>
          <p:cNvPr id="20" name="TextBox 19"/>
          <p:cNvSpPr txBox="1"/>
          <p:nvPr/>
        </p:nvSpPr>
        <p:spPr>
          <a:xfrm>
            <a:off x="572161" y="1337875"/>
            <a:ext cx="3152221" cy="523220"/>
          </a:xfrm>
          <a:prstGeom prst="rect">
            <a:avLst/>
          </a:prstGeom>
          <a:noFill/>
        </p:spPr>
        <p:txBody>
          <a:bodyPr wrap="square" rtlCol="0">
            <a:spAutoFit/>
          </a:bodyPr>
          <a:lstStyle/>
          <a:p>
            <a:pPr algn="just"/>
            <a:r>
              <a:rPr lang="en-US" sz="2800" b="1" dirty="0" smtClean="0">
                <a:solidFill>
                  <a:srgbClr val="FF0000"/>
                </a:solidFill>
                <a:latin typeface="Times New Roman" panose="02020603050405020304" pitchFamily="18" charset="0"/>
                <a:cs typeface="Times New Roman" panose="02020603050405020304" pitchFamily="18" charset="0"/>
              </a:rPr>
              <a:t>a. </a:t>
            </a:r>
            <a:r>
              <a:rPr lang="en-US" sz="2800" b="1" dirty="0" err="1" smtClean="0">
                <a:solidFill>
                  <a:srgbClr val="FF0000"/>
                </a:solidFill>
                <a:latin typeface="Times New Roman" panose="02020603050405020304" pitchFamily="18" charset="0"/>
                <a:cs typeface="Times New Roman" panose="02020603050405020304" pitchFamily="18" charset="0"/>
              </a:rPr>
              <a:t>Chuẩn</a:t>
            </a:r>
            <a:r>
              <a:rPr lang="en-US" sz="2800" b="1" dirty="0" smtClean="0">
                <a:solidFill>
                  <a:srgbClr val="FF0000"/>
                </a:solidFill>
                <a:latin typeface="Times New Roman" panose="02020603050405020304" pitchFamily="18" charset="0"/>
                <a:cs typeface="Times New Roman" panose="02020603050405020304" pitchFamily="18" charset="0"/>
              </a:rPr>
              <a:t> </a:t>
            </a:r>
            <a:r>
              <a:rPr lang="en-US" sz="2800" b="1" dirty="0" err="1" smtClean="0">
                <a:solidFill>
                  <a:srgbClr val="FF0000"/>
                </a:solidFill>
                <a:latin typeface="Times New Roman" panose="02020603050405020304" pitchFamily="18" charset="0"/>
                <a:cs typeface="Times New Roman" panose="02020603050405020304" pitchFamily="18" charset="0"/>
              </a:rPr>
              <a:t>bị</a:t>
            </a:r>
            <a:endParaRPr lang="en-US" sz="2800" dirty="0" smtClean="0">
              <a:solidFill>
                <a:srgbClr val="FF0000"/>
              </a:solidFill>
              <a:latin typeface="Times New Roman" panose="02020603050405020304" pitchFamily="18" charset="0"/>
              <a:cs typeface="Times New Roman" panose="02020603050405020304" pitchFamily="18" charset="0"/>
            </a:endParaRPr>
          </a:p>
        </p:txBody>
      </p:sp>
      <p:pic>
        <p:nvPicPr>
          <p:cNvPr id="21" name="Picture 20"/>
          <p:cNvPicPr>
            <a:picLocks noChangeAspect="1"/>
          </p:cNvPicPr>
          <p:nvPr/>
        </p:nvPicPr>
        <p:blipFill>
          <a:blip r:embed="rId3"/>
          <a:stretch>
            <a:fillRect/>
          </a:stretch>
        </p:blipFill>
        <p:spPr>
          <a:xfrm>
            <a:off x="7521392" y="0"/>
            <a:ext cx="3986390" cy="3537761"/>
          </a:xfrm>
          <a:prstGeom prst="rect">
            <a:avLst/>
          </a:prstGeom>
        </p:spPr>
      </p:pic>
    </p:spTree>
    <p:extLst>
      <p:ext uri="{BB962C8B-B14F-4D97-AF65-F5344CB8AC3E}">
        <p14:creationId xmlns:p14="http://schemas.microsoft.com/office/powerpoint/2010/main" val="2717995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arn(inVertic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arn(inVertical)">
                                      <p:cBhvr>
                                        <p:cTn id="1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p:cNvSpPr/>
          <p:nvPr/>
        </p:nvSpPr>
        <p:spPr>
          <a:xfrm>
            <a:off x="0" y="0"/>
            <a:ext cx="12192000" cy="2243138"/>
          </a:xfrm>
          <a:prstGeom prst="rect">
            <a:avLst/>
          </a:prstGeom>
          <a:solidFill>
            <a:srgbClr val="F0ECF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TextBox 19"/>
          <p:cNvSpPr txBox="1"/>
          <p:nvPr/>
        </p:nvSpPr>
        <p:spPr>
          <a:xfrm>
            <a:off x="314986" y="812349"/>
            <a:ext cx="3152221" cy="523220"/>
          </a:xfrm>
          <a:prstGeom prst="rect">
            <a:avLst/>
          </a:prstGeom>
          <a:noFill/>
        </p:spPr>
        <p:txBody>
          <a:bodyPr wrap="square" rtlCol="0">
            <a:spAutoFit/>
          </a:bodyPr>
          <a:lstStyle/>
          <a:p>
            <a:pPr algn="just"/>
            <a:r>
              <a:rPr lang="en-US" sz="2800" b="1" dirty="0" smtClean="0">
                <a:solidFill>
                  <a:srgbClr val="FF0000"/>
                </a:solidFill>
                <a:latin typeface="Times New Roman" panose="02020603050405020304" pitchFamily="18" charset="0"/>
                <a:cs typeface="Times New Roman" panose="02020603050405020304" pitchFamily="18" charset="0"/>
              </a:rPr>
              <a:t>b. </a:t>
            </a:r>
            <a:r>
              <a:rPr lang="en-US" sz="2800" b="1" dirty="0" err="1" smtClean="0">
                <a:solidFill>
                  <a:srgbClr val="FF0000"/>
                </a:solidFill>
                <a:latin typeface="Times New Roman" panose="02020603050405020304" pitchFamily="18" charset="0"/>
                <a:cs typeface="Times New Roman" panose="02020603050405020304" pitchFamily="18" charset="0"/>
              </a:rPr>
              <a:t>Diễn</a:t>
            </a:r>
            <a:r>
              <a:rPr lang="en-US" sz="2800" b="1" dirty="0" smtClean="0">
                <a:solidFill>
                  <a:srgbClr val="FF0000"/>
                </a:solidFill>
                <a:latin typeface="Times New Roman" panose="02020603050405020304" pitchFamily="18" charset="0"/>
                <a:cs typeface="Times New Roman" panose="02020603050405020304" pitchFamily="18" charset="0"/>
              </a:rPr>
              <a:t> </a:t>
            </a:r>
            <a:r>
              <a:rPr lang="en-US" sz="2800" b="1" dirty="0" err="1" smtClean="0">
                <a:solidFill>
                  <a:srgbClr val="FF0000"/>
                </a:solidFill>
                <a:latin typeface="Times New Roman" panose="02020603050405020304" pitchFamily="18" charset="0"/>
                <a:cs typeface="Times New Roman" panose="02020603050405020304" pitchFamily="18" charset="0"/>
              </a:rPr>
              <a:t>biến</a:t>
            </a:r>
            <a:endParaRPr lang="en-US" sz="2800" dirty="0" smtClean="0">
              <a:solidFill>
                <a:srgbClr val="FF0000"/>
              </a:solidFill>
              <a:latin typeface="Times New Roman" panose="02020603050405020304" pitchFamily="18" charset="0"/>
              <a:cs typeface="Times New Roman" panose="02020603050405020304" pitchFamily="18" charset="0"/>
            </a:endParaRPr>
          </a:p>
        </p:txBody>
      </p:sp>
      <p:sp>
        <p:nvSpPr>
          <p:cNvPr id="2" name="Rectangle 1"/>
          <p:cNvSpPr/>
          <p:nvPr/>
        </p:nvSpPr>
        <p:spPr>
          <a:xfrm>
            <a:off x="704850" y="1503301"/>
            <a:ext cx="8639175" cy="523220"/>
          </a:xfrm>
          <a:prstGeom prst="rect">
            <a:avLst/>
          </a:prstGeom>
        </p:spPr>
        <p:txBody>
          <a:bodyPr wrap="square">
            <a:spAutoFit/>
          </a:bodyPr>
          <a:lstStyle/>
          <a:p>
            <a:pPr algn="just"/>
            <a:r>
              <a:rPr lang="vi-VN" sz="2800" b="1" dirty="0">
                <a:latin typeface="+mj-lt"/>
              </a:rPr>
              <a:t> </a:t>
            </a:r>
            <a:r>
              <a:rPr lang="en-US" sz="2800" b="1" dirty="0" smtClean="0">
                <a:latin typeface="+mj-lt"/>
              </a:rPr>
              <a:t>* </a:t>
            </a:r>
            <a:r>
              <a:rPr lang="vi-VN" sz="2800" b="1" dirty="0" smtClean="0">
                <a:latin typeface="+mj-lt"/>
              </a:rPr>
              <a:t>Mở </a:t>
            </a:r>
            <a:r>
              <a:rPr lang="vi-VN" sz="2800" b="1" dirty="0">
                <a:latin typeface="+mj-lt"/>
              </a:rPr>
              <a:t>đầu keo vật thờ</a:t>
            </a:r>
            <a:r>
              <a:rPr lang="vi-VN" sz="2800" b="1" dirty="0" smtClean="0">
                <a:latin typeface="+mj-lt"/>
              </a:rPr>
              <a:t>:</a:t>
            </a:r>
            <a:endParaRPr lang="vi-VN" sz="2800" b="1" dirty="0">
              <a:latin typeface="+mj-lt"/>
            </a:endParaRPr>
          </a:p>
        </p:txBody>
      </p:sp>
      <p:pic>
        <p:nvPicPr>
          <p:cNvPr id="19" name="Picture 18"/>
          <p:cNvPicPr>
            <a:picLocks noChangeAspect="1"/>
          </p:cNvPicPr>
          <p:nvPr/>
        </p:nvPicPr>
        <p:blipFill>
          <a:blip r:embed="rId3"/>
          <a:stretch>
            <a:fillRect/>
          </a:stretch>
        </p:blipFill>
        <p:spPr>
          <a:xfrm>
            <a:off x="5949767" y="277787"/>
            <a:ext cx="1822633" cy="1759010"/>
          </a:xfrm>
          <a:prstGeom prst="ellipse">
            <a:avLst/>
          </a:prstGeom>
          <a:ln>
            <a:noFill/>
          </a:ln>
          <a:effectLst>
            <a:softEdge rad="112500"/>
          </a:effectLst>
        </p:spPr>
      </p:pic>
      <p:pic>
        <p:nvPicPr>
          <p:cNvPr id="4" name="Picture 3"/>
          <p:cNvPicPr>
            <a:picLocks noChangeAspect="1"/>
          </p:cNvPicPr>
          <p:nvPr/>
        </p:nvPicPr>
        <p:blipFill>
          <a:blip r:embed="rId4"/>
          <a:stretch>
            <a:fillRect/>
          </a:stretch>
        </p:blipFill>
        <p:spPr>
          <a:xfrm>
            <a:off x="7927106" y="288063"/>
            <a:ext cx="1845544" cy="1738458"/>
          </a:xfrm>
          <a:prstGeom prst="ellipse">
            <a:avLst/>
          </a:prstGeom>
          <a:ln>
            <a:noFill/>
          </a:ln>
          <a:effectLst>
            <a:softEdge rad="112500"/>
          </a:effectLst>
        </p:spPr>
      </p:pic>
      <p:pic>
        <p:nvPicPr>
          <p:cNvPr id="22" name="Picture 21"/>
          <p:cNvPicPr>
            <a:picLocks noChangeAspect="1"/>
          </p:cNvPicPr>
          <p:nvPr/>
        </p:nvPicPr>
        <p:blipFill>
          <a:blip r:embed="rId5"/>
          <a:stretch>
            <a:fillRect/>
          </a:stretch>
        </p:blipFill>
        <p:spPr>
          <a:xfrm>
            <a:off x="9927357" y="288063"/>
            <a:ext cx="1815318" cy="1738458"/>
          </a:xfrm>
          <a:prstGeom prst="ellipse">
            <a:avLst/>
          </a:prstGeom>
          <a:ln>
            <a:noFill/>
          </a:ln>
          <a:effectLst>
            <a:softEdge rad="112500"/>
          </a:effectLst>
        </p:spPr>
      </p:pic>
      <p:sp>
        <p:nvSpPr>
          <p:cNvPr id="23" name="TextBox 22"/>
          <p:cNvSpPr txBox="1"/>
          <p:nvPr/>
        </p:nvSpPr>
        <p:spPr>
          <a:xfrm>
            <a:off x="336541" y="3101994"/>
            <a:ext cx="2991353" cy="3108543"/>
          </a:xfrm>
          <a:prstGeom prst="rect">
            <a:avLst/>
          </a:prstGeom>
          <a:solidFill>
            <a:schemeClr val="accent5">
              <a:lumMod val="20000"/>
              <a:lumOff val="80000"/>
            </a:schemeClr>
          </a:solidFill>
        </p:spPr>
        <p:txBody>
          <a:bodyPr wrap="square" rtlCol="0">
            <a:spAutoFit/>
          </a:bodyPr>
          <a:lstStyle/>
          <a:p>
            <a:pPr algn="just"/>
            <a:r>
              <a:rPr lang="en-US" sz="2800" dirty="0" smtClean="0">
                <a:solidFill>
                  <a:prstClr val="black"/>
                </a:solidFill>
                <a:latin typeface="Times New Roman" panose="02020603050405020304" pitchFamily="18" charset="0"/>
                <a:cs typeface="Times New Roman" panose="02020603050405020304" pitchFamily="18" charset="0"/>
              </a:rPr>
              <a:t>+ </a:t>
            </a:r>
            <a:r>
              <a:rPr lang="vi-VN" sz="2800" dirty="0" smtClean="0">
                <a:solidFill>
                  <a:prstClr val="black"/>
                </a:solidFill>
                <a:latin typeface="Times New Roman" panose="02020603050405020304" pitchFamily="18" charset="0"/>
                <a:cs typeface="Times New Roman" panose="02020603050405020304" pitchFamily="18" charset="0"/>
              </a:rPr>
              <a:t>Giới </a:t>
            </a:r>
            <a:r>
              <a:rPr lang="vi-VN" sz="2800" dirty="0">
                <a:solidFill>
                  <a:prstClr val="black"/>
                </a:solidFill>
                <a:latin typeface="Times New Roman" panose="02020603050405020304" pitchFamily="18" charset="0"/>
                <a:cs typeface="Times New Roman" panose="02020603050405020304" pitchFamily="18" charset="0"/>
              </a:rPr>
              <a:t>thiệu về hai đô vật một cách trang trọng: tên tuổi, địa chỉ, thành tích, </a:t>
            </a:r>
            <a:r>
              <a:rPr lang="en-US" sz="2800" dirty="0" err="1" smtClean="0">
                <a:solidFill>
                  <a:prstClr val="black"/>
                </a:solidFill>
                <a:latin typeface="Times New Roman" panose="02020603050405020304" pitchFamily="18" charset="0"/>
                <a:cs typeface="Times New Roman" panose="02020603050405020304" pitchFamily="18" charset="0"/>
              </a:rPr>
              <a:t>những</a:t>
            </a:r>
            <a:r>
              <a:rPr lang="en-US" sz="2800" dirty="0" smtClean="0">
                <a:solidFill>
                  <a:prstClr val="black"/>
                </a:solidFill>
                <a:latin typeface="Times New Roman" panose="02020603050405020304" pitchFamily="18" charset="0"/>
                <a:cs typeface="Times New Roman" panose="02020603050405020304" pitchFamily="18" charset="0"/>
              </a:rPr>
              <a:t> </a:t>
            </a:r>
            <a:r>
              <a:rPr lang="vi-VN" sz="2800" dirty="0" smtClean="0">
                <a:solidFill>
                  <a:prstClr val="black"/>
                </a:solidFill>
                <a:latin typeface="Times New Roman" panose="02020603050405020304" pitchFamily="18" charset="0"/>
                <a:cs typeface="Times New Roman" panose="02020603050405020304" pitchFamily="18" charset="0"/>
              </a:rPr>
              <a:t>sở </a:t>
            </a:r>
            <a:r>
              <a:rPr lang="vi-VN" sz="2800" dirty="0">
                <a:solidFill>
                  <a:prstClr val="black"/>
                </a:solidFill>
                <a:latin typeface="Times New Roman" panose="02020603050405020304" pitchFamily="18" charset="0"/>
                <a:cs typeface="Times New Roman" panose="02020603050405020304" pitchFamily="18" charset="0"/>
              </a:rPr>
              <a:t>trường </a:t>
            </a:r>
            <a:r>
              <a:rPr lang="en-US" sz="2800" dirty="0" err="1" smtClean="0">
                <a:solidFill>
                  <a:prstClr val="black"/>
                </a:solidFill>
                <a:latin typeface="Times New Roman" panose="02020603050405020304" pitchFamily="18" charset="0"/>
                <a:cs typeface="Times New Roman" panose="02020603050405020304" pitchFamily="18" charset="0"/>
              </a:rPr>
              <a:t>trong</a:t>
            </a:r>
            <a:r>
              <a:rPr lang="en-US" sz="2800" dirty="0" smtClean="0">
                <a:solidFill>
                  <a:prstClr val="black"/>
                </a:solidFill>
                <a:latin typeface="Times New Roman" panose="02020603050405020304" pitchFamily="18" charset="0"/>
                <a:cs typeface="Times New Roman" panose="02020603050405020304" pitchFamily="18" charset="0"/>
              </a:rPr>
              <a:t> </a:t>
            </a:r>
            <a:r>
              <a:rPr lang="vi-VN" sz="2800" dirty="0" smtClean="0">
                <a:solidFill>
                  <a:prstClr val="black"/>
                </a:solidFill>
                <a:latin typeface="Times New Roman" panose="02020603050405020304" pitchFamily="18" charset="0"/>
                <a:cs typeface="Times New Roman" panose="02020603050405020304" pitchFamily="18" charset="0"/>
              </a:rPr>
              <a:t>thi </a:t>
            </a:r>
            <a:r>
              <a:rPr lang="vi-VN" sz="2800" dirty="0">
                <a:solidFill>
                  <a:prstClr val="black"/>
                </a:solidFill>
                <a:latin typeface="Times New Roman" panose="02020603050405020304" pitchFamily="18" charset="0"/>
                <a:cs typeface="Times New Roman" panose="02020603050405020304" pitchFamily="18" charset="0"/>
              </a:rPr>
              <a:t>đấu</a:t>
            </a:r>
            <a:r>
              <a:rPr lang="vi-VN" sz="2800" dirty="0" smtClean="0">
                <a:solidFill>
                  <a:prstClr val="black"/>
                </a:solidFill>
                <a:latin typeface="Times New Roman" panose="02020603050405020304" pitchFamily="18" charset="0"/>
                <a:cs typeface="Times New Roman" panose="02020603050405020304" pitchFamily="18" charset="0"/>
              </a:rPr>
              <a:t>...</a:t>
            </a:r>
            <a:endParaRPr lang="en-US" sz="2800" dirty="0" smtClean="0">
              <a:solidFill>
                <a:prstClr val="black"/>
              </a:solidFill>
              <a:latin typeface="Times New Roman" panose="02020603050405020304" pitchFamily="18" charset="0"/>
              <a:cs typeface="Times New Roman" panose="02020603050405020304" pitchFamily="18" charset="0"/>
            </a:endParaRPr>
          </a:p>
        </p:txBody>
      </p:sp>
      <p:sp>
        <p:nvSpPr>
          <p:cNvPr id="29" name="TextBox 28"/>
          <p:cNvSpPr txBox="1"/>
          <p:nvPr/>
        </p:nvSpPr>
        <p:spPr>
          <a:xfrm>
            <a:off x="3626972" y="3101993"/>
            <a:ext cx="2616912" cy="3108543"/>
          </a:xfrm>
          <a:prstGeom prst="rect">
            <a:avLst/>
          </a:prstGeom>
          <a:solidFill>
            <a:schemeClr val="accent3">
              <a:lumMod val="20000"/>
              <a:lumOff val="80000"/>
            </a:schemeClr>
          </a:solidFill>
        </p:spPr>
        <p:txBody>
          <a:bodyPr wrap="square" rtlCol="0">
            <a:spAutoFit/>
          </a:bodyPr>
          <a:lstStyle/>
          <a:p>
            <a:pPr algn="just"/>
            <a:r>
              <a:rPr lang="en-US" sz="2800" dirty="0" smtClean="0">
                <a:solidFill>
                  <a:prstClr val="black"/>
                </a:solidFill>
                <a:latin typeface="Times New Roman" panose="02020603050405020304" pitchFamily="18" charset="0"/>
                <a:cs typeface="Times New Roman" panose="02020603050405020304" pitchFamily="18" charset="0"/>
              </a:rPr>
              <a:t>+ </a:t>
            </a:r>
            <a:r>
              <a:rPr lang="vi-VN" sz="2800" dirty="0" smtClean="0">
                <a:solidFill>
                  <a:prstClr val="black"/>
                </a:solidFill>
                <a:latin typeface="Times New Roman" panose="02020603050405020304" pitchFamily="18" charset="0"/>
                <a:cs typeface="Times New Roman" panose="02020603050405020304" pitchFamily="18" charset="0"/>
              </a:rPr>
              <a:t>Khi </a:t>
            </a:r>
            <a:r>
              <a:rPr lang="en-US" sz="2800" dirty="0" err="1" smtClean="0">
                <a:solidFill>
                  <a:prstClr val="black"/>
                </a:solidFill>
                <a:latin typeface="Times New Roman" panose="02020603050405020304" pitchFamily="18" charset="0"/>
                <a:cs typeface="Times New Roman" panose="02020603050405020304" pitchFamily="18" charset="0"/>
              </a:rPr>
              <a:t>tiếng</a:t>
            </a:r>
            <a:r>
              <a:rPr lang="en-US" sz="2800" dirty="0" smtClean="0">
                <a:solidFill>
                  <a:prstClr val="black"/>
                </a:solidFill>
                <a:latin typeface="Times New Roman" panose="02020603050405020304" pitchFamily="18" charset="0"/>
                <a:cs typeface="Times New Roman" panose="02020603050405020304" pitchFamily="18" charset="0"/>
              </a:rPr>
              <a:t> </a:t>
            </a:r>
            <a:r>
              <a:rPr lang="vi-VN" sz="2800" dirty="0" smtClean="0">
                <a:solidFill>
                  <a:prstClr val="black"/>
                </a:solidFill>
                <a:latin typeface="Times New Roman" panose="02020603050405020304" pitchFamily="18" charset="0"/>
                <a:cs typeface="Times New Roman" panose="02020603050405020304" pitchFamily="18" charset="0"/>
              </a:rPr>
              <a:t>trống </a:t>
            </a:r>
            <a:r>
              <a:rPr lang="vi-VN" sz="2800" dirty="0">
                <a:solidFill>
                  <a:prstClr val="black"/>
                </a:solidFill>
                <a:latin typeface="Times New Roman" panose="02020603050405020304" pitchFamily="18" charset="0"/>
                <a:cs typeface="Times New Roman" panose="02020603050405020304" pitchFamily="18" charset="0"/>
              </a:rPr>
              <a:t>chầu vang lên, hai đô vật "mình trần đóng khố", chân quỳ vai sánh, hai tay chắp sườn</a:t>
            </a:r>
            <a:r>
              <a:rPr lang="vi-VN" sz="2800" dirty="0" smtClean="0">
                <a:solidFill>
                  <a:prstClr val="black"/>
                </a:solidFill>
                <a:latin typeface="Times New Roman" panose="02020603050405020304" pitchFamily="18" charset="0"/>
                <a:cs typeface="Times New Roman" panose="02020603050405020304" pitchFamily="18" charset="0"/>
              </a:rPr>
              <a:t>.</a:t>
            </a:r>
            <a:endParaRPr lang="en-US" sz="2800" dirty="0" smtClean="0">
              <a:solidFill>
                <a:prstClr val="black"/>
              </a:solidFill>
              <a:latin typeface="Times New Roman" panose="02020603050405020304" pitchFamily="18" charset="0"/>
              <a:cs typeface="Times New Roman" panose="02020603050405020304" pitchFamily="18" charset="0"/>
            </a:endParaRPr>
          </a:p>
        </p:txBody>
      </p:sp>
      <p:sp>
        <p:nvSpPr>
          <p:cNvPr id="30" name="TextBox 29"/>
          <p:cNvSpPr txBox="1"/>
          <p:nvPr/>
        </p:nvSpPr>
        <p:spPr>
          <a:xfrm>
            <a:off x="9344025" y="3118906"/>
            <a:ext cx="2505744" cy="3077766"/>
          </a:xfrm>
          <a:prstGeom prst="rect">
            <a:avLst/>
          </a:prstGeom>
          <a:solidFill>
            <a:srgbClr val="F0ECF4"/>
          </a:solidFill>
        </p:spPr>
        <p:txBody>
          <a:bodyPr wrap="square" rtlCol="0">
            <a:spAutoFit/>
          </a:bodyPr>
          <a:lstStyle/>
          <a:p>
            <a:pPr algn="just"/>
            <a:r>
              <a:rPr lang="en-US" sz="2800" dirty="0" smtClean="0">
                <a:solidFill>
                  <a:prstClr val="black"/>
                </a:solidFill>
                <a:latin typeface="Times New Roman" panose="02020603050405020304" pitchFamily="18" charset="0"/>
                <a:cs typeface="Times New Roman" panose="02020603050405020304" pitchFamily="18" charset="0"/>
              </a:rPr>
              <a:t>+ </a:t>
            </a:r>
            <a:r>
              <a:rPr lang="vi-VN" sz="2800" dirty="0" smtClean="0">
                <a:solidFill>
                  <a:prstClr val="black"/>
                </a:solidFill>
                <a:latin typeface="Times New Roman" panose="02020603050405020304" pitchFamily="18" charset="0"/>
                <a:cs typeface="Times New Roman" panose="02020603050405020304" pitchFamily="18" charset="0"/>
              </a:rPr>
              <a:t>Hiệu </a:t>
            </a:r>
            <a:r>
              <a:rPr lang="vi-VN" sz="2800" dirty="0">
                <a:solidFill>
                  <a:prstClr val="black"/>
                </a:solidFill>
                <a:latin typeface="Times New Roman" panose="02020603050405020304" pitchFamily="18" charset="0"/>
                <a:cs typeface="Times New Roman" panose="02020603050405020304" pitchFamily="18" charset="0"/>
              </a:rPr>
              <a:t>lệnh thứ ba, họ chắp tay, khom lưng "bái tổ" theo thế ba bước tiến, ba bước lùi</a:t>
            </a:r>
            <a:r>
              <a:rPr lang="vi-VN" sz="2800" dirty="0" smtClean="0">
                <a:solidFill>
                  <a:prstClr val="black"/>
                </a:solidFill>
                <a:latin typeface="Times New Roman" panose="02020603050405020304" pitchFamily="18" charset="0"/>
                <a:cs typeface="Times New Roman" panose="02020603050405020304" pitchFamily="18" charset="0"/>
              </a:rPr>
              <a:t>.</a:t>
            </a:r>
            <a:endParaRPr lang="en-US" sz="2800" dirty="0" smtClean="0">
              <a:solidFill>
                <a:prstClr val="black"/>
              </a:solidFill>
              <a:latin typeface="Times New Roman" panose="02020603050405020304" pitchFamily="18" charset="0"/>
              <a:cs typeface="Times New Roman" panose="02020603050405020304" pitchFamily="18" charset="0"/>
            </a:endParaRPr>
          </a:p>
          <a:p>
            <a:pPr algn="just"/>
            <a:endParaRPr lang="en-US" sz="2600" dirty="0" smtClean="0">
              <a:solidFill>
                <a:prstClr val="black"/>
              </a:solidFill>
              <a:latin typeface="Times New Roman" panose="02020603050405020304" pitchFamily="18" charset="0"/>
              <a:cs typeface="Times New Roman" panose="02020603050405020304" pitchFamily="18" charset="0"/>
            </a:endParaRPr>
          </a:p>
        </p:txBody>
      </p:sp>
      <p:sp>
        <p:nvSpPr>
          <p:cNvPr id="31" name="TextBox 30"/>
          <p:cNvSpPr txBox="1"/>
          <p:nvPr/>
        </p:nvSpPr>
        <p:spPr>
          <a:xfrm>
            <a:off x="6532664" y="3108630"/>
            <a:ext cx="2522581" cy="3108543"/>
          </a:xfrm>
          <a:prstGeom prst="rect">
            <a:avLst/>
          </a:prstGeom>
          <a:solidFill>
            <a:schemeClr val="accent6">
              <a:lumMod val="20000"/>
              <a:lumOff val="80000"/>
            </a:schemeClr>
          </a:solidFill>
        </p:spPr>
        <p:txBody>
          <a:bodyPr wrap="square" rtlCol="0">
            <a:spAutoFit/>
          </a:bodyPr>
          <a:lstStyle/>
          <a:p>
            <a:pPr algn="just"/>
            <a:r>
              <a:rPr lang="en-US" sz="2800" dirty="0" smtClean="0">
                <a:solidFill>
                  <a:prstClr val="black"/>
                </a:solidFill>
                <a:latin typeface="Times New Roman" panose="02020603050405020304" pitchFamily="18" charset="0"/>
                <a:cs typeface="Times New Roman" panose="02020603050405020304" pitchFamily="18" charset="0"/>
              </a:rPr>
              <a:t>+ </a:t>
            </a:r>
            <a:r>
              <a:rPr lang="vi-VN" sz="2800" dirty="0" smtClean="0">
                <a:solidFill>
                  <a:prstClr val="black"/>
                </a:solidFill>
                <a:latin typeface="Times New Roman" panose="02020603050405020304" pitchFamily="18" charset="0"/>
                <a:cs typeface="Times New Roman" panose="02020603050405020304" pitchFamily="18" charset="0"/>
              </a:rPr>
              <a:t>Hiệu </a:t>
            </a:r>
            <a:r>
              <a:rPr lang="vi-VN" sz="2800" dirty="0">
                <a:solidFill>
                  <a:prstClr val="black"/>
                </a:solidFill>
                <a:latin typeface="Times New Roman" panose="02020603050405020304" pitchFamily="18" charset="0"/>
                <a:cs typeface="Times New Roman" panose="02020603050405020304" pitchFamily="18" charset="0"/>
              </a:rPr>
              <a:t>lệnh tiếp, hai đô vật đứng thẳng, hai tay vẫn chắp sườn nghênh diện</a:t>
            </a:r>
            <a:r>
              <a:rPr lang="vi-VN" sz="2800" dirty="0" smtClean="0">
                <a:solidFill>
                  <a:prstClr val="black"/>
                </a:solidFill>
                <a:latin typeface="Times New Roman" panose="02020603050405020304" pitchFamily="18" charset="0"/>
                <a:cs typeface="Times New Roman" panose="02020603050405020304" pitchFamily="18" charset="0"/>
              </a:rPr>
              <a:t>.</a:t>
            </a:r>
            <a:endParaRPr lang="en-US" sz="2800" dirty="0" smtClean="0">
              <a:solidFill>
                <a:prstClr val="black"/>
              </a:solidFill>
              <a:latin typeface="Times New Roman" panose="02020603050405020304" pitchFamily="18" charset="0"/>
              <a:cs typeface="Times New Roman" panose="02020603050405020304" pitchFamily="18" charset="0"/>
            </a:endParaRPr>
          </a:p>
          <a:p>
            <a:pPr algn="just"/>
            <a:endParaRPr lang="en-US" sz="2400" dirty="0" smtClean="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61778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circle(in)">
                                      <p:cBhvr>
                                        <p:cTn id="14" dur="2000"/>
                                        <p:tgtEl>
                                          <p:spTgt spid="19"/>
                                        </p:tgtEl>
                                      </p:cBhvr>
                                    </p:animEffect>
                                  </p:childTnLst>
                                </p:cTn>
                              </p:par>
                              <p:par>
                                <p:cTn id="15" presetID="6" presetClass="entr" presetSubtype="16"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2000"/>
                                        <p:tgtEl>
                                          <p:spTgt spid="4"/>
                                        </p:tgtEl>
                                      </p:cBhvr>
                                    </p:animEffect>
                                  </p:childTnLst>
                                </p:cTn>
                              </p:par>
                              <p:par>
                                <p:cTn id="18" presetID="6" presetClass="entr" presetSubtype="16"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circle(in)">
                                      <p:cBhvr>
                                        <p:cTn id="20" dur="2000"/>
                                        <p:tgtEl>
                                          <p:spTgt spid="22"/>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1000"/>
                                        <p:tgtEl>
                                          <p:spTgt spid="29"/>
                                        </p:tgtEl>
                                      </p:cBhvr>
                                    </p:animEffect>
                                    <p:anim calcmode="lin" valueType="num">
                                      <p:cBhvr>
                                        <p:cTn id="33" dur="1000" fill="hold"/>
                                        <p:tgtEl>
                                          <p:spTgt spid="29"/>
                                        </p:tgtEl>
                                        <p:attrNameLst>
                                          <p:attrName>ppt_x</p:attrName>
                                        </p:attrNameLst>
                                      </p:cBhvr>
                                      <p:tavLst>
                                        <p:tav tm="0">
                                          <p:val>
                                            <p:strVal val="#ppt_x"/>
                                          </p:val>
                                        </p:tav>
                                        <p:tav tm="100000">
                                          <p:val>
                                            <p:strVal val="#ppt_x"/>
                                          </p:val>
                                        </p:tav>
                                      </p:tavLst>
                                    </p:anim>
                                    <p:anim calcmode="lin" valueType="num">
                                      <p:cBhvr>
                                        <p:cTn id="3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1000"/>
                                        <p:tgtEl>
                                          <p:spTgt spid="31"/>
                                        </p:tgtEl>
                                      </p:cBhvr>
                                    </p:animEffect>
                                    <p:anim calcmode="lin" valueType="num">
                                      <p:cBhvr>
                                        <p:cTn id="40" dur="1000" fill="hold"/>
                                        <p:tgtEl>
                                          <p:spTgt spid="31"/>
                                        </p:tgtEl>
                                        <p:attrNameLst>
                                          <p:attrName>ppt_x</p:attrName>
                                        </p:attrNameLst>
                                      </p:cBhvr>
                                      <p:tavLst>
                                        <p:tav tm="0">
                                          <p:val>
                                            <p:strVal val="#ppt_x"/>
                                          </p:val>
                                        </p:tav>
                                        <p:tav tm="100000">
                                          <p:val>
                                            <p:strVal val="#ppt_x"/>
                                          </p:val>
                                        </p:tav>
                                      </p:tavLst>
                                    </p:anim>
                                    <p:anim calcmode="lin" valueType="num">
                                      <p:cBhvr>
                                        <p:cTn id="41"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1000"/>
                                        <p:tgtEl>
                                          <p:spTgt spid="30"/>
                                        </p:tgtEl>
                                      </p:cBhvr>
                                    </p:animEffect>
                                    <p:anim calcmode="lin" valueType="num">
                                      <p:cBhvr>
                                        <p:cTn id="47" dur="1000" fill="hold"/>
                                        <p:tgtEl>
                                          <p:spTgt spid="30"/>
                                        </p:tgtEl>
                                        <p:attrNameLst>
                                          <p:attrName>ppt_x</p:attrName>
                                        </p:attrNameLst>
                                      </p:cBhvr>
                                      <p:tavLst>
                                        <p:tav tm="0">
                                          <p:val>
                                            <p:strVal val="#ppt_x"/>
                                          </p:val>
                                        </p:tav>
                                        <p:tav tm="100000">
                                          <p:val>
                                            <p:strVal val="#ppt_x"/>
                                          </p:val>
                                        </p:tav>
                                      </p:tavLst>
                                    </p:anim>
                                    <p:anim calcmode="lin" valueType="num">
                                      <p:cBhvr>
                                        <p:cTn id="48"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animBg="1"/>
      <p:bldP spid="29" grpId="0" animBg="1"/>
      <p:bldP spid="30" grpId="0" animBg="1"/>
      <p:bldP spid="3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hoc24.vn/source/Ng%E1%BB%AF%20v%C4%83n%207%20-%20Lan/xe%20%C4%91%C3%A0i.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71473" y="0"/>
            <a:ext cx="6820527" cy="657225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flipH="1" flipV="1">
            <a:off x="0" y="0"/>
            <a:ext cx="12192000" cy="6858000"/>
          </a:xfrm>
          <a:prstGeom prst="rect">
            <a:avLst/>
          </a:prstGeom>
        </p:spPr>
      </p:pic>
      <p:sp>
        <p:nvSpPr>
          <p:cNvPr id="18" name="TextBox 17"/>
          <p:cNvSpPr txBox="1"/>
          <p:nvPr/>
        </p:nvSpPr>
        <p:spPr>
          <a:xfrm>
            <a:off x="300699" y="312287"/>
            <a:ext cx="3152221" cy="523220"/>
          </a:xfrm>
          <a:prstGeom prst="rect">
            <a:avLst/>
          </a:prstGeom>
          <a:noFill/>
        </p:spPr>
        <p:txBody>
          <a:bodyPr wrap="square" rtlCol="0">
            <a:spAutoFit/>
          </a:bodyPr>
          <a:lstStyle/>
          <a:p>
            <a:pPr algn="just"/>
            <a:r>
              <a:rPr lang="en-US" sz="2800" b="1" dirty="0" smtClean="0">
                <a:solidFill>
                  <a:srgbClr val="FF0000"/>
                </a:solidFill>
                <a:latin typeface="Times New Roman" panose="02020603050405020304" pitchFamily="18" charset="0"/>
                <a:cs typeface="Times New Roman" panose="02020603050405020304" pitchFamily="18" charset="0"/>
              </a:rPr>
              <a:t>b. </a:t>
            </a:r>
            <a:r>
              <a:rPr lang="en-US" sz="2800" b="1" dirty="0" err="1" smtClean="0">
                <a:solidFill>
                  <a:srgbClr val="FF0000"/>
                </a:solidFill>
                <a:latin typeface="Times New Roman" panose="02020603050405020304" pitchFamily="18" charset="0"/>
                <a:cs typeface="Times New Roman" panose="02020603050405020304" pitchFamily="18" charset="0"/>
              </a:rPr>
              <a:t>Diễn</a:t>
            </a:r>
            <a:r>
              <a:rPr lang="en-US" sz="2800" b="1" dirty="0" smtClean="0">
                <a:solidFill>
                  <a:srgbClr val="FF0000"/>
                </a:solidFill>
                <a:latin typeface="Times New Roman" panose="02020603050405020304" pitchFamily="18" charset="0"/>
                <a:cs typeface="Times New Roman" panose="02020603050405020304" pitchFamily="18" charset="0"/>
              </a:rPr>
              <a:t> </a:t>
            </a:r>
            <a:r>
              <a:rPr lang="en-US" sz="2800" b="1" dirty="0" err="1" smtClean="0">
                <a:solidFill>
                  <a:srgbClr val="FF0000"/>
                </a:solidFill>
                <a:latin typeface="Times New Roman" panose="02020603050405020304" pitchFamily="18" charset="0"/>
                <a:cs typeface="Times New Roman" panose="02020603050405020304" pitchFamily="18" charset="0"/>
              </a:rPr>
              <a:t>biến</a:t>
            </a:r>
            <a:endParaRPr lang="en-US" sz="2800" dirty="0" smtClean="0">
              <a:solidFill>
                <a:srgbClr val="FF0000"/>
              </a:solidFill>
              <a:latin typeface="Times New Roman" panose="02020603050405020304" pitchFamily="18" charset="0"/>
              <a:cs typeface="Times New Roman" panose="02020603050405020304" pitchFamily="18" charset="0"/>
            </a:endParaRPr>
          </a:p>
        </p:txBody>
      </p:sp>
      <p:sp>
        <p:nvSpPr>
          <p:cNvPr id="19" name="Rectangle 18"/>
          <p:cNvSpPr/>
          <p:nvPr/>
        </p:nvSpPr>
        <p:spPr>
          <a:xfrm>
            <a:off x="690563" y="1003239"/>
            <a:ext cx="8639175" cy="523220"/>
          </a:xfrm>
          <a:prstGeom prst="rect">
            <a:avLst/>
          </a:prstGeom>
        </p:spPr>
        <p:txBody>
          <a:bodyPr wrap="square">
            <a:spAutoFit/>
          </a:bodyPr>
          <a:lstStyle/>
          <a:p>
            <a:pPr algn="just"/>
            <a:r>
              <a:rPr lang="en-US" sz="2800" b="1" dirty="0" smtClean="0">
                <a:latin typeface="Times New Roman" panose="02020603050405020304" pitchFamily="18" charset="0"/>
                <a:cs typeface="Times New Roman" panose="02020603050405020304" pitchFamily="18" charset="0"/>
              </a:rPr>
              <a:t>* Ý </a:t>
            </a:r>
            <a:r>
              <a:rPr lang="en-US" sz="2800" b="1" dirty="0" err="1" smtClean="0">
                <a:latin typeface="Times New Roman" panose="02020603050405020304" pitchFamily="18" charset="0"/>
                <a:cs typeface="Times New Roman" panose="02020603050405020304" pitchFamily="18" charset="0"/>
              </a:rPr>
              <a:t>nghĩa</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của</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nghi</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lễ</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bái</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tổ</a:t>
            </a:r>
            <a:endParaRPr lang="vi-VN" sz="2800" b="1" dirty="0">
              <a:latin typeface="Times New Roman" panose="02020603050405020304" pitchFamily="18" charset="0"/>
              <a:cs typeface="Times New Roman" panose="02020603050405020304" pitchFamily="18" charset="0"/>
            </a:endParaRPr>
          </a:p>
        </p:txBody>
      </p:sp>
      <p:sp>
        <p:nvSpPr>
          <p:cNvPr id="23" name="Rectangle: Rounded Corners 6">
            <a:extLst>
              <a:ext uri="{FF2B5EF4-FFF2-40B4-BE49-F238E27FC236}">
                <a16:creationId xmlns:a16="http://schemas.microsoft.com/office/drawing/2014/main" xmlns="" id="{08029B97-3E06-4265-B3B8-838F58B0C5D4}"/>
              </a:ext>
            </a:extLst>
          </p:cNvPr>
          <p:cNvSpPr/>
          <p:nvPr/>
        </p:nvSpPr>
        <p:spPr>
          <a:xfrm>
            <a:off x="300699" y="2097768"/>
            <a:ext cx="5450046" cy="1083183"/>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800" dirty="0">
                <a:solidFill>
                  <a:prstClr val="black"/>
                </a:solidFill>
                <a:latin typeface="Times New Roman" panose="02020603050405020304" pitchFamily="18" charset="0"/>
                <a:cs typeface="Times New Roman" panose="02020603050405020304" pitchFamily="18" charset="0"/>
              </a:rPr>
              <a:t>T</a:t>
            </a:r>
            <a:r>
              <a:rPr lang="vi-VN" sz="2800" dirty="0">
                <a:solidFill>
                  <a:prstClr val="black"/>
                </a:solidFill>
                <a:latin typeface="Times New Roman" panose="02020603050405020304" pitchFamily="18" charset="0"/>
                <a:cs typeface="Times New Roman" panose="02020603050405020304" pitchFamily="18" charset="0"/>
              </a:rPr>
              <a:t>hông báo với các bậc thần linh thiêng rằng l</a:t>
            </a:r>
            <a:r>
              <a:rPr lang="en-US" sz="2800" dirty="0">
                <a:solidFill>
                  <a:prstClr val="black"/>
                </a:solidFill>
                <a:latin typeface="Times New Roman" panose="02020603050405020304" pitchFamily="18" charset="0"/>
                <a:cs typeface="Times New Roman" panose="02020603050405020304" pitchFamily="18" charset="0"/>
              </a:rPr>
              <a:t>à</a:t>
            </a:r>
            <a:r>
              <a:rPr lang="vi-VN" sz="2800" dirty="0">
                <a:solidFill>
                  <a:prstClr val="black"/>
                </a:solidFill>
                <a:latin typeface="Times New Roman" panose="02020603050405020304" pitchFamily="18" charset="0"/>
                <a:cs typeface="Times New Roman" panose="02020603050405020304" pitchFamily="18" charset="0"/>
              </a:rPr>
              <a:t>ng mở hội vật.</a:t>
            </a:r>
            <a:endParaRPr lang="en-US" sz="2800" dirty="0">
              <a:solidFill>
                <a:prstClr val="black"/>
              </a:solidFill>
              <a:latin typeface="Times New Roman" panose="02020603050405020304" pitchFamily="18" charset="0"/>
              <a:cs typeface="Times New Roman" panose="02020603050405020304" pitchFamily="18" charset="0"/>
            </a:endParaRPr>
          </a:p>
        </p:txBody>
      </p:sp>
      <p:sp>
        <p:nvSpPr>
          <p:cNvPr id="29" name="Rectangle: Rounded Corners 11">
            <a:extLst>
              <a:ext uri="{FF2B5EF4-FFF2-40B4-BE49-F238E27FC236}">
                <a16:creationId xmlns:a16="http://schemas.microsoft.com/office/drawing/2014/main" xmlns="" id="{D3644E1A-0BB2-4F13-91D4-F036D3167249}"/>
              </a:ext>
            </a:extLst>
          </p:cNvPr>
          <p:cNvSpPr/>
          <p:nvPr/>
        </p:nvSpPr>
        <p:spPr>
          <a:xfrm>
            <a:off x="300699" y="3579182"/>
            <a:ext cx="5450046" cy="2016556"/>
          </a:xfrm>
          <a:prstGeom prst="roundRect">
            <a:avLst/>
          </a:prstGeom>
          <a:solidFill>
            <a:srgbClr val="F0EC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800" dirty="0" err="1">
                <a:solidFill>
                  <a:prstClr val="black"/>
                </a:solidFill>
                <a:latin typeface="Times New Roman" panose="02020603050405020304" pitchFamily="18" charset="0"/>
                <a:cs typeface="Times New Roman" panose="02020603050405020304" pitchFamily="18" charset="0"/>
              </a:rPr>
              <a:t>Truyền</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đạt</a:t>
            </a:r>
            <a:r>
              <a:rPr lang="en-US" sz="2800" dirty="0">
                <a:solidFill>
                  <a:prstClr val="black"/>
                </a:solidFill>
                <a:latin typeface="Times New Roman" panose="02020603050405020304" pitchFamily="18" charset="0"/>
                <a:cs typeface="Times New Roman" panose="02020603050405020304" pitchFamily="18" charset="0"/>
              </a:rPr>
              <a:t> </a:t>
            </a:r>
            <a:r>
              <a:rPr lang="vi-VN" sz="2800" dirty="0">
                <a:solidFill>
                  <a:prstClr val="black"/>
                </a:solidFill>
                <a:latin typeface="Times New Roman" panose="02020603050405020304" pitchFamily="18" charset="0"/>
                <a:cs typeface="Times New Roman" panose="02020603050405020304" pitchFamily="18" charset="0"/>
              </a:rPr>
              <a:t>ý nguyện của </a:t>
            </a:r>
            <a:r>
              <a:rPr lang="en-US" sz="2800" dirty="0" err="1">
                <a:solidFill>
                  <a:prstClr val="black"/>
                </a:solidFill>
                <a:latin typeface="Times New Roman" panose="02020603050405020304" pitchFamily="18" charset="0"/>
                <a:cs typeface="Times New Roman" panose="02020603050405020304" pitchFamily="18" charset="0"/>
              </a:rPr>
              <a:t>muôn</a:t>
            </a:r>
            <a:r>
              <a:rPr lang="vi-VN" sz="2800" dirty="0">
                <a:solidFill>
                  <a:prstClr val="black"/>
                </a:solidFill>
                <a:latin typeface="Times New Roman" panose="02020603050405020304" pitchFamily="18" charset="0"/>
                <a:cs typeface="Times New Roman" panose="02020603050405020304" pitchFamily="18" charset="0"/>
              </a:rPr>
              <a:t> dân: mong mưa thuận gió hòa, mùa màng tươi tốt, trái cây bội thu, dân sinh cường tráng...</a:t>
            </a:r>
            <a:endParaRPr lang="en-US" sz="28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43670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wipe(down)">
                                      <p:cBhvr>
                                        <p:cTn id="14" dur="500"/>
                                        <p:tgtEl>
                                          <p:spTgt spid="23"/>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circle(in)">
                                      <p:cBhvr>
                                        <p:cTn id="19" dur="2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3" grpId="0" animBg="1"/>
      <p:bldP spid="2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p:cNvSpPr/>
          <p:nvPr/>
        </p:nvSpPr>
        <p:spPr>
          <a:xfrm>
            <a:off x="0" y="0"/>
            <a:ext cx="12192000" cy="2243138"/>
          </a:xfrm>
          <a:prstGeom prst="rect">
            <a:avLst/>
          </a:prstGeom>
          <a:solidFill>
            <a:srgbClr val="F0ECF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TextBox 19"/>
          <p:cNvSpPr txBox="1"/>
          <p:nvPr/>
        </p:nvSpPr>
        <p:spPr>
          <a:xfrm>
            <a:off x="314986" y="812349"/>
            <a:ext cx="3152221" cy="523220"/>
          </a:xfrm>
          <a:prstGeom prst="rect">
            <a:avLst/>
          </a:prstGeom>
          <a:noFill/>
        </p:spPr>
        <p:txBody>
          <a:bodyPr wrap="square" rtlCol="0">
            <a:spAutoFit/>
          </a:bodyPr>
          <a:lstStyle/>
          <a:p>
            <a:pPr algn="just"/>
            <a:r>
              <a:rPr lang="en-US" sz="2800" b="1" dirty="0" smtClean="0">
                <a:solidFill>
                  <a:srgbClr val="FF0000"/>
                </a:solidFill>
                <a:latin typeface="Times New Roman" panose="02020603050405020304" pitchFamily="18" charset="0"/>
                <a:cs typeface="Times New Roman" panose="02020603050405020304" pitchFamily="18" charset="0"/>
              </a:rPr>
              <a:t>b. </a:t>
            </a:r>
            <a:r>
              <a:rPr lang="en-US" sz="2800" b="1" dirty="0" err="1" smtClean="0">
                <a:solidFill>
                  <a:srgbClr val="FF0000"/>
                </a:solidFill>
                <a:latin typeface="Times New Roman" panose="02020603050405020304" pitchFamily="18" charset="0"/>
                <a:cs typeface="Times New Roman" panose="02020603050405020304" pitchFamily="18" charset="0"/>
              </a:rPr>
              <a:t>Diễn</a:t>
            </a:r>
            <a:r>
              <a:rPr lang="en-US" sz="2800" b="1" dirty="0" smtClean="0">
                <a:solidFill>
                  <a:srgbClr val="FF0000"/>
                </a:solidFill>
                <a:latin typeface="Times New Roman" panose="02020603050405020304" pitchFamily="18" charset="0"/>
                <a:cs typeface="Times New Roman" panose="02020603050405020304" pitchFamily="18" charset="0"/>
              </a:rPr>
              <a:t> </a:t>
            </a:r>
            <a:r>
              <a:rPr lang="en-US" sz="2800" b="1" dirty="0" err="1" smtClean="0">
                <a:solidFill>
                  <a:srgbClr val="FF0000"/>
                </a:solidFill>
                <a:latin typeface="Times New Roman" panose="02020603050405020304" pitchFamily="18" charset="0"/>
                <a:cs typeface="Times New Roman" panose="02020603050405020304" pitchFamily="18" charset="0"/>
              </a:rPr>
              <a:t>biến</a:t>
            </a:r>
            <a:endParaRPr lang="en-US" sz="2800" dirty="0" smtClean="0">
              <a:solidFill>
                <a:srgbClr val="FF0000"/>
              </a:solidFill>
              <a:latin typeface="Times New Roman" panose="02020603050405020304" pitchFamily="18" charset="0"/>
              <a:cs typeface="Times New Roman" panose="02020603050405020304" pitchFamily="18" charset="0"/>
            </a:endParaRPr>
          </a:p>
        </p:txBody>
      </p:sp>
      <p:sp>
        <p:nvSpPr>
          <p:cNvPr id="2" name="Rectangle 1"/>
          <p:cNvSpPr/>
          <p:nvPr/>
        </p:nvSpPr>
        <p:spPr>
          <a:xfrm>
            <a:off x="704850" y="1503301"/>
            <a:ext cx="8639175" cy="523220"/>
          </a:xfrm>
          <a:prstGeom prst="rect">
            <a:avLst/>
          </a:prstGeom>
        </p:spPr>
        <p:txBody>
          <a:bodyPr wrap="square">
            <a:spAutoFit/>
          </a:bodyPr>
          <a:lstStyle/>
          <a:p>
            <a:pPr algn="just"/>
            <a:r>
              <a:rPr lang="en-US" sz="2800" b="1" dirty="0" smtClean="0">
                <a:solidFill>
                  <a:prstClr val="black"/>
                </a:solidFill>
                <a:latin typeface="Times New Roman" panose="02020603050405020304" pitchFamily="18" charset="0"/>
              </a:rPr>
              <a:t>* </a:t>
            </a:r>
            <a:r>
              <a:rPr lang="en-US" sz="2800" b="1" dirty="0" err="1" smtClean="0">
                <a:solidFill>
                  <a:prstClr val="black"/>
                </a:solidFill>
                <a:latin typeface="Times New Roman" panose="02020603050405020304" pitchFamily="18" charset="0"/>
              </a:rPr>
              <a:t>Nghi</a:t>
            </a:r>
            <a:r>
              <a:rPr lang="en-US" sz="2800" b="1" dirty="0" smtClean="0">
                <a:solidFill>
                  <a:prstClr val="black"/>
                </a:solidFill>
                <a:latin typeface="Times New Roman" panose="02020603050405020304" pitchFamily="18" charset="0"/>
              </a:rPr>
              <a:t> </a:t>
            </a:r>
            <a:r>
              <a:rPr lang="en-US" sz="2800" b="1" dirty="0" err="1" smtClean="0">
                <a:solidFill>
                  <a:prstClr val="black"/>
                </a:solidFill>
                <a:latin typeface="Times New Roman" panose="02020603050405020304" pitchFamily="18" charset="0"/>
              </a:rPr>
              <a:t>thức</a:t>
            </a:r>
            <a:r>
              <a:rPr lang="en-US" sz="2800" b="1" dirty="0" smtClean="0">
                <a:solidFill>
                  <a:prstClr val="black"/>
                </a:solidFill>
                <a:latin typeface="Times New Roman" panose="02020603050405020304" pitchFamily="18" charset="0"/>
              </a:rPr>
              <a:t> </a:t>
            </a:r>
            <a:r>
              <a:rPr lang="en-US" sz="2800" b="1" dirty="0" err="1" smtClean="0">
                <a:solidFill>
                  <a:prstClr val="black"/>
                </a:solidFill>
                <a:latin typeface="Times New Roman" panose="02020603050405020304" pitchFamily="18" charset="0"/>
              </a:rPr>
              <a:t>xe</a:t>
            </a:r>
            <a:r>
              <a:rPr lang="en-US" sz="2800" b="1" dirty="0" smtClean="0">
                <a:solidFill>
                  <a:prstClr val="black"/>
                </a:solidFill>
                <a:latin typeface="Times New Roman" panose="02020603050405020304" pitchFamily="18" charset="0"/>
              </a:rPr>
              <a:t> </a:t>
            </a:r>
            <a:r>
              <a:rPr lang="en-US" sz="2800" b="1" dirty="0" err="1" smtClean="0">
                <a:solidFill>
                  <a:prstClr val="black"/>
                </a:solidFill>
                <a:latin typeface="Times New Roman" panose="02020603050405020304" pitchFamily="18" charset="0"/>
              </a:rPr>
              <a:t>đài</a:t>
            </a:r>
            <a:endParaRPr lang="vi-VN" sz="2800" b="1" dirty="0">
              <a:solidFill>
                <a:prstClr val="black"/>
              </a:solidFill>
              <a:latin typeface="Times New Roman" panose="02020603050405020304" pitchFamily="18" charset="0"/>
            </a:endParaRPr>
          </a:p>
        </p:txBody>
      </p:sp>
      <p:pic>
        <p:nvPicPr>
          <p:cNvPr id="19" name="Picture 18"/>
          <p:cNvPicPr>
            <a:picLocks noChangeAspect="1"/>
          </p:cNvPicPr>
          <p:nvPr/>
        </p:nvPicPr>
        <p:blipFill>
          <a:blip r:embed="rId3"/>
          <a:stretch>
            <a:fillRect/>
          </a:stretch>
        </p:blipFill>
        <p:spPr>
          <a:xfrm>
            <a:off x="5949767" y="277787"/>
            <a:ext cx="1822633" cy="1759010"/>
          </a:xfrm>
          <a:prstGeom prst="ellipse">
            <a:avLst/>
          </a:prstGeom>
          <a:ln>
            <a:noFill/>
          </a:ln>
          <a:effectLst>
            <a:softEdge rad="112500"/>
          </a:effectLst>
        </p:spPr>
      </p:pic>
      <p:pic>
        <p:nvPicPr>
          <p:cNvPr id="4" name="Picture 3"/>
          <p:cNvPicPr>
            <a:picLocks noChangeAspect="1"/>
          </p:cNvPicPr>
          <p:nvPr/>
        </p:nvPicPr>
        <p:blipFill>
          <a:blip r:embed="rId4"/>
          <a:stretch>
            <a:fillRect/>
          </a:stretch>
        </p:blipFill>
        <p:spPr>
          <a:xfrm>
            <a:off x="7927106" y="288063"/>
            <a:ext cx="1845544" cy="1738458"/>
          </a:xfrm>
          <a:prstGeom prst="ellipse">
            <a:avLst/>
          </a:prstGeom>
          <a:ln>
            <a:noFill/>
          </a:ln>
          <a:effectLst>
            <a:softEdge rad="112500"/>
          </a:effectLst>
        </p:spPr>
      </p:pic>
      <p:pic>
        <p:nvPicPr>
          <p:cNvPr id="22" name="Picture 21"/>
          <p:cNvPicPr>
            <a:picLocks noChangeAspect="1"/>
          </p:cNvPicPr>
          <p:nvPr/>
        </p:nvPicPr>
        <p:blipFill>
          <a:blip r:embed="rId5"/>
          <a:stretch>
            <a:fillRect/>
          </a:stretch>
        </p:blipFill>
        <p:spPr>
          <a:xfrm>
            <a:off x="9927357" y="288063"/>
            <a:ext cx="1815318" cy="1738458"/>
          </a:xfrm>
          <a:prstGeom prst="ellipse">
            <a:avLst/>
          </a:prstGeom>
          <a:ln>
            <a:noFill/>
          </a:ln>
          <a:effectLst>
            <a:softEdge rad="112500"/>
          </a:effectLst>
        </p:spPr>
      </p:pic>
      <p:sp>
        <p:nvSpPr>
          <p:cNvPr id="12" name="Rectangle 11"/>
          <p:cNvSpPr/>
          <p:nvPr/>
        </p:nvSpPr>
        <p:spPr>
          <a:xfrm>
            <a:off x="704850" y="2520925"/>
            <a:ext cx="10756073" cy="523220"/>
          </a:xfrm>
          <a:prstGeom prst="rect">
            <a:avLst/>
          </a:prstGeom>
        </p:spPr>
        <p:txBody>
          <a:bodyPr wrap="square">
            <a:spAutoFit/>
          </a:bodyPr>
          <a:lstStyle/>
          <a:p>
            <a:pPr algn="just"/>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Mỗi</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một</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vùng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có</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một</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phong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cách</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xe</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a:solidFill>
                  <a:prstClr val="black"/>
                </a:solidFill>
                <a:latin typeface="Times New Roman" panose="02020603050405020304" pitchFamily="18" charset="0"/>
                <a:cs typeface="Times New Roman" panose="02020603050405020304" pitchFamily="18" charset="0"/>
              </a:rPr>
              <a:t>đài</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đặc</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trưng</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riêng</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biệt</a:t>
            </a:r>
            <a:r>
              <a:rPr lang="en-US" sz="2800" dirty="0" smtClean="0">
                <a:solidFill>
                  <a:prstClr val="black"/>
                </a:solidFill>
                <a:latin typeface="Times New Roman" panose="02020603050405020304" pitchFamily="18" charset="0"/>
                <a:cs typeface="Times New Roman" panose="02020603050405020304" pitchFamily="18" charset="0"/>
              </a:rPr>
              <a:t>.</a:t>
            </a:r>
            <a:endParaRPr lang="en-US" sz="2800" dirty="0">
              <a:solidFill>
                <a:prstClr val="black"/>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704850" y="3262311"/>
            <a:ext cx="10756073" cy="1384995"/>
          </a:xfrm>
          <a:prstGeom prst="rect">
            <a:avLst/>
          </a:prstGeom>
        </p:spPr>
        <p:txBody>
          <a:bodyPr wrap="square">
            <a:spAutoFit/>
          </a:bodyPr>
          <a:lstStyle/>
          <a:p>
            <a:pPr algn="just"/>
            <a:r>
              <a:rPr lang="en-US" sz="2800" dirty="0" smtClean="0">
                <a:solidFill>
                  <a:prstClr val="black"/>
                </a:solidFill>
                <a:latin typeface="Times New Roman" panose="02020603050405020304" pitchFamily="18" charset="0"/>
                <a:cs typeface="Times New Roman" panose="02020603050405020304" pitchFamily="18" charset="0"/>
              </a:rPr>
              <a:t>+ </a:t>
            </a:r>
            <a:r>
              <a:rPr lang="vi-VN" sz="2800" dirty="0" smtClean="0">
                <a:solidFill>
                  <a:prstClr val="black"/>
                </a:solidFill>
                <a:latin typeface="Times New Roman" panose="02020603050405020304" pitchFamily="18" charset="0"/>
                <a:cs typeface="Times New Roman" panose="02020603050405020304" pitchFamily="18" charset="0"/>
              </a:rPr>
              <a:t>Ở </a:t>
            </a:r>
            <a:r>
              <a:rPr lang="vi-VN" sz="2800" dirty="0">
                <a:solidFill>
                  <a:prstClr val="black"/>
                </a:solidFill>
                <a:latin typeface="Times New Roman" panose="02020603050405020304" pitchFamily="18" charset="0"/>
                <a:cs typeface="Times New Roman" panose="02020603050405020304" pitchFamily="18" charset="0"/>
              </a:rPr>
              <a:t>Bắc Giang, có những thế "đại bàng tung </a:t>
            </a:r>
            <a:r>
              <a:rPr lang="vi-VN" sz="2800" dirty="0" smtClean="0">
                <a:solidFill>
                  <a:prstClr val="black"/>
                </a:solidFill>
                <a:latin typeface="Times New Roman" panose="02020603050405020304" pitchFamily="18" charset="0"/>
                <a:cs typeface="Times New Roman" panose="02020603050405020304" pitchFamily="18" charset="0"/>
              </a:rPr>
              <a:t>cánh, </a:t>
            </a:r>
            <a:r>
              <a:rPr lang="vi-VN" sz="2800" dirty="0">
                <a:solidFill>
                  <a:prstClr val="black"/>
                </a:solidFill>
                <a:latin typeface="Times New Roman" panose="02020603050405020304" pitchFamily="18" charset="0"/>
                <a:cs typeface="Times New Roman" panose="02020603050405020304" pitchFamily="18" charset="0"/>
              </a:rPr>
              <a:t>sư tử vờn cầu"; hiền hòa và uốn lượn như "dòng sông Cầu nước chảy lơ thơ", "dòng sông Thương nước chảy đôi dòng"...</a:t>
            </a:r>
            <a:endParaRPr lang="en-US" sz="2800" dirty="0">
              <a:solidFill>
                <a:prstClr val="black"/>
              </a:solidFill>
              <a:latin typeface="Times New Roman" panose="02020603050405020304" pitchFamily="18" charset="0"/>
              <a:cs typeface="Times New Roman" panose="02020603050405020304" pitchFamily="18" charset="0"/>
            </a:endParaRPr>
          </a:p>
        </p:txBody>
      </p:sp>
      <p:sp>
        <p:nvSpPr>
          <p:cNvPr id="3" name="Rectangle 2"/>
          <p:cNvSpPr/>
          <p:nvPr/>
        </p:nvSpPr>
        <p:spPr>
          <a:xfrm>
            <a:off x="862012" y="5049705"/>
            <a:ext cx="10756073" cy="1384995"/>
          </a:xfrm>
          <a:prstGeom prst="rect">
            <a:avLst/>
          </a:prstGeom>
          <a:solidFill>
            <a:srgbClr val="F0ECF4"/>
          </a:solidFill>
          <a:ln w="38100">
            <a:solidFill>
              <a:schemeClr val="accent4">
                <a:lumMod val="75000"/>
              </a:schemeClr>
            </a:solidFill>
          </a:ln>
        </p:spPr>
        <p:txBody>
          <a:bodyPr wrap="square">
            <a:spAutoFit/>
          </a:bodyPr>
          <a:lstStyle/>
          <a:p>
            <a:pPr algn="just"/>
            <a:r>
              <a:rPr lang="vi-VN" sz="2800" dirty="0">
                <a:latin typeface="+mj-lt"/>
              </a:rPr>
              <a:t> Nghi thức xe đài cho thấy vẻ đẹp, sức mạnh của các đô vật, thu hút người xem. Nghi thức này thể hiện tinh thần thượng võ, là cách để đô vật khoe thần thái, cái hay, đẹp, đặc sắc riêng của địa phương mình.</a:t>
            </a:r>
            <a:endParaRPr lang="en-US" sz="2800" dirty="0">
              <a:latin typeface="+mj-lt"/>
            </a:endParaRPr>
          </a:p>
        </p:txBody>
      </p:sp>
      <p:pic>
        <p:nvPicPr>
          <p:cNvPr id="15" name="Picture 14" descr="A picture containing text, clipart&#10;&#10;Description automatically generated">
            <a:extLst>
              <a:ext uri="{FF2B5EF4-FFF2-40B4-BE49-F238E27FC236}">
                <a16:creationId xmlns:a16="http://schemas.microsoft.com/office/drawing/2014/main" xmlns="" id="{BEF0CAFB-7F2C-4D47-A6DB-9F7DFF599513}"/>
              </a:ext>
            </a:extLst>
          </p:cNvPr>
          <p:cNvPicPr>
            <a:picLocks noChangeAspect="1"/>
          </p:cNvPicPr>
          <p:nvPr/>
        </p:nvPicPr>
        <p:blipFill>
          <a:blip r:embed="rId6">
            <a:extLst>
              <a:ext uri="{BEBA8EAE-BF5A-486C-A8C5-ECC9F3942E4B}">
                <a14:imgProps xmlns:a14="http://schemas.microsoft.com/office/drawing/2010/main">
                  <a14:imgLayer r:embed="rId7">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5578100" flipV="1">
            <a:off x="-90975" y="4391517"/>
            <a:ext cx="1049079" cy="803649"/>
          </a:xfrm>
          <a:prstGeom prst="rect">
            <a:avLst/>
          </a:prstGeom>
          <a:effectLst>
            <a:softEdge rad="127000"/>
          </a:effectLst>
        </p:spPr>
      </p:pic>
    </p:spTree>
    <p:extLst>
      <p:ext uri="{BB962C8B-B14F-4D97-AF65-F5344CB8AC3E}">
        <p14:creationId xmlns:p14="http://schemas.microsoft.com/office/powerpoint/2010/main" val="105504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circle(in)">
                                      <p:cBhvr>
                                        <p:cTn id="17" dur="20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ppt_x"/>
                                          </p:val>
                                        </p:tav>
                                        <p:tav tm="100000">
                                          <p:val>
                                            <p:strVal val="#ppt_x"/>
                                          </p:val>
                                        </p:tav>
                                      </p:tavLst>
                                    </p:anim>
                                    <p:anim calcmode="lin" valueType="num">
                                      <p:cBhvr additive="base">
                                        <p:cTn id="23" dur="500" fill="hold"/>
                                        <p:tgtEl>
                                          <p:spTgt spid="15"/>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13" grpId="0"/>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6489074" y="0"/>
            <a:ext cx="5702926" cy="6858000"/>
          </a:xfrm>
          <a:prstGeom prst="rect">
            <a:avLst/>
          </a:prstGeom>
          <a:solidFill>
            <a:schemeClr val="accent4">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19" name="Picture 18"/>
          <p:cNvPicPr>
            <a:picLocks noChangeAspect="1"/>
          </p:cNvPicPr>
          <p:nvPr/>
        </p:nvPicPr>
        <p:blipFill>
          <a:blip r:embed="rId3"/>
          <a:stretch>
            <a:fillRect/>
          </a:stretch>
        </p:blipFill>
        <p:spPr>
          <a:xfrm>
            <a:off x="6613764" y="1903219"/>
            <a:ext cx="5702926" cy="5702926"/>
          </a:xfrm>
          <a:prstGeom prst="rect">
            <a:avLst/>
          </a:prstGeom>
        </p:spPr>
      </p:pic>
      <p:sp>
        <p:nvSpPr>
          <p:cNvPr id="5" name="Rectangle 4"/>
          <p:cNvSpPr/>
          <p:nvPr/>
        </p:nvSpPr>
        <p:spPr>
          <a:xfrm>
            <a:off x="735288" y="1903219"/>
            <a:ext cx="5546965" cy="954107"/>
          </a:xfrm>
          <a:prstGeom prst="rect">
            <a:avLst/>
          </a:prstGeom>
        </p:spPr>
        <p:txBody>
          <a:bodyPr wrap="square">
            <a:spAutoFit/>
          </a:bodyPr>
          <a:lstStyle/>
          <a:p>
            <a:pPr algn="just"/>
            <a:r>
              <a:rPr lang="en-US" sz="2800" dirty="0" smtClean="0">
                <a:solidFill>
                  <a:prstClr val="black"/>
                </a:solidFill>
                <a:latin typeface="Times New Roman" panose="02020603050405020304" pitchFamily="18" charset="0"/>
                <a:cs typeface="Times New Roman" panose="02020603050405020304" pitchFamily="18" charset="0"/>
              </a:rPr>
              <a:t>+ </a:t>
            </a:r>
            <a:r>
              <a:rPr lang="vi-VN" sz="2800" dirty="0" smtClean="0">
                <a:solidFill>
                  <a:prstClr val="black"/>
                </a:solidFill>
                <a:latin typeface="Times New Roman" panose="02020603050405020304" pitchFamily="18" charset="0"/>
                <a:cs typeface="Times New Roman" panose="02020603050405020304" pitchFamily="18" charset="0"/>
              </a:rPr>
              <a:t>Những </a:t>
            </a:r>
            <a:r>
              <a:rPr lang="vi-VN" sz="2800" dirty="0">
                <a:solidFill>
                  <a:prstClr val="black"/>
                </a:solidFill>
                <a:latin typeface="Times New Roman" panose="02020603050405020304" pitchFamily="18" charset="0"/>
                <a:cs typeface="Times New Roman" panose="02020603050405020304" pitchFamily="18" charset="0"/>
              </a:rPr>
              <a:t>miếng đánh được thể hiện rất </a:t>
            </a:r>
            <a:r>
              <a:rPr lang="vi-VN" sz="2800" dirty="0" smtClean="0">
                <a:solidFill>
                  <a:prstClr val="black"/>
                </a:solidFill>
                <a:latin typeface="Times New Roman" panose="02020603050405020304" pitchFamily="18" charset="0"/>
                <a:cs typeface="Times New Roman" panose="02020603050405020304" pitchFamily="18" charset="0"/>
              </a:rPr>
              <a:t>chậm</a:t>
            </a:r>
            <a:r>
              <a:rPr lang="en-US" sz="2800" dirty="0" smtClean="0">
                <a:solidFill>
                  <a:prstClr val="black"/>
                </a:solidFill>
                <a:latin typeface="Times New Roman" panose="02020603050405020304" pitchFamily="18" charset="0"/>
                <a:cs typeface="Times New Roman" panose="02020603050405020304" pitchFamily="18" charset="0"/>
              </a:rPr>
              <a:t>…</a:t>
            </a:r>
            <a:endParaRPr lang="en-US" sz="2800" dirty="0">
              <a:solidFill>
                <a:prstClr val="black"/>
              </a:solidFill>
              <a:latin typeface="Times New Roman" panose="02020603050405020304" pitchFamily="18" charset="0"/>
              <a:cs typeface="Times New Roman" panose="02020603050405020304" pitchFamily="18" charset="0"/>
            </a:endParaRPr>
          </a:p>
        </p:txBody>
      </p:sp>
      <p:sp>
        <p:nvSpPr>
          <p:cNvPr id="6" name="Rectangle 5"/>
          <p:cNvSpPr/>
          <p:nvPr/>
        </p:nvSpPr>
        <p:spPr>
          <a:xfrm>
            <a:off x="746414" y="2997232"/>
            <a:ext cx="5546965" cy="523220"/>
          </a:xfrm>
          <a:prstGeom prst="rect">
            <a:avLst/>
          </a:prstGeom>
        </p:spPr>
        <p:txBody>
          <a:bodyPr wrap="square">
            <a:spAutoFit/>
          </a:bodyPr>
          <a:lstStyle/>
          <a:p>
            <a:pPr algn="just"/>
            <a:r>
              <a:rPr lang="en-US" sz="2800" dirty="0" smtClean="0">
                <a:solidFill>
                  <a:prstClr val="black"/>
                </a:solidFill>
                <a:latin typeface="Times New Roman" panose="02020603050405020304" pitchFamily="18" charset="0"/>
                <a:cs typeface="Times New Roman" panose="02020603050405020304" pitchFamily="18" charset="0"/>
              </a:rPr>
              <a:t>+ B</a:t>
            </a:r>
            <a:r>
              <a:rPr lang="vi-VN" sz="2800" dirty="0" smtClean="0">
                <a:solidFill>
                  <a:prstClr val="black"/>
                </a:solidFill>
                <a:latin typeface="Times New Roman" panose="02020603050405020304" pitchFamily="18" charset="0"/>
                <a:cs typeface="Times New Roman" panose="02020603050405020304" pitchFamily="18" charset="0"/>
              </a:rPr>
              <a:t>iểu </a:t>
            </a:r>
            <a:r>
              <a:rPr lang="vi-VN" sz="2800" dirty="0">
                <a:solidFill>
                  <a:prstClr val="black"/>
                </a:solidFill>
                <a:latin typeface="Times New Roman" panose="02020603050405020304" pitchFamily="18" charset="0"/>
                <a:cs typeface="Times New Roman" panose="02020603050405020304" pitchFamily="18" charset="0"/>
              </a:rPr>
              <a:t>diễn nhịp nhàng và đẹp mắt.</a:t>
            </a:r>
            <a:endParaRPr lang="en-US" sz="2800" dirty="0">
              <a:solidFill>
                <a:prstClr val="black"/>
              </a:solidFill>
              <a:latin typeface="Times New Roman" panose="02020603050405020304" pitchFamily="18" charset="0"/>
              <a:cs typeface="Times New Roman" panose="02020603050405020304" pitchFamily="18" charset="0"/>
            </a:endParaRPr>
          </a:p>
        </p:txBody>
      </p:sp>
      <p:sp>
        <p:nvSpPr>
          <p:cNvPr id="7" name="Rectangle 6"/>
          <p:cNvSpPr/>
          <p:nvPr/>
        </p:nvSpPr>
        <p:spPr>
          <a:xfrm>
            <a:off x="746413" y="3864283"/>
            <a:ext cx="5535839" cy="2246769"/>
          </a:xfrm>
          <a:prstGeom prst="rect">
            <a:avLst/>
          </a:prstGeom>
        </p:spPr>
        <p:txBody>
          <a:bodyPr wrap="square">
            <a:spAutoFit/>
          </a:bodyPr>
          <a:lstStyle/>
          <a:p>
            <a:pPr algn="just"/>
            <a:r>
              <a:rPr lang="en-US" sz="2800" dirty="0" smtClean="0">
                <a:solidFill>
                  <a:srgbClr val="FF0000"/>
                </a:solidFill>
                <a:latin typeface="+mj-lt"/>
                <a:sym typeface="Wingdings" panose="05000000000000000000" pitchFamily="2" charset="2"/>
              </a:rPr>
              <a:t> </a:t>
            </a:r>
            <a:r>
              <a:rPr lang="vi-VN" sz="2800" dirty="0" smtClean="0">
                <a:solidFill>
                  <a:srgbClr val="FF0000"/>
                </a:solidFill>
                <a:latin typeface="+mj-lt"/>
              </a:rPr>
              <a:t>Keo </a:t>
            </a:r>
            <a:r>
              <a:rPr lang="vi-VN" sz="2800" dirty="0">
                <a:solidFill>
                  <a:srgbClr val="FF0000"/>
                </a:solidFill>
                <a:latin typeface="+mj-lt"/>
              </a:rPr>
              <a:t>vật thờ mang tính chất biểu diễn nhiều hơn việc phân định thắng thua. Qua đó, người xem biết được những phương pháp tấn công và thủ pháp chống đỡ để phản công</a:t>
            </a:r>
            <a:endParaRPr lang="en-US" sz="2800" dirty="0">
              <a:solidFill>
                <a:srgbClr val="FF0000"/>
              </a:solidFill>
              <a:latin typeface="+mj-lt"/>
            </a:endParaRPr>
          </a:p>
        </p:txBody>
      </p:sp>
      <p:sp>
        <p:nvSpPr>
          <p:cNvPr id="8" name="TextBox 7"/>
          <p:cNvSpPr txBox="1"/>
          <p:nvPr/>
        </p:nvSpPr>
        <p:spPr>
          <a:xfrm>
            <a:off x="356550" y="373042"/>
            <a:ext cx="3152221" cy="523220"/>
          </a:xfrm>
          <a:prstGeom prst="rect">
            <a:avLst/>
          </a:prstGeom>
          <a:noFill/>
        </p:spPr>
        <p:txBody>
          <a:bodyPr wrap="square" rtlCol="0">
            <a:spAutoFit/>
          </a:bodyPr>
          <a:lstStyle/>
          <a:p>
            <a:pPr algn="just"/>
            <a:r>
              <a:rPr lang="en-US" sz="2800" b="1" dirty="0" smtClean="0">
                <a:solidFill>
                  <a:srgbClr val="FF0000"/>
                </a:solidFill>
                <a:latin typeface="Times New Roman" panose="02020603050405020304" pitchFamily="18" charset="0"/>
                <a:cs typeface="Times New Roman" panose="02020603050405020304" pitchFamily="18" charset="0"/>
              </a:rPr>
              <a:t>b. </a:t>
            </a:r>
            <a:r>
              <a:rPr lang="en-US" sz="2800" b="1" dirty="0" err="1" smtClean="0">
                <a:solidFill>
                  <a:srgbClr val="FF0000"/>
                </a:solidFill>
                <a:latin typeface="Times New Roman" panose="02020603050405020304" pitchFamily="18" charset="0"/>
                <a:cs typeface="Times New Roman" panose="02020603050405020304" pitchFamily="18" charset="0"/>
              </a:rPr>
              <a:t>Diễn</a:t>
            </a:r>
            <a:r>
              <a:rPr lang="en-US" sz="2800" b="1" dirty="0" smtClean="0">
                <a:solidFill>
                  <a:srgbClr val="FF0000"/>
                </a:solidFill>
                <a:latin typeface="Times New Roman" panose="02020603050405020304" pitchFamily="18" charset="0"/>
                <a:cs typeface="Times New Roman" panose="02020603050405020304" pitchFamily="18" charset="0"/>
              </a:rPr>
              <a:t> </a:t>
            </a:r>
            <a:r>
              <a:rPr lang="en-US" sz="2800" b="1" dirty="0" err="1" smtClean="0">
                <a:solidFill>
                  <a:srgbClr val="FF0000"/>
                </a:solidFill>
                <a:latin typeface="Times New Roman" panose="02020603050405020304" pitchFamily="18" charset="0"/>
                <a:cs typeface="Times New Roman" panose="02020603050405020304" pitchFamily="18" charset="0"/>
              </a:rPr>
              <a:t>biến</a:t>
            </a:r>
            <a:endParaRPr lang="en-US" sz="2800" dirty="0" smtClean="0">
              <a:solidFill>
                <a:srgbClr val="FF0000"/>
              </a:solidFill>
              <a:latin typeface="Times New Roman" panose="02020603050405020304" pitchFamily="18" charset="0"/>
              <a:cs typeface="Times New Roman" panose="02020603050405020304" pitchFamily="18" charset="0"/>
            </a:endParaRPr>
          </a:p>
        </p:txBody>
      </p:sp>
      <p:sp>
        <p:nvSpPr>
          <p:cNvPr id="9" name="Rectangle 8"/>
          <p:cNvSpPr/>
          <p:nvPr/>
        </p:nvSpPr>
        <p:spPr>
          <a:xfrm>
            <a:off x="746414" y="1063994"/>
            <a:ext cx="8639175" cy="523220"/>
          </a:xfrm>
          <a:prstGeom prst="rect">
            <a:avLst/>
          </a:prstGeom>
        </p:spPr>
        <p:txBody>
          <a:bodyPr wrap="square">
            <a:spAutoFit/>
          </a:bodyPr>
          <a:lstStyle/>
          <a:p>
            <a:pPr algn="just"/>
            <a:r>
              <a:rPr lang="en-US" sz="2800" b="1" dirty="0" smtClean="0">
                <a:solidFill>
                  <a:prstClr val="black"/>
                </a:solidFill>
                <a:latin typeface="Times New Roman" panose="02020603050405020304" pitchFamily="18" charset="0"/>
              </a:rPr>
              <a:t>* </a:t>
            </a:r>
            <a:r>
              <a:rPr lang="en-US" sz="2800" b="1" dirty="0" err="1" smtClean="0">
                <a:solidFill>
                  <a:prstClr val="black"/>
                </a:solidFill>
                <a:latin typeface="Times New Roman" panose="02020603050405020304" pitchFamily="18" charset="0"/>
              </a:rPr>
              <a:t>Keo</a:t>
            </a:r>
            <a:r>
              <a:rPr lang="en-US" sz="2800" b="1" dirty="0" smtClean="0">
                <a:solidFill>
                  <a:prstClr val="black"/>
                </a:solidFill>
                <a:latin typeface="Times New Roman" panose="02020603050405020304" pitchFamily="18" charset="0"/>
              </a:rPr>
              <a:t> </a:t>
            </a:r>
            <a:r>
              <a:rPr lang="en-US" sz="2800" b="1" dirty="0" err="1" smtClean="0">
                <a:solidFill>
                  <a:prstClr val="black"/>
                </a:solidFill>
                <a:latin typeface="Times New Roman" panose="02020603050405020304" pitchFamily="18" charset="0"/>
              </a:rPr>
              <a:t>vật</a:t>
            </a:r>
            <a:r>
              <a:rPr lang="en-US" sz="2800" b="1" dirty="0" smtClean="0">
                <a:solidFill>
                  <a:prstClr val="black"/>
                </a:solidFill>
                <a:latin typeface="Times New Roman" panose="02020603050405020304" pitchFamily="18" charset="0"/>
              </a:rPr>
              <a:t> </a:t>
            </a:r>
            <a:r>
              <a:rPr lang="en-US" sz="2800" b="1" dirty="0" err="1" smtClean="0">
                <a:solidFill>
                  <a:prstClr val="black"/>
                </a:solidFill>
                <a:latin typeface="Times New Roman" panose="02020603050405020304" pitchFamily="18" charset="0"/>
              </a:rPr>
              <a:t>thờ</a:t>
            </a:r>
            <a:r>
              <a:rPr lang="en-US" sz="2800" b="1" dirty="0" smtClean="0">
                <a:solidFill>
                  <a:prstClr val="black"/>
                </a:solidFill>
                <a:latin typeface="Times New Roman" panose="02020603050405020304" pitchFamily="18" charset="0"/>
              </a:rPr>
              <a:t> </a:t>
            </a:r>
            <a:r>
              <a:rPr lang="en-US" sz="2800" b="1" dirty="0" err="1" smtClean="0">
                <a:solidFill>
                  <a:prstClr val="black"/>
                </a:solidFill>
                <a:latin typeface="Times New Roman" panose="02020603050405020304" pitchFamily="18" charset="0"/>
              </a:rPr>
              <a:t>chính</a:t>
            </a:r>
            <a:r>
              <a:rPr lang="en-US" sz="2800" b="1" dirty="0" smtClean="0">
                <a:solidFill>
                  <a:prstClr val="black"/>
                </a:solidFill>
                <a:latin typeface="Times New Roman" panose="02020603050405020304" pitchFamily="18" charset="0"/>
              </a:rPr>
              <a:t> </a:t>
            </a:r>
            <a:r>
              <a:rPr lang="en-US" sz="2800" b="1" dirty="0" err="1" smtClean="0">
                <a:solidFill>
                  <a:prstClr val="black"/>
                </a:solidFill>
                <a:latin typeface="Times New Roman" panose="02020603050405020304" pitchFamily="18" charset="0"/>
              </a:rPr>
              <a:t>thức</a:t>
            </a:r>
            <a:r>
              <a:rPr lang="en-US" sz="2800" b="1" dirty="0" smtClean="0">
                <a:solidFill>
                  <a:prstClr val="black"/>
                </a:solidFill>
                <a:latin typeface="Times New Roman" panose="02020603050405020304" pitchFamily="18" charset="0"/>
              </a:rPr>
              <a:t> </a:t>
            </a:r>
            <a:r>
              <a:rPr lang="en-US" sz="2800" b="1" dirty="0" err="1" smtClean="0">
                <a:solidFill>
                  <a:prstClr val="black"/>
                </a:solidFill>
                <a:latin typeface="Times New Roman" panose="02020603050405020304" pitchFamily="18" charset="0"/>
              </a:rPr>
              <a:t>diễn</a:t>
            </a:r>
            <a:r>
              <a:rPr lang="en-US" sz="2800" b="1" dirty="0" smtClean="0">
                <a:solidFill>
                  <a:prstClr val="black"/>
                </a:solidFill>
                <a:latin typeface="Times New Roman" panose="02020603050405020304" pitchFamily="18" charset="0"/>
              </a:rPr>
              <a:t> </a:t>
            </a:r>
            <a:r>
              <a:rPr lang="en-US" sz="2800" b="1" dirty="0" err="1" smtClean="0">
                <a:solidFill>
                  <a:prstClr val="black"/>
                </a:solidFill>
                <a:latin typeface="Times New Roman" panose="02020603050405020304" pitchFamily="18" charset="0"/>
              </a:rPr>
              <a:t>ra</a:t>
            </a:r>
            <a:endParaRPr lang="vi-VN" sz="2800" b="1" dirty="0">
              <a:solidFill>
                <a:prstClr val="black"/>
              </a:solidFill>
              <a:latin typeface="Times New Roman" panose="02020603050405020304" pitchFamily="18" charset="0"/>
            </a:endParaRPr>
          </a:p>
        </p:txBody>
      </p:sp>
    </p:spTree>
    <p:extLst>
      <p:ext uri="{BB962C8B-B14F-4D97-AF65-F5344CB8AC3E}">
        <p14:creationId xmlns:p14="http://schemas.microsoft.com/office/powerpoint/2010/main" val="4288170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189843" y="155969"/>
            <a:ext cx="9529052" cy="461665"/>
            <a:chOff x="-178462" y="1828800"/>
            <a:chExt cx="19060588" cy="923316"/>
          </a:xfrm>
        </p:grpSpPr>
        <p:sp>
          <p:nvSpPr>
            <p:cNvPr id="14" name="Round Same Side Corner Rectangle 13"/>
            <p:cNvSpPr/>
            <p:nvPr/>
          </p:nvSpPr>
          <p:spPr>
            <a:xfrm rot="5400000">
              <a:off x="440265" y="1210077"/>
              <a:ext cx="886537" cy="2123991"/>
            </a:xfrm>
            <a:prstGeom prst="round2SameRect">
              <a:avLst/>
            </a:prstGeom>
            <a:solidFill>
              <a:srgbClr val="AA96E2"/>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6536"/>
              <a:endParaRPr lang="en-US" sz="2133">
                <a:solidFill>
                  <a:prstClr val="white"/>
                </a:solidFill>
              </a:endParaRPr>
            </a:p>
          </p:txBody>
        </p:sp>
        <p:sp>
          <p:nvSpPr>
            <p:cNvPr id="15" name="TextBox 14"/>
            <p:cNvSpPr txBox="1"/>
            <p:nvPr/>
          </p:nvSpPr>
          <p:spPr>
            <a:xfrm>
              <a:off x="478766" y="1828800"/>
              <a:ext cx="1238167" cy="923316"/>
            </a:xfrm>
            <a:prstGeom prst="rect">
              <a:avLst/>
            </a:prstGeom>
            <a:noFill/>
          </p:spPr>
          <p:txBody>
            <a:bodyPr wrap="square" rtlCol="0">
              <a:spAutoFit/>
            </a:bodyPr>
            <a:lstStyle/>
            <a:p>
              <a:pPr algn="ctr" defTabSz="1076536"/>
              <a:r>
                <a:rPr lang="en-US" sz="2400" b="1" dirty="0" smtClean="0">
                  <a:solidFill>
                    <a:prstClr val="white"/>
                  </a:solidFill>
                  <a:latin typeface="Tahoma" panose="020B0604030504040204" pitchFamily="34" charset="0"/>
                  <a:ea typeface="Tahoma" panose="020B0604030504040204" pitchFamily="34" charset="0"/>
                  <a:cs typeface="Tahoma" panose="020B0604030504040204" pitchFamily="34" charset="0"/>
                </a:rPr>
                <a:t>II</a:t>
              </a:r>
              <a:endParaRPr lang="en-US"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4" name="TextBox 23"/>
            <p:cNvSpPr txBox="1"/>
            <p:nvPr/>
          </p:nvSpPr>
          <p:spPr>
            <a:xfrm>
              <a:off x="2067735" y="1828800"/>
              <a:ext cx="16814391" cy="923316"/>
            </a:xfrm>
            <a:prstGeom prst="rect">
              <a:avLst/>
            </a:prstGeom>
            <a:noFill/>
          </p:spPr>
          <p:txBody>
            <a:bodyPr wrap="square" rtlCol="0">
              <a:spAutoFit/>
            </a:bodyPr>
            <a:lstStyle/>
            <a:p>
              <a:pPr defTabSz="1076536"/>
              <a:r>
                <a:rPr lang="vi-VN" sz="2400" b="1" dirty="0" smtClean="0">
                  <a:solidFill>
                    <a:srgbClr val="603BC9"/>
                  </a:solidFill>
                  <a:latin typeface="Tahoma" panose="020B0604030504040204" pitchFamily="34" charset="0"/>
                  <a:cs typeface="Tahoma" panose="020B0604030504040204" pitchFamily="34" charset="0"/>
                </a:rPr>
                <a:t>TÌM HIỂU CH</a:t>
              </a:r>
              <a:r>
                <a:rPr lang="en-US" sz="2400" b="1" dirty="0" smtClean="0">
                  <a:solidFill>
                    <a:srgbClr val="603BC9"/>
                  </a:solidFill>
                  <a:latin typeface="Tahoma" panose="020B0604030504040204" pitchFamily="34" charset="0"/>
                  <a:cs typeface="Tahoma" panose="020B0604030504040204" pitchFamily="34" charset="0"/>
                </a:rPr>
                <a:t>I TIẾT</a:t>
              </a:r>
              <a:endParaRPr lang="en-US" sz="2400" b="1" dirty="0">
                <a:solidFill>
                  <a:srgbClr val="603BC9"/>
                </a:solidFill>
                <a:latin typeface="Tahoma" panose="020B0604030504040204" pitchFamily="34" charset="0"/>
                <a:cs typeface="Tahoma" panose="020B0604030504040204" pitchFamily="34" charset="0"/>
              </a:endParaRPr>
            </a:p>
          </p:txBody>
        </p:sp>
      </p:grpSp>
      <p:grpSp>
        <p:nvGrpSpPr>
          <p:cNvPr id="25" name="Group 24"/>
          <p:cNvGrpSpPr/>
          <p:nvPr/>
        </p:nvGrpSpPr>
        <p:grpSpPr>
          <a:xfrm>
            <a:off x="219311" y="651328"/>
            <a:ext cx="5776087" cy="496647"/>
            <a:chOff x="644526" y="2766774"/>
            <a:chExt cx="11553677" cy="993289"/>
          </a:xfrm>
        </p:grpSpPr>
        <p:sp>
          <p:nvSpPr>
            <p:cNvPr id="26" name="TextBox 25"/>
            <p:cNvSpPr txBox="1"/>
            <p:nvPr/>
          </p:nvSpPr>
          <p:spPr>
            <a:xfrm>
              <a:off x="1906586" y="2766774"/>
              <a:ext cx="10291617" cy="923325"/>
            </a:xfrm>
            <a:prstGeom prst="rect">
              <a:avLst/>
            </a:prstGeom>
            <a:noFill/>
          </p:spPr>
          <p:txBody>
            <a:bodyPr wrap="square" rtlCol="0">
              <a:spAutoFit/>
            </a:bodyPr>
            <a:lstStyle/>
            <a:p>
              <a:pPr defTabSz="1076536"/>
              <a:r>
                <a:rPr lang="en-US" sz="2400" b="1" i="1" dirty="0" err="1" smtClean="0">
                  <a:solidFill>
                    <a:srgbClr val="603BC9"/>
                  </a:solidFill>
                  <a:latin typeface="Tahoma" panose="020B0604030504040204" pitchFamily="34" charset="0"/>
                  <a:ea typeface="Tahoma" panose="020B0604030504040204" pitchFamily="34" charset="0"/>
                  <a:cs typeface="Tahoma" panose="020B0604030504040204" pitchFamily="34" charset="0"/>
                </a:rPr>
                <a:t>Keo</a:t>
              </a:r>
              <a:r>
                <a:rPr lang="en-US" sz="2400" b="1" i="1" dirty="0" smtClean="0">
                  <a:solidFill>
                    <a:srgbClr val="603BC9"/>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603BC9"/>
                  </a:solidFill>
                  <a:latin typeface="Tahoma" panose="020B0604030504040204" pitchFamily="34" charset="0"/>
                  <a:ea typeface="Tahoma" panose="020B0604030504040204" pitchFamily="34" charset="0"/>
                  <a:cs typeface="Tahoma" panose="020B0604030504040204" pitchFamily="34" charset="0"/>
                </a:rPr>
                <a:t>vật</a:t>
              </a:r>
              <a:r>
                <a:rPr lang="en-US" sz="2400" b="1" i="1" dirty="0" smtClean="0">
                  <a:solidFill>
                    <a:srgbClr val="603BC9"/>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603BC9"/>
                  </a:solidFill>
                  <a:latin typeface="Tahoma" panose="020B0604030504040204" pitchFamily="34" charset="0"/>
                  <a:ea typeface="Tahoma" panose="020B0604030504040204" pitchFamily="34" charset="0"/>
                  <a:cs typeface="Tahoma" panose="020B0604030504040204" pitchFamily="34" charset="0"/>
                </a:rPr>
                <a:t>thờ</a:t>
              </a:r>
              <a:endParaRPr lang="vi-VN" sz="2400" b="1" i="1" dirty="0">
                <a:solidFill>
                  <a:srgbClr val="603BC9"/>
                </a:solidFill>
                <a:latin typeface="Tahoma" panose="020B0604030504040204" pitchFamily="34" charset="0"/>
                <a:ea typeface="Tahoma" panose="020B0604030504040204" pitchFamily="34" charset="0"/>
                <a:cs typeface="Tahoma" panose="020B0604030504040204" pitchFamily="34" charset="0"/>
              </a:endParaRPr>
            </a:p>
          </p:txBody>
        </p:sp>
        <p:sp>
          <p:nvSpPr>
            <p:cNvPr id="27" name="Rounded Rectangle 26"/>
            <p:cNvSpPr/>
            <p:nvPr/>
          </p:nvSpPr>
          <p:spPr>
            <a:xfrm>
              <a:off x="644526" y="2823876"/>
              <a:ext cx="1269206" cy="804672"/>
            </a:xfrm>
            <a:prstGeom prst="roundRect">
              <a:avLst/>
            </a:prstGeom>
            <a:solidFill>
              <a:srgbClr val="AA96E2"/>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6536"/>
              <a:endParaRPr lang="en-US" sz="2133" i="1">
                <a:solidFill>
                  <a:prstClr val="white"/>
                </a:solidFill>
              </a:endParaRPr>
            </a:p>
          </p:txBody>
        </p:sp>
        <p:sp>
          <p:nvSpPr>
            <p:cNvPr id="28" name="TextBox 27"/>
            <p:cNvSpPr txBox="1"/>
            <p:nvPr/>
          </p:nvSpPr>
          <p:spPr>
            <a:xfrm>
              <a:off x="957123" y="2795828"/>
              <a:ext cx="783010" cy="964235"/>
            </a:xfrm>
            <a:prstGeom prst="rect">
              <a:avLst/>
            </a:prstGeom>
            <a:noFill/>
          </p:spPr>
          <p:txBody>
            <a:bodyPr wrap="none" rtlCol="0">
              <a:spAutoFit/>
            </a:bodyPr>
            <a:lstStyle/>
            <a:p>
              <a:pPr algn="ctr" defTabSz="1076536"/>
              <a:r>
                <a:rPr lang="en-US" sz="2533" b="1" i="1" dirty="0">
                  <a:solidFill>
                    <a:prstClr val="white"/>
                  </a:solidFill>
                  <a:latin typeface="Tahoma" panose="020B0604030504040204" pitchFamily="34" charset="0"/>
                  <a:ea typeface="Tahoma" panose="020B0604030504040204" pitchFamily="34" charset="0"/>
                  <a:cs typeface="Tahoma" panose="020B0604030504040204" pitchFamily="34" charset="0"/>
                </a:rPr>
                <a:t>2</a:t>
              </a:r>
            </a:p>
          </p:txBody>
        </p:sp>
      </p:grpSp>
      <p:pic>
        <p:nvPicPr>
          <p:cNvPr id="21" name="Picture 20"/>
          <p:cNvPicPr>
            <a:picLocks noChangeAspect="1"/>
          </p:cNvPicPr>
          <p:nvPr/>
        </p:nvPicPr>
        <p:blipFill>
          <a:blip r:embed="rId3"/>
          <a:stretch>
            <a:fillRect/>
          </a:stretch>
        </p:blipFill>
        <p:spPr>
          <a:xfrm>
            <a:off x="7197999" y="1677390"/>
            <a:ext cx="4282419" cy="3800475"/>
          </a:xfrm>
          <a:prstGeom prst="rect">
            <a:avLst/>
          </a:prstGeom>
        </p:spPr>
      </p:pic>
      <p:sp>
        <p:nvSpPr>
          <p:cNvPr id="19" name="TextBox 18"/>
          <p:cNvSpPr txBox="1"/>
          <p:nvPr/>
        </p:nvSpPr>
        <p:spPr>
          <a:xfrm>
            <a:off x="613725" y="1677390"/>
            <a:ext cx="3152221" cy="523220"/>
          </a:xfrm>
          <a:prstGeom prst="rect">
            <a:avLst/>
          </a:prstGeom>
          <a:noFill/>
        </p:spPr>
        <p:txBody>
          <a:bodyPr wrap="square" rtlCol="0">
            <a:spAutoFit/>
          </a:bodyPr>
          <a:lstStyle/>
          <a:p>
            <a:pPr algn="just"/>
            <a:r>
              <a:rPr lang="en-US" sz="2800" b="1" dirty="0" smtClean="0">
                <a:solidFill>
                  <a:srgbClr val="FF0000"/>
                </a:solidFill>
                <a:latin typeface="Times New Roman" panose="02020603050405020304" pitchFamily="18" charset="0"/>
                <a:cs typeface="Times New Roman" panose="02020603050405020304" pitchFamily="18" charset="0"/>
              </a:rPr>
              <a:t>c. </a:t>
            </a:r>
            <a:r>
              <a:rPr lang="en-US" sz="2800" b="1" dirty="0" err="1" smtClean="0">
                <a:solidFill>
                  <a:srgbClr val="FF0000"/>
                </a:solidFill>
                <a:latin typeface="Times New Roman" panose="02020603050405020304" pitchFamily="18" charset="0"/>
                <a:cs typeface="Times New Roman" panose="02020603050405020304" pitchFamily="18" charset="0"/>
              </a:rPr>
              <a:t>Kết</a:t>
            </a:r>
            <a:r>
              <a:rPr lang="en-US" sz="2800" b="1" dirty="0" smtClean="0">
                <a:solidFill>
                  <a:srgbClr val="FF0000"/>
                </a:solidFill>
                <a:latin typeface="Times New Roman" panose="02020603050405020304" pitchFamily="18" charset="0"/>
                <a:cs typeface="Times New Roman" panose="02020603050405020304" pitchFamily="18" charset="0"/>
              </a:rPr>
              <a:t> </a:t>
            </a:r>
            <a:r>
              <a:rPr lang="en-US" sz="2800" b="1" dirty="0" err="1" smtClean="0">
                <a:solidFill>
                  <a:srgbClr val="FF0000"/>
                </a:solidFill>
                <a:latin typeface="Times New Roman" panose="02020603050405020304" pitchFamily="18" charset="0"/>
                <a:cs typeface="Times New Roman" panose="02020603050405020304" pitchFamily="18" charset="0"/>
              </a:rPr>
              <a:t>thúc</a:t>
            </a:r>
            <a:endParaRPr lang="en-US" sz="2800" dirty="0" smtClean="0">
              <a:solidFill>
                <a:srgbClr val="FF0000"/>
              </a:solidFill>
              <a:latin typeface="Times New Roman" panose="02020603050405020304" pitchFamily="18" charset="0"/>
              <a:cs typeface="Times New Roman" panose="02020603050405020304" pitchFamily="18" charset="0"/>
            </a:endParaRPr>
          </a:p>
        </p:txBody>
      </p:sp>
      <p:sp>
        <p:nvSpPr>
          <p:cNvPr id="22" name="Rectangle 21"/>
          <p:cNvSpPr/>
          <p:nvPr/>
        </p:nvSpPr>
        <p:spPr>
          <a:xfrm>
            <a:off x="842918" y="2931387"/>
            <a:ext cx="5600745" cy="2677656"/>
          </a:xfrm>
          <a:prstGeom prst="rect">
            <a:avLst/>
          </a:prstGeom>
        </p:spPr>
        <p:txBody>
          <a:bodyPr wrap="square">
            <a:spAutoFit/>
          </a:bodyPr>
          <a:lstStyle/>
          <a:p>
            <a:pPr marL="457200" indent="-457200" algn="just">
              <a:lnSpc>
                <a:spcPct val="150000"/>
              </a:lnSpc>
              <a:buFontTx/>
              <a:buChar char="-"/>
            </a:pPr>
            <a:r>
              <a:rPr lang="en-US" sz="2800" dirty="0" smtClean="0">
                <a:solidFill>
                  <a:prstClr val="black"/>
                </a:solidFill>
                <a:latin typeface="Times New Roman" panose="02020603050405020304" pitchFamily="18" charset="0"/>
                <a:cs typeface="Times New Roman" panose="02020603050405020304" pitchFamily="18" charset="0"/>
              </a:rPr>
              <a:t>C</a:t>
            </a:r>
            <a:r>
              <a:rPr lang="vi-VN" sz="2800" dirty="0" smtClean="0">
                <a:solidFill>
                  <a:prstClr val="black"/>
                </a:solidFill>
                <a:latin typeface="Times New Roman" panose="02020603050405020304" pitchFamily="18" charset="0"/>
                <a:cs typeface="Times New Roman" panose="02020603050405020304" pitchFamily="18" charset="0"/>
              </a:rPr>
              <a:t>ả </a:t>
            </a:r>
            <a:r>
              <a:rPr lang="vi-VN" sz="2800" dirty="0">
                <a:solidFill>
                  <a:prstClr val="black"/>
                </a:solidFill>
                <a:latin typeface="Times New Roman" panose="02020603050405020304" pitchFamily="18" charset="0"/>
                <a:cs typeface="Times New Roman" panose="02020603050405020304" pitchFamily="18" charset="0"/>
              </a:rPr>
              <a:t>hai đô vật cùng thua, "lấm lưng trắng bụng". </a:t>
            </a:r>
            <a:endParaRPr lang="en-US" sz="2800" dirty="0" smtClean="0">
              <a:solidFill>
                <a:prstClr val="black"/>
              </a:solidFill>
              <a:latin typeface="Times New Roman" panose="02020603050405020304" pitchFamily="18" charset="0"/>
              <a:cs typeface="Times New Roman" panose="02020603050405020304" pitchFamily="18" charset="0"/>
            </a:endParaRPr>
          </a:p>
          <a:p>
            <a:pPr marL="457200" indent="-457200" algn="just">
              <a:lnSpc>
                <a:spcPct val="150000"/>
              </a:lnSpc>
              <a:buFontTx/>
              <a:buChar char="-"/>
            </a:pPr>
            <a:r>
              <a:rPr lang="vi-VN" sz="2800" dirty="0" smtClean="0">
                <a:solidFill>
                  <a:prstClr val="black"/>
                </a:solidFill>
                <a:latin typeface="Times New Roman" panose="02020603050405020304" pitchFamily="18" charset="0"/>
                <a:cs typeface="Times New Roman" panose="02020603050405020304" pitchFamily="18" charset="0"/>
              </a:rPr>
              <a:t>Họ </a:t>
            </a:r>
            <a:r>
              <a:rPr lang="vi-VN" sz="2800" dirty="0">
                <a:solidFill>
                  <a:prstClr val="black"/>
                </a:solidFill>
                <a:latin typeface="Times New Roman" panose="02020603050405020304" pitchFamily="18" charset="0"/>
                <a:cs typeface="Times New Roman" panose="02020603050405020304" pitchFamily="18" charset="0"/>
              </a:rPr>
              <a:t>đều nhận được sự tán thưởng của người xem.</a:t>
            </a:r>
            <a:endParaRPr lang="en-US" sz="28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52444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hoc24.vn/source/Ng%E1%BB%AF%20v%C4%83n%207%20-%20Lan/xe%20%C4%91%C3%A0i.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71473" y="0"/>
            <a:ext cx="6820527" cy="657225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flipH="1" flipV="1">
            <a:off x="0" y="0"/>
            <a:ext cx="12192000" cy="6858000"/>
          </a:xfrm>
          <a:prstGeom prst="rect">
            <a:avLst/>
          </a:prstGeom>
        </p:spPr>
      </p:pic>
      <p:sp>
        <p:nvSpPr>
          <p:cNvPr id="18" name="TextBox 17"/>
          <p:cNvSpPr txBox="1"/>
          <p:nvPr/>
        </p:nvSpPr>
        <p:spPr>
          <a:xfrm>
            <a:off x="300699" y="312287"/>
            <a:ext cx="3152221" cy="523220"/>
          </a:xfrm>
          <a:prstGeom prst="rect">
            <a:avLst/>
          </a:prstGeom>
          <a:noFill/>
        </p:spPr>
        <p:txBody>
          <a:bodyPr wrap="square" rtlCol="0">
            <a:spAutoFit/>
          </a:bodyPr>
          <a:lstStyle/>
          <a:p>
            <a:pPr algn="just"/>
            <a:r>
              <a:rPr lang="en-US" sz="2800" b="1" dirty="0" smtClean="0">
                <a:solidFill>
                  <a:srgbClr val="FF0000"/>
                </a:solidFill>
                <a:latin typeface="Times New Roman" panose="02020603050405020304" pitchFamily="18" charset="0"/>
                <a:cs typeface="Times New Roman" panose="02020603050405020304" pitchFamily="18" charset="0"/>
              </a:rPr>
              <a:t>d. Ý </a:t>
            </a:r>
            <a:r>
              <a:rPr lang="en-US" sz="2800" b="1" dirty="0" err="1" smtClean="0">
                <a:solidFill>
                  <a:srgbClr val="FF0000"/>
                </a:solidFill>
                <a:latin typeface="Times New Roman" panose="02020603050405020304" pitchFamily="18" charset="0"/>
                <a:cs typeface="Times New Roman" panose="02020603050405020304" pitchFamily="18" charset="0"/>
              </a:rPr>
              <a:t>nghĩa</a:t>
            </a:r>
            <a:endParaRPr lang="en-US" sz="2800" dirty="0" smtClean="0">
              <a:solidFill>
                <a:srgbClr val="FF0000"/>
              </a:solidFill>
              <a:latin typeface="Times New Roman" panose="02020603050405020304" pitchFamily="18" charset="0"/>
              <a:cs typeface="Times New Roman" panose="02020603050405020304" pitchFamily="18" charset="0"/>
            </a:endParaRPr>
          </a:p>
        </p:txBody>
      </p:sp>
      <p:sp>
        <p:nvSpPr>
          <p:cNvPr id="2" name="Rectangle 1"/>
          <p:cNvSpPr/>
          <p:nvPr/>
        </p:nvSpPr>
        <p:spPr>
          <a:xfrm>
            <a:off x="518485" y="1318737"/>
            <a:ext cx="5153653" cy="4616648"/>
          </a:xfrm>
          <a:prstGeom prst="rect">
            <a:avLst/>
          </a:prstGeom>
        </p:spPr>
        <p:txBody>
          <a:bodyPr wrap="square">
            <a:spAutoFit/>
          </a:bodyPr>
          <a:lstStyle/>
          <a:p>
            <a:pPr algn="just">
              <a:lnSpc>
                <a:spcPct val="150000"/>
              </a:lnSpc>
            </a:pPr>
            <a:r>
              <a:rPr lang="en-US" sz="2800" dirty="0" smtClean="0">
                <a:latin typeface="Times New Roman" panose="02020603050405020304" pitchFamily="18" charset="0"/>
                <a:cs typeface="Times New Roman" panose="02020603050405020304" pitchFamily="18" charset="0"/>
              </a:rPr>
              <a:t>- </a:t>
            </a:r>
            <a:r>
              <a:rPr lang="vi-VN" sz="2800" dirty="0" smtClean="0">
                <a:latin typeface="Times New Roman" panose="02020603050405020304" pitchFamily="18" charset="0"/>
                <a:cs typeface="Times New Roman" panose="02020603050405020304" pitchFamily="18" charset="0"/>
              </a:rPr>
              <a:t>Có </a:t>
            </a:r>
            <a:r>
              <a:rPr lang="vi-VN" sz="2800" dirty="0">
                <a:latin typeface="Times New Roman" panose="02020603050405020304" pitchFamily="18" charset="0"/>
                <a:cs typeface="Times New Roman" panose="02020603050405020304" pitchFamily="18" charset="0"/>
              </a:rPr>
              <a:t>thể thấy, đấu vật là một môn thể thao đặc sắc, mang đến những giá trị tinh thần quý báu cho con người. Đó chính là truyền thống tốt đẹp của dân tộc. </a:t>
            </a:r>
            <a:endParaRPr lang="en-US" sz="2800" dirty="0" smtClean="0">
              <a:latin typeface="Times New Roman" panose="02020603050405020304" pitchFamily="18" charset="0"/>
              <a:cs typeface="Times New Roman" panose="02020603050405020304" pitchFamily="18" charset="0"/>
            </a:endParaRPr>
          </a:p>
          <a:p>
            <a:pPr algn="just">
              <a:lnSpc>
                <a:spcPct val="150000"/>
              </a:lnSpc>
            </a:pP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Là</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chiếc</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cầu</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nối</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cho</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vẻ</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đẹp</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truyền</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thống</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ngàn</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đời</a:t>
            </a:r>
            <a:r>
              <a:rPr lang="en-US" sz="2800" dirty="0" smtClean="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58651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l="43177" t="18710" r="2550" b="33548"/>
          <a:stretch/>
        </p:blipFill>
        <p:spPr>
          <a:xfrm>
            <a:off x="803565" y="1075403"/>
            <a:ext cx="10681854" cy="5616342"/>
          </a:xfrm>
          <a:prstGeom prst="rect">
            <a:avLst/>
          </a:prstGeom>
        </p:spPr>
      </p:pic>
      <p:pic>
        <p:nvPicPr>
          <p:cNvPr id="4" name="Picture 3"/>
          <p:cNvPicPr>
            <a:picLocks noChangeAspect="1"/>
          </p:cNvPicPr>
          <p:nvPr/>
        </p:nvPicPr>
        <p:blipFill>
          <a:blip r:embed="rId5"/>
          <a:stretch>
            <a:fillRect/>
          </a:stretch>
        </p:blipFill>
        <p:spPr>
          <a:xfrm>
            <a:off x="-347429" y="102193"/>
            <a:ext cx="12963326" cy="1338679"/>
          </a:xfrm>
          <a:prstGeom prst="rect">
            <a:avLst/>
          </a:prstGeom>
        </p:spPr>
      </p:pic>
    </p:spTree>
    <p:extLst>
      <p:ext uri="{BB962C8B-B14F-4D97-AF65-F5344CB8AC3E}">
        <p14:creationId xmlns:p14="http://schemas.microsoft.com/office/powerpoint/2010/main" val="37454053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Group 37"/>
          <p:cNvGrpSpPr/>
          <p:nvPr/>
        </p:nvGrpSpPr>
        <p:grpSpPr>
          <a:xfrm>
            <a:off x="-189843" y="155969"/>
            <a:ext cx="9529052" cy="461665"/>
            <a:chOff x="-178462" y="1828800"/>
            <a:chExt cx="19060588" cy="923316"/>
          </a:xfrm>
        </p:grpSpPr>
        <p:sp>
          <p:nvSpPr>
            <p:cNvPr id="39" name="Round Same Side Corner Rectangle 38"/>
            <p:cNvSpPr/>
            <p:nvPr/>
          </p:nvSpPr>
          <p:spPr>
            <a:xfrm rot="5400000">
              <a:off x="440265" y="1210077"/>
              <a:ext cx="886537" cy="2123991"/>
            </a:xfrm>
            <a:prstGeom prst="round2SameRect">
              <a:avLst/>
            </a:prstGeom>
            <a:solidFill>
              <a:srgbClr val="AA96E2"/>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6536"/>
              <a:endParaRPr lang="en-US" sz="2133">
                <a:solidFill>
                  <a:prstClr val="white"/>
                </a:solidFill>
              </a:endParaRPr>
            </a:p>
          </p:txBody>
        </p:sp>
        <p:sp>
          <p:nvSpPr>
            <p:cNvPr id="40" name="TextBox 39"/>
            <p:cNvSpPr txBox="1"/>
            <p:nvPr/>
          </p:nvSpPr>
          <p:spPr>
            <a:xfrm>
              <a:off x="201273" y="1828800"/>
              <a:ext cx="1515660" cy="923316"/>
            </a:xfrm>
            <a:prstGeom prst="rect">
              <a:avLst/>
            </a:prstGeom>
            <a:noFill/>
          </p:spPr>
          <p:txBody>
            <a:bodyPr wrap="square" rtlCol="0">
              <a:spAutoFit/>
            </a:bodyPr>
            <a:lstStyle/>
            <a:p>
              <a:pPr algn="ctr" defTabSz="1076536"/>
              <a:r>
                <a:rPr lang="en-US" sz="2400" b="1" dirty="0" smtClean="0">
                  <a:solidFill>
                    <a:prstClr val="white"/>
                  </a:solidFill>
                  <a:latin typeface="Tahoma" panose="020B0604030504040204" pitchFamily="34" charset="0"/>
                  <a:ea typeface="Tahoma" panose="020B0604030504040204" pitchFamily="34" charset="0"/>
                  <a:cs typeface="Tahoma" panose="020B0604030504040204" pitchFamily="34" charset="0"/>
                </a:rPr>
                <a:t>III</a:t>
              </a:r>
              <a:endParaRPr lang="en-US"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41" name="TextBox 40"/>
            <p:cNvSpPr txBox="1"/>
            <p:nvPr/>
          </p:nvSpPr>
          <p:spPr>
            <a:xfrm>
              <a:off x="2067735" y="1828800"/>
              <a:ext cx="16814391" cy="923316"/>
            </a:xfrm>
            <a:prstGeom prst="rect">
              <a:avLst/>
            </a:prstGeom>
            <a:noFill/>
          </p:spPr>
          <p:txBody>
            <a:bodyPr wrap="square" rtlCol="0">
              <a:spAutoFit/>
            </a:bodyPr>
            <a:lstStyle/>
            <a:p>
              <a:pPr defTabSz="1076536"/>
              <a:r>
                <a:rPr lang="en-US" sz="2400" b="1" dirty="0" smtClean="0">
                  <a:solidFill>
                    <a:srgbClr val="603BC9"/>
                  </a:solidFill>
                  <a:latin typeface="Tahoma" panose="020B0604030504040204" pitchFamily="34" charset="0"/>
                  <a:cs typeface="Tahoma" panose="020B0604030504040204" pitchFamily="34" charset="0"/>
                </a:rPr>
                <a:t>TỔNG KẾT</a:t>
              </a:r>
              <a:endParaRPr lang="en-US" sz="2400" b="1" dirty="0">
                <a:solidFill>
                  <a:srgbClr val="603BC9"/>
                </a:solidFill>
                <a:latin typeface="Tahoma" panose="020B0604030504040204" pitchFamily="34" charset="0"/>
                <a:cs typeface="Tahoma" panose="020B0604030504040204" pitchFamily="34" charset="0"/>
              </a:endParaRPr>
            </a:p>
          </p:txBody>
        </p:sp>
      </p:grpSp>
      <p:pic>
        <p:nvPicPr>
          <p:cNvPr id="49" name="Picture 48"/>
          <p:cNvPicPr>
            <a:picLocks noChangeAspect="1"/>
          </p:cNvPicPr>
          <p:nvPr/>
        </p:nvPicPr>
        <p:blipFill>
          <a:blip r:embed="rId3"/>
          <a:stretch>
            <a:fillRect/>
          </a:stretch>
        </p:blipFill>
        <p:spPr>
          <a:xfrm>
            <a:off x="5136159" y="893201"/>
            <a:ext cx="6599122" cy="1832262"/>
          </a:xfrm>
          <a:prstGeom prst="rect">
            <a:avLst/>
          </a:prstGeom>
        </p:spPr>
      </p:pic>
      <p:sp>
        <p:nvSpPr>
          <p:cNvPr id="5" name="Rectangle 4"/>
          <p:cNvSpPr/>
          <p:nvPr/>
        </p:nvSpPr>
        <p:spPr>
          <a:xfrm>
            <a:off x="5743576" y="2432060"/>
            <a:ext cx="6143624" cy="3046988"/>
          </a:xfrm>
          <a:prstGeom prst="rect">
            <a:avLst/>
          </a:prstGeom>
        </p:spPr>
        <p:txBody>
          <a:bodyPr wrap="square">
            <a:spAutoFit/>
          </a:bodyPr>
          <a:lstStyle/>
          <a:p>
            <a:pPr algn="just">
              <a:lnSpc>
                <a:spcPct val="150000"/>
              </a:lnSpc>
            </a:pP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Cung</a:t>
            </a:r>
            <a:r>
              <a:rPr lang="en-US" sz="3200" dirty="0" smtClean="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cấp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thông</a:t>
            </a:r>
            <a:r>
              <a:rPr lang="en-US" sz="3200" dirty="0">
                <a:latin typeface="Times New Roman" panose="02020603050405020304" pitchFamily="18" charset="0"/>
                <a:cs typeface="Times New Roman" panose="02020603050405020304" pitchFamily="18" charset="0"/>
              </a:rPr>
              <a:t> tin </a:t>
            </a:r>
            <a:r>
              <a:rPr lang="en-US" sz="3200" dirty="0" err="1">
                <a:latin typeface="Times New Roman" panose="02020603050405020304" pitchFamily="18" charset="0"/>
                <a:cs typeface="Times New Roman" panose="02020603050405020304" pitchFamily="18" charset="0"/>
              </a:rPr>
              <a:t>chính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xác</a:t>
            </a:r>
            <a:r>
              <a:rPr lang="en-US" sz="3200" dirty="0">
                <a:latin typeface="Times New Roman" panose="02020603050405020304" pitchFamily="18" charset="0"/>
                <a:cs typeface="Times New Roman" panose="02020603050405020304" pitchFamily="18" charset="0"/>
              </a:rPr>
              <a:t>.</a:t>
            </a:r>
          </a:p>
          <a:p>
            <a:pPr algn="just">
              <a:lnSpc>
                <a:spcPct val="150000"/>
              </a:lnSpc>
            </a:pP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Ngôn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ngữ</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giản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dị</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dễ</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hiểu</a:t>
            </a:r>
            <a:r>
              <a:rPr lang="en-US" sz="3200" dirty="0">
                <a:latin typeface="Times New Roman" panose="02020603050405020304" pitchFamily="18" charset="0"/>
                <a:cs typeface="Times New Roman" panose="02020603050405020304" pitchFamily="18" charset="0"/>
              </a:rPr>
              <a:t>.</a:t>
            </a:r>
          </a:p>
          <a:p>
            <a:pPr algn="just">
              <a:lnSpc>
                <a:spcPct val="150000"/>
              </a:lnSpc>
            </a:pP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Kết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hợp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chữ</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viết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hình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ảnh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làm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văn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sinh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động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hấp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dẫn</a:t>
            </a:r>
            <a:r>
              <a:rPr lang="en-US" sz="3200" dirty="0">
                <a:latin typeface="Times New Roman" panose="02020603050405020304" pitchFamily="18" charset="0"/>
                <a:cs typeface="Times New Roman" panose="02020603050405020304" pitchFamily="18" charset="0"/>
              </a:rPr>
              <a:t>.</a:t>
            </a:r>
          </a:p>
        </p:txBody>
      </p:sp>
      <p:grpSp>
        <p:nvGrpSpPr>
          <p:cNvPr id="9" name="Group 5"/>
          <p:cNvGrpSpPr>
            <a:grpSpLocks noChangeAspect="1"/>
          </p:cNvGrpSpPr>
          <p:nvPr/>
        </p:nvGrpSpPr>
        <p:grpSpPr>
          <a:xfrm>
            <a:off x="139786" y="1159819"/>
            <a:ext cx="5451871" cy="5246370"/>
            <a:chOff x="0" y="0"/>
            <a:chExt cx="2435860" cy="1780540"/>
          </a:xfrm>
        </p:grpSpPr>
        <p:sp>
          <p:nvSpPr>
            <p:cNvPr id="10" name="Freeform 6"/>
            <p:cNvSpPr/>
            <p:nvPr/>
          </p:nvSpPr>
          <p:spPr>
            <a:xfrm>
              <a:off x="74930" y="40640"/>
              <a:ext cx="2310130" cy="1664970"/>
            </a:xfrm>
            <a:custGeom>
              <a:avLst/>
              <a:gdLst/>
              <a:ahLst/>
              <a:cxnLst/>
              <a:rect l="l" t="t" r="r" b="b"/>
              <a:pathLst>
                <a:path w="2310130" h="1664970">
                  <a:moveTo>
                    <a:pt x="2310130" y="1664970"/>
                  </a:moveTo>
                  <a:lnTo>
                    <a:pt x="0" y="1664970"/>
                  </a:lnTo>
                  <a:lnTo>
                    <a:pt x="0" y="0"/>
                  </a:lnTo>
                  <a:lnTo>
                    <a:pt x="2308860" y="0"/>
                  </a:lnTo>
                  <a:lnTo>
                    <a:pt x="2308860" y="1664970"/>
                  </a:lnTo>
                  <a:close/>
                </a:path>
              </a:pathLst>
            </a:custGeom>
            <a:blipFill>
              <a:blip r:embed="rId4"/>
              <a:stretch>
                <a:fillRect t="-19374" r="-55" b="-19374"/>
              </a:stretch>
            </a:blipFill>
          </p:spPr>
        </p:sp>
        <p:sp>
          <p:nvSpPr>
            <p:cNvPr id="11" name="Freeform 10"/>
            <p:cNvSpPr/>
            <p:nvPr/>
          </p:nvSpPr>
          <p:spPr>
            <a:xfrm>
              <a:off x="0" y="0"/>
              <a:ext cx="2435860" cy="1780540"/>
            </a:xfrm>
            <a:custGeom>
              <a:avLst/>
              <a:gdLst/>
              <a:ahLst/>
              <a:cxnLst/>
              <a:rect l="l" t="t" r="r" b="b"/>
              <a:pathLst>
                <a:path w="2435860" h="1780540">
                  <a:moveTo>
                    <a:pt x="2435860" y="1780540"/>
                  </a:moveTo>
                  <a:lnTo>
                    <a:pt x="0" y="1780540"/>
                  </a:lnTo>
                  <a:lnTo>
                    <a:pt x="0" y="0"/>
                  </a:lnTo>
                  <a:lnTo>
                    <a:pt x="2435860" y="0"/>
                  </a:lnTo>
                  <a:lnTo>
                    <a:pt x="2435860" y="1780540"/>
                  </a:lnTo>
                  <a:close/>
                </a:path>
              </a:pathLst>
            </a:custGeom>
            <a:blipFill>
              <a:blip r:embed="rId5"/>
              <a:stretch>
                <a:fillRect l="-66" r="-66"/>
              </a:stretch>
            </a:blipFill>
          </p:spPr>
        </p:sp>
      </p:grpSp>
    </p:spTree>
    <p:extLst>
      <p:ext uri="{BB962C8B-B14F-4D97-AF65-F5344CB8AC3E}">
        <p14:creationId xmlns:p14="http://schemas.microsoft.com/office/powerpoint/2010/main" val="734632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barn(inVertical)">
                                      <p:cBhvr>
                                        <p:cTn id="7" dur="500"/>
                                        <p:tgtEl>
                                          <p:spTgt spid="4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stretch>
            <a:fillRect/>
          </a:stretch>
        </p:blipFill>
        <p:spPr>
          <a:xfrm>
            <a:off x="5853871" y="974822"/>
            <a:ext cx="6136000" cy="1703675"/>
          </a:xfrm>
          <a:prstGeom prst="rect">
            <a:avLst/>
          </a:prstGeom>
        </p:spPr>
      </p:pic>
      <p:sp>
        <p:nvSpPr>
          <p:cNvPr id="10" name="Rectangle 9"/>
          <p:cNvSpPr/>
          <p:nvPr/>
        </p:nvSpPr>
        <p:spPr>
          <a:xfrm>
            <a:off x="6042267" y="2432060"/>
            <a:ext cx="5759208" cy="3970318"/>
          </a:xfrm>
          <a:prstGeom prst="rect">
            <a:avLst/>
          </a:prstGeom>
        </p:spPr>
        <p:txBody>
          <a:bodyPr wrap="square">
            <a:spAutoFit/>
          </a:bodyPr>
          <a:lstStyle/>
          <a:p>
            <a:pPr algn="just"/>
            <a:r>
              <a:rPr lang="vi-VN" sz="2800" dirty="0">
                <a:latin typeface="Times New Roman" panose="02020603050405020304" pitchFamily="18" charset="0"/>
                <a:cs typeface="Times New Roman" panose="02020603050405020304" pitchFamily="18" charset="0"/>
              </a:rPr>
              <a:t>- Văn bản cung cấp thông tin, hiểu biết về lễ hội vật ở Bắc Giang, cụ thể về hình ảnh sới vật và keo vật thờ. Qua đó, người đọc thấy được ý nghĩa của hội vật trong đời sống tinh thần, tâm linh của con người.</a:t>
            </a:r>
          </a:p>
          <a:p>
            <a:pPr algn="just"/>
            <a:r>
              <a:rPr lang="vi-VN" sz="2800" dirty="0">
                <a:latin typeface="Times New Roman" panose="02020603050405020304" pitchFamily="18" charset="0"/>
                <a:cs typeface="Times New Roman" panose="02020603050405020304" pitchFamily="18" charset="0"/>
              </a:rPr>
              <a:t>- Văn bản khơi gợi sự yêu mến, niềm tự hào về những truyền thống văn hóa tốt đẹp, lâu đời của dân tộc ta.</a:t>
            </a:r>
          </a:p>
        </p:txBody>
      </p:sp>
      <p:grpSp>
        <p:nvGrpSpPr>
          <p:cNvPr id="11" name="Group 10"/>
          <p:cNvGrpSpPr/>
          <p:nvPr/>
        </p:nvGrpSpPr>
        <p:grpSpPr>
          <a:xfrm>
            <a:off x="-189843" y="155969"/>
            <a:ext cx="9529052" cy="461665"/>
            <a:chOff x="-178462" y="1828800"/>
            <a:chExt cx="19060588" cy="923316"/>
          </a:xfrm>
        </p:grpSpPr>
        <p:sp>
          <p:nvSpPr>
            <p:cNvPr id="12" name="Round Same Side Corner Rectangle 11"/>
            <p:cNvSpPr/>
            <p:nvPr/>
          </p:nvSpPr>
          <p:spPr>
            <a:xfrm rot="5400000">
              <a:off x="440265" y="1210077"/>
              <a:ext cx="886537" cy="2123991"/>
            </a:xfrm>
            <a:prstGeom prst="round2SameRect">
              <a:avLst/>
            </a:prstGeom>
            <a:solidFill>
              <a:srgbClr val="AA96E2"/>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6536"/>
              <a:endParaRPr lang="en-US" sz="2133">
                <a:solidFill>
                  <a:prstClr val="white"/>
                </a:solidFill>
              </a:endParaRPr>
            </a:p>
          </p:txBody>
        </p:sp>
        <p:sp>
          <p:nvSpPr>
            <p:cNvPr id="13" name="TextBox 12"/>
            <p:cNvSpPr txBox="1"/>
            <p:nvPr/>
          </p:nvSpPr>
          <p:spPr>
            <a:xfrm>
              <a:off x="201273" y="1828800"/>
              <a:ext cx="1515660" cy="923316"/>
            </a:xfrm>
            <a:prstGeom prst="rect">
              <a:avLst/>
            </a:prstGeom>
            <a:noFill/>
          </p:spPr>
          <p:txBody>
            <a:bodyPr wrap="square" rtlCol="0">
              <a:spAutoFit/>
            </a:bodyPr>
            <a:lstStyle/>
            <a:p>
              <a:pPr algn="ctr" defTabSz="1076536"/>
              <a:r>
                <a:rPr lang="en-US" sz="2400" b="1" dirty="0" smtClean="0">
                  <a:solidFill>
                    <a:prstClr val="white"/>
                  </a:solidFill>
                  <a:latin typeface="Tahoma" panose="020B0604030504040204" pitchFamily="34" charset="0"/>
                  <a:ea typeface="Tahoma" panose="020B0604030504040204" pitchFamily="34" charset="0"/>
                  <a:cs typeface="Tahoma" panose="020B0604030504040204" pitchFamily="34" charset="0"/>
                </a:rPr>
                <a:t>III</a:t>
              </a:r>
              <a:endParaRPr lang="en-US"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4" name="TextBox 13"/>
            <p:cNvSpPr txBox="1"/>
            <p:nvPr/>
          </p:nvSpPr>
          <p:spPr>
            <a:xfrm>
              <a:off x="2067735" y="1828800"/>
              <a:ext cx="16814391" cy="923316"/>
            </a:xfrm>
            <a:prstGeom prst="rect">
              <a:avLst/>
            </a:prstGeom>
            <a:noFill/>
          </p:spPr>
          <p:txBody>
            <a:bodyPr wrap="square" rtlCol="0">
              <a:spAutoFit/>
            </a:bodyPr>
            <a:lstStyle/>
            <a:p>
              <a:pPr defTabSz="1076536"/>
              <a:r>
                <a:rPr lang="en-US" sz="2400" b="1" dirty="0" smtClean="0">
                  <a:solidFill>
                    <a:srgbClr val="603BC9"/>
                  </a:solidFill>
                  <a:latin typeface="Tahoma" panose="020B0604030504040204" pitchFamily="34" charset="0"/>
                  <a:cs typeface="Tahoma" panose="020B0604030504040204" pitchFamily="34" charset="0"/>
                </a:rPr>
                <a:t>TỔNG KẾT</a:t>
              </a:r>
              <a:endParaRPr lang="en-US" sz="2400" b="1" dirty="0">
                <a:solidFill>
                  <a:srgbClr val="603BC9"/>
                </a:solidFill>
                <a:latin typeface="Tahoma" panose="020B0604030504040204" pitchFamily="34" charset="0"/>
                <a:cs typeface="Tahoma" panose="020B0604030504040204" pitchFamily="34" charset="0"/>
              </a:endParaRPr>
            </a:p>
          </p:txBody>
        </p:sp>
      </p:grpSp>
      <p:grpSp>
        <p:nvGrpSpPr>
          <p:cNvPr id="15" name="Group 5"/>
          <p:cNvGrpSpPr>
            <a:grpSpLocks noChangeAspect="1"/>
          </p:cNvGrpSpPr>
          <p:nvPr/>
        </p:nvGrpSpPr>
        <p:grpSpPr>
          <a:xfrm>
            <a:off x="139786" y="1159819"/>
            <a:ext cx="5451871" cy="5246370"/>
            <a:chOff x="0" y="0"/>
            <a:chExt cx="2435860" cy="1780540"/>
          </a:xfrm>
        </p:grpSpPr>
        <p:sp>
          <p:nvSpPr>
            <p:cNvPr id="16" name="Freeform 6"/>
            <p:cNvSpPr/>
            <p:nvPr/>
          </p:nvSpPr>
          <p:spPr>
            <a:xfrm>
              <a:off x="74930" y="40640"/>
              <a:ext cx="2310130" cy="1664970"/>
            </a:xfrm>
            <a:custGeom>
              <a:avLst/>
              <a:gdLst/>
              <a:ahLst/>
              <a:cxnLst/>
              <a:rect l="l" t="t" r="r" b="b"/>
              <a:pathLst>
                <a:path w="2310130" h="1664970">
                  <a:moveTo>
                    <a:pt x="2310130" y="1664970"/>
                  </a:moveTo>
                  <a:lnTo>
                    <a:pt x="0" y="1664970"/>
                  </a:lnTo>
                  <a:lnTo>
                    <a:pt x="0" y="0"/>
                  </a:lnTo>
                  <a:lnTo>
                    <a:pt x="2308860" y="0"/>
                  </a:lnTo>
                  <a:lnTo>
                    <a:pt x="2308860" y="1664970"/>
                  </a:lnTo>
                  <a:close/>
                </a:path>
              </a:pathLst>
            </a:custGeom>
            <a:blipFill>
              <a:blip r:embed="rId4"/>
              <a:stretch>
                <a:fillRect t="-19374" r="-55" b="-19374"/>
              </a:stretch>
            </a:blipFill>
          </p:spPr>
        </p:sp>
        <p:sp>
          <p:nvSpPr>
            <p:cNvPr id="17" name="Freeform 16"/>
            <p:cNvSpPr/>
            <p:nvPr/>
          </p:nvSpPr>
          <p:spPr>
            <a:xfrm>
              <a:off x="0" y="0"/>
              <a:ext cx="2435860" cy="1780540"/>
            </a:xfrm>
            <a:custGeom>
              <a:avLst/>
              <a:gdLst/>
              <a:ahLst/>
              <a:cxnLst/>
              <a:rect l="l" t="t" r="r" b="b"/>
              <a:pathLst>
                <a:path w="2435860" h="1780540">
                  <a:moveTo>
                    <a:pt x="2435860" y="1780540"/>
                  </a:moveTo>
                  <a:lnTo>
                    <a:pt x="0" y="1780540"/>
                  </a:lnTo>
                  <a:lnTo>
                    <a:pt x="0" y="0"/>
                  </a:lnTo>
                  <a:lnTo>
                    <a:pt x="2435860" y="0"/>
                  </a:lnTo>
                  <a:lnTo>
                    <a:pt x="2435860" y="1780540"/>
                  </a:lnTo>
                  <a:close/>
                </a:path>
              </a:pathLst>
            </a:custGeom>
            <a:blipFill>
              <a:blip r:embed="rId5"/>
              <a:stretch>
                <a:fillRect l="-66" r="-66"/>
              </a:stretch>
            </a:blipFill>
          </p:spPr>
        </p:sp>
      </p:grpSp>
    </p:spTree>
    <p:extLst>
      <p:ext uri="{BB962C8B-B14F-4D97-AF65-F5344CB8AC3E}">
        <p14:creationId xmlns:p14="http://schemas.microsoft.com/office/powerpoint/2010/main" val="3732456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DMIN\Desktop\Nong trai\old-mcdonalds-farm-plai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54000"/>
            <a:ext cx="12192000" cy="713740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ADMIN\Desktop\Tai nguyen thiet ke tro choi\Bảng gỗ\canstock6432558.jpg"/>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foregroundMark x1="47333" y1="88732" x2="44667" y2="93662"/>
                        <a14:backgroundMark x1="37333" y1="90141" x2="38667" y2="91549"/>
                      </a14:backgroundRemoval>
                    </a14:imgEffect>
                    <a14:imgEffect>
                      <a14:sharpenSoften amount="50000"/>
                    </a14:imgEffect>
                    <a14:imgEffect>
                      <a14:colorTemperature colorTemp="7200"/>
                    </a14:imgEffect>
                  </a14:imgLayer>
                </a14:imgProps>
              </a:ext>
              <a:ext uri="{28A0092B-C50C-407E-A947-70E740481C1C}">
                <a14:useLocalDpi xmlns:a14="http://schemas.microsoft.com/office/drawing/2010/main" val="0"/>
              </a:ext>
            </a:extLst>
          </a:blip>
          <a:srcRect/>
          <a:stretch>
            <a:fillRect/>
          </a:stretch>
        </p:blipFill>
        <p:spPr bwMode="auto">
          <a:xfrm>
            <a:off x="5080000" y="4749800"/>
            <a:ext cx="2743200" cy="260032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105316" y="5257801"/>
            <a:ext cx="2579552" cy="1241237"/>
          </a:xfrm>
          <a:prstGeom prst="rect">
            <a:avLst/>
          </a:prstGeom>
          <a:noFill/>
        </p:spPr>
        <p:txBody>
          <a:bodyPr wrap="none" rtlCol="0">
            <a:spAutoFit/>
          </a:bodyPr>
          <a:lstStyle/>
          <a:p>
            <a:pPr algn="ctr"/>
            <a:r>
              <a:rPr lang="en-US" sz="3733" dirty="0">
                <a:solidFill>
                  <a:srgbClr val="009900"/>
                </a:solidFill>
                <a:latin typeface="UTM Azuki" panose="02040603050506020204" pitchFamily="18" charset="0"/>
              </a:rPr>
              <a:t>XÂY DỰNG</a:t>
            </a:r>
          </a:p>
          <a:p>
            <a:pPr algn="ctr"/>
            <a:r>
              <a:rPr lang="en-US" sz="3733" dirty="0">
                <a:solidFill>
                  <a:srgbClr val="009900"/>
                </a:solidFill>
                <a:latin typeface="UTM Azuki" panose="02040603050506020204" pitchFamily="18" charset="0"/>
              </a:rPr>
              <a:t>NÔNG TRẠI</a:t>
            </a:r>
          </a:p>
        </p:txBody>
      </p:sp>
      <p:pic>
        <p:nvPicPr>
          <p:cNvPr id="3076" name="Picture 4" descr="C:\Users\ADMIN\Desktop\Tai nguyen thiet ke tro choi\Bảng gỗ\bat dau.png">
            <a:hlinkClick r:id="rId5" action="ppaction://hlinksldjump"/>
          </p:cNvPr>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9753601" y="21661"/>
            <a:ext cx="2279649" cy="9689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8809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75"/>
                                        </p:tgtEl>
                                        <p:attrNameLst>
                                          <p:attrName>style.visibility</p:attrName>
                                        </p:attrNameLst>
                                      </p:cBhvr>
                                      <p:to>
                                        <p:strVal val="visible"/>
                                      </p:to>
                                    </p:set>
                                    <p:anim calcmode="lin" valueType="num">
                                      <p:cBhvr additive="base">
                                        <p:cTn id="11" dur="500" fill="hold"/>
                                        <p:tgtEl>
                                          <p:spTgt spid="3075"/>
                                        </p:tgtEl>
                                        <p:attrNameLst>
                                          <p:attrName>ppt_x</p:attrName>
                                        </p:attrNameLst>
                                      </p:cBhvr>
                                      <p:tavLst>
                                        <p:tav tm="0">
                                          <p:val>
                                            <p:strVal val="#ppt_x"/>
                                          </p:val>
                                        </p:tav>
                                        <p:tav tm="100000">
                                          <p:val>
                                            <p:strVal val="#ppt_x"/>
                                          </p:val>
                                        </p:tav>
                                      </p:tavLst>
                                    </p:anim>
                                    <p:anim calcmode="lin" valueType="num">
                                      <p:cBhvr additive="base">
                                        <p:cTn id="12" dur="500" fill="hold"/>
                                        <p:tgtEl>
                                          <p:spTgt spid="30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ADMIN\Desktop\Nong trai\transcoder.pn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348344" y="0"/>
            <a:ext cx="12540344" cy="7053944"/>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2" descr="C:\Users\ADMIN\Desktop\Nong trai\dep-of-vector-farm-animals (5).jp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foregroundMark x1="36290" y1="85824" x2="63306" y2="94253"/>
                      </a14:backgroundRemoval>
                    </a14:imgEffect>
                  </a14:imgLayer>
                </a14:imgProps>
              </a:ext>
              <a:ext uri="{28A0092B-C50C-407E-A947-70E740481C1C}">
                <a14:useLocalDpi xmlns:a14="http://schemas.microsoft.com/office/drawing/2010/main" val="0"/>
              </a:ext>
            </a:extLst>
          </a:blip>
          <a:srcRect/>
          <a:stretch>
            <a:fillRect/>
          </a:stretch>
        </p:blipFill>
        <p:spPr bwMode="auto">
          <a:xfrm>
            <a:off x="5833701" y="1215185"/>
            <a:ext cx="1075099" cy="1131456"/>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5" descr="C:\Users\ADMIN\Desktop\Nong trai\bauernhof-gegenstände-43016029 (2).jpg"/>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4211" b="100000" l="0" r="1000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2336801" y="3542419"/>
            <a:ext cx="2332553" cy="699381"/>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5" descr="C:\Users\ADMIN\Desktop\Nong trai\bauernhof-gegenstände-43016029 (2).jpg"/>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4211" b="100000" l="0" r="1000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04799" y="3675599"/>
            <a:ext cx="3410857" cy="102269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Kết quả hình ảnh cho tree apple cartoon"/>
          <p:cNvPicPr>
            <a:picLocks noChangeAspect="1" noChangeArrowheads="1"/>
          </p:cNvPicPr>
          <p:nvPr/>
        </p:nvPicPr>
        <p:blipFill>
          <a:blip r:embed="rId8" cstate="print">
            <a:extLst>
              <a:ext uri="{BEBA8EAE-BF5A-486C-A8C5-ECC9F3942E4B}">
                <a14:imgProps xmlns:a14="http://schemas.microsoft.com/office/drawing/2010/main">
                  <a14:imgLayer r:embed="rId9">
                    <a14:imgEffect>
                      <a14:backgroundRemoval t="0" b="100000" l="0" r="100000">
                        <a14:foregroundMark x1="25240" y1="8836" x2="7348" y2="27209"/>
                        <a14:foregroundMark x1="15176" y1="15708" x2="5112" y2="26087"/>
                        <a14:foregroundMark x1="6869" y1="31136" x2="1597" y2="39972"/>
                        <a14:foregroundMark x1="7348" y1="43338" x2="7348" y2="49930"/>
                        <a14:foregroundMark x1="33067" y1="7714" x2="70128" y2="5470"/>
                        <a14:foregroundMark x1="40415" y1="4628" x2="53994" y2="3506"/>
                        <a14:foregroundMark x1="79393" y1="10379" x2="90256" y2="25386"/>
                        <a14:foregroundMark x1="91054" y1="20757" x2="96326" y2="45722"/>
                      </a14:backgroundRemoval>
                    </a14:imgEffect>
                  </a14:imgLayer>
                </a14:imgProps>
              </a:ext>
              <a:ext uri="{28A0092B-C50C-407E-A947-70E740481C1C}">
                <a14:useLocalDpi xmlns:a14="http://schemas.microsoft.com/office/drawing/2010/main" val="0"/>
              </a:ext>
            </a:extLst>
          </a:blip>
          <a:srcRect/>
          <a:stretch>
            <a:fillRect/>
          </a:stretch>
        </p:blipFill>
        <p:spPr bwMode="auto">
          <a:xfrm>
            <a:off x="6908801" y="720025"/>
            <a:ext cx="1194103" cy="1360056"/>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Kết quả hình ảnh cho tree apple cartoon"/>
          <p:cNvPicPr>
            <a:picLocks noChangeAspect="1" noChangeArrowheads="1"/>
          </p:cNvPicPr>
          <p:nvPr/>
        </p:nvPicPr>
        <p:blipFill>
          <a:blip r:embed="rId10" cstate="print">
            <a:extLst>
              <a:ext uri="{BEBA8EAE-BF5A-486C-A8C5-ECC9F3942E4B}">
                <a14:imgProps xmlns:a14="http://schemas.microsoft.com/office/drawing/2010/main">
                  <a14:imgLayer r:embed="rId11">
                    <a14:imgEffect>
                      <a14:backgroundRemoval t="0" b="100000" l="0" r="100000">
                        <a14:foregroundMark x1="25240" y1="8836" x2="7348" y2="27209"/>
                        <a14:foregroundMark x1="15176" y1="15708" x2="5112" y2="26087"/>
                        <a14:foregroundMark x1="6869" y1="31136" x2="1597" y2="39972"/>
                        <a14:foregroundMark x1="7348" y1="43338" x2="7348" y2="49930"/>
                        <a14:foregroundMark x1="33067" y1="7714" x2="70128" y2="5470"/>
                        <a14:foregroundMark x1="40415" y1="4628" x2="53994" y2="3506"/>
                        <a14:foregroundMark x1="79393" y1="10379" x2="90256" y2="25386"/>
                        <a14:foregroundMark x1="91054" y1="20757" x2="96326" y2="45722"/>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9881923" y="-431800"/>
            <a:ext cx="2106877" cy="2479173"/>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11" descr="C:\Users\ADMIN\Desktop\Nong trai\dep-of-vector-farm-animals (4).jpg"/>
          <p:cNvPicPr>
            <a:picLocks noChangeAspect="1" noChangeArrowheads="1"/>
          </p:cNvPicPr>
          <p:nvPr/>
        </p:nvPicPr>
        <p:blipFill>
          <a:blip r:embed="rId12" cstate="print">
            <a:extLst>
              <a:ext uri="{BEBA8EAE-BF5A-486C-A8C5-ECC9F3942E4B}">
                <a14:imgProps xmlns:a14="http://schemas.microsoft.com/office/drawing/2010/main">
                  <a14:imgLayer r:embed="rId13">
                    <a14:imgEffect>
                      <a14:backgroundRemoval t="0" b="100000" l="3030" r="100000">
                        <a14:foregroundMark x1="81818" y1="48630" x2="82727" y2="51712"/>
                        <a14:foregroundMark x1="89394" y1="48630" x2="87879" y2="51370"/>
                        <a14:foregroundMark x1="70000" y1="25342" x2="60909" y2="39726"/>
                        <a14:foregroundMark x1="70000" y1="63699" x2="77273" y2="58219"/>
                        <a14:foregroundMark x1="82424" y1="52740" x2="77273" y2="57534"/>
                        <a14:backgroundMark x1="10909" y1="52055" x2="13939" y2="52397"/>
                        <a14:backgroundMark x1="19091" y1="59932" x2="18182" y2="61986"/>
                        <a14:backgroundMark x1="15152" y1="67123" x2="15455" y2="68493"/>
                        <a14:backgroundMark x1="34545" y1="48288" x2="30606" y2="48288"/>
                        <a14:backgroundMark x1="33636" y1="43836" x2="31818" y2="43493"/>
                        <a14:backgroundMark x1="37576" y1="39726" x2="33939" y2="38356"/>
                        <a14:backgroundMark x1="34848" y1="32534" x2="32121" y2="32534"/>
                        <a14:backgroundMark x1="40000" y1="30137" x2="36667" y2="29110"/>
                        <a14:backgroundMark x1="36364" y1="52740" x2="34848" y2="53082"/>
                        <a14:backgroundMark x1="43030" y1="19521" x2="39394" y2="19178"/>
                        <a14:backgroundMark x1="77576" y1="16438" x2="80303" y2="17123"/>
                        <a14:backgroundMark x1="76364" y1="10616" x2="80606" y2="10616"/>
                        <a14:backgroundMark x1="83939" y1="46233" x2="83333" y2="46918"/>
                      </a14:backgroundRemoval>
                    </a14:imgEffect>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1015999" y="1942650"/>
            <a:ext cx="1335313" cy="1181551"/>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22" descr="C:\Users\ADMIN\Desktop\Nong trai\2.jpg"/>
          <p:cNvPicPr>
            <a:picLocks noChangeAspect="1" noChangeArrowheads="1"/>
          </p:cNvPicPr>
          <p:nvPr/>
        </p:nvPicPr>
        <p:blipFill>
          <a:blip r:embed="rId14">
            <a:extLst>
              <a:ext uri="{BEBA8EAE-BF5A-486C-A8C5-ECC9F3942E4B}">
                <a14:imgProps xmlns:a14="http://schemas.microsoft.com/office/drawing/2010/main">
                  <a14:imgLayer r:embed="rId15">
                    <a14:imgEffect>
                      <a14:backgroundRemoval t="0" b="100000" l="0" r="100000">
                        <a14:foregroundMark x1="9220" y1="40559" x2="10638" y2="62937"/>
                        <a14:foregroundMark x1="12766" y1="67133" x2="26241" y2="82517"/>
                        <a14:foregroundMark x1="28369" y1="85315" x2="34752" y2="88112"/>
                        <a14:foregroundMark x1="76596" y1="83916" x2="71631" y2="85315"/>
                        <a14:foregroundMark x1="92908" y1="37063" x2="92908" y2="49650"/>
                        <a14:foregroundMark x1="90780" y1="60839" x2="85816" y2="74126"/>
                        <a14:foregroundMark x1="68085" y1="9790" x2="73050" y2="13287"/>
                        <a14:foregroundMark x1="24113" y1="15385" x2="19858" y2="20979"/>
                      </a14:backgroundRemoval>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101219" y="-25399"/>
            <a:ext cx="795828" cy="807116"/>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15" descr="C:\Users\ADMIN\Desktop\Nong trai\bauernhof-gegenstände-43016029 (2).jpg"/>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4211" b="100000" l="0" r="1000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261257" y="2714271"/>
            <a:ext cx="2332553" cy="699381"/>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14" descr="C:\Users\ADMIN\Desktop\Nong trai\58fefc29c5857 (3).png"/>
          <p:cNvPicPr>
            <a:picLocks noChangeAspect="1" noChangeArrowheads="1"/>
          </p:cNvPicPr>
          <p:nvPr/>
        </p:nvPicPr>
        <p:blipFill>
          <a:blip r:embed="rId16" cstate="print">
            <a:extLst>
              <a:ext uri="{BEBA8EAE-BF5A-486C-A8C5-ECC9F3942E4B}">
                <a14:imgProps xmlns:a14="http://schemas.microsoft.com/office/drawing/2010/main">
                  <a14:imgLayer r:embed="rId17">
                    <a14:imgEffect>
                      <a14:backgroundRemoval t="8271" b="96241" l="0" r="97867">
                        <a14:foregroundMark x1="73600" y1="72932" x2="85333" y2="74436"/>
                        <a14:foregroundMark x1="40267" y1="27444" x2="44267" y2="37970"/>
                        <a14:foregroundMark x1="65867" y1="25188" x2="64800" y2="40226"/>
                      </a14:backgroundRemoval>
                    </a14:imgEffect>
                  </a14:imgLayer>
                </a14:imgProps>
              </a:ext>
              <a:ext uri="{28A0092B-C50C-407E-A947-70E740481C1C}">
                <a14:useLocalDpi xmlns:a14="http://schemas.microsoft.com/office/drawing/2010/main" val="0"/>
              </a:ext>
            </a:extLst>
          </a:blip>
          <a:srcRect/>
          <a:stretch>
            <a:fillRect/>
          </a:stretch>
        </p:blipFill>
        <p:spPr bwMode="auto">
          <a:xfrm>
            <a:off x="203200" y="2921000"/>
            <a:ext cx="1515189" cy="1074661"/>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14" descr="C:\Users\ADMIN\Desktop\Nong trai\58fefc29c5857 (3).png"/>
          <p:cNvPicPr>
            <a:picLocks noChangeAspect="1" noChangeArrowheads="1"/>
          </p:cNvPicPr>
          <p:nvPr/>
        </p:nvPicPr>
        <p:blipFill>
          <a:blip r:embed="rId18" cstate="print">
            <a:extLst>
              <a:ext uri="{BEBA8EAE-BF5A-486C-A8C5-ECC9F3942E4B}">
                <a14:imgProps xmlns:a14="http://schemas.microsoft.com/office/drawing/2010/main">
                  <a14:imgLayer r:embed="rId19">
                    <a14:imgEffect>
                      <a14:backgroundRemoval t="8271" b="96241" l="0" r="97867">
                        <a14:foregroundMark x1="73600" y1="72932" x2="85333" y2="74436"/>
                        <a14:foregroundMark x1="40267" y1="27444" x2="44267" y2="37970"/>
                        <a14:foregroundMark x1="65867" y1="25188" x2="64800" y2="40226"/>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1531256" y="2862339"/>
            <a:ext cx="1422400" cy="976312"/>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0" descr="C:\Users\ADMIN\Desktop\Nong trai\472224296 (4).jpg"/>
          <p:cNvPicPr>
            <a:picLocks noChangeAspect="1" noChangeArrowheads="1"/>
          </p:cNvPicPr>
          <p:nvPr/>
        </p:nvPicPr>
        <p:blipFill>
          <a:blip r:embed="rId20">
            <a:extLst>
              <a:ext uri="{BEBA8EAE-BF5A-486C-A8C5-ECC9F3942E4B}">
                <a14:imgProps xmlns:a14="http://schemas.microsoft.com/office/drawing/2010/main">
                  <a14:imgLayer r:embed="rId21">
                    <a14:imgEffect>
                      <a14:backgroundRemoval t="0" b="100000" l="0" r="100000">
                        <a14:foregroundMark x1="26950" y1="13986" x2="9929" y2="34266"/>
                        <a14:foregroundMark x1="31915" y1="10490" x2="46099" y2="6993"/>
                        <a14:foregroundMark x1="59574" y1="8392" x2="81560" y2="18881"/>
                        <a14:foregroundMark x1="68794" y1="9790" x2="73759" y2="13287"/>
                        <a14:foregroundMark x1="86525" y1="27972" x2="92908" y2="37063"/>
                        <a14:foregroundMark x1="93617" y1="44755" x2="90780" y2="63636"/>
                        <a14:foregroundMark x1="87943" y1="71329" x2="70213" y2="88112"/>
                        <a14:foregroundMark x1="70213" y1="88112" x2="41135" y2="90909"/>
                        <a14:foregroundMark x1="14894" y1="67133" x2="32624" y2="86713"/>
                        <a14:foregroundMark x1="9220" y1="39161" x2="10638" y2="61538"/>
                        <a14:foregroundMark x1="15603" y1="72028" x2="19149" y2="75524"/>
                      </a14:backgroundRemoval>
                    </a14:imgEffect>
                  </a14:imgLayer>
                </a14:imgProps>
              </a:ext>
              <a:ext uri="{28A0092B-C50C-407E-A947-70E740481C1C}">
                <a14:useLocalDpi xmlns:a14="http://schemas.microsoft.com/office/drawing/2010/main" val="0"/>
              </a:ext>
            </a:extLst>
          </a:blip>
          <a:srcRect/>
          <a:stretch>
            <a:fillRect/>
          </a:stretch>
        </p:blipFill>
        <p:spPr bwMode="auto">
          <a:xfrm>
            <a:off x="1135125" y="-25399"/>
            <a:ext cx="795828" cy="807116"/>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5" descr="C:\Users\ADMIN\Desktop\Nong trai\barn-clipart-old-macdonald-2a.jpg"/>
          <p:cNvPicPr>
            <a:picLocks noChangeAspect="1" noChangeArrowheads="1"/>
          </p:cNvPicPr>
          <p:nvPr/>
        </p:nvPicPr>
        <p:blipFill>
          <a:blip r:embed="rId22" cstate="print">
            <a:extLst>
              <a:ext uri="{BEBA8EAE-BF5A-486C-A8C5-ECC9F3942E4B}">
                <a14:imgProps xmlns:a14="http://schemas.microsoft.com/office/drawing/2010/main">
                  <a14:imgLayer r:embed="rId23">
                    <a14:imgEffect>
                      <a14:backgroundRemoval t="0" b="100000" l="0" r="100000">
                        <a14:foregroundMark x1="33832" y1="71453" x2="7065" y2="88205"/>
                        <a14:foregroundMark x1="92527" y1="76581" x2="32745" y2="93333"/>
                        <a14:foregroundMark x1="11957" y1="84444" x2="41304" y2="95385"/>
                        <a14:foregroundMark x1="11277" y1="94530" x2="38587" y2="95043"/>
                        <a14:foregroundMark x1="90761" y1="78632" x2="49049" y2="95897"/>
                        <a14:foregroundMark x1="28397" y1="47009" x2="28940" y2="73162"/>
                        <a14:foregroundMark x1="30842" y1="57094" x2="49321" y2="57436"/>
                        <a14:foregroundMark x1="49457" y1="58462" x2="45652" y2="84103"/>
                        <a14:foregroundMark x1="79891" y1="61026" x2="52310" y2="80342"/>
                        <a14:foregroundMark x1="58832" y1="57436" x2="77174" y2="75214"/>
                        <a14:foregroundMark x1="69158" y1="57436" x2="59375" y2="64444"/>
                      </a14:backgroundRemoval>
                    </a14:imgEffect>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8534400" y="279401"/>
            <a:ext cx="4095939" cy="3255604"/>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13" descr="C:\Users\ADMIN\Desktop\Nong trai\58fefc29c5857 (2).png"/>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7508392" y="2663848"/>
            <a:ext cx="2245208" cy="765153"/>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21" descr="C:\Users\ADMIN\Desktop\Nong trai\472224296 (5).jpg"/>
          <p:cNvPicPr>
            <a:picLocks noChangeAspect="1" noChangeArrowheads="1"/>
          </p:cNvPicPr>
          <p:nvPr/>
        </p:nvPicPr>
        <p:blipFill>
          <a:blip r:embed="rId25">
            <a:extLst>
              <a:ext uri="{BEBA8EAE-BF5A-486C-A8C5-ECC9F3942E4B}">
                <a14:imgProps xmlns:a14="http://schemas.microsoft.com/office/drawing/2010/main">
                  <a14:imgLayer r:embed="rId26">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101600" y="-25399"/>
            <a:ext cx="789064" cy="766356"/>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9" descr="C:\Users\ADMIN\Desktop\Nong trai\dep-of-vector-farm-animals (2).jpg"/>
          <p:cNvPicPr>
            <a:picLocks noChangeAspect="1" noChangeArrowheads="1"/>
          </p:cNvPicPr>
          <p:nvPr/>
        </p:nvPicPr>
        <p:blipFill>
          <a:blip r:embed="rId27" cstate="print">
            <a:extLst>
              <a:ext uri="{BEBA8EAE-BF5A-486C-A8C5-ECC9F3942E4B}">
                <a14:imgProps xmlns:a14="http://schemas.microsoft.com/office/drawing/2010/main">
                  <a14:imgLayer r:embed="rId28">
                    <a14:imgEffect>
                      <a14:backgroundRemoval t="2058" b="97942" l="0" r="100000">
                        <a14:foregroundMark x1="68731" y1="22222" x2="59752" y2="32510"/>
                        <a14:backgroundMark x1="11146" y1="52675" x2="9907" y2="53498"/>
                        <a14:backgroundMark x1="8669" y1="46502" x2="5263" y2="46502"/>
                        <a14:backgroundMark x1="5882" y1="41564" x2="7740" y2="41152"/>
                        <a14:backgroundMark x1="9907" y1="28395" x2="11146" y2="29630"/>
                        <a14:backgroundMark x1="7121" y1="32922" x2="8669" y2="33745"/>
                        <a14:backgroundMark x1="17957" y1="23045" x2="17337" y2="25514"/>
                        <a14:backgroundMark x1="22910" y1="22222" x2="21672" y2="24691"/>
                        <a14:backgroundMark x1="30031" y1="28807" x2="27864" y2="30864"/>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10747882" y="2692926"/>
            <a:ext cx="1020367" cy="892821"/>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17" descr="C:\Users\ADMIN\Desktop\Nong trai\472224296 (a6).jpg"/>
          <p:cNvPicPr>
            <a:picLocks noChangeAspect="1" noChangeArrowheads="1"/>
          </p:cNvPicPr>
          <p:nvPr/>
        </p:nvPicPr>
        <p:blipFill>
          <a:blip r:embed="rId29">
            <a:extLst>
              <a:ext uri="{BEBA8EAE-BF5A-486C-A8C5-ECC9F3942E4B}">
                <a14:imgProps xmlns:a14="http://schemas.microsoft.com/office/drawing/2010/main">
                  <a14:imgLayer r:embed="rId30">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4064000" y="-25399"/>
            <a:ext cx="812800" cy="807116"/>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10" descr="C:\Users\ADMIN\Desktop\Nong trai\dep-of-vector-farm-animals (3).jpg"/>
          <p:cNvPicPr>
            <a:picLocks noChangeAspect="1" noChangeArrowheads="1"/>
          </p:cNvPicPr>
          <p:nvPr/>
        </p:nvPicPr>
        <p:blipFill>
          <a:blip r:embed="rId31">
            <a:extLst>
              <a:ext uri="{BEBA8EAE-BF5A-486C-A8C5-ECC9F3942E4B}">
                <a14:imgProps xmlns:a14="http://schemas.microsoft.com/office/drawing/2010/main">
                  <a14:imgLayer r:embed="rId32">
                    <a14:imgEffect>
                      <a14:backgroundRemoval t="1992" b="100000" l="3283" r="97475">
                        <a14:foregroundMark x1="40657" y1="28685" x2="39394" y2="48207"/>
                        <a14:foregroundMark x1="37374" y1="30279" x2="33586" y2="45020"/>
                        <a14:foregroundMark x1="30303" y1="8765" x2="31818" y2="19522"/>
                        <a14:foregroundMark x1="51010" y1="9960" x2="42172" y2="29482"/>
                        <a14:foregroundMark x1="90152" y1="66932" x2="92677" y2="67729"/>
                        <a14:foregroundMark x1="86616" y1="60956" x2="88131" y2="68127"/>
                      </a14:backgroundRemoval>
                    </a14:imgEffect>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rot="21422606">
            <a:off x="11320918" y="3139403"/>
            <a:ext cx="2618844" cy="1747221"/>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19" descr="C:\Users\ADMIN\Desktop\Nong trai\472224296 (3).jpg"/>
          <p:cNvPicPr>
            <a:picLocks noChangeAspect="1" noChangeArrowheads="1"/>
          </p:cNvPicPr>
          <p:nvPr/>
        </p:nvPicPr>
        <p:blipFill>
          <a:blip r:embed="rId33">
            <a:extLst>
              <a:ext uri="{BEBA8EAE-BF5A-486C-A8C5-ECC9F3942E4B}">
                <a14:imgProps xmlns:a14="http://schemas.microsoft.com/office/drawing/2010/main">
                  <a14:imgLayer r:embed="rId34">
                    <a14:imgEffect>
                      <a14:backgroundRemoval t="2143" b="100000" l="0" r="100000"/>
                    </a14:imgEffect>
                  </a14:imgLayer>
                </a14:imgProps>
              </a:ext>
              <a:ext uri="{28A0092B-C50C-407E-A947-70E740481C1C}">
                <a14:useLocalDpi xmlns:a14="http://schemas.microsoft.com/office/drawing/2010/main" val="0"/>
              </a:ext>
            </a:extLst>
          </a:blip>
          <a:srcRect/>
          <a:stretch>
            <a:fillRect/>
          </a:stretch>
        </p:blipFill>
        <p:spPr bwMode="auto">
          <a:xfrm>
            <a:off x="2094045" y="-25400"/>
            <a:ext cx="804095" cy="776368"/>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10" descr="C:\Users\ADMIN\Desktop\Nong trai\dep-of-vector-farm-animals (3).jpg"/>
          <p:cNvPicPr>
            <a:picLocks noChangeAspect="1" noChangeArrowheads="1"/>
          </p:cNvPicPr>
          <p:nvPr/>
        </p:nvPicPr>
        <p:blipFill>
          <a:blip r:embed="rId35">
            <a:extLst>
              <a:ext uri="{BEBA8EAE-BF5A-486C-A8C5-ECC9F3942E4B}">
                <a14:imgProps xmlns:a14="http://schemas.microsoft.com/office/drawing/2010/main">
                  <a14:imgLayer r:embed="rId32">
                    <a14:imgEffect>
                      <a14:backgroundRemoval t="1992" b="100000" l="3283" r="97475">
                        <a14:foregroundMark x1="40657" y1="28685" x2="39394" y2="48207"/>
                        <a14:foregroundMark x1="37374" y1="30279" x2="33586" y2="45020"/>
                        <a14:foregroundMark x1="30303" y1="8765" x2="31818" y2="19522"/>
                        <a14:foregroundMark x1="51010" y1="9960" x2="42172" y2="29482"/>
                        <a14:foregroundMark x1="90152" y1="66932" x2="92677" y2="67729"/>
                        <a14:foregroundMark x1="86616" y1="60956" x2="88131" y2="68127"/>
                      </a14:backgroundRemoval>
                    </a14:imgEffect>
                    <a14:imgEffect>
                      <a14:sharpenSoften amount="25000"/>
                    </a14:imgEffect>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rot="21422606" flipH="1">
            <a:off x="-2400392" y="4291733"/>
            <a:ext cx="1975529" cy="1524752"/>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16" descr="C:\Users\ADMIN\Desktop\Nong trai\il_fullxfull.1073011138_eng3 (2).jpg"/>
          <p:cNvPicPr>
            <a:picLocks noChangeAspect="1" noChangeArrowheads="1"/>
          </p:cNvPicPr>
          <p:nvPr/>
        </p:nvPicPr>
        <p:blipFill>
          <a:blip r:embed="rId36" cstate="print">
            <a:extLst>
              <a:ext uri="{BEBA8EAE-BF5A-486C-A8C5-ECC9F3942E4B}">
                <a14:imgProps xmlns:a14="http://schemas.microsoft.com/office/drawing/2010/main">
                  <a14:imgLayer r:embed="rId37">
                    <a14:imgEffect>
                      <a14:backgroundRemoval t="4531" b="97411" l="2732" r="96995"/>
                    </a14:imgEffect>
                  </a14:imgLayer>
                </a14:imgProps>
              </a:ext>
              <a:ext uri="{28A0092B-C50C-407E-A947-70E740481C1C}">
                <a14:useLocalDpi xmlns:a14="http://schemas.microsoft.com/office/drawing/2010/main" val="0"/>
              </a:ext>
            </a:extLst>
          </a:blip>
          <a:srcRect/>
          <a:stretch>
            <a:fillRect/>
          </a:stretch>
        </p:blipFill>
        <p:spPr bwMode="auto">
          <a:xfrm>
            <a:off x="4911101" y="-25589"/>
            <a:ext cx="1083300" cy="914589"/>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6" descr="C:\Users\ADMIN\Desktop\Nong trai\700_FO32939240_64b4071403327ba8edebdced5b1262a0.jpg"/>
          <p:cNvPicPr>
            <a:picLocks noChangeAspect="1" noChangeArrowheads="1"/>
          </p:cNvPicPr>
          <p:nvPr/>
        </p:nvPicPr>
        <p:blipFill>
          <a:blip r:embed="rId38" cstate="print">
            <a:extLst>
              <a:ext uri="{BEBA8EAE-BF5A-486C-A8C5-ECC9F3942E4B}">
                <a14:imgProps xmlns:a14="http://schemas.microsoft.com/office/drawing/2010/main">
                  <a14:imgLayer r:embed="rId39">
                    <a14:imgEffect>
                      <a14:backgroundRemoval t="178" b="94484" l="0" r="96751">
                        <a14:foregroundMark x1="63478" y1="22714" x2="71594" y2="24000"/>
                        <a14:backgroundMark x1="43333" y1="13143" x2="32174" y2="35571"/>
                        <a14:backgroundMark x1="43188" y1="10571" x2="14058" y2="34714"/>
                        <a14:backgroundMark x1="36087" y1="32143" x2="32754" y2="44714"/>
                        <a14:backgroundMark x1="49710" y1="4714" x2="47101" y2="19000"/>
                        <a14:backgroundMark x1="39420" y1="33429" x2="46087" y2="45143"/>
                        <a14:backgroundMark x1="52609" y1="23857" x2="52464" y2="31000"/>
                        <a14:backgroundMark x1="85507" y1="26286" x2="91304" y2="35429"/>
                        <a14:backgroundMark x1="52029" y1="56000" x2="52464" y2="60143"/>
                        <a14:backgroundMark x1="49565" y1="58857" x2="47391" y2="61000"/>
                        <a14:backgroundMark x1="46957" y1="62000" x2="44928" y2="64857"/>
                        <a14:backgroundMark x1="55217" y1="71286" x2="55797" y2="74714"/>
                        <a14:backgroundMark x1="44928" y1="71714" x2="44928" y2="72429"/>
                        <a14:backgroundMark x1="76232" y1="23714" x2="77246" y2="23714"/>
                      </a14:backgroundRemoval>
                    </a14:imgEffect>
                  </a14:imgLayer>
                </a14:imgProps>
              </a:ext>
              <a:ext uri="{28A0092B-C50C-407E-A947-70E740481C1C}">
                <a14:useLocalDpi xmlns:a14="http://schemas.microsoft.com/office/drawing/2010/main" val="0"/>
              </a:ext>
            </a:extLst>
          </a:blip>
          <a:srcRect/>
          <a:stretch>
            <a:fillRect/>
          </a:stretch>
        </p:blipFill>
        <p:spPr bwMode="auto">
          <a:xfrm>
            <a:off x="10861297" y="3937001"/>
            <a:ext cx="3073400" cy="3117943"/>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ADMIN\Desktop\Tai nguyen thiet ke tro choi\Bảng gỗ\6.jpg">
            <a:hlinkClick r:id="rId40" action="ppaction://hlinksldjump"/>
          </p:cNvPr>
          <p:cNvPicPr>
            <a:picLocks noChangeAspect="1" noChangeArrowheads="1"/>
          </p:cNvPicPr>
          <p:nvPr/>
        </p:nvPicPr>
        <p:blipFill>
          <a:blip r:embed="rId41">
            <a:extLst>
              <a:ext uri="{BEBA8EAE-BF5A-486C-A8C5-ECC9F3942E4B}">
                <a14:imgProps xmlns:a14="http://schemas.microsoft.com/office/drawing/2010/main">
                  <a14:imgLayer r:embed="rId42">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5045573" y="685800"/>
            <a:ext cx="1051432" cy="1125869"/>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ADMIN\Desktop\Tai nguyen thiet ke tro choi\Bảng gỗ\1.jpg">
            <a:hlinkClick r:id="rId43" action="ppaction://hlinksldjump"/>
          </p:cNvPr>
          <p:cNvPicPr>
            <a:picLocks noChangeAspect="1" noChangeArrowheads="1"/>
          </p:cNvPicPr>
          <p:nvPr/>
        </p:nvPicPr>
        <p:blipFill>
          <a:blip r:embed="rId44">
            <a:extLst>
              <a:ext uri="{BEBA8EAE-BF5A-486C-A8C5-ECC9F3942E4B}">
                <a14:imgProps xmlns:a14="http://schemas.microsoft.com/office/drawing/2010/main">
                  <a14:imgLayer r:embed="rId4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48279" y="685800"/>
            <a:ext cx="1101655" cy="112586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ADMIN\Desktop\Tai nguyen thiet ke tro choi\Bảng gỗ\2.jpg">
            <a:hlinkClick r:id="rId46" action="ppaction://hlinksldjump"/>
          </p:cNvPr>
          <p:cNvPicPr>
            <a:picLocks noChangeAspect="1" noChangeArrowheads="1"/>
          </p:cNvPicPr>
          <p:nvPr/>
        </p:nvPicPr>
        <p:blipFill>
          <a:blip r:embed="rId47">
            <a:extLst>
              <a:ext uri="{BEBA8EAE-BF5A-486C-A8C5-ECC9F3942E4B}">
                <a14:imgProps xmlns:a14="http://schemas.microsoft.com/office/drawing/2010/main">
                  <a14:imgLayer r:embed="rId48">
                    <a14:imgEffect>
                      <a14:backgroundRemoval t="0" b="100000" l="0" r="99115"/>
                    </a14:imgEffect>
                  </a14:imgLayer>
                </a14:imgProps>
              </a:ext>
              <a:ext uri="{28A0092B-C50C-407E-A947-70E740481C1C}">
                <a14:useLocalDpi xmlns:a14="http://schemas.microsoft.com/office/drawing/2010/main" val="0"/>
              </a:ext>
            </a:extLst>
          </a:blip>
          <a:srcRect/>
          <a:stretch>
            <a:fillRect/>
          </a:stretch>
        </p:blipFill>
        <p:spPr bwMode="auto">
          <a:xfrm>
            <a:off x="1016000" y="720026"/>
            <a:ext cx="1041923" cy="1115687"/>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ADMIN\Desktop\Tai nguyen thiet ke tro choi\Bảng gỗ\3.jpg">
            <a:hlinkClick r:id="rId49" action="ppaction://hlinksldjump"/>
          </p:cNvPr>
          <p:cNvPicPr>
            <a:picLocks noChangeAspect="1" noChangeArrowheads="1"/>
          </p:cNvPicPr>
          <p:nvPr/>
        </p:nvPicPr>
        <p:blipFill>
          <a:blip r:embed="rId50">
            <a:extLst>
              <a:ext uri="{BEBA8EAE-BF5A-486C-A8C5-ECC9F3942E4B}">
                <a14:imgProps xmlns:a14="http://schemas.microsoft.com/office/drawing/2010/main">
                  <a14:imgLayer r:embed="rId51">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1992997" y="650339"/>
            <a:ext cx="1055004" cy="112969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Users\ADMIN\Desktop\Tai nguyen thiet ke tro choi\Bảng gỗ\4.jpg">
            <a:hlinkClick r:id="rId52" action="ppaction://hlinksldjump"/>
          </p:cNvPr>
          <p:cNvPicPr>
            <a:picLocks noChangeAspect="1" noChangeArrowheads="1"/>
          </p:cNvPicPr>
          <p:nvPr/>
        </p:nvPicPr>
        <p:blipFill>
          <a:blip r:embed="rId53">
            <a:extLst>
              <a:ext uri="{BEBA8EAE-BF5A-486C-A8C5-ECC9F3942E4B}">
                <a14:imgProps xmlns:a14="http://schemas.microsoft.com/office/drawing/2010/main">
                  <a14:imgLayer r:embed="rId54">
                    <a14:imgEffect>
                      <a14:backgroundRemoval t="0" b="97521" l="0" r="100000"/>
                    </a14:imgEffect>
                  </a14:imgLayer>
                </a14:imgProps>
              </a:ext>
              <a:ext uri="{28A0092B-C50C-407E-A947-70E740481C1C}">
                <a14:useLocalDpi xmlns:a14="http://schemas.microsoft.com/office/drawing/2010/main" val="0"/>
              </a:ext>
            </a:extLst>
          </a:blip>
          <a:srcRect/>
          <a:stretch>
            <a:fillRect/>
          </a:stretch>
        </p:blipFill>
        <p:spPr bwMode="auto">
          <a:xfrm>
            <a:off x="3058885" y="703761"/>
            <a:ext cx="1005115" cy="1076273"/>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C:\Users\ADMIN\Desktop\Tai nguyen thiet ke tro choi\Bảng gỗ\5.jpg">
            <a:hlinkClick r:id="rId55" action="ppaction://hlinksldjump"/>
          </p:cNvPr>
          <p:cNvPicPr>
            <a:picLocks noChangeAspect="1" noChangeArrowheads="1"/>
          </p:cNvPicPr>
          <p:nvPr/>
        </p:nvPicPr>
        <p:blipFill>
          <a:blip r:embed="rId56">
            <a:extLst>
              <a:ext uri="{BEBA8EAE-BF5A-486C-A8C5-ECC9F3942E4B}">
                <a14:imgProps xmlns:a14="http://schemas.microsoft.com/office/drawing/2010/main">
                  <a14:imgLayer r:embed="rId57">
                    <a14:imgEffect>
                      <a14:backgroundRemoval t="3306" b="97521" l="0" r="97345"/>
                    </a14:imgEffect>
                  </a14:imgLayer>
                </a14:imgProps>
              </a:ext>
              <a:ext uri="{28A0092B-C50C-407E-A947-70E740481C1C}">
                <a14:useLocalDpi xmlns:a14="http://schemas.microsoft.com/office/drawing/2010/main" val="0"/>
              </a:ext>
            </a:extLst>
          </a:blip>
          <a:srcRect/>
          <a:stretch>
            <a:fillRect/>
          </a:stretch>
        </p:blipFill>
        <p:spPr bwMode="auto">
          <a:xfrm>
            <a:off x="4074885" y="703762"/>
            <a:ext cx="1005115" cy="10762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151861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2"/>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childTnLst>
                                </p:cTn>
                              </p:par>
                              <p:par>
                                <p:cTn id="7" presetID="32" presetClass="emph" presetSubtype="0" repeatCount="indefinite" fill="hold" nodeType="withEffect">
                                  <p:stCondLst>
                                    <p:cond delay="0"/>
                                  </p:stCondLst>
                                  <p:childTnLst>
                                    <p:animRot by="120000">
                                      <p:cBhvr>
                                        <p:cTn id="8" dur="100" fill="hold">
                                          <p:stCondLst>
                                            <p:cond delay="0"/>
                                          </p:stCondLst>
                                        </p:cTn>
                                        <p:tgtEl>
                                          <p:spTgt spid="61"/>
                                        </p:tgtEl>
                                        <p:attrNameLst>
                                          <p:attrName>r</p:attrName>
                                        </p:attrNameLst>
                                      </p:cBhvr>
                                    </p:animRot>
                                    <p:animRot by="-240000">
                                      <p:cBhvr>
                                        <p:cTn id="9" dur="200" fill="hold">
                                          <p:stCondLst>
                                            <p:cond delay="200"/>
                                          </p:stCondLst>
                                        </p:cTn>
                                        <p:tgtEl>
                                          <p:spTgt spid="61"/>
                                        </p:tgtEl>
                                        <p:attrNameLst>
                                          <p:attrName>r</p:attrName>
                                        </p:attrNameLst>
                                      </p:cBhvr>
                                    </p:animRot>
                                    <p:animRot by="240000">
                                      <p:cBhvr>
                                        <p:cTn id="10" dur="200" fill="hold">
                                          <p:stCondLst>
                                            <p:cond delay="400"/>
                                          </p:stCondLst>
                                        </p:cTn>
                                        <p:tgtEl>
                                          <p:spTgt spid="61"/>
                                        </p:tgtEl>
                                        <p:attrNameLst>
                                          <p:attrName>r</p:attrName>
                                        </p:attrNameLst>
                                      </p:cBhvr>
                                    </p:animRot>
                                    <p:animRot by="-240000">
                                      <p:cBhvr>
                                        <p:cTn id="11" dur="200" fill="hold">
                                          <p:stCondLst>
                                            <p:cond delay="600"/>
                                          </p:stCondLst>
                                        </p:cTn>
                                        <p:tgtEl>
                                          <p:spTgt spid="61"/>
                                        </p:tgtEl>
                                        <p:attrNameLst>
                                          <p:attrName>r</p:attrName>
                                        </p:attrNameLst>
                                      </p:cBhvr>
                                    </p:animRot>
                                    <p:animRot by="120000">
                                      <p:cBhvr>
                                        <p:cTn id="12" dur="200" fill="hold">
                                          <p:stCondLst>
                                            <p:cond delay="800"/>
                                          </p:stCondLst>
                                        </p:cTn>
                                        <p:tgtEl>
                                          <p:spTgt spid="61"/>
                                        </p:tgtEl>
                                        <p:attrNameLst>
                                          <p:attrName>r</p:attrName>
                                        </p:attrNameLst>
                                      </p:cBhvr>
                                    </p:animRot>
                                  </p:childTnLst>
                                </p:cTn>
                              </p:par>
                              <p:par>
                                <p:cTn id="13" presetID="63" presetClass="path" presetSubtype="0" repeatCount="indefinite" accel="50000" decel="50000" fill="hold" nodeType="withEffect">
                                  <p:stCondLst>
                                    <p:cond delay="0"/>
                                  </p:stCondLst>
                                  <p:childTnLst>
                                    <p:animMotion origin="layout" path="M -3.46945E-18 -1.97531E-6 L 1.15347 -0.01697 " pathEditMode="relative" rAng="0" ptsTypes="AA">
                                      <p:cBhvr>
                                        <p:cTn id="14" dur="15000" fill="hold"/>
                                        <p:tgtEl>
                                          <p:spTgt spid="61"/>
                                        </p:tgtEl>
                                        <p:attrNameLst>
                                          <p:attrName>ppt_x</p:attrName>
                                          <p:attrName>ppt_y</p:attrName>
                                        </p:attrNameLst>
                                      </p:cBhvr>
                                      <p:rCtr x="57674" y="-864"/>
                                    </p:animMotion>
                                  </p:childTnLst>
                                </p:cTn>
                              </p:par>
                              <p:par>
                                <p:cTn id="15" presetID="1" presetClass="exit" presetSubtype="0" fill="hold" nodeType="withEffect">
                                  <p:stCondLst>
                                    <p:cond delay="0"/>
                                  </p:stCondLst>
                                  <p:childTnLst>
                                    <p:set>
                                      <p:cBhvr>
                                        <p:cTn id="16" dur="1" fill="hold">
                                          <p:stCondLst>
                                            <p:cond delay="0"/>
                                          </p:stCondLst>
                                        </p:cTn>
                                        <p:tgtEl>
                                          <p:spTgt spid="62"/>
                                        </p:tgtEl>
                                        <p:attrNameLst>
                                          <p:attrName>style.visibility</p:attrName>
                                        </p:attrNameLst>
                                      </p:cBhvr>
                                      <p:to>
                                        <p:strVal val="hidden"/>
                                      </p:to>
                                    </p:set>
                                  </p:childTnLst>
                                </p:cTn>
                              </p:par>
                              <p:par>
                                <p:cTn id="17" presetID="1" presetClass="exit" presetSubtype="0" fill="hold" nodeType="withEffect">
                                  <p:stCondLst>
                                    <p:cond delay="0"/>
                                  </p:stCondLst>
                                  <p:childTnLst>
                                    <p:set>
                                      <p:cBhvr>
                                        <p:cTn id="18" dur="1" fill="hold">
                                          <p:stCondLst>
                                            <p:cond delay="0"/>
                                          </p:stCondLst>
                                        </p:cTn>
                                        <p:tgtEl>
                                          <p:spTgt spid="2054"/>
                                        </p:tgtEl>
                                        <p:attrNameLst>
                                          <p:attrName>style.visibility</p:attrName>
                                        </p:attrNameLst>
                                      </p:cBhvr>
                                      <p:to>
                                        <p:strVal val="hidden"/>
                                      </p:to>
                                    </p:set>
                                  </p:childTnLst>
                                </p:cTn>
                              </p:par>
                            </p:childTnLst>
                          </p:cTn>
                        </p:par>
                      </p:childTnLst>
                    </p:cTn>
                  </p:par>
                </p:childTnLst>
              </p:cTn>
              <p:nextCondLst>
                <p:cond evt="onClick" delay="0">
                  <p:tgtEl>
                    <p:spTgt spid="62"/>
                  </p:tgtEl>
                </p:cond>
              </p:nextCondLst>
            </p:seq>
            <p:seq concurrent="1" nextAc="seek">
              <p:cTn id="19" restart="whenNotActive" fill="hold" evtFilter="cancelBubble" nodeType="interactiveSeq">
                <p:stCondLst>
                  <p:cond evt="onClick" delay="0">
                    <p:tgtEl>
                      <p:spTgt spid="68"/>
                    </p:tgtEl>
                  </p:cond>
                </p:stCondLst>
                <p:endSync evt="end" delay="0">
                  <p:rtn val="all"/>
                </p:endSync>
                <p:childTnLst>
                  <p:par>
                    <p:cTn id="20" fill="hold">
                      <p:stCondLst>
                        <p:cond delay="0"/>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67"/>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66"/>
                                        </p:tgtEl>
                                        <p:attrNameLst>
                                          <p:attrName>style.visibility</p:attrName>
                                        </p:attrNameLst>
                                      </p:cBhvr>
                                      <p:to>
                                        <p:strVal val="visible"/>
                                      </p:to>
                                    </p:set>
                                  </p:childTnLst>
                                </p:cTn>
                              </p:par>
                              <p:par>
                                <p:cTn id="26" presetID="32" presetClass="emph" presetSubtype="0" repeatCount="indefinite" fill="hold" nodeType="withEffect">
                                  <p:stCondLst>
                                    <p:cond delay="0"/>
                                  </p:stCondLst>
                                  <p:childTnLst>
                                    <p:animRot by="120000">
                                      <p:cBhvr>
                                        <p:cTn id="27" dur="400" fill="hold">
                                          <p:stCondLst>
                                            <p:cond delay="0"/>
                                          </p:stCondLst>
                                        </p:cTn>
                                        <p:tgtEl>
                                          <p:spTgt spid="67"/>
                                        </p:tgtEl>
                                        <p:attrNameLst>
                                          <p:attrName>r</p:attrName>
                                        </p:attrNameLst>
                                      </p:cBhvr>
                                    </p:animRot>
                                    <p:animRot by="-240000">
                                      <p:cBhvr>
                                        <p:cTn id="28" dur="800" fill="hold">
                                          <p:stCondLst>
                                            <p:cond delay="800"/>
                                          </p:stCondLst>
                                        </p:cTn>
                                        <p:tgtEl>
                                          <p:spTgt spid="67"/>
                                        </p:tgtEl>
                                        <p:attrNameLst>
                                          <p:attrName>r</p:attrName>
                                        </p:attrNameLst>
                                      </p:cBhvr>
                                    </p:animRot>
                                    <p:animRot by="240000">
                                      <p:cBhvr>
                                        <p:cTn id="29" dur="800" fill="hold">
                                          <p:stCondLst>
                                            <p:cond delay="1600"/>
                                          </p:stCondLst>
                                        </p:cTn>
                                        <p:tgtEl>
                                          <p:spTgt spid="67"/>
                                        </p:tgtEl>
                                        <p:attrNameLst>
                                          <p:attrName>r</p:attrName>
                                        </p:attrNameLst>
                                      </p:cBhvr>
                                    </p:animRot>
                                    <p:animRot by="-240000">
                                      <p:cBhvr>
                                        <p:cTn id="30" dur="800" fill="hold">
                                          <p:stCondLst>
                                            <p:cond delay="2400"/>
                                          </p:stCondLst>
                                        </p:cTn>
                                        <p:tgtEl>
                                          <p:spTgt spid="67"/>
                                        </p:tgtEl>
                                        <p:attrNameLst>
                                          <p:attrName>r</p:attrName>
                                        </p:attrNameLst>
                                      </p:cBhvr>
                                    </p:animRot>
                                    <p:animRot by="120000">
                                      <p:cBhvr>
                                        <p:cTn id="31" dur="800" fill="hold">
                                          <p:stCondLst>
                                            <p:cond delay="3200"/>
                                          </p:stCondLst>
                                        </p:cTn>
                                        <p:tgtEl>
                                          <p:spTgt spid="67"/>
                                        </p:tgtEl>
                                        <p:attrNameLst>
                                          <p:attrName>r</p:attrName>
                                        </p:attrNameLst>
                                      </p:cBhvr>
                                    </p:animRot>
                                  </p:childTnLst>
                                </p:cTn>
                              </p:par>
                              <p:par>
                                <p:cTn id="32" presetID="32" presetClass="emph" presetSubtype="0" repeatCount="indefinite" fill="hold" nodeType="withEffect">
                                  <p:stCondLst>
                                    <p:cond delay="0"/>
                                  </p:stCondLst>
                                  <p:childTnLst>
                                    <p:animRot by="120000">
                                      <p:cBhvr>
                                        <p:cTn id="33" dur="300" fill="hold">
                                          <p:stCondLst>
                                            <p:cond delay="0"/>
                                          </p:stCondLst>
                                        </p:cTn>
                                        <p:tgtEl>
                                          <p:spTgt spid="66"/>
                                        </p:tgtEl>
                                        <p:attrNameLst>
                                          <p:attrName>r</p:attrName>
                                        </p:attrNameLst>
                                      </p:cBhvr>
                                    </p:animRot>
                                    <p:animRot by="-240000">
                                      <p:cBhvr>
                                        <p:cTn id="34" dur="600" fill="hold">
                                          <p:stCondLst>
                                            <p:cond delay="600"/>
                                          </p:stCondLst>
                                        </p:cTn>
                                        <p:tgtEl>
                                          <p:spTgt spid="66"/>
                                        </p:tgtEl>
                                        <p:attrNameLst>
                                          <p:attrName>r</p:attrName>
                                        </p:attrNameLst>
                                      </p:cBhvr>
                                    </p:animRot>
                                    <p:animRot by="240000">
                                      <p:cBhvr>
                                        <p:cTn id="35" dur="600" fill="hold">
                                          <p:stCondLst>
                                            <p:cond delay="1200"/>
                                          </p:stCondLst>
                                        </p:cTn>
                                        <p:tgtEl>
                                          <p:spTgt spid="66"/>
                                        </p:tgtEl>
                                        <p:attrNameLst>
                                          <p:attrName>r</p:attrName>
                                        </p:attrNameLst>
                                      </p:cBhvr>
                                    </p:animRot>
                                    <p:animRot by="-240000">
                                      <p:cBhvr>
                                        <p:cTn id="36" dur="600" fill="hold">
                                          <p:stCondLst>
                                            <p:cond delay="1800"/>
                                          </p:stCondLst>
                                        </p:cTn>
                                        <p:tgtEl>
                                          <p:spTgt spid="66"/>
                                        </p:tgtEl>
                                        <p:attrNameLst>
                                          <p:attrName>r</p:attrName>
                                        </p:attrNameLst>
                                      </p:cBhvr>
                                    </p:animRot>
                                    <p:animRot by="120000">
                                      <p:cBhvr>
                                        <p:cTn id="37" dur="600" fill="hold">
                                          <p:stCondLst>
                                            <p:cond delay="2400"/>
                                          </p:stCondLst>
                                        </p:cTn>
                                        <p:tgtEl>
                                          <p:spTgt spid="66"/>
                                        </p:tgtEl>
                                        <p:attrNameLst>
                                          <p:attrName>r</p:attrName>
                                        </p:attrNameLst>
                                      </p:cBhvr>
                                    </p:animRot>
                                  </p:childTnLst>
                                </p:cTn>
                              </p:par>
                              <p:par>
                                <p:cTn id="38" presetID="1" presetClass="exit" presetSubtype="0" fill="hold" nodeType="withEffect">
                                  <p:stCondLst>
                                    <p:cond delay="0"/>
                                  </p:stCondLst>
                                  <p:childTnLst>
                                    <p:set>
                                      <p:cBhvr>
                                        <p:cTn id="39" dur="1" fill="hold">
                                          <p:stCondLst>
                                            <p:cond delay="0"/>
                                          </p:stCondLst>
                                        </p:cTn>
                                        <p:tgtEl>
                                          <p:spTgt spid="68"/>
                                        </p:tgtEl>
                                        <p:attrNameLst>
                                          <p:attrName>style.visibility</p:attrName>
                                        </p:attrNameLst>
                                      </p:cBhvr>
                                      <p:to>
                                        <p:strVal val="hidden"/>
                                      </p:to>
                                    </p:set>
                                  </p:childTnLst>
                                </p:cTn>
                              </p:par>
                              <p:par>
                                <p:cTn id="40" presetID="1" presetClass="exit" presetSubtype="0" fill="hold" nodeType="withEffect">
                                  <p:stCondLst>
                                    <p:cond delay="0"/>
                                  </p:stCondLst>
                                  <p:childTnLst>
                                    <p:set>
                                      <p:cBhvr>
                                        <p:cTn id="41" dur="1" fill="hold">
                                          <p:stCondLst>
                                            <p:cond delay="0"/>
                                          </p:stCondLst>
                                        </p:cTn>
                                        <p:tgtEl>
                                          <p:spTgt spid="2052"/>
                                        </p:tgtEl>
                                        <p:attrNameLst>
                                          <p:attrName>style.visibility</p:attrName>
                                        </p:attrNameLst>
                                      </p:cBhvr>
                                      <p:to>
                                        <p:strVal val="hidden"/>
                                      </p:to>
                                    </p:set>
                                  </p:childTnLst>
                                </p:cTn>
                              </p:par>
                            </p:childTnLst>
                          </p:cTn>
                        </p:par>
                      </p:childTnLst>
                    </p:cTn>
                  </p:par>
                </p:childTnLst>
              </p:cTn>
              <p:nextCondLst>
                <p:cond evt="onClick" delay="0">
                  <p:tgtEl>
                    <p:spTgt spid="68"/>
                  </p:tgtEl>
                </p:cond>
              </p:nextCondLst>
            </p:seq>
            <p:seq concurrent="1" nextAc="seek">
              <p:cTn id="42" restart="whenNotActive" fill="hold" evtFilter="cancelBubble" nodeType="interactiveSeq">
                <p:stCondLst>
                  <p:cond evt="onClick" delay="0">
                    <p:tgtEl>
                      <p:spTgt spid="71"/>
                    </p:tgtEl>
                  </p:cond>
                </p:stCondLst>
                <p:endSync evt="end" delay="0">
                  <p:rtn val="all"/>
                </p:endSync>
                <p:childTnLst>
                  <p:par>
                    <p:cTn id="43" fill="hold">
                      <p:stCondLst>
                        <p:cond delay="0"/>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70"/>
                                        </p:tgtEl>
                                        <p:attrNameLst>
                                          <p:attrName>style.visibility</p:attrName>
                                        </p:attrNameLst>
                                      </p:cBhvr>
                                      <p:to>
                                        <p:strVal val="visible"/>
                                      </p:to>
                                    </p:set>
                                  </p:childTnLst>
                                </p:cTn>
                              </p:par>
                              <p:par>
                                <p:cTn id="47" presetID="32" presetClass="emph" presetSubtype="0" repeatCount="indefinite" fill="hold" nodeType="withEffect">
                                  <p:stCondLst>
                                    <p:cond delay="0"/>
                                  </p:stCondLst>
                                  <p:childTnLst>
                                    <p:animRot by="120000">
                                      <p:cBhvr>
                                        <p:cTn id="48" dur="500" fill="hold">
                                          <p:stCondLst>
                                            <p:cond delay="0"/>
                                          </p:stCondLst>
                                        </p:cTn>
                                        <p:tgtEl>
                                          <p:spTgt spid="70"/>
                                        </p:tgtEl>
                                        <p:attrNameLst>
                                          <p:attrName>r</p:attrName>
                                        </p:attrNameLst>
                                      </p:cBhvr>
                                    </p:animRot>
                                    <p:animRot by="-240000">
                                      <p:cBhvr>
                                        <p:cTn id="49" dur="1000" fill="hold">
                                          <p:stCondLst>
                                            <p:cond delay="1000"/>
                                          </p:stCondLst>
                                        </p:cTn>
                                        <p:tgtEl>
                                          <p:spTgt spid="70"/>
                                        </p:tgtEl>
                                        <p:attrNameLst>
                                          <p:attrName>r</p:attrName>
                                        </p:attrNameLst>
                                      </p:cBhvr>
                                    </p:animRot>
                                    <p:animRot by="240000">
                                      <p:cBhvr>
                                        <p:cTn id="50" dur="1000" fill="hold">
                                          <p:stCondLst>
                                            <p:cond delay="2000"/>
                                          </p:stCondLst>
                                        </p:cTn>
                                        <p:tgtEl>
                                          <p:spTgt spid="70"/>
                                        </p:tgtEl>
                                        <p:attrNameLst>
                                          <p:attrName>r</p:attrName>
                                        </p:attrNameLst>
                                      </p:cBhvr>
                                    </p:animRot>
                                    <p:animRot by="-240000">
                                      <p:cBhvr>
                                        <p:cTn id="51" dur="1000" fill="hold">
                                          <p:stCondLst>
                                            <p:cond delay="3000"/>
                                          </p:stCondLst>
                                        </p:cTn>
                                        <p:tgtEl>
                                          <p:spTgt spid="70"/>
                                        </p:tgtEl>
                                        <p:attrNameLst>
                                          <p:attrName>r</p:attrName>
                                        </p:attrNameLst>
                                      </p:cBhvr>
                                    </p:animRot>
                                    <p:animRot by="120000">
                                      <p:cBhvr>
                                        <p:cTn id="52" dur="1000" fill="hold">
                                          <p:stCondLst>
                                            <p:cond delay="4000"/>
                                          </p:stCondLst>
                                        </p:cTn>
                                        <p:tgtEl>
                                          <p:spTgt spid="70"/>
                                        </p:tgtEl>
                                        <p:attrNameLst>
                                          <p:attrName>r</p:attrName>
                                        </p:attrNameLst>
                                      </p:cBhvr>
                                    </p:animRot>
                                  </p:childTnLst>
                                </p:cTn>
                              </p:par>
                              <p:par>
                                <p:cTn id="53" presetID="1" presetClass="exit" presetSubtype="0" fill="hold" nodeType="withEffect">
                                  <p:stCondLst>
                                    <p:cond delay="0"/>
                                  </p:stCondLst>
                                  <p:childTnLst>
                                    <p:set>
                                      <p:cBhvr>
                                        <p:cTn id="54" dur="1" fill="hold">
                                          <p:stCondLst>
                                            <p:cond delay="0"/>
                                          </p:stCondLst>
                                        </p:cTn>
                                        <p:tgtEl>
                                          <p:spTgt spid="71"/>
                                        </p:tgtEl>
                                        <p:attrNameLst>
                                          <p:attrName>style.visibility</p:attrName>
                                        </p:attrNameLst>
                                      </p:cBhvr>
                                      <p:to>
                                        <p:strVal val="hidden"/>
                                      </p:to>
                                    </p:set>
                                  </p:childTnLst>
                                </p:cTn>
                              </p:par>
                              <p:par>
                                <p:cTn id="55" presetID="1" presetClass="exit" presetSubtype="0" fill="hold" nodeType="withEffect">
                                  <p:stCondLst>
                                    <p:cond delay="0"/>
                                  </p:stCondLst>
                                  <p:childTnLst>
                                    <p:set>
                                      <p:cBhvr>
                                        <p:cTn id="56" dur="1" fill="hold">
                                          <p:stCondLst>
                                            <p:cond delay="0"/>
                                          </p:stCondLst>
                                        </p:cTn>
                                        <p:tgtEl>
                                          <p:spTgt spid="2051"/>
                                        </p:tgtEl>
                                        <p:attrNameLst>
                                          <p:attrName>style.visibility</p:attrName>
                                        </p:attrNameLst>
                                      </p:cBhvr>
                                      <p:to>
                                        <p:strVal val="hidden"/>
                                      </p:to>
                                    </p:set>
                                  </p:childTnLst>
                                </p:cTn>
                              </p:par>
                            </p:childTnLst>
                          </p:cTn>
                        </p:par>
                      </p:childTnLst>
                    </p:cTn>
                  </p:par>
                </p:childTnLst>
              </p:cTn>
              <p:nextCondLst>
                <p:cond evt="onClick" delay="0">
                  <p:tgtEl>
                    <p:spTgt spid="71"/>
                  </p:tgtEl>
                </p:cond>
              </p:nextCondLst>
            </p:seq>
            <p:seq concurrent="1" nextAc="seek">
              <p:cTn id="57" restart="whenNotActive" fill="hold" evtFilter="cancelBubble" nodeType="interactiveSeq">
                <p:stCondLst>
                  <p:cond evt="onClick" delay="0">
                    <p:tgtEl>
                      <p:spTgt spid="73"/>
                    </p:tgtEl>
                  </p:cond>
                </p:stCondLst>
                <p:endSync evt="end" delay="0">
                  <p:rtn val="all"/>
                </p:endSync>
                <p:childTnLst>
                  <p:par>
                    <p:cTn id="58" fill="hold">
                      <p:stCondLst>
                        <p:cond delay="0"/>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0"/>
                                          </p:stCondLst>
                                        </p:cTn>
                                        <p:tgtEl>
                                          <p:spTgt spid="72"/>
                                        </p:tgtEl>
                                        <p:attrNameLst>
                                          <p:attrName>style.visibility</p:attrName>
                                        </p:attrNameLst>
                                      </p:cBhvr>
                                      <p:to>
                                        <p:strVal val="visible"/>
                                      </p:to>
                                    </p:set>
                                  </p:childTnLst>
                                </p:cTn>
                              </p:par>
                              <p:par>
                                <p:cTn id="62" presetID="32" presetClass="emph" presetSubtype="0" repeatCount="indefinite" fill="hold" nodeType="withEffect">
                                  <p:stCondLst>
                                    <p:cond delay="0"/>
                                  </p:stCondLst>
                                  <p:childTnLst>
                                    <p:animRot by="120000">
                                      <p:cBhvr>
                                        <p:cTn id="63" dur="200" fill="hold">
                                          <p:stCondLst>
                                            <p:cond delay="0"/>
                                          </p:stCondLst>
                                        </p:cTn>
                                        <p:tgtEl>
                                          <p:spTgt spid="72"/>
                                        </p:tgtEl>
                                        <p:attrNameLst>
                                          <p:attrName>r</p:attrName>
                                        </p:attrNameLst>
                                      </p:cBhvr>
                                    </p:animRot>
                                    <p:animRot by="-240000">
                                      <p:cBhvr>
                                        <p:cTn id="64" dur="400" fill="hold">
                                          <p:stCondLst>
                                            <p:cond delay="400"/>
                                          </p:stCondLst>
                                        </p:cTn>
                                        <p:tgtEl>
                                          <p:spTgt spid="72"/>
                                        </p:tgtEl>
                                        <p:attrNameLst>
                                          <p:attrName>r</p:attrName>
                                        </p:attrNameLst>
                                      </p:cBhvr>
                                    </p:animRot>
                                    <p:animRot by="240000">
                                      <p:cBhvr>
                                        <p:cTn id="65" dur="400" fill="hold">
                                          <p:stCondLst>
                                            <p:cond delay="800"/>
                                          </p:stCondLst>
                                        </p:cTn>
                                        <p:tgtEl>
                                          <p:spTgt spid="72"/>
                                        </p:tgtEl>
                                        <p:attrNameLst>
                                          <p:attrName>r</p:attrName>
                                        </p:attrNameLst>
                                      </p:cBhvr>
                                    </p:animRot>
                                    <p:animRot by="-240000">
                                      <p:cBhvr>
                                        <p:cTn id="66" dur="400" fill="hold">
                                          <p:stCondLst>
                                            <p:cond delay="1200"/>
                                          </p:stCondLst>
                                        </p:cTn>
                                        <p:tgtEl>
                                          <p:spTgt spid="72"/>
                                        </p:tgtEl>
                                        <p:attrNameLst>
                                          <p:attrName>r</p:attrName>
                                        </p:attrNameLst>
                                      </p:cBhvr>
                                    </p:animRot>
                                    <p:animRot by="120000">
                                      <p:cBhvr>
                                        <p:cTn id="67" dur="400" fill="hold">
                                          <p:stCondLst>
                                            <p:cond delay="1600"/>
                                          </p:stCondLst>
                                        </p:cTn>
                                        <p:tgtEl>
                                          <p:spTgt spid="72"/>
                                        </p:tgtEl>
                                        <p:attrNameLst>
                                          <p:attrName>r</p:attrName>
                                        </p:attrNameLst>
                                      </p:cBhvr>
                                    </p:animRot>
                                  </p:childTnLst>
                                </p:cTn>
                              </p:par>
                              <p:par>
                                <p:cTn id="68" presetID="1" presetClass="exit" presetSubtype="0" fill="hold" nodeType="withEffect">
                                  <p:stCondLst>
                                    <p:cond delay="0"/>
                                  </p:stCondLst>
                                  <p:childTnLst>
                                    <p:set>
                                      <p:cBhvr>
                                        <p:cTn id="69" dur="1" fill="hold">
                                          <p:stCondLst>
                                            <p:cond delay="0"/>
                                          </p:stCondLst>
                                        </p:cTn>
                                        <p:tgtEl>
                                          <p:spTgt spid="73"/>
                                        </p:tgtEl>
                                        <p:attrNameLst>
                                          <p:attrName>style.visibility</p:attrName>
                                        </p:attrNameLst>
                                      </p:cBhvr>
                                      <p:to>
                                        <p:strVal val="hidden"/>
                                      </p:to>
                                    </p:set>
                                  </p:childTnLst>
                                </p:cTn>
                              </p:par>
                              <p:par>
                                <p:cTn id="70" presetID="1" presetClass="exit" presetSubtype="0" fill="hold" nodeType="withEffect">
                                  <p:stCondLst>
                                    <p:cond delay="0"/>
                                  </p:stCondLst>
                                  <p:childTnLst>
                                    <p:set>
                                      <p:cBhvr>
                                        <p:cTn id="71" dur="1" fill="hold">
                                          <p:stCondLst>
                                            <p:cond delay="0"/>
                                          </p:stCondLst>
                                        </p:cTn>
                                        <p:tgtEl>
                                          <p:spTgt spid="2055"/>
                                        </p:tgtEl>
                                        <p:attrNameLst>
                                          <p:attrName>style.visibility</p:attrName>
                                        </p:attrNameLst>
                                      </p:cBhvr>
                                      <p:to>
                                        <p:strVal val="hidden"/>
                                      </p:to>
                                    </p:set>
                                  </p:childTnLst>
                                </p:cTn>
                              </p:par>
                            </p:childTnLst>
                          </p:cTn>
                        </p:par>
                      </p:childTnLst>
                    </p:cTn>
                  </p:par>
                </p:childTnLst>
              </p:cTn>
              <p:nextCondLst>
                <p:cond evt="onClick" delay="0">
                  <p:tgtEl>
                    <p:spTgt spid="73"/>
                  </p:tgtEl>
                </p:cond>
              </p:nextCondLst>
            </p:seq>
            <p:seq concurrent="1" nextAc="seek">
              <p:cTn id="72" restart="whenNotActive" fill="hold" evtFilter="cancelBubble" nodeType="interactiveSeq">
                <p:stCondLst>
                  <p:cond evt="onClick" delay="0">
                    <p:tgtEl>
                      <p:spTgt spid="75"/>
                    </p:tgtEl>
                  </p:cond>
                </p:stCondLst>
                <p:endSync evt="end" delay="0">
                  <p:rtn val="all"/>
                </p:endSync>
                <p:childTnLst>
                  <p:par>
                    <p:cTn id="73" fill="hold">
                      <p:stCondLst>
                        <p:cond delay="0"/>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74"/>
                                        </p:tgtEl>
                                        <p:attrNameLst>
                                          <p:attrName>style.visibility</p:attrName>
                                        </p:attrNameLst>
                                      </p:cBhvr>
                                      <p:to>
                                        <p:strVal val="visible"/>
                                      </p:to>
                                    </p:set>
                                  </p:childTnLst>
                                </p:cTn>
                              </p:par>
                              <p:par>
                                <p:cTn id="77" presetID="32" presetClass="emph" presetSubtype="0" repeatCount="indefinite" fill="hold" nodeType="withEffect">
                                  <p:stCondLst>
                                    <p:cond delay="0"/>
                                  </p:stCondLst>
                                  <p:childTnLst>
                                    <p:animRot by="120000">
                                      <p:cBhvr>
                                        <p:cTn id="78" dur="200" fill="hold">
                                          <p:stCondLst>
                                            <p:cond delay="0"/>
                                          </p:stCondLst>
                                        </p:cTn>
                                        <p:tgtEl>
                                          <p:spTgt spid="74"/>
                                        </p:tgtEl>
                                        <p:attrNameLst>
                                          <p:attrName>r</p:attrName>
                                        </p:attrNameLst>
                                      </p:cBhvr>
                                    </p:animRot>
                                    <p:animRot by="-240000">
                                      <p:cBhvr>
                                        <p:cTn id="79" dur="400" fill="hold">
                                          <p:stCondLst>
                                            <p:cond delay="400"/>
                                          </p:stCondLst>
                                        </p:cTn>
                                        <p:tgtEl>
                                          <p:spTgt spid="74"/>
                                        </p:tgtEl>
                                        <p:attrNameLst>
                                          <p:attrName>r</p:attrName>
                                        </p:attrNameLst>
                                      </p:cBhvr>
                                    </p:animRot>
                                    <p:animRot by="240000">
                                      <p:cBhvr>
                                        <p:cTn id="80" dur="400" fill="hold">
                                          <p:stCondLst>
                                            <p:cond delay="800"/>
                                          </p:stCondLst>
                                        </p:cTn>
                                        <p:tgtEl>
                                          <p:spTgt spid="74"/>
                                        </p:tgtEl>
                                        <p:attrNameLst>
                                          <p:attrName>r</p:attrName>
                                        </p:attrNameLst>
                                      </p:cBhvr>
                                    </p:animRot>
                                    <p:animRot by="-240000">
                                      <p:cBhvr>
                                        <p:cTn id="81" dur="400" fill="hold">
                                          <p:stCondLst>
                                            <p:cond delay="1200"/>
                                          </p:stCondLst>
                                        </p:cTn>
                                        <p:tgtEl>
                                          <p:spTgt spid="74"/>
                                        </p:tgtEl>
                                        <p:attrNameLst>
                                          <p:attrName>r</p:attrName>
                                        </p:attrNameLst>
                                      </p:cBhvr>
                                    </p:animRot>
                                    <p:animRot by="120000">
                                      <p:cBhvr>
                                        <p:cTn id="82" dur="400" fill="hold">
                                          <p:stCondLst>
                                            <p:cond delay="1600"/>
                                          </p:stCondLst>
                                        </p:cTn>
                                        <p:tgtEl>
                                          <p:spTgt spid="74"/>
                                        </p:tgtEl>
                                        <p:attrNameLst>
                                          <p:attrName>r</p:attrName>
                                        </p:attrNameLst>
                                      </p:cBhvr>
                                    </p:animRot>
                                  </p:childTnLst>
                                </p:cTn>
                              </p:par>
                              <p:par>
                                <p:cTn id="83" presetID="35" presetClass="path" presetSubtype="0" repeatCount="indefinite" accel="50000" decel="50000" fill="hold" nodeType="withEffect">
                                  <p:stCondLst>
                                    <p:cond delay="0"/>
                                  </p:stCondLst>
                                  <p:childTnLst>
                                    <p:animMotion origin="layout" path="M -4.16667E-6 4.81481E-6 L -1.21093 0.04814 " pathEditMode="relative" rAng="0" ptsTypes="AA">
                                      <p:cBhvr>
                                        <p:cTn id="84" dur="35000" fill="hold"/>
                                        <p:tgtEl>
                                          <p:spTgt spid="74"/>
                                        </p:tgtEl>
                                        <p:attrNameLst>
                                          <p:attrName>ppt_x</p:attrName>
                                          <p:attrName>ppt_y</p:attrName>
                                        </p:attrNameLst>
                                      </p:cBhvr>
                                      <p:rCtr x="-60556" y="2407"/>
                                    </p:animMotion>
                                  </p:childTnLst>
                                </p:cTn>
                              </p:par>
                              <p:par>
                                <p:cTn id="85" presetID="1" presetClass="entr" presetSubtype="0" fill="hold" nodeType="withEffect">
                                  <p:stCondLst>
                                    <p:cond delay="0"/>
                                  </p:stCondLst>
                                  <p:childTnLst>
                                    <p:set>
                                      <p:cBhvr>
                                        <p:cTn id="86" dur="1" fill="hold">
                                          <p:stCondLst>
                                            <p:cond delay="0"/>
                                          </p:stCondLst>
                                        </p:cTn>
                                        <p:tgtEl>
                                          <p:spTgt spid="76"/>
                                        </p:tgtEl>
                                        <p:attrNameLst>
                                          <p:attrName>style.visibility</p:attrName>
                                        </p:attrNameLst>
                                      </p:cBhvr>
                                      <p:to>
                                        <p:strVal val="visible"/>
                                      </p:to>
                                    </p:set>
                                  </p:childTnLst>
                                </p:cTn>
                              </p:par>
                              <p:par>
                                <p:cTn id="87" presetID="32" presetClass="emph" presetSubtype="0" repeatCount="indefinite" fill="hold" nodeType="withEffect">
                                  <p:stCondLst>
                                    <p:cond delay="0"/>
                                  </p:stCondLst>
                                  <p:childTnLst>
                                    <p:animRot by="120000">
                                      <p:cBhvr>
                                        <p:cTn id="88" dur="200" fill="hold">
                                          <p:stCondLst>
                                            <p:cond delay="0"/>
                                          </p:stCondLst>
                                        </p:cTn>
                                        <p:tgtEl>
                                          <p:spTgt spid="76"/>
                                        </p:tgtEl>
                                        <p:attrNameLst>
                                          <p:attrName>r</p:attrName>
                                        </p:attrNameLst>
                                      </p:cBhvr>
                                    </p:animRot>
                                    <p:animRot by="-240000">
                                      <p:cBhvr>
                                        <p:cTn id="89" dur="400" fill="hold">
                                          <p:stCondLst>
                                            <p:cond delay="400"/>
                                          </p:stCondLst>
                                        </p:cTn>
                                        <p:tgtEl>
                                          <p:spTgt spid="76"/>
                                        </p:tgtEl>
                                        <p:attrNameLst>
                                          <p:attrName>r</p:attrName>
                                        </p:attrNameLst>
                                      </p:cBhvr>
                                    </p:animRot>
                                    <p:animRot by="240000">
                                      <p:cBhvr>
                                        <p:cTn id="90" dur="400" fill="hold">
                                          <p:stCondLst>
                                            <p:cond delay="800"/>
                                          </p:stCondLst>
                                        </p:cTn>
                                        <p:tgtEl>
                                          <p:spTgt spid="76"/>
                                        </p:tgtEl>
                                        <p:attrNameLst>
                                          <p:attrName>r</p:attrName>
                                        </p:attrNameLst>
                                      </p:cBhvr>
                                    </p:animRot>
                                    <p:animRot by="-240000">
                                      <p:cBhvr>
                                        <p:cTn id="91" dur="400" fill="hold">
                                          <p:stCondLst>
                                            <p:cond delay="1200"/>
                                          </p:stCondLst>
                                        </p:cTn>
                                        <p:tgtEl>
                                          <p:spTgt spid="76"/>
                                        </p:tgtEl>
                                        <p:attrNameLst>
                                          <p:attrName>r</p:attrName>
                                        </p:attrNameLst>
                                      </p:cBhvr>
                                    </p:animRot>
                                    <p:animRot by="120000">
                                      <p:cBhvr>
                                        <p:cTn id="92" dur="400" fill="hold">
                                          <p:stCondLst>
                                            <p:cond delay="1600"/>
                                          </p:stCondLst>
                                        </p:cTn>
                                        <p:tgtEl>
                                          <p:spTgt spid="76"/>
                                        </p:tgtEl>
                                        <p:attrNameLst>
                                          <p:attrName>r</p:attrName>
                                        </p:attrNameLst>
                                      </p:cBhvr>
                                    </p:animRot>
                                  </p:childTnLst>
                                </p:cTn>
                              </p:par>
                              <p:par>
                                <p:cTn id="93" presetID="35" presetClass="path" presetSubtype="0" repeatCount="indefinite" accel="50000" decel="50000" fill="hold" nodeType="withEffect">
                                  <p:stCondLst>
                                    <p:cond delay="0"/>
                                  </p:stCondLst>
                                  <p:childTnLst>
                                    <p:animMotion origin="layout" path="M -1.38889E-6 -1.11214E-7 L 1.1908 -0.01483 " pathEditMode="relative" rAng="0" ptsTypes="AA">
                                      <p:cBhvr>
                                        <p:cTn id="94" dur="32000" fill="hold"/>
                                        <p:tgtEl>
                                          <p:spTgt spid="76"/>
                                        </p:tgtEl>
                                        <p:attrNameLst>
                                          <p:attrName>ppt_x</p:attrName>
                                          <p:attrName>ppt_y</p:attrName>
                                        </p:attrNameLst>
                                      </p:cBhvr>
                                      <p:rCtr x="59531" y="-741"/>
                                    </p:animMotion>
                                  </p:childTnLst>
                                </p:cTn>
                              </p:par>
                              <p:par>
                                <p:cTn id="95" presetID="1" presetClass="exit" presetSubtype="0" fill="hold" nodeType="withEffect">
                                  <p:stCondLst>
                                    <p:cond delay="0"/>
                                  </p:stCondLst>
                                  <p:childTnLst>
                                    <p:set>
                                      <p:cBhvr>
                                        <p:cTn id="96" dur="1" fill="hold">
                                          <p:stCondLst>
                                            <p:cond delay="0"/>
                                          </p:stCondLst>
                                        </p:cTn>
                                        <p:tgtEl>
                                          <p:spTgt spid="75"/>
                                        </p:tgtEl>
                                        <p:attrNameLst>
                                          <p:attrName>style.visibility</p:attrName>
                                        </p:attrNameLst>
                                      </p:cBhvr>
                                      <p:to>
                                        <p:strVal val="hidden"/>
                                      </p:to>
                                    </p:set>
                                  </p:childTnLst>
                                </p:cTn>
                              </p:par>
                              <p:par>
                                <p:cTn id="97" presetID="1" presetClass="exit" presetSubtype="0" fill="hold" nodeType="withEffect">
                                  <p:stCondLst>
                                    <p:cond delay="0"/>
                                  </p:stCondLst>
                                  <p:childTnLst>
                                    <p:set>
                                      <p:cBhvr>
                                        <p:cTn id="98" dur="1" fill="hold">
                                          <p:stCondLst>
                                            <p:cond delay="0"/>
                                          </p:stCondLst>
                                        </p:cTn>
                                        <p:tgtEl>
                                          <p:spTgt spid="2053"/>
                                        </p:tgtEl>
                                        <p:attrNameLst>
                                          <p:attrName>style.visibility</p:attrName>
                                        </p:attrNameLst>
                                      </p:cBhvr>
                                      <p:to>
                                        <p:strVal val="hidden"/>
                                      </p:to>
                                    </p:set>
                                  </p:childTnLst>
                                </p:cTn>
                              </p:par>
                            </p:childTnLst>
                          </p:cTn>
                        </p:par>
                      </p:childTnLst>
                    </p:cTn>
                  </p:par>
                </p:childTnLst>
              </p:cTn>
              <p:nextCondLst>
                <p:cond evt="onClick" delay="0">
                  <p:tgtEl>
                    <p:spTgt spid="75"/>
                  </p:tgtEl>
                </p:cond>
              </p:nextCondLst>
            </p:seq>
            <p:seq concurrent="1" nextAc="seek">
              <p:cTn id="99" restart="whenNotActive" fill="hold" evtFilter="cancelBubble" nodeType="interactiveSeq">
                <p:stCondLst>
                  <p:cond evt="onClick" delay="0">
                    <p:tgtEl>
                      <p:spTgt spid="77"/>
                    </p:tgtEl>
                  </p:cond>
                </p:stCondLst>
                <p:endSync evt="end" delay="0">
                  <p:rtn val="all"/>
                </p:endSync>
                <p:childTnLst>
                  <p:par>
                    <p:cTn id="100" fill="hold">
                      <p:stCondLst>
                        <p:cond delay="0"/>
                      </p:stCondLst>
                      <p:childTnLst>
                        <p:par>
                          <p:cTn id="101" fill="hold">
                            <p:stCondLst>
                              <p:cond delay="0"/>
                            </p:stCondLst>
                            <p:childTnLst>
                              <p:par>
                                <p:cTn id="102" presetID="1" presetClass="entr" presetSubtype="0" fill="hold" nodeType="clickEffect">
                                  <p:stCondLst>
                                    <p:cond delay="0"/>
                                  </p:stCondLst>
                                  <p:childTnLst>
                                    <p:set>
                                      <p:cBhvr>
                                        <p:cTn id="103" dur="1" fill="hold">
                                          <p:stCondLst>
                                            <p:cond delay="0"/>
                                          </p:stCondLst>
                                        </p:cTn>
                                        <p:tgtEl>
                                          <p:spTgt spid="78"/>
                                        </p:tgtEl>
                                        <p:attrNameLst>
                                          <p:attrName>style.visibility</p:attrName>
                                        </p:attrNameLst>
                                      </p:cBhvr>
                                      <p:to>
                                        <p:strVal val="visible"/>
                                      </p:to>
                                    </p:set>
                                  </p:childTnLst>
                                </p:cTn>
                              </p:par>
                              <p:par>
                                <p:cTn id="104" presetID="32" presetClass="emph" presetSubtype="0" repeatCount="indefinite" fill="hold" nodeType="withEffect">
                                  <p:stCondLst>
                                    <p:cond delay="0"/>
                                  </p:stCondLst>
                                  <p:childTnLst>
                                    <p:animRot by="120000">
                                      <p:cBhvr>
                                        <p:cTn id="105" dur="200" fill="hold">
                                          <p:stCondLst>
                                            <p:cond delay="0"/>
                                          </p:stCondLst>
                                        </p:cTn>
                                        <p:tgtEl>
                                          <p:spTgt spid="78"/>
                                        </p:tgtEl>
                                        <p:attrNameLst>
                                          <p:attrName>r</p:attrName>
                                        </p:attrNameLst>
                                      </p:cBhvr>
                                    </p:animRot>
                                    <p:animRot by="-240000">
                                      <p:cBhvr>
                                        <p:cTn id="106" dur="400" fill="hold">
                                          <p:stCondLst>
                                            <p:cond delay="400"/>
                                          </p:stCondLst>
                                        </p:cTn>
                                        <p:tgtEl>
                                          <p:spTgt spid="78"/>
                                        </p:tgtEl>
                                        <p:attrNameLst>
                                          <p:attrName>r</p:attrName>
                                        </p:attrNameLst>
                                      </p:cBhvr>
                                    </p:animRot>
                                    <p:animRot by="240000">
                                      <p:cBhvr>
                                        <p:cTn id="107" dur="400" fill="hold">
                                          <p:stCondLst>
                                            <p:cond delay="800"/>
                                          </p:stCondLst>
                                        </p:cTn>
                                        <p:tgtEl>
                                          <p:spTgt spid="78"/>
                                        </p:tgtEl>
                                        <p:attrNameLst>
                                          <p:attrName>r</p:attrName>
                                        </p:attrNameLst>
                                      </p:cBhvr>
                                    </p:animRot>
                                    <p:animRot by="-240000">
                                      <p:cBhvr>
                                        <p:cTn id="108" dur="400" fill="hold">
                                          <p:stCondLst>
                                            <p:cond delay="1200"/>
                                          </p:stCondLst>
                                        </p:cTn>
                                        <p:tgtEl>
                                          <p:spTgt spid="78"/>
                                        </p:tgtEl>
                                        <p:attrNameLst>
                                          <p:attrName>r</p:attrName>
                                        </p:attrNameLst>
                                      </p:cBhvr>
                                    </p:animRot>
                                    <p:animRot by="120000">
                                      <p:cBhvr>
                                        <p:cTn id="109" dur="400" fill="hold">
                                          <p:stCondLst>
                                            <p:cond delay="1600"/>
                                          </p:stCondLst>
                                        </p:cTn>
                                        <p:tgtEl>
                                          <p:spTgt spid="78"/>
                                        </p:tgtEl>
                                        <p:attrNameLst>
                                          <p:attrName>r</p:attrName>
                                        </p:attrNameLst>
                                      </p:cBhvr>
                                    </p:animRot>
                                  </p:childTnLst>
                                </p:cTn>
                              </p:par>
                              <p:par>
                                <p:cTn id="110" presetID="35" presetClass="path" presetSubtype="0" repeatCount="indefinite" accel="50000" decel="50000" fill="hold" nodeType="withEffect">
                                  <p:stCondLst>
                                    <p:cond delay="0"/>
                                  </p:stCondLst>
                                  <p:childTnLst>
                                    <p:animMotion origin="layout" path="M -2.77778E-7 2.86067E-6 L -1.19184 0.02471 " pathEditMode="relative" rAng="0" ptsTypes="AA">
                                      <p:cBhvr>
                                        <p:cTn id="111" dur="25000" fill="hold"/>
                                        <p:tgtEl>
                                          <p:spTgt spid="78"/>
                                        </p:tgtEl>
                                        <p:attrNameLst>
                                          <p:attrName>ppt_x</p:attrName>
                                          <p:attrName>ppt_y</p:attrName>
                                        </p:attrNameLst>
                                      </p:cBhvr>
                                      <p:rCtr x="-59601" y="1236"/>
                                    </p:animMotion>
                                  </p:childTnLst>
                                </p:cTn>
                              </p:par>
                              <p:par>
                                <p:cTn id="112" presetID="1" presetClass="exit" presetSubtype="0" fill="hold" nodeType="withEffect">
                                  <p:stCondLst>
                                    <p:cond delay="0"/>
                                  </p:stCondLst>
                                  <p:childTnLst>
                                    <p:set>
                                      <p:cBhvr>
                                        <p:cTn id="113" dur="1" fill="hold">
                                          <p:stCondLst>
                                            <p:cond delay="0"/>
                                          </p:stCondLst>
                                        </p:cTn>
                                        <p:tgtEl>
                                          <p:spTgt spid="77"/>
                                        </p:tgtEl>
                                        <p:attrNameLst>
                                          <p:attrName>style.visibility</p:attrName>
                                        </p:attrNameLst>
                                      </p:cBhvr>
                                      <p:to>
                                        <p:strVal val="hidden"/>
                                      </p:to>
                                    </p:set>
                                  </p:childTnLst>
                                </p:cTn>
                              </p:par>
                              <p:par>
                                <p:cTn id="114" presetID="1" presetClass="exit" presetSubtype="0" fill="hold" nodeType="withEffect">
                                  <p:stCondLst>
                                    <p:cond delay="0"/>
                                  </p:stCondLst>
                                  <p:childTnLst>
                                    <p:set>
                                      <p:cBhvr>
                                        <p:cTn id="115" dur="1" fill="hold">
                                          <p:stCondLst>
                                            <p:cond delay="0"/>
                                          </p:stCondLst>
                                        </p:cTn>
                                        <p:tgtEl>
                                          <p:spTgt spid="2050"/>
                                        </p:tgtEl>
                                        <p:attrNameLst>
                                          <p:attrName>style.visibility</p:attrName>
                                        </p:attrNameLst>
                                      </p:cBhvr>
                                      <p:to>
                                        <p:strVal val="hidden"/>
                                      </p:to>
                                    </p:set>
                                  </p:childTnLst>
                                </p:cTn>
                              </p:par>
                            </p:childTnLst>
                          </p:cTn>
                        </p:par>
                      </p:childTnLst>
                    </p:cTn>
                  </p:par>
                </p:childTnLst>
              </p:cTn>
              <p:nextCondLst>
                <p:cond evt="onClick" delay="0">
                  <p:tgtEl>
                    <p:spTgt spid="77"/>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Nong trai\8854787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9850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Tai nguyen thiet ke tro choi\Bảng gỗ\wooden-blank-sign-clipart-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1" y="-1752600"/>
            <a:ext cx="11379199" cy="48768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802606" y="1336022"/>
            <a:ext cx="8586787" cy="707886"/>
          </a:xfrm>
          <a:prstGeom prst="rect">
            <a:avLst/>
          </a:prstGeom>
          <a:noFill/>
        </p:spPr>
        <p:txBody>
          <a:bodyPr wrap="square" rtlCol="0">
            <a:spAutoFit/>
          </a:bodyPr>
          <a:lstStyle/>
          <a:p>
            <a:pPr algn="ctr"/>
            <a:r>
              <a:rPr lang="en-US" sz="4000" dirty="0" err="1" smtClean="0">
                <a:solidFill>
                  <a:schemeClr val="bg1"/>
                </a:solidFill>
              </a:rPr>
              <a:t>Sới</a:t>
            </a:r>
            <a:r>
              <a:rPr lang="en-US" sz="4000" dirty="0" smtClean="0">
                <a:solidFill>
                  <a:schemeClr val="bg1"/>
                </a:solidFill>
              </a:rPr>
              <a:t> </a:t>
            </a:r>
            <a:r>
              <a:rPr lang="en-US" sz="4000" dirty="0" err="1" smtClean="0">
                <a:solidFill>
                  <a:schemeClr val="bg1"/>
                </a:solidFill>
              </a:rPr>
              <a:t>vật</a:t>
            </a:r>
            <a:r>
              <a:rPr lang="en-US" sz="4000" dirty="0" smtClean="0">
                <a:solidFill>
                  <a:schemeClr val="bg1"/>
                </a:solidFill>
              </a:rPr>
              <a:t> </a:t>
            </a:r>
            <a:r>
              <a:rPr lang="en-US" sz="4000" dirty="0" err="1" smtClean="0">
                <a:solidFill>
                  <a:schemeClr val="bg1"/>
                </a:solidFill>
              </a:rPr>
              <a:t>có</a:t>
            </a:r>
            <a:r>
              <a:rPr lang="en-US" sz="4000" dirty="0" smtClean="0">
                <a:solidFill>
                  <a:schemeClr val="bg1"/>
                </a:solidFill>
              </a:rPr>
              <a:t> </a:t>
            </a:r>
            <a:r>
              <a:rPr lang="en-US" sz="4000" dirty="0" err="1" smtClean="0">
                <a:solidFill>
                  <a:schemeClr val="bg1"/>
                </a:solidFill>
              </a:rPr>
              <a:t>hình</a:t>
            </a:r>
            <a:r>
              <a:rPr lang="en-US" sz="4000" dirty="0" smtClean="0">
                <a:solidFill>
                  <a:schemeClr val="bg1"/>
                </a:solidFill>
              </a:rPr>
              <a:t> </a:t>
            </a:r>
            <a:r>
              <a:rPr lang="en-US" sz="4000" dirty="0" err="1" smtClean="0">
                <a:solidFill>
                  <a:schemeClr val="bg1"/>
                </a:solidFill>
              </a:rPr>
              <a:t>dáng</a:t>
            </a:r>
            <a:r>
              <a:rPr lang="en-US" sz="4000" dirty="0" smtClean="0">
                <a:solidFill>
                  <a:schemeClr val="bg1"/>
                </a:solidFill>
              </a:rPr>
              <a:t> </a:t>
            </a:r>
            <a:r>
              <a:rPr lang="en-US" sz="4000" dirty="0" err="1" smtClean="0">
                <a:solidFill>
                  <a:schemeClr val="bg1"/>
                </a:solidFill>
              </a:rPr>
              <a:t>như</a:t>
            </a:r>
            <a:r>
              <a:rPr lang="en-US" sz="4000" dirty="0" smtClean="0">
                <a:solidFill>
                  <a:schemeClr val="bg1"/>
                </a:solidFill>
              </a:rPr>
              <a:t> </a:t>
            </a:r>
            <a:r>
              <a:rPr lang="en-US" sz="4000" dirty="0" err="1" smtClean="0">
                <a:solidFill>
                  <a:schemeClr val="bg1"/>
                </a:solidFill>
              </a:rPr>
              <a:t>thế</a:t>
            </a:r>
            <a:r>
              <a:rPr lang="en-US" sz="4000" dirty="0" smtClean="0">
                <a:solidFill>
                  <a:schemeClr val="bg1"/>
                </a:solidFill>
              </a:rPr>
              <a:t> </a:t>
            </a:r>
            <a:r>
              <a:rPr lang="en-US" sz="4000" dirty="0" err="1" smtClean="0">
                <a:solidFill>
                  <a:schemeClr val="bg1"/>
                </a:solidFill>
              </a:rPr>
              <a:t>nào</a:t>
            </a:r>
            <a:r>
              <a:rPr lang="en-US" sz="4000" dirty="0" smtClean="0">
                <a:solidFill>
                  <a:schemeClr val="bg1"/>
                </a:solidFill>
              </a:rPr>
              <a:t>?</a:t>
            </a:r>
            <a:endParaRPr lang="en-US" sz="3733" b="1" dirty="0">
              <a:solidFill>
                <a:schemeClr val="bg1"/>
              </a:solidFill>
              <a:latin typeface="Arial" panose="020B0604020202020204" pitchFamily="34" charset="0"/>
              <a:cs typeface="Arial" panose="020B0604020202020204" pitchFamily="34" charset="0"/>
            </a:endParaRPr>
          </a:p>
        </p:txBody>
      </p:sp>
      <p:sp>
        <p:nvSpPr>
          <p:cNvPr id="5" name="TextBox 4"/>
          <p:cNvSpPr txBox="1"/>
          <p:nvPr/>
        </p:nvSpPr>
        <p:spPr>
          <a:xfrm>
            <a:off x="4656263" y="3553361"/>
            <a:ext cx="2207784" cy="707886"/>
          </a:xfrm>
          <a:prstGeom prst="rect">
            <a:avLst/>
          </a:prstGeom>
          <a:noFill/>
        </p:spPr>
        <p:txBody>
          <a:bodyPr wrap="none" rtlCol="0">
            <a:spAutoFit/>
          </a:bodyPr>
          <a:lstStyle/>
          <a:p>
            <a:r>
              <a:rPr lang="en-US" sz="4000" b="1" dirty="0" err="1" smtClean="0">
                <a:solidFill>
                  <a:srgbClr val="603BC9"/>
                </a:solidFill>
              </a:rPr>
              <a:t>Hình</a:t>
            </a:r>
            <a:r>
              <a:rPr lang="en-US" sz="4000" b="1" dirty="0" smtClean="0">
                <a:solidFill>
                  <a:srgbClr val="603BC9"/>
                </a:solidFill>
              </a:rPr>
              <a:t> </a:t>
            </a:r>
            <a:r>
              <a:rPr lang="en-US" sz="4000" b="1" dirty="0" err="1" smtClean="0">
                <a:solidFill>
                  <a:srgbClr val="603BC9"/>
                </a:solidFill>
              </a:rPr>
              <a:t>tròn</a:t>
            </a:r>
            <a:endParaRPr lang="en-US" sz="4000" b="1" dirty="0">
              <a:solidFill>
                <a:srgbClr val="603BC9"/>
              </a:solidFill>
            </a:endParaRPr>
          </a:p>
        </p:txBody>
      </p:sp>
      <p:pic>
        <p:nvPicPr>
          <p:cNvPr id="1028" name="Picture 4" descr="C:\Users\ADMIN\Desktop\Tai nguyen thiet ke tro choi\Bảng gỗ\1a.png">
            <a:hlinkClick r:id="rId4" action="ppaction://hlinksldjump"/>
          </p:cNvPr>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100000" l="0" r="100000">
                        <a14:foregroundMark x1="97063" y1="54909" x2="81607" y2="92727"/>
                        <a14:foregroundMark x1="80835" y1="78545" x2="24575" y2="78545"/>
                        <a14:foregroundMark x1="24266" y1="77455" x2="13447" y2="93818"/>
                      </a14:backgroundRemoval>
                    </a14:imgEffect>
                  </a14:imgLayer>
                </a14:imgProps>
              </a:ext>
              <a:ext uri="{28A0092B-C50C-407E-A947-70E740481C1C}">
                <a14:useLocalDpi xmlns:a14="http://schemas.microsoft.com/office/drawing/2010/main" val="0"/>
              </a:ext>
            </a:extLst>
          </a:blip>
          <a:srcRect/>
          <a:stretch>
            <a:fillRect/>
          </a:stretch>
        </p:blipFill>
        <p:spPr bwMode="auto">
          <a:xfrm>
            <a:off x="10053562" y="0"/>
            <a:ext cx="2133599" cy="9068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2915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wipe(down)">
                                      <p:cBhvr>
                                        <p:cTn id="7" dur="580">
                                          <p:stCondLst>
                                            <p:cond delay="0"/>
                                          </p:stCondLst>
                                        </p:cTn>
                                        <p:tgtEl>
                                          <p:spTgt spid="1027"/>
                                        </p:tgtEl>
                                      </p:cBhvr>
                                    </p:animEffect>
                                    <p:anim calcmode="lin" valueType="num">
                                      <p:cBhvr>
                                        <p:cTn id="8" dur="1822" tmFilter="0,0; 0.14,0.36; 0.43,0.73; 0.71,0.91; 1.0,1.0">
                                          <p:stCondLst>
                                            <p:cond delay="0"/>
                                          </p:stCondLst>
                                        </p:cTn>
                                        <p:tgtEl>
                                          <p:spTgt spid="102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2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2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2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27"/>
                                        </p:tgtEl>
                                        <p:attrNameLst>
                                          <p:attrName>ppt_y</p:attrName>
                                        </p:attrNameLst>
                                      </p:cBhvr>
                                      <p:tavLst>
                                        <p:tav tm="0" fmla="#ppt_y-sin(pi*$)/81">
                                          <p:val>
                                            <p:fltVal val="0"/>
                                          </p:val>
                                        </p:tav>
                                        <p:tav tm="100000">
                                          <p:val>
                                            <p:fltVal val="1"/>
                                          </p:val>
                                        </p:tav>
                                      </p:tavLst>
                                    </p:anim>
                                    <p:animScale>
                                      <p:cBhvr>
                                        <p:cTn id="13" dur="26">
                                          <p:stCondLst>
                                            <p:cond delay="650"/>
                                          </p:stCondLst>
                                        </p:cTn>
                                        <p:tgtEl>
                                          <p:spTgt spid="1027"/>
                                        </p:tgtEl>
                                      </p:cBhvr>
                                      <p:to x="100000" y="60000"/>
                                    </p:animScale>
                                    <p:animScale>
                                      <p:cBhvr>
                                        <p:cTn id="14" dur="166" decel="50000">
                                          <p:stCondLst>
                                            <p:cond delay="676"/>
                                          </p:stCondLst>
                                        </p:cTn>
                                        <p:tgtEl>
                                          <p:spTgt spid="1027"/>
                                        </p:tgtEl>
                                      </p:cBhvr>
                                      <p:to x="100000" y="100000"/>
                                    </p:animScale>
                                    <p:animScale>
                                      <p:cBhvr>
                                        <p:cTn id="15" dur="26">
                                          <p:stCondLst>
                                            <p:cond delay="1312"/>
                                          </p:stCondLst>
                                        </p:cTn>
                                        <p:tgtEl>
                                          <p:spTgt spid="1027"/>
                                        </p:tgtEl>
                                      </p:cBhvr>
                                      <p:to x="100000" y="80000"/>
                                    </p:animScale>
                                    <p:animScale>
                                      <p:cBhvr>
                                        <p:cTn id="16" dur="166" decel="50000">
                                          <p:stCondLst>
                                            <p:cond delay="1338"/>
                                          </p:stCondLst>
                                        </p:cTn>
                                        <p:tgtEl>
                                          <p:spTgt spid="1027"/>
                                        </p:tgtEl>
                                      </p:cBhvr>
                                      <p:to x="100000" y="100000"/>
                                    </p:animScale>
                                    <p:animScale>
                                      <p:cBhvr>
                                        <p:cTn id="17" dur="26">
                                          <p:stCondLst>
                                            <p:cond delay="1642"/>
                                          </p:stCondLst>
                                        </p:cTn>
                                        <p:tgtEl>
                                          <p:spTgt spid="1027"/>
                                        </p:tgtEl>
                                      </p:cBhvr>
                                      <p:to x="100000" y="90000"/>
                                    </p:animScale>
                                    <p:animScale>
                                      <p:cBhvr>
                                        <p:cTn id="18" dur="166" decel="50000">
                                          <p:stCondLst>
                                            <p:cond delay="1668"/>
                                          </p:stCondLst>
                                        </p:cTn>
                                        <p:tgtEl>
                                          <p:spTgt spid="1027"/>
                                        </p:tgtEl>
                                      </p:cBhvr>
                                      <p:to x="100000" y="100000"/>
                                    </p:animScale>
                                    <p:animScale>
                                      <p:cBhvr>
                                        <p:cTn id="19" dur="26">
                                          <p:stCondLst>
                                            <p:cond delay="1808"/>
                                          </p:stCondLst>
                                        </p:cTn>
                                        <p:tgtEl>
                                          <p:spTgt spid="1027"/>
                                        </p:tgtEl>
                                      </p:cBhvr>
                                      <p:to x="100000" y="95000"/>
                                    </p:animScale>
                                    <p:animScale>
                                      <p:cBhvr>
                                        <p:cTn id="20" dur="166" decel="50000">
                                          <p:stCondLst>
                                            <p:cond delay="1834"/>
                                          </p:stCondLst>
                                        </p:cTn>
                                        <p:tgtEl>
                                          <p:spTgt spid="1027"/>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80">
                                          <p:stCondLst>
                                            <p:cond delay="0"/>
                                          </p:stCondLst>
                                        </p:cTn>
                                        <p:tgtEl>
                                          <p:spTgt spid="7"/>
                                        </p:tgtEl>
                                      </p:cBhvr>
                                    </p:animEffect>
                                    <p:anim calcmode="lin" valueType="num">
                                      <p:cBhvr>
                                        <p:cTn id="24"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9" dur="26">
                                          <p:stCondLst>
                                            <p:cond delay="650"/>
                                          </p:stCondLst>
                                        </p:cTn>
                                        <p:tgtEl>
                                          <p:spTgt spid="7"/>
                                        </p:tgtEl>
                                      </p:cBhvr>
                                      <p:to x="100000" y="60000"/>
                                    </p:animScale>
                                    <p:animScale>
                                      <p:cBhvr>
                                        <p:cTn id="30" dur="166" decel="50000">
                                          <p:stCondLst>
                                            <p:cond delay="676"/>
                                          </p:stCondLst>
                                        </p:cTn>
                                        <p:tgtEl>
                                          <p:spTgt spid="7"/>
                                        </p:tgtEl>
                                      </p:cBhvr>
                                      <p:to x="100000" y="100000"/>
                                    </p:animScale>
                                    <p:animScale>
                                      <p:cBhvr>
                                        <p:cTn id="31" dur="26">
                                          <p:stCondLst>
                                            <p:cond delay="1312"/>
                                          </p:stCondLst>
                                        </p:cTn>
                                        <p:tgtEl>
                                          <p:spTgt spid="7"/>
                                        </p:tgtEl>
                                      </p:cBhvr>
                                      <p:to x="100000" y="80000"/>
                                    </p:animScale>
                                    <p:animScale>
                                      <p:cBhvr>
                                        <p:cTn id="32" dur="166" decel="50000">
                                          <p:stCondLst>
                                            <p:cond delay="1338"/>
                                          </p:stCondLst>
                                        </p:cTn>
                                        <p:tgtEl>
                                          <p:spTgt spid="7"/>
                                        </p:tgtEl>
                                      </p:cBhvr>
                                      <p:to x="100000" y="100000"/>
                                    </p:animScale>
                                    <p:animScale>
                                      <p:cBhvr>
                                        <p:cTn id="33" dur="26">
                                          <p:stCondLst>
                                            <p:cond delay="1642"/>
                                          </p:stCondLst>
                                        </p:cTn>
                                        <p:tgtEl>
                                          <p:spTgt spid="7"/>
                                        </p:tgtEl>
                                      </p:cBhvr>
                                      <p:to x="100000" y="90000"/>
                                    </p:animScale>
                                    <p:animScale>
                                      <p:cBhvr>
                                        <p:cTn id="34" dur="166" decel="50000">
                                          <p:stCondLst>
                                            <p:cond delay="1668"/>
                                          </p:stCondLst>
                                        </p:cTn>
                                        <p:tgtEl>
                                          <p:spTgt spid="7"/>
                                        </p:tgtEl>
                                      </p:cBhvr>
                                      <p:to x="100000" y="100000"/>
                                    </p:animScale>
                                    <p:animScale>
                                      <p:cBhvr>
                                        <p:cTn id="35" dur="26">
                                          <p:stCondLst>
                                            <p:cond delay="1808"/>
                                          </p:stCondLst>
                                        </p:cTn>
                                        <p:tgtEl>
                                          <p:spTgt spid="7"/>
                                        </p:tgtEl>
                                      </p:cBhvr>
                                      <p:to x="100000" y="95000"/>
                                    </p:animScale>
                                    <p:animScale>
                                      <p:cBhvr>
                                        <p:cTn id="36" dur="166" decel="50000">
                                          <p:stCondLst>
                                            <p:cond delay="1834"/>
                                          </p:stCondLst>
                                        </p:cTn>
                                        <p:tgtEl>
                                          <p:spTgt spid="7"/>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Nong trai\8854787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9850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Tai nguyen thiet ke tro choi\Bảng gỗ\wooden-blank-sign-clipart-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1927" y="-621727"/>
            <a:ext cx="11379199" cy="3057176"/>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403957" y="1368705"/>
            <a:ext cx="9729787" cy="646331"/>
          </a:xfrm>
          <a:prstGeom prst="rect">
            <a:avLst/>
          </a:prstGeom>
          <a:noFill/>
        </p:spPr>
        <p:txBody>
          <a:bodyPr wrap="square" rtlCol="0">
            <a:spAutoFit/>
          </a:bodyPr>
          <a:lstStyle/>
          <a:p>
            <a:r>
              <a:rPr lang="en-US" sz="3600" dirty="0" err="1" smtClean="0">
                <a:solidFill>
                  <a:schemeClr val="bg1"/>
                </a:solidFill>
              </a:rPr>
              <a:t>Đô</a:t>
            </a:r>
            <a:r>
              <a:rPr lang="en-US" sz="3600" dirty="0" smtClean="0">
                <a:solidFill>
                  <a:schemeClr val="bg1"/>
                </a:solidFill>
              </a:rPr>
              <a:t> </a:t>
            </a:r>
            <a:r>
              <a:rPr lang="en-US" sz="3600" dirty="0" err="1" smtClean="0">
                <a:solidFill>
                  <a:schemeClr val="bg1"/>
                </a:solidFill>
              </a:rPr>
              <a:t>vật</a:t>
            </a:r>
            <a:r>
              <a:rPr lang="en-US" sz="3600" dirty="0" smtClean="0">
                <a:solidFill>
                  <a:schemeClr val="bg1"/>
                </a:solidFill>
              </a:rPr>
              <a:t> </a:t>
            </a:r>
            <a:r>
              <a:rPr lang="en-US" sz="3600" dirty="0" err="1" smtClean="0">
                <a:solidFill>
                  <a:schemeClr val="bg1"/>
                </a:solidFill>
              </a:rPr>
              <a:t>là</a:t>
            </a:r>
            <a:r>
              <a:rPr lang="en-US" sz="3600" dirty="0" smtClean="0">
                <a:solidFill>
                  <a:schemeClr val="bg1"/>
                </a:solidFill>
              </a:rPr>
              <a:t> </a:t>
            </a:r>
            <a:r>
              <a:rPr lang="en-US" sz="3600" dirty="0" err="1" smtClean="0">
                <a:solidFill>
                  <a:schemeClr val="bg1"/>
                </a:solidFill>
              </a:rPr>
              <a:t>người</a:t>
            </a:r>
            <a:r>
              <a:rPr lang="en-US" sz="3600" dirty="0" smtClean="0">
                <a:solidFill>
                  <a:schemeClr val="bg1"/>
                </a:solidFill>
              </a:rPr>
              <a:t> </a:t>
            </a:r>
            <a:r>
              <a:rPr lang="en-US" sz="3600" dirty="0" err="1" smtClean="0">
                <a:solidFill>
                  <a:schemeClr val="bg1"/>
                </a:solidFill>
              </a:rPr>
              <a:t>như</a:t>
            </a:r>
            <a:r>
              <a:rPr lang="en-US" sz="3600" dirty="0" smtClean="0">
                <a:solidFill>
                  <a:schemeClr val="bg1"/>
                </a:solidFill>
              </a:rPr>
              <a:t> </a:t>
            </a:r>
            <a:r>
              <a:rPr lang="en-US" sz="3600" dirty="0" err="1" smtClean="0">
                <a:solidFill>
                  <a:schemeClr val="bg1"/>
                </a:solidFill>
              </a:rPr>
              <a:t>thế</a:t>
            </a:r>
            <a:r>
              <a:rPr lang="en-US" sz="3600" dirty="0" smtClean="0">
                <a:solidFill>
                  <a:schemeClr val="bg1"/>
                </a:solidFill>
              </a:rPr>
              <a:t> </a:t>
            </a:r>
            <a:r>
              <a:rPr lang="en-US" sz="3600" dirty="0" err="1" smtClean="0">
                <a:solidFill>
                  <a:schemeClr val="bg1"/>
                </a:solidFill>
              </a:rPr>
              <a:t>nào</a:t>
            </a:r>
            <a:r>
              <a:rPr lang="en-US" sz="3600" dirty="0" smtClean="0">
                <a:solidFill>
                  <a:schemeClr val="bg1"/>
                </a:solidFill>
              </a:rPr>
              <a:t>?</a:t>
            </a:r>
            <a:endParaRPr lang="vi-VN" sz="3600" dirty="0">
              <a:solidFill>
                <a:schemeClr val="bg1"/>
              </a:solidFill>
            </a:endParaRPr>
          </a:p>
        </p:txBody>
      </p:sp>
      <p:sp>
        <p:nvSpPr>
          <p:cNvPr id="5" name="TextBox 4"/>
          <p:cNvSpPr txBox="1"/>
          <p:nvPr/>
        </p:nvSpPr>
        <p:spPr>
          <a:xfrm>
            <a:off x="2507673" y="2476880"/>
            <a:ext cx="6373091" cy="2246769"/>
          </a:xfrm>
          <a:prstGeom prst="rect">
            <a:avLst/>
          </a:prstGeom>
          <a:noFill/>
        </p:spPr>
        <p:txBody>
          <a:bodyPr wrap="square" rtlCol="0">
            <a:spAutoFit/>
          </a:bodyPr>
          <a:lstStyle/>
          <a:p>
            <a:pPr algn="just"/>
            <a:r>
              <a:rPr lang="en-US" sz="2800" dirty="0" smtClean="0">
                <a:latin typeface="Times New Roman" panose="02020603050405020304" pitchFamily="18" charset="0"/>
                <a:cs typeface="Times New Roman" panose="02020603050405020304" pitchFamily="18" charset="0"/>
              </a:rPr>
              <a:t>- </a:t>
            </a:r>
            <a:r>
              <a:rPr lang="vi-VN" sz="2800" dirty="0" smtClean="0">
                <a:latin typeface="Times New Roman" panose="02020603050405020304" pitchFamily="18" charset="0"/>
                <a:cs typeface="Times New Roman" panose="02020603050405020304" pitchFamily="18" charset="0"/>
              </a:rPr>
              <a:t>Là </a:t>
            </a:r>
            <a:r>
              <a:rPr lang="vi-VN" sz="2800" dirty="0">
                <a:latin typeface="Times New Roman" panose="02020603050405020304" pitchFamily="18" charset="0"/>
                <a:cs typeface="Times New Roman" panose="02020603050405020304" pitchFamily="18" charset="0"/>
              </a:rPr>
              <a:t>người có phẩm chất tốt, có đức độ.</a:t>
            </a:r>
          </a:p>
          <a:p>
            <a:pPr algn="just"/>
            <a:r>
              <a:rPr lang="en-US" sz="2800" dirty="0" smtClean="0">
                <a:latin typeface="Times New Roman" panose="02020603050405020304" pitchFamily="18" charset="0"/>
                <a:cs typeface="Times New Roman" panose="02020603050405020304" pitchFamily="18" charset="0"/>
              </a:rPr>
              <a:t>- </a:t>
            </a:r>
            <a:r>
              <a:rPr lang="vi-VN" sz="2800" dirty="0" smtClean="0">
                <a:latin typeface="Times New Roman" panose="02020603050405020304" pitchFamily="18" charset="0"/>
                <a:cs typeface="Times New Roman" panose="02020603050405020304" pitchFamily="18" charset="0"/>
              </a:rPr>
              <a:t>Là </a:t>
            </a:r>
            <a:r>
              <a:rPr lang="vi-VN" sz="2800" dirty="0">
                <a:latin typeface="Times New Roman" panose="02020603050405020304" pitchFamily="18" charset="0"/>
                <a:cs typeface="Times New Roman" panose="02020603050405020304" pitchFamily="18" charset="0"/>
              </a:rPr>
              <a:t>đô có tiếng trong vùng, được người dân công nhận về tài năng đấu vật.</a:t>
            </a:r>
          </a:p>
          <a:p>
            <a:pPr marL="457200" indent="-457200" algn="just">
              <a:buFontTx/>
              <a:buChar char="-"/>
            </a:pPr>
            <a:r>
              <a:rPr lang="vi-VN" sz="2800" dirty="0" smtClean="0">
                <a:latin typeface="Times New Roman" panose="02020603050405020304" pitchFamily="18" charset="0"/>
                <a:cs typeface="Times New Roman" panose="02020603050405020304" pitchFamily="18" charset="0"/>
              </a:rPr>
              <a:t>Người </a:t>
            </a:r>
            <a:r>
              <a:rPr lang="vi-VN" sz="2800" dirty="0">
                <a:latin typeface="Times New Roman" panose="02020603050405020304" pitchFamily="18" charset="0"/>
                <a:cs typeface="Times New Roman" panose="02020603050405020304" pitchFamily="18" charset="0"/>
              </a:rPr>
              <a:t>có cống hiến công lao cho </a:t>
            </a:r>
            <a:endParaRPr lang="en-US" sz="2800" dirty="0" smtClean="0">
              <a:latin typeface="Times New Roman" panose="02020603050405020304" pitchFamily="18" charset="0"/>
              <a:cs typeface="Times New Roman" panose="02020603050405020304" pitchFamily="18" charset="0"/>
            </a:endParaRPr>
          </a:p>
          <a:p>
            <a:pPr algn="just"/>
            <a:r>
              <a:rPr lang="vi-VN" sz="2800" dirty="0" smtClean="0">
                <a:latin typeface="Times New Roman" panose="02020603050405020304" pitchFamily="18" charset="0"/>
                <a:cs typeface="Times New Roman" panose="02020603050405020304" pitchFamily="18" charset="0"/>
              </a:rPr>
              <a:t>phong </a:t>
            </a:r>
            <a:r>
              <a:rPr lang="vi-VN" sz="2800" dirty="0">
                <a:latin typeface="Times New Roman" panose="02020603050405020304" pitchFamily="18" charset="0"/>
                <a:cs typeface="Times New Roman" panose="02020603050405020304" pitchFamily="18" charset="0"/>
              </a:rPr>
              <a:t>trào vật trong vùng.</a:t>
            </a:r>
          </a:p>
        </p:txBody>
      </p:sp>
      <p:pic>
        <p:nvPicPr>
          <p:cNvPr id="8" name="Picture 4" descr="C:\Users\ADMIN\Desktop\Tai nguyen thiet ke tro choi\Bảng gỗ\1a.png">
            <a:hlinkClick r:id="rId4" action="ppaction://hlinksldjump"/>
          </p:cNvPr>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100000" l="0" r="100000">
                        <a14:foregroundMark x1="97063" y1="54909" x2="81607" y2="92727"/>
                        <a14:foregroundMark x1="80835" y1="78545" x2="24575" y2="78545"/>
                        <a14:foregroundMark x1="24266" y1="77455" x2="13447" y2="93818"/>
                      </a14:backgroundRemoval>
                    </a14:imgEffect>
                  </a14:imgLayer>
                </a14:imgProps>
              </a:ext>
              <a:ext uri="{28A0092B-C50C-407E-A947-70E740481C1C}">
                <a14:useLocalDpi xmlns:a14="http://schemas.microsoft.com/office/drawing/2010/main" val="0"/>
              </a:ext>
            </a:extLst>
          </a:blip>
          <a:srcRect/>
          <a:stretch>
            <a:fillRect/>
          </a:stretch>
        </p:blipFill>
        <p:spPr bwMode="auto">
          <a:xfrm>
            <a:off x="10053562" y="0"/>
            <a:ext cx="2133599" cy="9068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168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wipe(down)">
                                      <p:cBhvr>
                                        <p:cTn id="7" dur="580">
                                          <p:stCondLst>
                                            <p:cond delay="0"/>
                                          </p:stCondLst>
                                        </p:cTn>
                                        <p:tgtEl>
                                          <p:spTgt spid="1027"/>
                                        </p:tgtEl>
                                      </p:cBhvr>
                                    </p:animEffect>
                                    <p:anim calcmode="lin" valueType="num">
                                      <p:cBhvr>
                                        <p:cTn id="8" dur="1822" tmFilter="0,0; 0.14,0.36; 0.43,0.73; 0.71,0.91; 1.0,1.0">
                                          <p:stCondLst>
                                            <p:cond delay="0"/>
                                          </p:stCondLst>
                                        </p:cTn>
                                        <p:tgtEl>
                                          <p:spTgt spid="102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2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2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2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27"/>
                                        </p:tgtEl>
                                        <p:attrNameLst>
                                          <p:attrName>ppt_y</p:attrName>
                                        </p:attrNameLst>
                                      </p:cBhvr>
                                      <p:tavLst>
                                        <p:tav tm="0" fmla="#ppt_y-sin(pi*$)/81">
                                          <p:val>
                                            <p:fltVal val="0"/>
                                          </p:val>
                                        </p:tav>
                                        <p:tav tm="100000">
                                          <p:val>
                                            <p:fltVal val="1"/>
                                          </p:val>
                                        </p:tav>
                                      </p:tavLst>
                                    </p:anim>
                                    <p:animScale>
                                      <p:cBhvr>
                                        <p:cTn id="13" dur="26">
                                          <p:stCondLst>
                                            <p:cond delay="650"/>
                                          </p:stCondLst>
                                        </p:cTn>
                                        <p:tgtEl>
                                          <p:spTgt spid="1027"/>
                                        </p:tgtEl>
                                      </p:cBhvr>
                                      <p:to x="100000" y="60000"/>
                                    </p:animScale>
                                    <p:animScale>
                                      <p:cBhvr>
                                        <p:cTn id="14" dur="166" decel="50000">
                                          <p:stCondLst>
                                            <p:cond delay="676"/>
                                          </p:stCondLst>
                                        </p:cTn>
                                        <p:tgtEl>
                                          <p:spTgt spid="1027"/>
                                        </p:tgtEl>
                                      </p:cBhvr>
                                      <p:to x="100000" y="100000"/>
                                    </p:animScale>
                                    <p:animScale>
                                      <p:cBhvr>
                                        <p:cTn id="15" dur="26">
                                          <p:stCondLst>
                                            <p:cond delay="1312"/>
                                          </p:stCondLst>
                                        </p:cTn>
                                        <p:tgtEl>
                                          <p:spTgt spid="1027"/>
                                        </p:tgtEl>
                                      </p:cBhvr>
                                      <p:to x="100000" y="80000"/>
                                    </p:animScale>
                                    <p:animScale>
                                      <p:cBhvr>
                                        <p:cTn id="16" dur="166" decel="50000">
                                          <p:stCondLst>
                                            <p:cond delay="1338"/>
                                          </p:stCondLst>
                                        </p:cTn>
                                        <p:tgtEl>
                                          <p:spTgt spid="1027"/>
                                        </p:tgtEl>
                                      </p:cBhvr>
                                      <p:to x="100000" y="100000"/>
                                    </p:animScale>
                                    <p:animScale>
                                      <p:cBhvr>
                                        <p:cTn id="17" dur="26">
                                          <p:stCondLst>
                                            <p:cond delay="1642"/>
                                          </p:stCondLst>
                                        </p:cTn>
                                        <p:tgtEl>
                                          <p:spTgt spid="1027"/>
                                        </p:tgtEl>
                                      </p:cBhvr>
                                      <p:to x="100000" y="90000"/>
                                    </p:animScale>
                                    <p:animScale>
                                      <p:cBhvr>
                                        <p:cTn id="18" dur="166" decel="50000">
                                          <p:stCondLst>
                                            <p:cond delay="1668"/>
                                          </p:stCondLst>
                                        </p:cTn>
                                        <p:tgtEl>
                                          <p:spTgt spid="1027"/>
                                        </p:tgtEl>
                                      </p:cBhvr>
                                      <p:to x="100000" y="100000"/>
                                    </p:animScale>
                                    <p:animScale>
                                      <p:cBhvr>
                                        <p:cTn id="19" dur="26">
                                          <p:stCondLst>
                                            <p:cond delay="1808"/>
                                          </p:stCondLst>
                                        </p:cTn>
                                        <p:tgtEl>
                                          <p:spTgt spid="1027"/>
                                        </p:tgtEl>
                                      </p:cBhvr>
                                      <p:to x="100000" y="95000"/>
                                    </p:animScale>
                                    <p:animScale>
                                      <p:cBhvr>
                                        <p:cTn id="20" dur="166" decel="50000">
                                          <p:stCondLst>
                                            <p:cond delay="1834"/>
                                          </p:stCondLst>
                                        </p:cTn>
                                        <p:tgtEl>
                                          <p:spTgt spid="1027"/>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80">
                                          <p:stCondLst>
                                            <p:cond delay="0"/>
                                          </p:stCondLst>
                                        </p:cTn>
                                        <p:tgtEl>
                                          <p:spTgt spid="7"/>
                                        </p:tgtEl>
                                      </p:cBhvr>
                                    </p:animEffect>
                                    <p:anim calcmode="lin" valueType="num">
                                      <p:cBhvr>
                                        <p:cTn id="24"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9" dur="26">
                                          <p:stCondLst>
                                            <p:cond delay="650"/>
                                          </p:stCondLst>
                                        </p:cTn>
                                        <p:tgtEl>
                                          <p:spTgt spid="7"/>
                                        </p:tgtEl>
                                      </p:cBhvr>
                                      <p:to x="100000" y="60000"/>
                                    </p:animScale>
                                    <p:animScale>
                                      <p:cBhvr>
                                        <p:cTn id="30" dur="166" decel="50000">
                                          <p:stCondLst>
                                            <p:cond delay="676"/>
                                          </p:stCondLst>
                                        </p:cTn>
                                        <p:tgtEl>
                                          <p:spTgt spid="7"/>
                                        </p:tgtEl>
                                      </p:cBhvr>
                                      <p:to x="100000" y="100000"/>
                                    </p:animScale>
                                    <p:animScale>
                                      <p:cBhvr>
                                        <p:cTn id="31" dur="26">
                                          <p:stCondLst>
                                            <p:cond delay="1312"/>
                                          </p:stCondLst>
                                        </p:cTn>
                                        <p:tgtEl>
                                          <p:spTgt spid="7"/>
                                        </p:tgtEl>
                                      </p:cBhvr>
                                      <p:to x="100000" y="80000"/>
                                    </p:animScale>
                                    <p:animScale>
                                      <p:cBhvr>
                                        <p:cTn id="32" dur="166" decel="50000">
                                          <p:stCondLst>
                                            <p:cond delay="1338"/>
                                          </p:stCondLst>
                                        </p:cTn>
                                        <p:tgtEl>
                                          <p:spTgt spid="7"/>
                                        </p:tgtEl>
                                      </p:cBhvr>
                                      <p:to x="100000" y="100000"/>
                                    </p:animScale>
                                    <p:animScale>
                                      <p:cBhvr>
                                        <p:cTn id="33" dur="26">
                                          <p:stCondLst>
                                            <p:cond delay="1642"/>
                                          </p:stCondLst>
                                        </p:cTn>
                                        <p:tgtEl>
                                          <p:spTgt spid="7"/>
                                        </p:tgtEl>
                                      </p:cBhvr>
                                      <p:to x="100000" y="90000"/>
                                    </p:animScale>
                                    <p:animScale>
                                      <p:cBhvr>
                                        <p:cTn id="34" dur="166" decel="50000">
                                          <p:stCondLst>
                                            <p:cond delay="1668"/>
                                          </p:stCondLst>
                                        </p:cTn>
                                        <p:tgtEl>
                                          <p:spTgt spid="7"/>
                                        </p:tgtEl>
                                      </p:cBhvr>
                                      <p:to x="100000" y="100000"/>
                                    </p:animScale>
                                    <p:animScale>
                                      <p:cBhvr>
                                        <p:cTn id="35" dur="26">
                                          <p:stCondLst>
                                            <p:cond delay="1808"/>
                                          </p:stCondLst>
                                        </p:cTn>
                                        <p:tgtEl>
                                          <p:spTgt spid="7"/>
                                        </p:tgtEl>
                                      </p:cBhvr>
                                      <p:to x="100000" y="95000"/>
                                    </p:animScale>
                                    <p:animScale>
                                      <p:cBhvr>
                                        <p:cTn id="36" dur="166" decel="50000">
                                          <p:stCondLst>
                                            <p:cond delay="1834"/>
                                          </p:stCondLst>
                                        </p:cTn>
                                        <p:tgtEl>
                                          <p:spTgt spid="7"/>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Nong trai\8854787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9850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Tai nguyen thiet ke tro choi\Bảng gỗ\wooden-blank-sign-clipart-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1" y="-1752600"/>
            <a:ext cx="11379199" cy="48768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513226" y="1037442"/>
            <a:ext cx="9165547" cy="1323439"/>
          </a:xfrm>
          <a:prstGeom prst="rect">
            <a:avLst/>
          </a:prstGeom>
          <a:noFill/>
        </p:spPr>
        <p:txBody>
          <a:bodyPr wrap="square" rtlCol="0">
            <a:spAutoFit/>
          </a:bodyPr>
          <a:lstStyle/>
          <a:p>
            <a:r>
              <a:rPr lang="en-US" sz="4000" dirty="0" err="1" smtClean="0">
                <a:solidFill>
                  <a:schemeClr val="bg1"/>
                </a:solidFill>
              </a:rPr>
              <a:t>Để</a:t>
            </a:r>
            <a:r>
              <a:rPr lang="en-US" sz="4000" dirty="0" smtClean="0">
                <a:solidFill>
                  <a:schemeClr val="bg1"/>
                </a:solidFill>
              </a:rPr>
              <a:t> </a:t>
            </a:r>
            <a:r>
              <a:rPr lang="en-US" sz="4000" dirty="0" err="1" smtClean="0">
                <a:solidFill>
                  <a:schemeClr val="bg1"/>
                </a:solidFill>
              </a:rPr>
              <a:t>lựa</a:t>
            </a:r>
            <a:r>
              <a:rPr lang="en-US" sz="4000" dirty="0" smtClean="0">
                <a:solidFill>
                  <a:schemeClr val="bg1"/>
                </a:solidFill>
              </a:rPr>
              <a:t> </a:t>
            </a:r>
            <a:r>
              <a:rPr lang="en-US" sz="4000" dirty="0" err="1" smtClean="0">
                <a:solidFill>
                  <a:schemeClr val="bg1"/>
                </a:solidFill>
              </a:rPr>
              <a:t>chọn</a:t>
            </a:r>
            <a:r>
              <a:rPr lang="en-US" sz="4000" dirty="0" smtClean="0">
                <a:solidFill>
                  <a:schemeClr val="bg1"/>
                </a:solidFill>
              </a:rPr>
              <a:t> </a:t>
            </a:r>
            <a:r>
              <a:rPr lang="en-US" sz="4000" dirty="0" err="1" smtClean="0">
                <a:solidFill>
                  <a:schemeClr val="bg1"/>
                </a:solidFill>
              </a:rPr>
              <a:t>cho</a:t>
            </a:r>
            <a:r>
              <a:rPr lang="en-US" sz="4000" dirty="0" smtClean="0">
                <a:solidFill>
                  <a:schemeClr val="bg1"/>
                </a:solidFill>
              </a:rPr>
              <a:t> </a:t>
            </a:r>
            <a:r>
              <a:rPr lang="en-US" sz="4000" dirty="0" err="1" smtClean="0">
                <a:solidFill>
                  <a:schemeClr val="bg1"/>
                </a:solidFill>
              </a:rPr>
              <a:t>hội</a:t>
            </a:r>
            <a:r>
              <a:rPr lang="en-US" sz="4000" dirty="0" smtClean="0">
                <a:solidFill>
                  <a:schemeClr val="bg1"/>
                </a:solidFill>
              </a:rPr>
              <a:t> </a:t>
            </a:r>
            <a:r>
              <a:rPr lang="en-US" sz="4000" dirty="0" err="1" smtClean="0">
                <a:solidFill>
                  <a:schemeClr val="bg1"/>
                </a:solidFill>
              </a:rPr>
              <a:t>vật</a:t>
            </a:r>
            <a:r>
              <a:rPr lang="en-US" sz="4000" dirty="0" smtClean="0">
                <a:solidFill>
                  <a:schemeClr val="bg1"/>
                </a:solidFill>
              </a:rPr>
              <a:t>, </a:t>
            </a:r>
            <a:r>
              <a:rPr lang="en-US" sz="4000" dirty="0" err="1" smtClean="0">
                <a:solidFill>
                  <a:schemeClr val="bg1"/>
                </a:solidFill>
              </a:rPr>
              <a:t>khâu</a:t>
            </a:r>
            <a:r>
              <a:rPr lang="en-US" sz="4000" dirty="0" smtClean="0">
                <a:solidFill>
                  <a:schemeClr val="bg1"/>
                </a:solidFill>
              </a:rPr>
              <a:t> </a:t>
            </a:r>
            <a:r>
              <a:rPr lang="en-US" sz="4000" dirty="0" err="1" smtClean="0">
                <a:solidFill>
                  <a:schemeClr val="bg1"/>
                </a:solidFill>
              </a:rPr>
              <a:t>lựa</a:t>
            </a:r>
            <a:r>
              <a:rPr lang="en-US" sz="4000" dirty="0" smtClean="0">
                <a:solidFill>
                  <a:schemeClr val="bg1"/>
                </a:solidFill>
              </a:rPr>
              <a:t> </a:t>
            </a:r>
            <a:r>
              <a:rPr lang="en-US" sz="4000" dirty="0" err="1" smtClean="0">
                <a:solidFill>
                  <a:schemeClr val="bg1"/>
                </a:solidFill>
              </a:rPr>
              <a:t>chọn</a:t>
            </a:r>
            <a:r>
              <a:rPr lang="en-US" sz="4000" dirty="0" smtClean="0">
                <a:solidFill>
                  <a:schemeClr val="bg1"/>
                </a:solidFill>
              </a:rPr>
              <a:t> </a:t>
            </a:r>
            <a:r>
              <a:rPr lang="en-US" sz="4000" dirty="0" err="1" smtClean="0">
                <a:solidFill>
                  <a:schemeClr val="bg1"/>
                </a:solidFill>
              </a:rPr>
              <a:t>đầu</a:t>
            </a:r>
            <a:r>
              <a:rPr lang="en-US" sz="4000" dirty="0" smtClean="0">
                <a:solidFill>
                  <a:schemeClr val="bg1"/>
                </a:solidFill>
              </a:rPr>
              <a:t> </a:t>
            </a:r>
            <a:r>
              <a:rPr lang="en-US" sz="4000" dirty="0" err="1" smtClean="0">
                <a:solidFill>
                  <a:schemeClr val="bg1"/>
                </a:solidFill>
              </a:rPr>
              <a:t>tiên</a:t>
            </a:r>
            <a:r>
              <a:rPr lang="en-US" sz="4000" dirty="0" smtClean="0">
                <a:solidFill>
                  <a:schemeClr val="bg1"/>
                </a:solidFill>
              </a:rPr>
              <a:t> </a:t>
            </a:r>
            <a:r>
              <a:rPr lang="en-US" sz="4000" dirty="0" err="1" smtClean="0">
                <a:solidFill>
                  <a:schemeClr val="bg1"/>
                </a:solidFill>
              </a:rPr>
              <a:t>là</a:t>
            </a:r>
            <a:r>
              <a:rPr lang="en-US" sz="4000" dirty="0" smtClean="0">
                <a:solidFill>
                  <a:schemeClr val="bg1"/>
                </a:solidFill>
              </a:rPr>
              <a:t> </a:t>
            </a:r>
            <a:r>
              <a:rPr lang="en-US" sz="4000" dirty="0" err="1" smtClean="0">
                <a:solidFill>
                  <a:schemeClr val="bg1"/>
                </a:solidFill>
              </a:rPr>
              <a:t>gì</a:t>
            </a:r>
            <a:r>
              <a:rPr lang="en-US" sz="4000" dirty="0" smtClean="0">
                <a:solidFill>
                  <a:schemeClr val="bg1"/>
                </a:solidFill>
              </a:rPr>
              <a:t>?</a:t>
            </a:r>
            <a:endParaRPr lang="vi-VN" sz="4000" dirty="0">
              <a:solidFill>
                <a:schemeClr val="bg1"/>
              </a:solidFill>
            </a:endParaRPr>
          </a:p>
        </p:txBody>
      </p:sp>
      <p:sp>
        <p:nvSpPr>
          <p:cNvPr id="5" name="TextBox 4"/>
          <p:cNvSpPr txBox="1"/>
          <p:nvPr/>
        </p:nvSpPr>
        <p:spPr>
          <a:xfrm>
            <a:off x="3111481" y="3398323"/>
            <a:ext cx="5159682" cy="1077218"/>
          </a:xfrm>
          <a:prstGeom prst="rect">
            <a:avLst/>
          </a:prstGeom>
          <a:noFill/>
        </p:spPr>
        <p:txBody>
          <a:bodyPr wrap="square" rtlCol="0">
            <a:spAutoFit/>
          </a:bodyPr>
          <a:lstStyle/>
          <a:p>
            <a:r>
              <a:rPr lang="en-US" sz="3200" b="1" dirty="0" err="1" smtClean="0">
                <a:solidFill>
                  <a:srgbClr val="603BC9"/>
                </a:solidFill>
              </a:rPr>
              <a:t>Lựa</a:t>
            </a:r>
            <a:r>
              <a:rPr lang="en-US" sz="3200" b="1" dirty="0" smtClean="0">
                <a:solidFill>
                  <a:srgbClr val="603BC9"/>
                </a:solidFill>
              </a:rPr>
              <a:t> </a:t>
            </a:r>
            <a:r>
              <a:rPr lang="en-US" sz="3200" b="1" dirty="0" err="1" smtClean="0">
                <a:solidFill>
                  <a:srgbClr val="603BC9"/>
                </a:solidFill>
              </a:rPr>
              <a:t>chọn</a:t>
            </a:r>
            <a:r>
              <a:rPr lang="en-US" sz="3200" b="1" dirty="0" smtClean="0">
                <a:solidFill>
                  <a:srgbClr val="603BC9"/>
                </a:solidFill>
              </a:rPr>
              <a:t> </a:t>
            </a:r>
            <a:r>
              <a:rPr lang="en-US" sz="3200" b="1" dirty="0" err="1" smtClean="0">
                <a:solidFill>
                  <a:srgbClr val="603BC9"/>
                </a:solidFill>
              </a:rPr>
              <a:t>hai</a:t>
            </a:r>
            <a:r>
              <a:rPr lang="en-US" sz="3200" b="1" dirty="0" smtClean="0">
                <a:solidFill>
                  <a:srgbClr val="603BC9"/>
                </a:solidFill>
              </a:rPr>
              <a:t> </a:t>
            </a:r>
            <a:r>
              <a:rPr lang="en-US" sz="3200" b="1" dirty="0" err="1" smtClean="0">
                <a:solidFill>
                  <a:srgbClr val="603BC9"/>
                </a:solidFill>
              </a:rPr>
              <a:t>đô</a:t>
            </a:r>
            <a:r>
              <a:rPr lang="en-US" sz="3200" b="1" dirty="0" smtClean="0">
                <a:solidFill>
                  <a:srgbClr val="603BC9"/>
                </a:solidFill>
              </a:rPr>
              <a:t> </a:t>
            </a:r>
            <a:r>
              <a:rPr lang="en-US" sz="3200" b="1" dirty="0" err="1" smtClean="0">
                <a:solidFill>
                  <a:srgbClr val="603BC9"/>
                </a:solidFill>
              </a:rPr>
              <a:t>thực</a:t>
            </a:r>
            <a:r>
              <a:rPr lang="en-US" sz="3200" b="1" dirty="0" smtClean="0">
                <a:solidFill>
                  <a:srgbClr val="603BC9"/>
                </a:solidFill>
              </a:rPr>
              <a:t> </a:t>
            </a:r>
            <a:r>
              <a:rPr lang="en-US" sz="3200" b="1" dirty="0" err="1" smtClean="0">
                <a:solidFill>
                  <a:srgbClr val="603BC9"/>
                </a:solidFill>
              </a:rPr>
              <a:t>hiện</a:t>
            </a:r>
            <a:r>
              <a:rPr lang="en-US" sz="3200" b="1" dirty="0" smtClean="0">
                <a:solidFill>
                  <a:srgbClr val="603BC9"/>
                </a:solidFill>
              </a:rPr>
              <a:t> </a:t>
            </a:r>
            <a:r>
              <a:rPr lang="en-US" sz="3200" b="1" dirty="0" err="1" smtClean="0">
                <a:solidFill>
                  <a:srgbClr val="603BC9"/>
                </a:solidFill>
              </a:rPr>
              <a:t>keo</a:t>
            </a:r>
            <a:r>
              <a:rPr lang="en-US" sz="3200" b="1" dirty="0" smtClean="0">
                <a:solidFill>
                  <a:srgbClr val="603BC9"/>
                </a:solidFill>
              </a:rPr>
              <a:t> </a:t>
            </a:r>
            <a:r>
              <a:rPr lang="en-US" sz="3200" b="1" dirty="0" err="1" smtClean="0">
                <a:solidFill>
                  <a:srgbClr val="603BC9"/>
                </a:solidFill>
              </a:rPr>
              <a:t>vật</a:t>
            </a:r>
            <a:r>
              <a:rPr lang="en-US" sz="3200" b="1" dirty="0" smtClean="0">
                <a:solidFill>
                  <a:srgbClr val="603BC9"/>
                </a:solidFill>
              </a:rPr>
              <a:t> </a:t>
            </a:r>
            <a:r>
              <a:rPr lang="en-US" sz="3200" b="1" dirty="0" err="1" smtClean="0">
                <a:solidFill>
                  <a:srgbClr val="603BC9"/>
                </a:solidFill>
              </a:rPr>
              <a:t>thờ</a:t>
            </a:r>
            <a:endParaRPr lang="en-US" sz="3200" b="1" dirty="0">
              <a:solidFill>
                <a:srgbClr val="603BC9"/>
              </a:solidFill>
            </a:endParaRPr>
          </a:p>
        </p:txBody>
      </p:sp>
      <p:pic>
        <p:nvPicPr>
          <p:cNvPr id="8" name="Picture 4" descr="C:\Users\ADMIN\Desktop\Tai nguyen thiet ke tro choi\Bảng gỗ\1a.png">
            <a:hlinkClick r:id="rId4" action="ppaction://hlinksldjump"/>
          </p:cNvPr>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100000" l="0" r="100000">
                        <a14:foregroundMark x1="97063" y1="54909" x2="81607" y2="92727"/>
                        <a14:foregroundMark x1="80835" y1="78545" x2="24575" y2="78545"/>
                        <a14:foregroundMark x1="24266" y1="77455" x2="13447" y2="93818"/>
                      </a14:backgroundRemoval>
                    </a14:imgEffect>
                  </a14:imgLayer>
                </a14:imgProps>
              </a:ext>
              <a:ext uri="{28A0092B-C50C-407E-A947-70E740481C1C}">
                <a14:useLocalDpi xmlns:a14="http://schemas.microsoft.com/office/drawing/2010/main" val="0"/>
              </a:ext>
            </a:extLst>
          </a:blip>
          <a:srcRect/>
          <a:stretch>
            <a:fillRect/>
          </a:stretch>
        </p:blipFill>
        <p:spPr bwMode="auto">
          <a:xfrm>
            <a:off x="10053562" y="0"/>
            <a:ext cx="2133599" cy="9068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2977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wipe(down)">
                                      <p:cBhvr>
                                        <p:cTn id="7" dur="580">
                                          <p:stCondLst>
                                            <p:cond delay="0"/>
                                          </p:stCondLst>
                                        </p:cTn>
                                        <p:tgtEl>
                                          <p:spTgt spid="1027"/>
                                        </p:tgtEl>
                                      </p:cBhvr>
                                    </p:animEffect>
                                    <p:anim calcmode="lin" valueType="num">
                                      <p:cBhvr>
                                        <p:cTn id="8" dur="1822" tmFilter="0,0; 0.14,0.36; 0.43,0.73; 0.71,0.91; 1.0,1.0">
                                          <p:stCondLst>
                                            <p:cond delay="0"/>
                                          </p:stCondLst>
                                        </p:cTn>
                                        <p:tgtEl>
                                          <p:spTgt spid="102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2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2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2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27"/>
                                        </p:tgtEl>
                                        <p:attrNameLst>
                                          <p:attrName>ppt_y</p:attrName>
                                        </p:attrNameLst>
                                      </p:cBhvr>
                                      <p:tavLst>
                                        <p:tav tm="0" fmla="#ppt_y-sin(pi*$)/81">
                                          <p:val>
                                            <p:fltVal val="0"/>
                                          </p:val>
                                        </p:tav>
                                        <p:tav tm="100000">
                                          <p:val>
                                            <p:fltVal val="1"/>
                                          </p:val>
                                        </p:tav>
                                      </p:tavLst>
                                    </p:anim>
                                    <p:animScale>
                                      <p:cBhvr>
                                        <p:cTn id="13" dur="26">
                                          <p:stCondLst>
                                            <p:cond delay="650"/>
                                          </p:stCondLst>
                                        </p:cTn>
                                        <p:tgtEl>
                                          <p:spTgt spid="1027"/>
                                        </p:tgtEl>
                                      </p:cBhvr>
                                      <p:to x="100000" y="60000"/>
                                    </p:animScale>
                                    <p:animScale>
                                      <p:cBhvr>
                                        <p:cTn id="14" dur="166" decel="50000">
                                          <p:stCondLst>
                                            <p:cond delay="676"/>
                                          </p:stCondLst>
                                        </p:cTn>
                                        <p:tgtEl>
                                          <p:spTgt spid="1027"/>
                                        </p:tgtEl>
                                      </p:cBhvr>
                                      <p:to x="100000" y="100000"/>
                                    </p:animScale>
                                    <p:animScale>
                                      <p:cBhvr>
                                        <p:cTn id="15" dur="26">
                                          <p:stCondLst>
                                            <p:cond delay="1312"/>
                                          </p:stCondLst>
                                        </p:cTn>
                                        <p:tgtEl>
                                          <p:spTgt spid="1027"/>
                                        </p:tgtEl>
                                      </p:cBhvr>
                                      <p:to x="100000" y="80000"/>
                                    </p:animScale>
                                    <p:animScale>
                                      <p:cBhvr>
                                        <p:cTn id="16" dur="166" decel="50000">
                                          <p:stCondLst>
                                            <p:cond delay="1338"/>
                                          </p:stCondLst>
                                        </p:cTn>
                                        <p:tgtEl>
                                          <p:spTgt spid="1027"/>
                                        </p:tgtEl>
                                      </p:cBhvr>
                                      <p:to x="100000" y="100000"/>
                                    </p:animScale>
                                    <p:animScale>
                                      <p:cBhvr>
                                        <p:cTn id="17" dur="26">
                                          <p:stCondLst>
                                            <p:cond delay="1642"/>
                                          </p:stCondLst>
                                        </p:cTn>
                                        <p:tgtEl>
                                          <p:spTgt spid="1027"/>
                                        </p:tgtEl>
                                      </p:cBhvr>
                                      <p:to x="100000" y="90000"/>
                                    </p:animScale>
                                    <p:animScale>
                                      <p:cBhvr>
                                        <p:cTn id="18" dur="166" decel="50000">
                                          <p:stCondLst>
                                            <p:cond delay="1668"/>
                                          </p:stCondLst>
                                        </p:cTn>
                                        <p:tgtEl>
                                          <p:spTgt spid="1027"/>
                                        </p:tgtEl>
                                      </p:cBhvr>
                                      <p:to x="100000" y="100000"/>
                                    </p:animScale>
                                    <p:animScale>
                                      <p:cBhvr>
                                        <p:cTn id="19" dur="26">
                                          <p:stCondLst>
                                            <p:cond delay="1808"/>
                                          </p:stCondLst>
                                        </p:cTn>
                                        <p:tgtEl>
                                          <p:spTgt spid="1027"/>
                                        </p:tgtEl>
                                      </p:cBhvr>
                                      <p:to x="100000" y="95000"/>
                                    </p:animScale>
                                    <p:animScale>
                                      <p:cBhvr>
                                        <p:cTn id="20" dur="166" decel="50000">
                                          <p:stCondLst>
                                            <p:cond delay="1834"/>
                                          </p:stCondLst>
                                        </p:cTn>
                                        <p:tgtEl>
                                          <p:spTgt spid="1027"/>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80">
                                          <p:stCondLst>
                                            <p:cond delay="0"/>
                                          </p:stCondLst>
                                        </p:cTn>
                                        <p:tgtEl>
                                          <p:spTgt spid="7"/>
                                        </p:tgtEl>
                                      </p:cBhvr>
                                    </p:animEffect>
                                    <p:anim calcmode="lin" valueType="num">
                                      <p:cBhvr>
                                        <p:cTn id="24"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9" dur="26">
                                          <p:stCondLst>
                                            <p:cond delay="650"/>
                                          </p:stCondLst>
                                        </p:cTn>
                                        <p:tgtEl>
                                          <p:spTgt spid="7"/>
                                        </p:tgtEl>
                                      </p:cBhvr>
                                      <p:to x="100000" y="60000"/>
                                    </p:animScale>
                                    <p:animScale>
                                      <p:cBhvr>
                                        <p:cTn id="30" dur="166" decel="50000">
                                          <p:stCondLst>
                                            <p:cond delay="676"/>
                                          </p:stCondLst>
                                        </p:cTn>
                                        <p:tgtEl>
                                          <p:spTgt spid="7"/>
                                        </p:tgtEl>
                                      </p:cBhvr>
                                      <p:to x="100000" y="100000"/>
                                    </p:animScale>
                                    <p:animScale>
                                      <p:cBhvr>
                                        <p:cTn id="31" dur="26">
                                          <p:stCondLst>
                                            <p:cond delay="1312"/>
                                          </p:stCondLst>
                                        </p:cTn>
                                        <p:tgtEl>
                                          <p:spTgt spid="7"/>
                                        </p:tgtEl>
                                      </p:cBhvr>
                                      <p:to x="100000" y="80000"/>
                                    </p:animScale>
                                    <p:animScale>
                                      <p:cBhvr>
                                        <p:cTn id="32" dur="166" decel="50000">
                                          <p:stCondLst>
                                            <p:cond delay="1338"/>
                                          </p:stCondLst>
                                        </p:cTn>
                                        <p:tgtEl>
                                          <p:spTgt spid="7"/>
                                        </p:tgtEl>
                                      </p:cBhvr>
                                      <p:to x="100000" y="100000"/>
                                    </p:animScale>
                                    <p:animScale>
                                      <p:cBhvr>
                                        <p:cTn id="33" dur="26">
                                          <p:stCondLst>
                                            <p:cond delay="1642"/>
                                          </p:stCondLst>
                                        </p:cTn>
                                        <p:tgtEl>
                                          <p:spTgt spid="7"/>
                                        </p:tgtEl>
                                      </p:cBhvr>
                                      <p:to x="100000" y="90000"/>
                                    </p:animScale>
                                    <p:animScale>
                                      <p:cBhvr>
                                        <p:cTn id="34" dur="166" decel="50000">
                                          <p:stCondLst>
                                            <p:cond delay="1668"/>
                                          </p:stCondLst>
                                        </p:cTn>
                                        <p:tgtEl>
                                          <p:spTgt spid="7"/>
                                        </p:tgtEl>
                                      </p:cBhvr>
                                      <p:to x="100000" y="100000"/>
                                    </p:animScale>
                                    <p:animScale>
                                      <p:cBhvr>
                                        <p:cTn id="35" dur="26">
                                          <p:stCondLst>
                                            <p:cond delay="1808"/>
                                          </p:stCondLst>
                                        </p:cTn>
                                        <p:tgtEl>
                                          <p:spTgt spid="7"/>
                                        </p:tgtEl>
                                      </p:cBhvr>
                                      <p:to x="100000" y="95000"/>
                                    </p:animScale>
                                    <p:animScale>
                                      <p:cBhvr>
                                        <p:cTn id="36" dur="166" decel="50000">
                                          <p:stCondLst>
                                            <p:cond delay="1834"/>
                                          </p:stCondLst>
                                        </p:cTn>
                                        <p:tgtEl>
                                          <p:spTgt spid="7"/>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Nong trai\8854787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9850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Tai nguyen thiet ke tro choi\Bảng gỗ\wooden-blank-sign-clipart-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1" y="-1752600"/>
            <a:ext cx="11379199" cy="48768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067268" y="1072229"/>
            <a:ext cx="10154913" cy="1323439"/>
          </a:xfrm>
          <a:prstGeom prst="rect">
            <a:avLst/>
          </a:prstGeom>
          <a:noFill/>
        </p:spPr>
        <p:txBody>
          <a:bodyPr wrap="square" rtlCol="0">
            <a:spAutoFit/>
          </a:bodyPr>
          <a:lstStyle/>
          <a:p>
            <a:pPr algn="ctr"/>
            <a:r>
              <a:rPr lang="en-US" sz="4000" dirty="0" err="1" smtClean="0">
                <a:solidFill>
                  <a:schemeClr val="bg1"/>
                </a:solidFill>
              </a:rPr>
              <a:t>Sau</a:t>
            </a:r>
            <a:r>
              <a:rPr lang="en-US" sz="4000" dirty="0" smtClean="0">
                <a:solidFill>
                  <a:schemeClr val="bg1"/>
                </a:solidFill>
              </a:rPr>
              <a:t> </a:t>
            </a:r>
            <a:r>
              <a:rPr lang="en-US" sz="4000" dirty="0" err="1" smtClean="0">
                <a:solidFill>
                  <a:schemeClr val="bg1"/>
                </a:solidFill>
              </a:rPr>
              <a:t>nghi</a:t>
            </a:r>
            <a:r>
              <a:rPr lang="en-US" sz="4000" dirty="0" smtClean="0">
                <a:solidFill>
                  <a:schemeClr val="bg1"/>
                </a:solidFill>
              </a:rPr>
              <a:t> </a:t>
            </a:r>
            <a:r>
              <a:rPr lang="en-US" sz="4000" dirty="0" err="1" smtClean="0">
                <a:solidFill>
                  <a:schemeClr val="bg1"/>
                </a:solidFill>
              </a:rPr>
              <a:t>lễ</a:t>
            </a:r>
            <a:r>
              <a:rPr lang="en-US" sz="4000" dirty="0" smtClean="0">
                <a:solidFill>
                  <a:schemeClr val="bg1"/>
                </a:solidFill>
              </a:rPr>
              <a:t> </a:t>
            </a:r>
            <a:r>
              <a:rPr lang="en-US" sz="4000" dirty="0" err="1" smtClean="0">
                <a:solidFill>
                  <a:schemeClr val="bg1"/>
                </a:solidFill>
              </a:rPr>
              <a:t>bái</a:t>
            </a:r>
            <a:r>
              <a:rPr lang="en-US" sz="4000" dirty="0" smtClean="0">
                <a:solidFill>
                  <a:schemeClr val="bg1"/>
                </a:solidFill>
              </a:rPr>
              <a:t> </a:t>
            </a:r>
            <a:r>
              <a:rPr lang="en-US" sz="4000" dirty="0" err="1" smtClean="0">
                <a:solidFill>
                  <a:schemeClr val="bg1"/>
                </a:solidFill>
              </a:rPr>
              <a:t>tổ</a:t>
            </a:r>
            <a:r>
              <a:rPr lang="en-US" sz="4000" dirty="0" smtClean="0">
                <a:solidFill>
                  <a:schemeClr val="bg1"/>
                </a:solidFill>
              </a:rPr>
              <a:t>, </a:t>
            </a:r>
            <a:r>
              <a:rPr lang="en-US" sz="4000" dirty="0" err="1" smtClean="0">
                <a:solidFill>
                  <a:schemeClr val="bg1"/>
                </a:solidFill>
              </a:rPr>
              <a:t>hai</a:t>
            </a:r>
            <a:r>
              <a:rPr lang="en-US" sz="4000" dirty="0" smtClean="0">
                <a:solidFill>
                  <a:schemeClr val="bg1"/>
                </a:solidFill>
              </a:rPr>
              <a:t> </a:t>
            </a:r>
            <a:r>
              <a:rPr lang="en-US" sz="4000" dirty="0" err="1" smtClean="0">
                <a:solidFill>
                  <a:schemeClr val="bg1"/>
                </a:solidFill>
              </a:rPr>
              <a:t>đô</a:t>
            </a:r>
            <a:r>
              <a:rPr lang="en-US" sz="4000" dirty="0">
                <a:solidFill>
                  <a:schemeClr val="bg1"/>
                </a:solidFill>
              </a:rPr>
              <a:t> </a:t>
            </a:r>
            <a:r>
              <a:rPr lang="en-US" sz="4000" dirty="0" err="1" smtClean="0">
                <a:solidFill>
                  <a:schemeClr val="bg1"/>
                </a:solidFill>
              </a:rPr>
              <a:t>vật</a:t>
            </a:r>
            <a:r>
              <a:rPr lang="en-US" sz="4000" dirty="0" smtClean="0">
                <a:solidFill>
                  <a:schemeClr val="bg1"/>
                </a:solidFill>
              </a:rPr>
              <a:t> </a:t>
            </a:r>
            <a:r>
              <a:rPr lang="en-US" sz="4000" dirty="0" err="1" smtClean="0">
                <a:solidFill>
                  <a:schemeClr val="bg1"/>
                </a:solidFill>
              </a:rPr>
              <a:t>sẽ</a:t>
            </a:r>
            <a:r>
              <a:rPr lang="en-US" sz="4000" dirty="0" smtClean="0">
                <a:solidFill>
                  <a:schemeClr val="bg1"/>
                </a:solidFill>
              </a:rPr>
              <a:t> </a:t>
            </a:r>
            <a:r>
              <a:rPr lang="en-US" sz="4000" dirty="0" err="1" smtClean="0">
                <a:solidFill>
                  <a:schemeClr val="bg1"/>
                </a:solidFill>
              </a:rPr>
              <a:t>thực</a:t>
            </a:r>
            <a:r>
              <a:rPr lang="en-US" sz="4000" dirty="0" smtClean="0">
                <a:solidFill>
                  <a:schemeClr val="bg1"/>
                </a:solidFill>
              </a:rPr>
              <a:t> </a:t>
            </a:r>
            <a:r>
              <a:rPr lang="en-US" sz="4000" dirty="0" err="1" smtClean="0">
                <a:solidFill>
                  <a:schemeClr val="bg1"/>
                </a:solidFill>
              </a:rPr>
              <a:t>hiện</a:t>
            </a:r>
            <a:r>
              <a:rPr lang="en-US" sz="4000" dirty="0" smtClean="0">
                <a:solidFill>
                  <a:schemeClr val="bg1"/>
                </a:solidFill>
              </a:rPr>
              <a:t> </a:t>
            </a:r>
            <a:r>
              <a:rPr lang="en-US" sz="4000" dirty="0" err="1" smtClean="0">
                <a:solidFill>
                  <a:schemeClr val="bg1"/>
                </a:solidFill>
              </a:rPr>
              <a:t>nghi</a:t>
            </a:r>
            <a:r>
              <a:rPr lang="en-US" sz="4000" dirty="0" smtClean="0">
                <a:solidFill>
                  <a:schemeClr val="bg1"/>
                </a:solidFill>
              </a:rPr>
              <a:t> </a:t>
            </a:r>
            <a:r>
              <a:rPr lang="en-US" sz="4000" dirty="0" err="1" smtClean="0">
                <a:solidFill>
                  <a:schemeClr val="bg1"/>
                </a:solidFill>
              </a:rPr>
              <a:t>thức</a:t>
            </a:r>
            <a:r>
              <a:rPr lang="en-US" sz="4000" dirty="0" smtClean="0">
                <a:solidFill>
                  <a:schemeClr val="bg1"/>
                </a:solidFill>
              </a:rPr>
              <a:t> </a:t>
            </a:r>
            <a:r>
              <a:rPr lang="en-US" sz="4000" dirty="0" err="1" smtClean="0">
                <a:solidFill>
                  <a:schemeClr val="bg1"/>
                </a:solidFill>
              </a:rPr>
              <a:t>gì</a:t>
            </a:r>
            <a:r>
              <a:rPr lang="en-US" sz="4000" dirty="0" smtClean="0">
                <a:solidFill>
                  <a:schemeClr val="bg1"/>
                </a:solidFill>
              </a:rPr>
              <a:t> </a:t>
            </a:r>
            <a:r>
              <a:rPr lang="en-US" sz="4000" dirty="0" err="1" smtClean="0">
                <a:solidFill>
                  <a:schemeClr val="bg1"/>
                </a:solidFill>
              </a:rPr>
              <a:t>tiếp</a:t>
            </a:r>
            <a:r>
              <a:rPr lang="en-US" sz="4000" dirty="0" smtClean="0">
                <a:solidFill>
                  <a:schemeClr val="bg1"/>
                </a:solidFill>
              </a:rPr>
              <a:t> </a:t>
            </a:r>
            <a:r>
              <a:rPr lang="en-US" sz="4000" dirty="0" err="1" smtClean="0">
                <a:solidFill>
                  <a:schemeClr val="bg1"/>
                </a:solidFill>
              </a:rPr>
              <a:t>theo</a:t>
            </a:r>
            <a:r>
              <a:rPr lang="en-US" sz="4000" dirty="0" smtClean="0">
                <a:solidFill>
                  <a:schemeClr val="bg1"/>
                </a:solidFill>
              </a:rPr>
              <a:t>?</a:t>
            </a:r>
            <a:endParaRPr lang="en-US" sz="3733" b="1" dirty="0">
              <a:solidFill>
                <a:schemeClr val="bg1"/>
              </a:solidFill>
              <a:latin typeface="Arial" panose="020B0604020202020204" pitchFamily="34" charset="0"/>
              <a:cs typeface="Arial" panose="020B0604020202020204" pitchFamily="34" charset="0"/>
            </a:endParaRPr>
          </a:p>
        </p:txBody>
      </p:sp>
      <p:sp>
        <p:nvSpPr>
          <p:cNvPr id="5" name="TextBox 4"/>
          <p:cNvSpPr txBox="1"/>
          <p:nvPr/>
        </p:nvSpPr>
        <p:spPr>
          <a:xfrm>
            <a:off x="3056063" y="3599874"/>
            <a:ext cx="3668568" cy="707886"/>
          </a:xfrm>
          <a:prstGeom prst="rect">
            <a:avLst/>
          </a:prstGeom>
          <a:noFill/>
        </p:spPr>
        <p:txBody>
          <a:bodyPr wrap="none" rtlCol="0">
            <a:spAutoFit/>
          </a:bodyPr>
          <a:lstStyle/>
          <a:p>
            <a:r>
              <a:rPr lang="en-US" sz="4000" b="1" dirty="0" err="1" smtClean="0">
                <a:solidFill>
                  <a:srgbClr val="603BC9"/>
                </a:solidFill>
              </a:rPr>
              <a:t>Nghi</a:t>
            </a:r>
            <a:r>
              <a:rPr lang="en-US" sz="4000" b="1" dirty="0" smtClean="0">
                <a:solidFill>
                  <a:srgbClr val="603BC9"/>
                </a:solidFill>
              </a:rPr>
              <a:t> </a:t>
            </a:r>
            <a:r>
              <a:rPr lang="en-US" sz="4000" b="1" dirty="0" err="1" smtClean="0">
                <a:solidFill>
                  <a:srgbClr val="603BC9"/>
                </a:solidFill>
              </a:rPr>
              <a:t>thức</a:t>
            </a:r>
            <a:r>
              <a:rPr lang="en-US" sz="4000" b="1" dirty="0" smtClean="0">
                <a:solidFill>
                  <a:srgbClr val="603BC9"/>
                </a:solidFill>
              </a:rPr>
              <a:t> </a:t>
            </a:r>
            <a:r>
              <a:rPr lang="en-US" sz="4000" b="1" dirty="0" err="1" smtClean="0">
                <a:solidFill>
                  <a:srgbClr val="603BC9"/>
                </a:solidFill>
              </a:rPr>
              <a:t>xe</a:t>
            </a:r>
            <a:r>
              <a:rPr lang="en-US" sz="4000" b="1" dirty="0" smtClean="0">
                <a:solidFill>
                  <a:srgbClr val="603BC9"/>
                </a:solidFill>
              </a:rPr>
              <a:t> </a:t>
            </a:r>
            <a:r>
              <a:rPr lang="en-US" sz="4000" b="1" dirty="0" err="1" smtClean="0">
                <a:solidFill>
                  <a:srgbClr val="603BC9"/>
                </a:solidFill>
              </a:rPr>
              <a:t>đài</a:t>
            </a:r>
            <a:endParaRPr lang="en-US" sz="4000" b="1" dirty="0">
              <a:solidFill>
                <a:srgbClr val="603BC9"/>
              </a:solidFill>
            </a:endParaRPr>
          </a:p>
        </p:txBody>
      </p:sp>
      <p:pic>
        <p:nvPicPr>
          <p:cNvPr id="8" name="Picture 4" descr="C:\Users\ADMIN\Desktop\Tai nguyen thiet ke tro choi\Bảng gỗ\1a.png">
            <a:hlinkClick r:id="rId4" action="ppaction://hlinksldjump"/>
          </p:cNvPr>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100000" l="0" r="100000">
                        <a14:foregroundMark x1="97063" y1="54909" x2="81607" y2="92727"/>
                        <a14:foregroundMark x1="80835" y1="78545" x2="24575" y2="78545"/>
                        <a14:foregroundMark x1="24266" y1="77455" x2="13447" y2="93818"/>
                      </a14:backgroundRemoval>
                    </a14:imgEffect>
                  </a14:imgLayer>
                </a14:imgProps>
              </a:ext>
              <a:ext uri="{28A0092B-C50C-407E-A947-70E740481C1C}">
                <a14:useLocalDpi xmlns:a14="http://schemas.microsoft.com/office/drawing/2010/main" val="0"/>
              </a:ext>
            </a:extLst>
          </a:blip>
          <a:srcRect/>
          <a:stretch>
            <a:fillRect/>
          </a:stretch>
        </p:blipFill>
        <p:spPr bwMode="auto">
          <a:xfrm>
            <a:off x="10053562" y="0"/>
            <a:ext cx="2133599" cy="9068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068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wipe(down)">
                                      <p:cBhvr>
                                        <p:cTn id="7" dur="580">
                                          <p:stCondLst>
                                            <p:cond delay="0"/>
                                          </p:stCondLst>
                                        </p:cTn>
                                        <p:tgtEl>
                                          <p:spTgt spid="1027"/>
                                        </p:tgtEl>
                                      </p:cBhvr>
                                    </p:animEffect>
                                    <p:anim calcmode="lin" valueType="num">
                                      <p:cBhvr>
                                        <p:cTn id="8" dur="1822" tmFilter="0,0; 0.14,0.36; 0.43,0.73; 0.71,0.91; 1.0,1.0">
                                          <p:stCondLst>
                                            <p:cond delay="0"/>
                                          </p:stCondLst>
                                        </p:cTn>
                                        <p:tgtEl>
                                          <p:spTgt spid="102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2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2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2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27"/>
                                        </p:tgtEl>
                                        <p:attrNameLst>
                                          <p:attrName>ppt_y</p:attrName>
                                        </p:attrNameLst>
                                      </p:cBhvr>
                                      <p:tavLst>
                                        <p:tav tm="0" fmla="#ppt_y-sin(pi*$)/81">
                                          <p:val>
                                            <p:fltVal val="0"/>
                                          </p:val>
                                        </p:tav>
                                        <p:tav tm="100000">
                                          <p:val>
                                            <p:fltVal val="1"/>
                                          </p:val>
                                        </p:tav>
                                      </p:tavLst>
                                    </p:anim>
                                    <p:animScale>
                                      <p:cBhvr>
                                        <p:cTn id="13" dur="26">
                                          <p:stCondLst>
                                            <p:cond delay="650"/>
                                          </p:stCondLst>
                                        </p:cTn>
                                        <p:tgtEl>
                                          <p:spTgt spid="1027"/>
                                        </p:tgtEl>
                                      </p:cBhvr>
                                      <p:to x="100000" y="60000"/>
                                    </p:animScale>
                                    <p:animScale>
                                      <p:cBhvr>
                                        <p:cTn id="14" dur="166" decel="50000">
                                          <p:stCondLst>
                                            <p:cond delay="676"/>
                                          </p:stCondLst>
                                        </p:cTn>
                                        <p:tgtEl>
                                          <p:spTgt spid="1027"/>
                                        </p:tgtEl>
                                      </p:cBhvr>
                                      <p:to x="100000" y="100000"/>
                                    </p:animScale>
                                    <p:animScale>
                                      <p:cBhvr>
                                        <p:cTn id="15" dur="26">
                                          <p:stCondLst>
                                            <p:cond delay="1312"/>
                                          </p:stCondLst>
                                        </p:cTn>
                                        <p:tgtEl>
                                          <p:spTgt spid="1027"/>
                                        </p:tgtEl>
                                      </p:cBhvr>
                                      <p:to x="100000" y="80000"/>
                                    </p:animScale>
                                    <p:animScale>
                                      <p:cBhvr>
                                        <p:cTn id="16" dur="166" decel="50000">
                                          <p:stCondLst>
                                            <p:cond delay="1338"/>
                                          </p:stCondLst>
                                        </p:cTn>
                                        <p:tgtEl>
                                          <p:spTgt spid="1027"/>
                                        </p:tgtEl>
                                      </p:cBhvr>
                                      <p:to x="100000" y="100000"/>
                                    </p:animScale>
                                    <p:animScale>
                                      <p:cBhvr>
                                        <p:cTn id="17" dur="26">
                                          <p:stCondLst>
                                            <p:cond delay="1642"/>
                                          </p:stCondLst>
                                        </p:cTn>
                                        <p:tgtEl>
                                          <p:spTgt spid="1027"/>
                                        </p:tgtEl>
                                      </p:cBhvr>
                                      <p:to x="100000" y="90000"/>
                                    </p:animScale>
                                    <p:animScale>
                                      <p:cBhvr>
                                        <p:cTn id="18" dur="166" decel="50000">
                                          <p:stCondLst>
                                            <p:cond delay="1668"/>
                                          </p:stCondLst>
                                        </p:cTn>
                                        <p:tgtEl>
                                          <p:spTgt spid="1027"/>
                                        </p:tgtEl>
                                      </p:cBhvr>
                                      <p:to x="100000" y="100000"/>
                                    </p:animScale>
                                    <p:animScale>
                                      <p:cBhvr>
                                        <p:cTn id="19" dur="26">
                                          <p:stCondLst>
                                            <p:cond delay="1808"/>
                                          </p:stCondLst>
                                        </p:cTn>
                                        <p:tgtEl>
                                          <p:spTgt spid="1027"/>
                                        </p:tgtEl>
                                      </p:cBhvr>
                                      <p:to x="100000" y="95000"/>
                                    </p:animScale>
                                    <p:animScale>
                                      <p:cBhvr>
                                        <p:cTn id="20" dur="166" decel="50000">
                                          <p:stCondLst>
                                            <p:cond delay="1834"/>
                                          </p:stCondLst>
                                        </p:cTn>
                                        <p:tgtEl>
                                          <p:spTgt spid="1027"/>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80">
                                          <p:stCondLst>
                                            <p:cond delay="0"/>
                                          </p:stCondLst>
                                        </p:cTn>
                                        <p:tgtEl>
                                          <p:spTgt spid="7"/>
                                        </p:tgtEl>
                                      </p:cBhvr>
                                    </p:animEffect>
                                    <p:anim calcmode="lin" valueType="num">
                                      <p:cBhvr>
                                        <p:cTn id="24"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9" dur="26">
                                          <p:stCondLst>
                                            <p:cond delay="650"/>
                                          </p:stCondLst>
                                        </p:cTn>
                                        <p:tgtEl>
                                          <p:spTgt spid="7"/>
                                        </p:tgtEl>
                                      </p:cBhvr>
                                      <p:to x="100000" y="60000"/>
                                    </p:animScale>
                                    <p:animScale>
                                      <p:cBhvr>
                                        <p:cTn id="30" dur="166" decel="50000">
                                          <p:stCondLst>
                                            <p:cond delay="676"/>
                                          </p:stCondLst>
                                        </p:cTn>
                                        <p:tgtEl>
                                          <p:spTgt spid="7"/>
                                        </p:tgtEl>
                                      </p:cBhvr>
                                      <p:to x="100000" y="100000"/>
                                    </p:animScale>
                                    <p:animScale>
                                      <p:cBhvr>
                                        <p:cTn id="31" dur="26">
                                          <p:stCondLst>
                                            <p:cond delay="1312"/>
                                          </p:stCondLst>
                                        </p:cTn>
                                        <p:tgtEl>
                                          <p:spTgt spid="7"/>
                                        </p:tgtEl>
                                      </p:cBhvr>
                                      <p:to x="100000" y="80000"/>
                                    </p:animScale>
                                    <p:animScale>
                                      <p:cBhvr>
                                        <p:cTn id="32" dur="166" decel="50000">
                                          <p:stCondLst>
                                            <p:cond delay="1338"/>
                                          </p:stCondLst>
                                        </p:cTn>
                                        <p:tgtEl>
                                          <p:spTgt spid="7"/>
                                        </p:tgtEl>
                                      </p:cBhvr>
                                      <p:to x="100000" y="100000"/>
                                    </p:animScale>
                                    <p:animScale>
                                      <p:cBhvr>
                                        <p:cTn id="33" dur="26">
                                          <p:stCondLst>
                                            <p:cond delay="1642"/>
                                          </p:stCondLst>
                                        </p:cTn>
                                        <p:tgtEl>
                                          <p:spTgt spid="7"/>
                                        </p:tgtEl>
                                      </p:cBhvr>
                                      <p:to x="100000" y="90000"/>
                                    </p:animScale>
                                    <p:animScale>
                                      <p:cBhvr>
                                        <p:cTn id="34" dur="166" decel="50000">
                                          <p:stCondLst>
                                            <p:cond delay="1668"/>
                                          </p:stCondLst>
                                        </p:cTn>
                                        <p:tgtEl>
                                          <p:spTgt spid="7"/>
                                        </p:tgtEl>
                                      </p:cBhvr>
                                      <p:to x="100000" y="100000"/>
                                    </p:animScale>
                                    <p:animScale>
                                      <p:cBhvr>
                                        <p:cTn id="35" dur="26">
                                          <p:stCondLst>
                                            <p:cond delay="1808"/>
                                          </p:stCondLst>
                                        </p:cTn>
                                        <p:tgtEl>
                                          <p:spTgt spid="7"/>
                                        </p:tgtEl>
                                      </p:cBhvr>
                                      <p:to x="100000" y="95000"/>
                                    </p:animScale>
                                    <p:animScale>
                                      <p:cBhvr>
                                        <p:cTn id="36" dur="166" decel="50000">
                                          <p:stCondLst>
                                            <p:cond delay="1834"/>
                                          </p:stCondLst>
                                        </p:cTn>
                                        <p:tgtEl>
                                          <p:spTgt spid="7"/>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Nong trai\8854787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9850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Tai nguyen thiet ke tro choi\Bảng gỗ\wooden-blank-sign-clipart-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1" y="-1752600"/>
            <a:ext cx="11379199" cy="48768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919157" y="1336022"/>
            <a:ext cx="10084816" cy="1323439"/>
          </a:xfrm>
          <a:prstGeom prst="rect">
            <a:avLst/>
          </a:prstGeom>
          <a:noFill/>
        </p:spPr>
        <p:txBody>
          <a:bodyPr wrap="square" rtlCol="0">
            <a:spAutoFit/>
          </a:bodyPr>
          <a:lstStyle/>
          <a:p>
            <a:pPr algn="ctr"/>
            <a:r>
              <a:rPr lang="en-US" sz="4000" dirty="0" err="1" smtClean="0">
                <a:solidFill>
                  <a:schemeClr val="bg1"/>
                </a:solidFill>
              </a:rPr>
              <a:t>Những</a:t>
            </a:r>
            <a:r>
              <a:rPr lang="en-US" sz="4000" dirty="0" smtClean="0">
                <a:solidFill>
                  <a:schemeClr val="bg1"/>
                </a:solidFill>
              </a:rPr>
              <a:t> </a:t>
            </a:r>
            <a:r>
              <a:rPr lang="en-US" sz="4000" dirty="0" err="1" smtClean="0">
                <a:solidFill>
                  <a:schemeClr val="bg1"/>
                </a:solidFill>
              </a:rPr>
              <a:t>miếng</a:t>
            </a:r>
            <a:r>
              <a:rPr lang="en-US" sz="4000" dirty="0" smtClean="0">
                <a:solidFill>
                  <a:schemeClr val="bg1"/>
                </a:solidFill>
              </a:rPr>
              <a:t> </a:t>
            </a:r>
            <a:r>
              <a:rPr lang="en-US" sz="4000" dirty="0" err="1" smtClean="0">
                <a:solidFill>
                  <a:schemeClr val="bg1"/>
                </a:solidFill>
              </a:rPr>
              <a:t>đánh</a:t>
            </a:r>
            <a:r>
              <a:rPr lang="en-US" sz="4000" dirty="0" smtClean="0">
                <a:solidFill>
                  <a:schemeClr val="bg1"/>
                </a:solidFill>
              </a:rPr>
              <a:t> </a:t>
            </a:r>
            <a:r>
              <a:rPr lang="en-US" sz="4000" dirty="0" err="1" smtClean="0">
                <a:solidFill>
                  <a:schemeClr val="bg1"/>
                </a:solidFill>
              </a:rPr>
              <a:t>trong</a:t>
            </a:r>
            <a:r>
              <a:rPr lang="en-US" sz="4000" dirty="0" smtClean="0">
                <a:solidFill>
                  <a:schemeClr val="bg1"/>
                </a:solidFill>
              </a:rPr>
              <a:t> </a:t>
            </a:r>
            <a:r>
              <a:rPr lang="en-US" sz="4000" dirty="0" err="1" smtClean="0">
                <a:solidFill>
                  <a:schemeClr val="bg1"/>
                </a:solidFill>
              </a:rPr>
              <a:t>keo</a:t>
            </a:r>
            <a:r>
              <a:rPr lang="en-US" sz="4000" dirty="0" smtClean="0">
                <a:solidFill>
                  <a:schemeClr val="bg1"/>
                </a:solidFill>
              </a:rPr>
              <a:t> </a:t>
            </a:r>
            <a:r>
              <a:rPr lang="en-US" sz="4000" dirty="0" err="1" smtClean="0">
                <a:solidFill>
                  <a:schemeClr val="bg1"/>
                </a:solidFill>
              </a:rPr>
              <a:t>vật</a:t>
            </a:r>
            <a:r>
              <a:rPr lang="en-US" sz="4000" dirty="0" smtClean="0">
                <a:solidFill>
                  <a:schemeClr val="bg1"/>
                </a:solidFill>
              </a:rPr>
              <a:t> </a:t>
            </a:r>
            <a:r>
              <a:rPr lang="en-US" sz="4000" dirty="0" err="1" smtClean="0">
                <a:solidFill>
                  <a:schemeClr val="bg1"/>
                </a:solidFill>
              </a:rPr>
              <a:t>thờ</a:t>
            </a:r>
            <a:r>
              <a:rPr lang="en-US" sz="4000" dirty="0" smtClean="0">
                <a:solidFill>
                  <a:schemeClr val="bg1"/>
                </a:solidFill>
              </a:rPr>
              <a:t> </a:t>
            </a:r>
            <a:r>
              <a:rPr lang="en-US" sz="4000" dirty="0" err="1" smtClean="0">
                <a:solidFill>
                  <a:schemeClr val="bg1"/>
                </a:solidFill>
              </a:rPr>
              <a:t>được</a:t>
            </a:r>
            <a:r>
              <a:rPr lang="en-US" sz="4000" dirty="0" smtClean="0">
                <a:solidFill>
                  <a:schemeClr val="bg1"/>
                </a:solidFill>
              </a:rPr>
              <a:t> </a:t>
            </a:r>
            <a:r>
              <a:rPr lang="en-US" sz="4000" dirty="0" err="1" smtClean="0">
                <a:solidFill>
                  <a:schemeClr val="bg1"/>
                </a:solidFill>
              </a:rPr>
              <a:t>thể</a:t>
            </a:r>
            <a:r>
              <a:rPr lang="en-US" sz="4000" dirty="0" smtClean="0">
                <a:solidFill>
                  <a:schemeClr val="bg1"/>
                </a:solidFill>
              </a:rPr>
              <a:t> </a:t>
            </a:r>
            <a:r>
              <a:rPr lang="en-US" sz="4000" dirty="0" err="1" smtClean="0">
                <a:solidFill>
                  <a:schemeClr val="bg1"/>
                </a:solidFill>
              </a:rPr>
              <a:t>hiện</a:t>
            </a:r>
            <a:r>
              <a:rPr lang="en-US" sz="4000" dirty="0" smtClean="0">
                <a:solidFill>
                  <a:schemeClr val="bg1"/>
                </a:solidFill>
              </a:rPr>
              <a:t> </a:t>
            </a:r>
            <a:r>
              <a:rPr lang="en-US" sz="4000" dirty="0" err="1" smtClean="0">
                <a:solidFill>
                  <a:schemeClr val="bg1"/>
                </a:solidFill>
              </a:rPr>
              <a:t>như</a:t>
            </a:r>
            <a:r>
              <a:rPr lang="en-US" sz="4000" dirty="0" smtClean="0">
                <a:solidFill>
                  <a:schemeClr val="bg1"/>
                </a:solidFill>
              </a:rPr>
              <a:t> </a:t>
            </a:r>
            <a:r>
              <a:rPr lang="en-US" sz="4000" dirty="0" err="1" smtClean="0">
                <a:solidFill>
                  <a:schemeClr val="bg1"/>
                </a:solidFill>
              </a:rPr>
              <a:t>thế</a:t>
            </a:r>
            <a:r>
              <a:rPr lang="en-US" sz="4000" dirty="0" smtClean="0">
                <a:solidFill>
                  <a:schemeClr val="bg1"/>
                </a:solidFill>
              </a:rPr>
              <a:t> </a:t>
            </a:r>
            <a:r>
              <a:rPr lang="en-US" sz="4000" dirty="0" err="1" smtClean="0">
                <a:solidFill>
                  <a:schemeClr val="bg1"/>
                </a:solidFill>
              </a:rPr>
              <a:t>nào</a:t>
            </a:r>
            <a:r>
              <a:rPr lang="en-US" sz="4000" dirty="0" smtClean="0">
                <a:solidFill>
                  <a:schemeClr val="bg1"/>
                </a:solidFill>
              </a:rPr>
              <a:t>?</a:t>
            </a:r>
            <a:endParaRPr lang="en-US" sz="3733" b="1" dirty="0">
              <a:solidFill>
                <a:schemeClr val="bg1"/>
              </a:solidFill>
              <a:latin typeface="Arial" panose="020B0604020202020204" pitchFamily="34" charset="0"/>
              <a:cs typeface="Arial" panose="020B0604020202020204" pitchFamily="34" charset="0"/>
            </a:endParaRPr>
          </a:p>
        </p:txBody>
      </p:sp>
      <p:sp>
        <p:nvSpPr>
          <p:cNvPr id="5" name="TextBox 4"/>
          <p:cNvSpPr txBox="1"/>
          <p:nvPr/>
        </p:nvSpPr>
        <p:spPr>
          <a:xfrm>
            <a:off x="2903664" y="3438773"/>
            <a:ext cx="4272992" cy="1077218"/>
          </a:xfrm>
          <a:prstGeom prst="rect">
            <a:avLst/>
          </a:prstGeom>
          <a:noFill/>
        </p:spPr>
        <p:txBody>
          <a:bodyPr wrap="square" rtlCol="0">
            <a:spAutoFit/>
          </a:bodyPr>
          <a:lstStyle/>
          <a:p>
            <a:r>
              <a:rPr lang="en-US" sz="3200" b="1" dirty="0" err="1" smtClean="0">
                <a:solidFill>
                  <a:srgbClr val="603BC9"/>
                </a:solidFill>
              </a:rPr>
              <a:t>Rất</a:t>
            </a:r>
            <a:r>
              <a:rPr lang="en-US" sz="3200" b="1" dirty="0" smtClean="0">
                <a:solidFill>
                  <a:srgbClr val="603BC9"/>
                </a:solidFill>
              </a:rPr>
              <a:t> </a:t>
            </a:r>
            <a:r>
              <a:rPr lang="en-US" sz="3200" b="1" dirty="0" err="1" smtClean="0">
                <a:solidFill>
                  <a:srgbClr val="603BC9"/>
                </a:solidFill>
              </a:rPr>
              <a:t>chậm</a:t>
            </a:r>
            <a:r>
              <a:rPr lang="en-US" sz="3200" b="1" dirty="0" smtClean="0">
                <a:solidFill>
                  <a:srgbClr val="603BC9"/>
                </a:solidFill>
              </a:rPr>
              <a:t>, </a:t>
            </a:r>
            <a:r>
              <a:rPr lang="en-US" sz="3200" b="1" dirty="0" err="1" smtClean="0">
                <a:solidFill>
                  <a:srgbClr val="603BC9"/>
                </a:solidFill>
              </a:rPr>
              <a:t>nhịp</a:t>
            </a:r>
            <a:r>
              <a:rPr lang="en-US" sz="3200" b="1" dirty="0" smtClean="0">
                <a:solidFill>
                  <a:srgbClr val="603BC9"/>
                </a:solidFill>
              </a:rPr>
              <a:t> </a:t>
            </a:r>
            <a:r>
              <a:rPr lang="en-US" sz="3200" b="1" dirty="0" err="1" smtClean="0">
                <a:solidFill>
                  <a:srgbClr val="603BC9"/>
                </a:solidFill>
              </a:rPr>
              <a:t>nhàng</a:t>
            </a:r>
            <a:r>
              <a:rPr lang="en-US" sz="3200" b="1" dirty="0" smtClean="0">
                <a:solidFill>
                  <a:srgbClr val="603BC9"/>
                </a:solidFill>
              </a:rPr>
              <a:t> </a:t>
            </a:r>
            <a:r>
              <a:rPr lang="en-US" sz="3200" b="1" dirty="0" err="1" smtClean="0">
                <a:solidFill>
                  <a:srgbClr val="603BC9"/>
                </a:solidFill>
              </a:rPr>
              <a:t>và</a:t>
            </a:r>
            <a:r>
              <a:rPr lang="en-US" sz="3200" b="1" dirty="0" smtClean="0">
                <a:solidFill>
                  <a:srgbClr val="603BC9"/>
                </a:solidFill>
              </a:rPr>
              <a:t> </a:t>
            </a:r>
            <a:r>
              <a:rPr lang="en-US" sz="3200" b="1" dirty="0" err="1" smtClean="0">
                <a:solidFill>
                  <a:srgbClr val="603BC9"/>
                </a:solidFill>
              </a:rPr>
              <a:t>đẹp</a:t>
            </a:r>
            <a:r>
              <a:rPr lang="en-US" sz="3200" b="1" dirty="0" smtClean="0">
                <a:solidFill>
                  <a:srgbClr val="603BC9"/>
                </a:solidFill>
              </a:rPr>
              <a:t> </a:t>
            </a:r>
            <a:r>
              <a:rPr lang="en-US" sz="3200" b="1" dirty="0" err="1" smtClean="0">
                <a:solidFill>
                  <a:srgbClr val="603BC9"/>
                </a:solidFill>
              </a:rPr>
              <a:t>mắt</a:t>
            </a:r>
            <a:endParaRPr lang="en-US" sz="3200" b="1" dirty="0">
              <a:solidFill>
                <a:srgbClr val="603BC9"/>
              </a:solidFill>
            </a:endParaRPr>
          </a:p>
        </p:txBody>
      </p:sp>
      <p:pic>
        <p:nvPicPr>
          <p:cNvPr id="8" name="Picture 4" descr="C:\Users\ADMIN\Desktop\Tai nguyen thiet ke tro choi\Bảng gỗ\1a.png">
            <a:hlinkClick r:id="rId4" action="ppaction://hlinksldjump"/>
          </p:cNvPr>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100000" l="0" r="100000">
                        <a14:foregroundMark x1="97063" y1="54909" x2="81607" y2="92727"/>
                        <a14:foregroundMark x1="80835" y1="78545" x2="24575" y2="78545"/>
                        <a14:foregroundMark x1="24266" y1="77455" x2="13447" y2="93818"/>
                      </a14:backgroundRemoval>
                    </a14:imgEffect>
                  </a14:imgLayer>
                </a14:imgProps>
              </a:ext>
              <a:ext uri="{28A0092B-C50C-407E-A947-70E740481C1C}">
                <a14:useLocalDpi xmlns:a14="http://schemas.microsoft.com/office/drawing/2010/main" val="0"/>
              </a:ext>
            </a:extLst>
          </a:blip>
          <a:srcRect/>
          <a:stretch>
            <a:fillRect/>
          </a:stretch>
        </p:blipFill>
        <p:spPr bwMode="auto">
          <a:xfrm>
            <a:off x="10053562" y="0"/>
            <a:ext cx="2133599" cy="9068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4231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wipe(down)">
                                      <p:cBhvr>
                                        <p:cTn id="7" dur="580">
                                          <p:stCondLst>
                                            <p:cond delay="0"/>
                                          </p:stCondLst>
                                        </p:cTn>
                                        <p:tgtEl>
                                          <p:spTgt spid="1027"/>
                                        </p:tgtEl>
                                      </p:cBhvr>
                                    </p:animEffect>
                                    <p:anim calcmode="lin" valueType="num">
                                      <p:cBhvr>
                                        <p:cTn id="8" dur="1822" tmFilter="0,0; 0.14,0.36; 0.43,0.73; 0.71,0.91; 1.0,1.0">
                                          <p:stCondLst>
                                            <p:cond delay="0"/>
                                          </p:stCondLst>
                                        </p:cTn>
                                        <p:tgtEl>
                                          <p:spTgt spid="102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2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2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2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27"/>
                                        </p:tgtEl>
                                        <p:attrNameLst>
                                          <p:attrName>ppt_y</p:attrName>
                                        </p:attrNameLst>
                                      </p:cBhvr>
                                      <p:tavLst>
                                        <p:tav tm="0" fmla="#ppt_y-sin(pi*$)/81">
                                          <p:val>
                                            <p:fltVal val="0"/>
                                          </p:val>
                                        </p:tav>
                                        <p:tav tm="100000">
                                          <p:val>
                                            <p:fltVal val="1"/>
                                          </p:val>
                                        </p:tav>
                                      </p:tavLst>
                                    </p:anim>
                                    <p:animScale>
                                      <p:cBhvr>
                                        <p:cTn id="13" dur="26">
                                          <p:stCondLst>
                                            <p:cond delay="650"/>
                                          </p:stCondLst>
                                        </p:cTn>
                                        <p:tgtEl>
                                          <p:spTgt spid="1027"/>
                                        </p:tgtEl>
                                      </p:cBhvr>
                                      <p:to x="100000" y="60000"/>
                                    </p:animScale>
                                    <p:animScale>
                                      <p:cBhvr>
                                        <p:cTn id="14" dur="166" decel="50000">
                                          <p:stCondLst>
                                            <p:cond delay="676"/>
                                          </p:stCondLst>
                                        </p:cTn>
                                        <p:tgtEl>
                                          <p:spTgt spid="1027"/>
                                        </p:tgtEl>
                                      </p:cBhvr>
                                      <p:to x="100000" y="100000"/>
                                    </p:animScale>
                                    <p:animScale>
                                      <p:cBhvr>
                                        <p:cTn id="15" dur="26">
                                          <p:stCondLst>
                                            <p:cond delay="1312"/>
                                          </p:stCondLst>
                                        </p:cTn>
                                        <p:tgtEl>
                                          <p:spTgt spid="1027"/>
                                        </p:tgtEl>
                                      </p:cBhvr>
                                      <p:to x="100000" y="80000"/>
                                    </p:animScale>
                                    <p:animScale>
                                      <p:cBhvr>
                                        <p:cTn id="16" dur="166" decel="50000">
                                          <p:stCondLst>
                                            <p:cond delay="1338"/>
                                          </p:stCondLst>
                                        </p:cTn>
                                        <p:tgtEl>
                                          <p:spTgt spid="1027"/>
                                        </p:tgtEl>
                                      </p:cBhvr>
                                      <p:to x="100000" y="100000"/>
                                    </p:animScale>
                                    <p:animScale>
                                      <p:cBhvr>
                                        <p:cTn id="17" dur="26">
                                          <p:stCondLst>
                                            <p:cond delay="1642"/>
                                          </p:stCondLst>
                                        </p:cTn>
                                        <p:tgtEl>
                                          <p:spTgt spid="1027"/>
                                        </p:tgtEl>
                                      </p:cBhvr>
                                      <p:to x="100000" y="90000"/>
                                    </p:animScale>
                                    <p:animScale>
                                      <p:cBhvr>
                                        <p:cTn id="18" dur="166" decel="50000">
                                          <p:stCondLst>
                                            <p:cond delay="1668"/>
                                          </p:stCondLst>
                                        </p:cTn>
                                        <p:tgtEl>
                                          <p:spTgt spid="1027"/>
                                        </p:tgtEl>
                                      </p:cBhvr>
                                      <p:to x="100000" y="100000"/>
                                    </p:animScale>
                                    <p:animScale>
                                      <p:cBhvr>
                                        <p:cTn id="19" dur="26">
                                          <p:stCondLst>
                                            <p:cond delay="1808"/>
                                          </p:stCondLst>
                                        </p:cTn>
                                        <p:tgtEl>
                                          <p:spTgt spid="1027"/>
                                        </p:tgtEl>
                                      </p:cBhvr>
                                      <p:to x="100000" y="95000"/>
                                    </p:animScale>
                                    <p:animScale>
                                      <p:cBhvr>
                                        <p:cTn id="20" dur="166" decel="50000">
                                          <p:stCondLst>
                                            <p:cond delay="1834"/>
                                          </p:stCondLst>
                                        </p:cTn>
                                        <p:tgtEl>
                                          <p:spTgt spid="1027"/>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80">
                                          <p:stCondLst>
                                            <p:cond delay="0"/>
                                          </p:stCondLst>
                                        </p:cTn>
                                        <p:tgtEl>
                                          <p:spTgt spid="7"/>
                                        </p:tgtEl>
                                      </p:cBhvr>
                                    </p:animEffect>
                                    <p:anim calcmode="lin" valueType="num">
                                      <p:cBhvr>
                                        <p:cTn id="24"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9" dur="26">
                                          <p:stCondLst>
                                            <p:cond delay="650"/>
                                          </p:stCondLst>
                                        </p:cTn>
                                        <p:tgtEl>
                                          <p:spTgt spid="7"/>
                                        </p:tgtEl>
                                      </p:cBhvr>
                                      <p:to x="100000" y="60000"/>
                                    </p:animScale>
                                    <p:animScale>
                                      <p:cBhvr>
                                        <p:cTn id="30" dur="166" decel="50000">
                                          <p:stCondLst>
                                            <p:cond delay="676"/>
                                          </p:stCondLst>
                                        </p:cTn>
                                        <p:tgtEl>
                                          <p:spTgt spid="7"/>
                                        </p:tgtEl>
                                      </p:cBhvr>
                                      <p:to x="100000" y="100000"/>
                                    </p:animScale>
                                    <p:animScale>
                                      <p:cBhvr>
                                        <p:cTn id="31" dur="26">
                                          <p:stCondLst>
                                            <p:cond delay="1312"/>
                                          </p:stCondLst>
                                        </p:cTn>
                                        <p:tgtEl>
                                          <p:spTgt spid="7"/>
                                        </p:tgtEl>
                                      </p:cBhvr>
                                      <p:to x="100000" y="80000"/>
                                    </p:animScale>
                                    <p:animScale>
                                      <p:cBhvr>
                                        <p:cTn id="32" dur="166" decel="50000">
                                          <p:stCondLst>
                                            <p:cond delay="1338"/>
                                          </p:stCondLst>
                                        </p:cTn>
                                        <p:tgtEl>
                                          <p:spTgt spid="7"/>
                                        </p:tgtEl>
                                      </p:cBhvr>
                                      <p:to x="100000" y="100000"/>
                                    </p:animScale>
                                    <p:animScale>
                                      <p:cBhvr>
                                        <p:cTn id="33" dur="26">
                                          <p:stCondLst>
                                            <p:cond delay="1642"/>
                                          </p:stCondLst>
                                        </p:cTn>
                                        <p:tgtEl>
                                          <p:spTgt spid="7"/>
                                        </p:tgtEl>
                                      </p:cBhvr>
                                      <p:to x="100000" y="90000"/>
                                    </p:animScale>
                                    <p:animScale>
                                      <p:cBhvr>
                                        <p:cTn id="34" dur="166" decel="50000">
                                          <p:stCondLst>
                                            <p:cond delay="1668"/>
                                          </p:stCondLst>
                                        </p:cTn>
                                        <p:tgtEl>
                                          <p:spTgt spid="7"/>
                                        </p:tgtEl>
                                      </p:cBhvr>
                                      <p:to x="100000" y="100000"/>
                                    </p:animScale>
                                    <p:animScale>
                                      <p:cBhvr>
                                        <p:cTn id="35" dur="26">
                                          <p:stCondLst>
                                            <p:cond delay="1808"/>
                                          </p:stCondLst>
                                        </p:cTn>
                                        <p:tgtEl>
                                          <p:spTgt spid="7"/>
                                        </p:tgtEl>
                                      </p:cBhvr>
                                      <p:to x="100000" y="95000"/>
                                    </p:animScale>
                                    <p:animScale>
                                      <p:cBhvr>
                                        <p:cTn id="36" dur="166" decel="50000">
                                          <p:stCondLst>
                                            <p:cond delay="1834"/>
                                          </p:stCondLst>
                                        </p:cTn>
                                        <p:tgtEl>
                                          <p:spTgt spid="7"/>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Nong trai\8854787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9850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Tai nguyen thiet ke tro choi\Bảng gỗ\wooden-blank-sign-clipart-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701" y="-1093389"/>
            <a:ext cx="11379199" cy="375285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574990" y="1336022"/>
            <a:ext cx="9042020" cy="1323439"/>
          </a:xfrm>
          <a:prstGeom prst="rect">
            <a:avLst/>
          </a:prstGeom>
          <a:noFill/>
        </p:spPr>
        <p:txBody>
          <a:bodyPr wrap="square" rtlCol="0">
            <a:spAutoFit/>
          </a:bodyPr>
          <a:lstStyle/>
          <a:p>
            <a:pPr algn="ctr"/>
            <a:r>
              <a:rPr lang="en-US" sz="4000" dirty="0" err="1" smtClean="0">
                <a:solidFill>
                  <a:schemeClr val="bg1"/>
                </a:solidFill>
              </a:rPr>
              <a:t>Nghi</a:t>
            </a:r>
            <a:r>
              <a:rPr lang="en-US" sz="4000" dirty="0" smtClean="0">
                <a:solidFill>
                  <a:schemeClr val="bg1"/>
                </a:solidFill>
              </a:rPr>
              <a:t> </a:t>
            </a:r>
            <a:r>
              <a:rPr lang="en-US" sz="4000" dirty="0" err="1" smtClean="0">
                <a:solidFill>
                  <a:schemeClr val="bg1"/>
                </a:solidFill>
              </a:rPr>
              <a:t>thức</a:t>
            </a:r>
            <a:r>
              <a:rPr lang="en-US" sz="4000" dirty="0" smtClean="0">
                <a:solidFill>
                  <a:schemeClr val="bg1"/>
                </a:solidFill>
              </a:rPr>
              <a:t> </a:t>
            </a:r>
            <a:r>
              <a:rPr lang="en-US" sz="4000" dirty="0" err="1" smtClean="0">
                <a:solidFill>
                  <a:schemeClr val="bg1"/>
                </a:solidFill>
              </a:rPr>
              <a:t>xe</a:t>
            </a:r>
            <a:r>
              <a:rPr lang="en-US" sz="4000" dirty="0" smtClean="0">
                <a:solidFill>
                  <a:schemeClr val="bg1"/>
                </a:solidFill>
              </a:rPr>
              <a:t> </a:t>
            </a:r>
            <a:r>
              <a:rPr lang="en-US" sz="4000" dirty="0" err="1" smtClean="0">
                <a:solidFill>
                  <a:schemeClr val="bg1"/>
                </a:solidFill>
              </a:rPr>
              <a:t>đài</a:t>
            </a:r>
            <a:r>
              <a:rPr lang="en-US" sz="4000" dirty="0" smtClean="0">
                <a:solidFill>
                  <a:schemeClr val="bg1"/>
                </a:solidFill>
              </a:rPr>
              <a:t> ở </a:t>
            </a:r>
            <a:r>
              <a:rPr lang="en-US" sz="4000" dirty="0" err="1" smtClean="0">
                <a:solidFill>
                  <a:schemeClr val="bg1"/>
                </a:solidFill>
              </a:rPr>
              <a:t>hội</a:t>
            </a:r>
            <a:r>
              <a:rPr lang="en-US" sz="4000" dirty="0" smtClean="0">
                <a:solidFill>
                  <a:schemeClr val="bg1"/>
                </a:solidFill>
              </a:rPr>
              <a:t> </a:t>
            </a:r>
            <a:r>
              <a:rPr lang="en-US" sz="4000" dirty="0" err="1" smtClean="0">
                <a:solidFill>
                  <a:schemeClr val="bg1"/>
                </a:solidFill>
              </a:rPr>
              <a:t>vật</a:t>
            </a:r>
            <a:r>
              <a:rPr lang="en-US" sz="4000" dirty="0" smtClean="0">
                <a:solidFill>
                  <a:schemeClr val="bg1"/>
                </a:solidFill>
              </a:rPr>
              <a:t> </a:t>
            </a:r>
            <a:r>
              <a:rPr lang="en-US" sz="4000" dirty="0" err="1" smtClean="0">
                <a:solidFill>
                  <a:schemeClr val="bg1"/>
                </a:solidFill>
              </a:rPr>
              <a:t>Bắc</a:t>
            </a:r>
            <a:r>
              <a:rPr lang="en-US" sz="4000" dirty="0" smtClean="0">
                <a:solidFill>
                  <a:schemeClr val="bg1"/>
                </a:solidFill>
              </a:rPr>
              <a:t> </a:t>
            </a:r>
            <a:r>
              <a:rPr lang="en-US" sz="4000" dirty="0" err="1" smtClean="0">
                <a:solidFill>
                  <a:schemeClr val="bg1"/>
                </a:solidFill>
              </a:rPr>
              <a:t>Giang</a:t>
            </a:r>
            <a:r>
              <a:rPr lang="en-US" sz="4000" dirty="0" smtClean="0">
                <a:solidFill>
                  <a:schemeClr val="bg1"/>
                </a:solidFill>
              </a:rPr>
              <a:t> </a:t>
            </a:r>
            <a:r>
              <a:rPr lang="en-US" sz="4000" dirty="0" err="1" smtClean="0">
                <a:solidFill>
                  <a:schemeClr val="bg1"/>
                </a:solidFill>
              </a:rPr>
              <a:t>có</a:t>
            </a:r>
            <a:r>
              <a:rPr lang="en-US" sz="4000" dirty="0" smtClean="0">
                <a:solidFill>
                  <a:schemeClr val="bg1"/>
                </a:solidFill>
              </a:rPr>
              <a:t> </a:t>
            </a:r>
            <a:r>
              <a:rPr lang="en-US" sz="4000" dirty="0" err="1" smtClean="0">
                <a:solidFill>
                  <a:schemeClr val="bg1"/>
                </a:solidFill>
              </a:rPr>
              <a:t>gì</a:t>
            </a:r>
            <a:r>
              <a:rPr lang="en-US" sz="4000" dirty="0" smtClean="0">
                <a:solidFill>
                  <a:schemeClr val="bg1"/>
                </a:solidFill>
              </a:rPr>
              <a:t> </a:t>
            </a:r>
            <a:r>
              <a:rPr lang="en-US" sz="4000" dirty="0" err="1" smtClean="0">
                <a:solidFill>
                  <a:schemeClr val="bg1"/>
                </a:solidFill>
              </a:rPr>
              <a:t>đặc</a:t>
            </a:r>
            <a:r>
              <a:rPr lang="en-US" sz="4000" dirty="0" smtClean="0">
                <a:solidFill>
                  <a:schemeClr val="bg1"/>
                </a:solidFill>
              </a:rPr>
              <a:t> </a:t>
            </a:r>
            <a:r>
              <a:rPr lang="en-US" sz="4000" dirty="0" err="1" smtClean="0">
                <a:solidFill>
                  <a:schemeClr val="bg1"/>
                </a:solidFill>
              </a:rPr>
              <a:t>sắc</a:t>
            </a:r>
            <a:r>
              <a:rPr lang="en-US" sz="4000" dirty="0" smtClean="0">
                <a:solidFill>
                  <a:schemeClr val="bg1"/>
                </a:solidFill>
              </a:rPr>
              <a:t>?</a:t>
            </a:r>
            <a:endParaRPr lang="en-US" sz="3733" b="1" dirty="0">
              <a:solidFill>
                <a:schemeClr val="bg1"/>
              </a:solidFill>
              <a:latin typeface="Arial" panose="020B0604020202020204" pitchFamily="34" charset="0"/>
              <a:cs typeface="Arial" panose="020B0604020202020204" pitchFamily="34" charset="0"/>
            </a:endParaRPr>
          </a:p>
        </p:txBody>
      </p:sp>
      <p:sp>
        <p:nvSpPr>
          <p:cNvPr id="5" name="TextBox 4"/>
          <p:cNvSpPr txBox="1"/>
          <p:nvPr/>
        </p:nvSpPr>
        <p:spPr>
          <a:xfrm>
            <a:off x="2509838" y="2844909"/>
            <a:ext cx="6276976" cy="1815882"/>
          </a:xfrm>
          <a:prstGeom prst="rect">
            <a:avLst/>
          </a:prstGeom>
          <a:noFill/>
        </p:spPr>
        <p:txBody>
          <a:bodyPr wrap="square" rtlCol="0">
            <a:spAutoFit/>
          </a:bodyPr>
          <a:lstStyle/>
          <a:p>
            <a:r>
              <a:rPr lang="en-US" sz="2800" b="1" dirty="0" err="1" smtClean="0">
                <a:solidFill>
                  <a:srgbClr val="603BC9"/>
                </a:solidFill>
              </a:rPr>
              <a:t>Đó</a:t>
            </a:r>
            <a:r>
              <a:rPr lang="en-US" sz="2800" b="1" dirty="0" smtClean="0">
                <a:solidFill>
                  <a:srgbClr val="603BC9"/>
                </a:solidFill>
              </a:rPr>
              <a:t> </a:t>
            </a:r>
            <a:r>
              <a:rPr lang="en-US" sz="2800" b="1" dirty="0" err="1" smtClean="0">
                <a:solidFill>
                  <a:srgbClr val="603BC9"/>
                </a:solidFill>
              </a:rPr>
              <a:t>là</a:t>
            </a:r>
            <a:r>
              <a:rPr lang="en-US" sz="2800" b="1" dirty="0" smtClean="0">
                <a:solidFill>
                  <a:srgbClr val="603BC9"/>
                </a:solidFill>
              </a:rPr>
              <a:t> </a:t>
            </a:r>
            <a:r>
              <a:rPr lang="en-US" sz="2800" b="1" dirty="0" err="1" smtClean="0">
                <a:solidFill>
                  <a:srgbClr val="603BC9"/>
                </a:solidFill>
              </a:rPr>
              <a:t>những</a:t>
            </a:r>
            <a:r>
              <a:rPr lang="en-US" sz="2800" b="1" dirty="0" smtClean="0">
                <a:solidFill>
                  <a:srgbClr val="603BC9"/>
                </a:solidFill>
              </a:rPr>
              <a:t> </a:t>
            </a:r>
            <a:r>
              <a:rPr lang="en-US" sz="2800" b="1" dirty="0" err="1" smtClean="0">
                <a:solidFill>
                  <a:srgbClr val="603BC9"/>
                </a:solidFill>
              </a:rPr>
              <a:t>thế</a:t>
            </a:r>
            <a:r>
              <a:rPr lang="en-US" sz="2800" b="1" dirty="0" smtClean="0">
                <a:solidFill>
                  <a:srgbClr val="603BC9"/>
                </a:solidFill>
              </a:rPr>
              <a:t> “</a:t>
            </a:r>
            <a:r>
              <a:rPr lang="en-US" sz="2800" b="1" dirty="0" err="1" smtClean="0">
                <a:solidFill>
                  <a:srgbClr val="603BC9"/>
                </a:solidFill>
              </a:rPr>
              <a:t>Đại</a:t>
            </a:r>
            <a:r>
              <a:rPr lang="en-US" sz="2800" b="1" dirty="0" smtClean="0">
                <a:solidFill>
                  <a:srgbClr val="603BC9"/>
                </a:solidFill>
              </a:rPr>
              <a:t> </a:t>
            </a:r>
            <a:r>
              <a:rPr lang="en-US" sz="2800" b="1" dirty="0" err="1" smtClean="0">
                <a:solidFill>
                  <a:srgbClr val="603BC9"/>
                </a:solidFill>
              </a:rPr>
              <a:t>bàng</a:t>
            </a:r>
            <a:r>
              <a:rPr lang="en-US" sz="2800" b="1" dirty="0" smtClean="0">
                <a:solidFill>
                  <a:srgbClr val="603BC9"/>
                </a:solidFill>
              </a:rPr>
              <a:t> </a:t>
            </a:r>
            <a:r>
              <a:rPr lang="en-US" sz="2800" b="1" dirty="0" err="1" smtClean="0">
                <a:solidFill>
                  <a:srgbClr val="603BC9"/>
                </a:solidFill>
              </a:rPr>
              <a:t>tung</a:t>
            </a:r>
            <a:r>
              <a:rPr lang="en-US" sz="2800" b="1" dirty="0" smtClean="0">
                <a:solidFill>
                  <a:srgbClr val="603BC9"/>
                </a:solidFill>
              </a:rPr>
              <a:t> </a:t>
            </a:r>
            <a:r>
              <a:rPr lang="en-US" sz="2800" b="1" dirty="0" err="1" smtClean="0">
                <a:solidFill>
                  <a:srgbClr val="603BC9"/>
                </a:solidFill>
              </a:rPr>
              <a:t>cánh</a:t>
            </a:r>
            <a:r>
              <a:rPr lang="en-US" sz="2800" b="1" dirty="0" smtClean="0">
                <a:solidFill>
                  <a:srgbClr val="603BC9"/>
                </a:solidFill>
              </a:rPr>
              <a:t>, </a:t>
            </a:r>
            <a:r>
              <a:rPr lang="en-US" sz="2800" b="1" dirty="0" err="1" smtClean="0">
                <a:solidFill>
                  <a:srgbClr val="603BC9"/>
                </a:solidFill>
              </a:rPr>
              <a:t>sư</a:t>
            </a:r>
            <a:r>
              <a:rPr lang="en-US" sz="2800" b="1" dirty="0" smtClean="0">
                <a:solidFill>
                  <a:srgbClr val="603BC9"/>
                </a:solidFill>
              </a:rPr>
              <a:t> </a:t>
            </a:r>
            <a:r>
              <a:rPr lang="en-US" sz="2800" b="1" dirty="0" err="1" smtClean="0">
                <a:solidFill>
                  <a:srgbClr val="603BC9"/>
                </a:solidFill>
              </a:rPr>
              <a:t>tử</a:t>
            </a:r>
            <a:r>
              <a:rPr lang="en-US" sz="2800" b="1" dirty="0" smtClean="0">
                <a:solidFill>
                  <a:srgbClr val="603BC9"/>
                </a:solidFill>
              </a:rPr>
              <a:t> </a:t>
            </a:r>
            <a:r>
              <a:rPr lang="en-US" sz="2800" b="1" dirty="0" err="1" smtClean="0">
                <a:solidFill>
                  <a:srgbClr val="603BC9"/>
                </a:solidFill>
              </a:rPr>
              <a:t>vờn</a:t>
            </a:r>
            <a:r>
              <a:rPr lang="en-US" sz="2800" b="1" dirty="0" smtClean="0">
                <a:solidFill>
                  <a:srgbClr val="603BC9"/>
                </a:solidFill>
              </a:rPr>
              <a:t> </a:t>
            </a:r>
            <a:r>
              <a:rPr lang="en-US" sz="2800" b="1" dirty="0" err="1" smtClean="0">
                <a:solidFill>
                  <a:srgbClr val="603BC9"/>
                </a:solidFill>
              </a:rPr>
              <a:t>cầu</a:t>
            </a:r>
            <a:r>
              <a:rPr lang="en-US" sz="2800" b="1" dirty="0" smtClean="0">
                <a:solidFill>
                  <a:srgbClr val="603BC9"/>
                </a:solidFill>
              </a:rPr>
              <a:t>”, hay </a:t>
            </a:r>
            <a:r>
              <a:rPr lang="en-US" sz="2800" b="1" dirty="0" err="1" smtClean="0">
                <a:solidFill>
                  <a:srgbClr val="603BC9"/>
                </a:solidFill>
              </a:rPr>
              <a:t>hiền</a:t>
            </a:r>
            <a:r>
              <a:rPr lang="en-US" sz="2800" b="1" dirty="0" smtClean="0">
                <a:solidFill>
                  <a:srgbClr val="603BC9"/>
                </a:solidFill>
              </a:rPr>
              <a:t> </a:t>
            </a:r>
            <a:r>
              <a:rPr lang="en-US" sz="2800" b="1" dirty="0" err="1" smtClean="0">
                <a:solidFill>
                  <a:srgbClr val="603BC9"/>
                </a:solidFill>
              </a:rPr>
              <a:t>hòa</a:t>
            </a:r>
            <a:r>
              <a:rPr lang="en-US" sz="2800" b="1" dirty="0" smtClean="0">
                <a:solidFill>
                  <a:srgbClr val="603BC9"/>
                </a:solidFill>
              </a:rPr>
              <a:t> </a:t>
            </a:r>
            <a:r>
              <a:rPr lang="en-US" sz="2800" b="1" dirty="0" err="1" smtClean="0">
                <a:solidFill>
                  <a:srgbClr val="603BC9"/>
                </a:solidFill>
              </a:rPr>
              <a:t>và</a:t>
            </a:r>
            <a:r>
              <a:rPr lang="en-US" sz="2800" b="1" dirty="0" smtClean="0">
                <a:solidFill>
                  <a:srgbClr val="603BC9"/>
                </a:solidFill>
              </a:rPr>
              <a:t> </a:t>
            </a:r>
            <a:r>
              <a:rPr lang="en-US" sz="2800" b="1" dirty="0" err="1" smtClean="0">
                <a:solidFill>
                  <a:srgbClr val="603BC9"/>
                </a:solidFill>
              </a:rPr>
              <a:t>uốn</a:t>
            </a:r>
            <a:r>
              <a:rPr lang="en-US" sz="2800" b="1" dirty="0" smtClean="0">
                <a:solidFill>
                  <a:srgbClr val="603BC9"/>
                </a:solidFill>
              </a:rPr>
              <a:t> </a:t>
            </a:r>
            <a:r>
              <a:rPr lang="en-US" sz="2800" b="1" dirty="0" err="1" smtClean="0">
                <a:solidFill>
                  <a:srgbClr val="603BC9"/>
                </a:solidFill>
              </a:rPr>
              <a:t>lượn</a:t>
            </a:r>
            <a:r>
              <a:rPr lang="en-US" sz="2800" b="1" dirty="0" smtClean="0">
                <a:solidFill>
                  <a:srgbClr val="603BC9"/>
                </a:solidFill>
              </a:rPr>
              <a:t> </a:t>
            </a:r>
            <a:r>
              <a:rPr lang="en-US" sz="2800" b="1" dirty="0" err="1" smtClean="0">
                <a:solidFill>
                  <a:srgbClr val="603BC9"/>
                </a:solidFill>
              </a:rPr>
              <a:t>như</a:t>
            </a:r>
            <a:r>
              <a:rPr lang="en-US" sz="2800" b="1" dirty="0" smtClean="0">
                <a:solidFill>
                  <a:srgbClr val="603BC9"/>
                </a:solidFill>
              </a:rPr>
              <a:t> “</a:t>
            </a:r>
            <a:r>
              <a:rPr lang="en-US" sz="2800" b="1" dirty="0" err="1" smtClean="0">
                <a:solidFill>
                  <a:srgbClr val="603BC9"/>
                </a:solidFill>
              </a:rPr>
              <a:t>dòng</a:t>
            </a:r>
            <a:r>
              <a:rPr lang="en-US" sz="2800" b="1" dirty="0" smtClean="0">
                <a:solidFill>
                  <a:srgbClr val="603BC9"/>
                </a:solidFill>
              </a:rPr>
              <a:t> </a:t>
            </a:r>
            <a:r>
              <a:rPr lang="en-US" sz="2800" b="1" dirty="0" err="1" smtClean="0">
                <a:solidFill>
                  <a:srgbClr val="603BC9"/>
                </a:solidFill>
              </a:rPr>
              <a:t>sông</a:t>
            </a:r>
            <a:r>
              <a:rPr lang="en-US" sz="2800" b="1" dirty="0" smtClean="0">
                <a:solidFill>
                  <a:srgbClr val="603BC9"/>
                </a:solidFill>
              </a:rPr>
              <a:t> </a:t>
            </a:r>
            <a:r>
              <a:rPr lang="en-US" sz="2800" b="1" dirty="0" err="1" smtClean="0">
                <a:solidFill>
                  <a:srgbClr val="603BC9"/>
                </a:solidFill>
              </a:rPr>
              <a:t>Cầu</a:t>
            </a:r>
            <a:r>
              <a:rPr lang="en-US" sz="2800" b="1" dirty="0" smtClean="0">
                <a:solidFill>
                  <a:srgbClr val="603BC9"/>
                </a:solidFill>
              </a:rPr>
              <a:t> </a:t>
            </a:r>
            <a:r>
              <a:rPr lang="en-US" sz="2800" b="1" dirty="0" err="1" smtClean="0">
                <a:solidFill>
                  <a:srgbClr val="603BC9"/>
                </a:solidFill>
              </a:rPr>
              <a:t>chảy</a:t>
            </a:r>
            <a:r>
              <a:rPr lang="en-US" sz="2800" b="1" dirty="0" smtClean="0">
                <a:solidFill>
                  <a:srgbClr val="603BC9"/>
                </a:solidFill>
              </a:rPr>
              <a:t> </a:t>
            </a:r>
            <a:r>
              <a:rPr lang="en-US" sz="2800" b="1" dirty="0" err="1" smtClean="0">
                <a:solidFill>
                  <a:srgbClr val="603BC9"/>
                </a:solidFill>
              </a:rPr>
              <a:t>lơ</a:t>
            </a:r>
            <a:r>
              <a:rPr lang="en-US" sz="2800" b="1" dirty="0" smtClean="0">
                <a:solidFill>
                  <a:srgbClr val="603BC9"/>
                </a:solidFill>
              </a:rPr>
              <a:t> </a:t>
            </a:r>
            <a:r>
              <a:rPr lang="en-US" sz="2800" b="1" dirty="0" err="1" smtClean="0">
                <a:solidFill>
                  <a:srgbClr val="603BC9"/>
                </a:solidFill>
              </a:rPr>
              <a:t>thơ</a:t>
            </a:r>
            <a:r>
              <a:rPr lang="en-US" sz="2800" b="1" dirty="0" smtClean="0">
                <a:solidFill>
                  <a:srgbClr val="603BC9"/>
                </a:solidFill>
              </a:rPr>
              <a:t>”, “</a:t>
            </a:r>
            <a:r>
              <a:rPr lang="en-US" sz="2800" b="1" dirty="0" err="1" smtClean="0">
                <a:solidFill>
                  <a:srgbClr val="603BC9"/>
                </a:solidFill>
              </a:rPr>
              <a:t>dòng</a:t>
            </a:r>
            <a:r>
              <a:rPr lang="en-US" sz="2800" b="1" dirty="0" smtClean="0">
                <a:solidFill>
                  <a:srgbClr val="603BC9"/>
                </a:solidFill>
              </a:rPr>
              <a:t> </a:t>
            </a:r>
            <a:r>
              <a:rPr lang="en-US" sz="2800" b="1" dirty="0" err="1" smtClean="0">
                <a:solidFill>
                  <a:srgbClr val="603BC9"/>
                </a:solidFill>
              </a:rPr>
              <a:t>sông</a:t>
            </a:r>
            <a:r>
              <a:rPr lang="en-US" sz="2800" b="1" dirty="0" smtClean="0">
                <a:solidFill>
                  <a:srgbClr val="603BC9"/>
                </a:solidFill>
              </a:rPr>
              <a:t> </a:t>
            </a:r>
            <a:r>
              <a:rPr lang="en-US" sz="2800" b="1" dirty="0" err="1" smtClean="0">
                <a:solidFill>
                  <a:srgbClr val="603BC9"/>
                </a:solidFill>
              </a:rPr>
              <a:t>Thương</a:t>
            </a:r>
            <a:r>
              <a:rPr lang="en-US" sz="2800" b="1" dirty="0" smtClean="0">
                <a:solidFill>
                  <a:srgbClr val="603BC9"/>
                </a:solidFill>
              </a:rPr>
              <a:t> </a:t>
            </a:r>
            <a:r>
              <a:rPr lang="en-US" sz="2800" b="1" dirty="0" err="1" smtClean="0">
                <a:solidFill>
                  <a:srgbClr val="603BC9"/>
                </a:solidFill>
              </a:rPr>
              <a:t>nước</a:t>
            </a:r>
            <a:r>
              <a:rPr lang="en-US" sz="2800" b="1" dirty="0" smtClean="0">
                <a:solidFill>
                  <a:srgbClr val="603BC9"/>
                </a:solidFill>
              </a:rPr>
              <a:t> </a:t>
            </a:r>
            <a:r>
              <a:rPr lang="en-US" sz="2800" b="1" dirty="0" err="1" smtClean="0">
                <a:solidFill>
                  <a:srgbClr val="603BC9"/>
                </a:solidFill>
              </a:rPr>
              <a:t>chảy</a:t>
            </a:r>
            <a:r>
              <a:rPr lang="en-US" sz="2800" b="1" dirty="0" smtClean="0">
                <a:solidFill>
                  <a:srgbClr val="603BC9"/>
                </a:solidFill>
              </a:rPr>
              <a:t> </a:t>
            </a:r>
            <a:r>
              <a:rPr lang="en-US" sz="2800" b="1" dirty="0" err="1" smtClean="0">
                <a:solidFill>
                  <a:srgbClr val="603BC9"/>
                </a:solidFill>
              </a:rPr>
              <a:t>đôi</a:t>
            </a:r>
            <a:r>
              <a:rPr lang="en-US" sz="2800" b="1" dirty="0" smtClean="0">
                <a:solidFill>
                  <a:srgbClr val="603BC9"/>
                </a:solidFill>
              </a:rPr>
              <a:t> </a:t>
            </a:r>
            <a:r>
              <a:rPr lang="en-US" sz="2800" b="1" dirty="0" err="1" smtClean="0">
                <a:solidFill>
                  <a:srgbClr val="603BC9"/>
                </a:solidFill>
              </a:rPr>
              <a:t>dòng</a:t>
            </a:r>
            <a:r>
              <a:rPr lang="en-US" sz="2800" b="1" dirty="0" smtClean="0">
                <a:solidFill>
                  <a:srgbClr val="603BC9"/>
                </a:solidFill>
              </a:rPr>
              <a:t>”</a:t>
            </a:r>
            <a:endParaRPr lang="en-US" sz="2800" b="1" dirty="0">
              <a:solidFill>
                <a:srgbClr val="603BC9"/>
              </a:solidFill>
            </a:endParaRPr>
          </a:p>
        </p:txBody>
      </p:sp>
      <p:pic>
        <p:nvPicPr>
          <p:cNvPr id="8" name="Picture 4" descr="C:\Users\ADMIN\Desktop\Tai nguyen thiet ke tro choi\Bảng gỗ\1a.png">
            <a:hlinkClick r:id="rId4" action="ppaction://hlinksldjump"/>
          </p:cNvPr>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100000" l="0" r="100000">
                        <a14:foregroundMark x1="97063" y1="54909" x2="81607" y2="92727"/>
                        <a14:foregroundMark x1="80835" y1="78545" x2="24575" y2="78545"/>
                        <a14:foregroundMark x1="24266" y1="77455" x2="13447" y2="93818"/>
                      </a14:backgroundRemoval>
                    </a14:imgEffect>
                  </a14:imgLayer>
                </a14:imgProps>
              </a:ext>
              <a:ext uri="{28A0092B-C50C-407E-A947-70E740481C1C}">
                <a14:useLocalDpi xmlns:a14="http://schemas.microsoft.com/office/drawing/2010/main" val="0"/>
              </a:ext>
            </a:extLst>
          </a:blip>
          <a:srcRect/>
          <a:stretch>
            <a:fillRect/>
          </a:stretch>
        </p:blipFill>
        <p:spPr bwMode="auto">
          <a:xfrm>
            <a:off x="10053562" y="0"/>
            <a:ext cx="2133599" cy="9068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0997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wipe(down)">
                                      <p:cBhvr>
                                        <p:cTn id="7" dur="580">
                                          <p:stCondLst>
                                            <p:cond delay="0"/>
                                          </p:stCondLst>
                                        </p:cTn>
                                        <p:tgtEl>
                                          <p:spTgt spid="1027"/>
                                        </p:tgtEl>
                                      </p:cBhvr>
                                    </p:animEffect>
                                    <p:anim calcmode="lin" valueType="num">
                                      <p:cBhvr>
                                        <p:cTn id="8" dur="1822" tmFilter="0,0; 0.14,0.36; 0.43,0.73; 0.71,0.91; 1.0,1.0">
                                          <p:stCondLst>
                                            <p:cond delay="0"/>
                                          </p:stCondLst>
                                        </p:cTn>
                                        <p:tgtEl>
                                          <p:spTgt spid="102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2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2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2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27"/>
                                        </p:tgtEl>
                                        <p:attrNameLst>
                                          <p:attrName>ppt_y</p:attrName>
                                        </p:attrNameLst>
                                      </p:cBhvr>
                                      <p:tavLst>
                                        <p:tav tm="0" fmla="#ppt_y-sin(pi*$)/81">
                                          <p:val>
                                            <p:fltVal val="0"/>
                                          </p:val>
                                        </p:tav>
                                        <p:tav tm="100000">
                                          <p:val>
                                            <p:fltVal val="1"/>
                                          </p:val>
                                        </p:tav>
                                      </p:tavLst>
                                    </p:anim>
                                    <p:animScale>
                                      <p:cBhvr>
                                        <p:cTn id="13" dur="26">
                                          <p:stCondLst>
                                            <p:cond delay="650"/>
                                          </p:stCondLst>
                                        </p:cTn>
                                        <p:tgtEl>
                                          <p:spTgt spid="1027"/>
                                        </p:tgtEl>
                                      </p:cBhvr>
                                      <p:to x="100000" y="60000"/>
                                    </p:animScale>
                                    <p:animScale>
                                      <p:cBhvr>
                                        <p:cTn id="14" dur="166" decel="50000">
                                          <p:stCondLst>
                                            <p:cond delay="676"/>
                                          </p:stCondLst>
                                        </p:cTn>
                                        <p:tgtEl>
                                          <p:spTgt spid="1027"/>
                                        </p:tgtEl>
                                      </p:cBhvr>
                                      <p:to x="100000" y="100000"/>
                                    </p:animScale>
                                    <p:animScale>
                                      <p:cBhvr>
                                        <p:cTn id="15" dur="26">
                                          <p:stCondLst>
                                            <p:cond delay="1312"/>
                                          </p:stCondLst>
                                        </p:cTn>
                                        <p:tgtEl>
                                          <p:spTgt spid="1027"/>
                                        </p:tgtEl>
                                      </p:cBhvr>
                                      <p:to x="100000" y="80000"/>
                                    </p:animScale>
                                    <p:animScale>
                                      <p:cBhvr>
                                        <p:cTn id="16" dur="166" decel="50000">
                                          <p:stCondLst>
                                            <p:cond delay="1338"/>
                                          </p:stCondLst>
                                        </p:cTn>
                                        <p:tgtEl>
                                          <p:spTgt spid="1027"/>
                                        </p:tgtEl>
                                      </p:cBhvr>
                                      <p:to x="100000" y="100000"/>
                                    </p:animScale>
                                    <p:animScale>
                                      <p:cBhvr>
                                        <p:cTn id="17" dur="26">
                                          <p:stCondLst>
                                            <p:cond delay="1642"/>
                                          </p:stCondLst>
                                        </p:cTn>
                                        <p:tgtEl>
                                          <p:spTgt spid="1027"/>
                                        </p:tgtEl>
                                      </p:cBhvr>
                                      <p:to x="100000" y="90000"/>
                                    </p:animScale>
                                    <p:animScale>
                                      <p:cBhvr>
                                        <p:cTn id="18" dur="166" decel="50000">
                                          <p:stCondLst>
                                            <p:cond delay="1668"/>
                                          </p:stCondLst>
                                        </p:cTn>
                                        <p:tgtEl>
                                          <p:spTgt spid="1027"/>
                                        </p:tgtEl>
                                      </p:cBhvr>
                                      <p:to x="100000" y="100000"/>
                                    </p:animScale>
                                    <p:animScale>
                                      <p:cBhvr>
                                        <p:cTn id="19" dur="26">
                                          <p:stCondLst>
                                            <p:cond delay="1808"/>
                                          </p:stCondLst>
                                        </p:cTn>
                                        <p:tgtEl>
                                          <p:spTgt spid="1027"/>
                                        </p:tgtEl>
                                      </p:cBhvr>
                                      <p:to x="100000" y="95000"/>
                                    </p:animScale>
                                    <p:animScale>
                                      <p:cBhvr>
                                        <p:cTn id="20" dur="166" decel="50000">
                                          <p:stCondLst>
                                            <p:cond delay="1834"/>
                                          </p:stCondLst>
                                        </p:cTn>
                                        <p:tgtEl>
                                          <p:spTgt spid="1027"/>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80">
                                          <p:stCondLst>
                                            <p:cond delay="0"/>
                                          </p:stCondLst>
                                        </p:cTn>
                                        <p:tgtEl>
                                          <p:spTgt spid="7"/>
                                        </p:tgtEl>
                                      </p:cBhvr>
                                    </p:animEffect>
                                    <p:anim calcmode="lin" valueType="num">
                                      <p:cBhvr>
                                        <p:cTn id="24"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9" dur="26">
                                          <p:stCondLst>
                                            <p:cond delay="650"/>
                                          </p:stCondLst>
                                        </p:cTn>
                                        <p:tgtEl>
                                          <p:spTgt spid="7"/>
                                        </p:tgtEl>
                                      </p:cBhvr>
                                      <p:to x="100000" y="60000"/>
                                    </p:animScale>
                                    <p:animScale>
                                      <p:cBhvr>
                                        <p:cTn id="30" dur="166" decel="50000">
                                          <p:stCondLst>
                                            <p:cond delay="676"/>
                                          </p:stCondLst>
                                        </p:cTn>
                                        <p:tgtEl>
                                          <p:spTgt spid="7"/>
                                        </p:tgtEl>
                                      </p:cBhvr>
                                      <p:to x="100000" y="100000"/>
                                    </p:animScale>
                                    <p:animScale>
                                      <p:cBhvr>
                                        <p:cTn id="31" dur="26">
                                          <p:stCondLst>
                                            <p:cond delay="1312"/>
                                          </p:stCondLst>
                                        </p:cTn>
                                        <p:tgtEl>
                                          <p:spTgt spid="7"/>
                                        </p:tgtEl>
                                      </p:cBhvr>
                                      <p:to x="100000" y="80000"/>
                                    </p:animScale>
                                    <p:animScale>
                                      <p:cBhvr>
                                        <p:cTn id="32" dur="166" decel="50000">
                                          <p:stCondLst>
                                            <p:cond delay="1338"/>
                                          </p:stCondLst>
                                        </p:cTn>
                                        <p:tgtEl>
                                          <p:spTgt spid="7"/>
                                        </p:tgtEl>
                                      </p:cBhvr>
                                      <p:to x="100000" y="100000"/>
                                    </p:animScale>
                                    <p:animScale>
                                      <p:cBhvr>
                                        <p:cTn id="33" dur="26">
                                          <p:stCondLst>
                                            <p:cond delay="1642"/>
                                          </p:stCondLst>
                                        </p:cTn>
                                        <p:tgtEl>
                                          <p:spTgt spid="7"/>
                                        </p:tgtEl>
                                      </p:cBhvr>
                                      <p:to x="100000" y="90000"/>
                                    </p:animScale>
                                    <p:animScale>
                                      <p:cBhvr>
                                        <p:cTn id="34" dur="166" decel="50000">
                                          <p:stCondLst>
                                            <p:cond delay="1668"/>
                                          </p:stCondLst>
                                        </p:cTn>
                                        <p:tgtEl>
                                          <p:spTgt spid="7"/>
                                        </p:tgtEl>
                                      </p:cBhvr>
                                      <p:to x="100000" y="100000"/>
                                    </p:animScale>
                                    <p:animScale>
                                      <p:cBhvr>
                                        <p:cTn id="35" dur="26">
                                          <p:stCondLst>
                                            <p:cond delay="1808"/>
                                          </p:stCondLst>
                                        </p:cTn>
                                        <p:tgtEl>
                                          <p:spTgt spid="7"/>
                                        </p:tgtEl>
                                      </p:cBhvr>
                                      <p:to x="100000" y="95000"/>
                                    </p:animScale>
                                    <p:animScale>
                                      <p:cBhvr>
                                        <p:cTn id="36" dur="166" decel="50000">
                                          <p:stCondLst>
                                            <p:cond delay="1834"/>
                                          </p:stCondLst>
                                        </p:cTn>
                                        <p:tgtEl>
                                          <p:spTgt spid="7"/>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 name="Rounded Rectangle 45"/>
          <p:cNvSpPr/>
          <p:nvPr/>
        </p:nvSpPr>
        <p:spPr>
          <a:xfrm>
            <a:off x="309581" y="475896"/>
            <a:ext cx="5768588" cy="5814068"/>
          </a:xfrm>
          <a:prstGeom prst="roundRect">
            <a:avLst>
              <a:gd name="adj" fmla="val 1654"/>
            </a:avLst>
          </a:prstGeom>
          <a:noFill/>
          <a:ln w="38100">
            <a:solidFill>
              <a:schemeClr val="accent5">
                <a:lumMod val="60000"/>
                <a:lumOff val="4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5651" tIns="22823" rIns="45651" bIns="22823" rtlCol="0" anchor="ctr"/>
          <a:lstStyle/>
          <a:p>
            <a:pPr algn="ctr" defTabSz="1085340"/>
            <a:endParaRPr lang="en-US" sz="2400" i="1">
              <a:solidFill>
                <a:schemeClr val="tx1"/>
              </a:solidFill>
              <a:latin typeface="Times New Roman" pitchFamily="18" charset="0"/>
              <a:cs typeface="Times New Roman" pitchFamily="18" charset="0"/>
            </a:endParaRPr>
          </a:p>
        </p:txBody>
      </p:sp>
      <p:grpSp>
        <p:nvGrpSpPr>
          <p:cNvPr id="47" name="Group 46"/>
          <p:cNvGrpSpPr/>
          <p:nvPr/>
        </p:nvGrpSpPr>
        <p:grpSpPr>
          <a:xfrm>
            <a:off x="225824" y="763921"/>
            <a:ext cx="4471066" cy="497825"/>
            <a:chOff x="2840539" y="3818711"/>
            <a:chExt cx="9739219" cy="995648"/>
          </a:xfrm>
        </p:grpSpPr>
        <p:sp>
          <p:nvSpPr>
            <p:cNvPr id="48" name="Isosceles Triangle 44"/>
            <p:cNvSpPr/>
            <p:nvPr/>
          </p:nvSpPr>
          <p:spPr>
            <a:xfrm rot="16200000">
              <a:off x="2851489" y="3807761"/>
              <a:ext cx="143688" cy="165588"/>
            </a:xfrm>
            <a:custGeom>
              <a:avLst/>
              <a:gdLst>
                <a:gd name="connsiteX0" fmla="*/ 0 w 293725"/>
                <a:gd name="connsiteY0" fmla="*/ 164224 h 164224"/>
                <a:gd name="connsiteX1" fmla="*/ 146863 w 293725"/>
                <a:gd name="connsiteY1" fmla="*/ 0 h 164224"/>
                <a:gd name="connsiteX2" fmla="*/ 293725 w 293725"/>
                <a:gd name="connsiteY2" fmla="*/ 164224 h 164224"/>
                <a:gd name="connsiteX3" fmla="*/ 0 w 293725"/>
                <a:gd name="connsiteY3" fmla="*/ 164224 h 164224"/>
                <a:gd name="connsiteX0-1" fmla="*/ 2363 w 296088"/>
                <a:gd name="connsiteY0-2" fmla="*/ 164221 h 164221"/>
                <a:gd name="connsiteX1-3" fmla="*/ 0 w 296088"/>
                <a:gd name="connsiteY1-4" fmla="*/ 0 h 164221"/>
                <a:gd name="connsiteX2-5" fmla="*/ 296088 w 296088"/>
                <a:gd name="connsiteY2-6" fmla="*/ 164221 h 164221"/>
                <a:gd name="connsiteX3-7" fmla="*/ 2363 w 296088"/>
                <a:gd name="connsiteY3-8" fmla="*/ 164221 h 164221"/>
              </a:gdLst>
              <a:ahLst/>
              <a:cxnLst>
                <a:cxn ang="0">
                  <a:pos x="connsiteX0-1" y="connsiteY0-2"/>
                </a:cxn>
                <a:cxn ang="0">
                  <a:pos x="connsiteX1-3" y="connsiteY1-4"/>
                </a:cxn>
                <a:cxn ang="0">
                  <a:pos x="connsiteX2-5" y="connsiteY2-6"/>
                </a:cxn>
                <a:cxn ang="0">
                  <a:pos x="connsiteX3-7" y="connsiteY3-8"/>
                </a:cxn>
              </a:cxnLst>
              <a:rect l="l" t="t" r="r" b="b"/>
              <a:pathLst>
                <a:path w="296088" h="164221">
                  <a:moveTo>
                    <a:pt x="2363" y="164221"/>
                  </a:moveTo>
                  <a:cubicBezTo>
                    <a:pt x="1575" y="109481"/>
                    <a:pt x="788" y="54740"/>
                    <a:pt x="0" y="0"/>
                  </a:cubicBezTo>
                  <a:lnTo>
                    <a:pt x="296088" y="164221"/>
                  </a:lnTo>
                  <a:lnTo>
                    <a:pt x="2363" y="164221"/>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5340"/>
              <a:endParaRPr lang="en-US" sz="1867" i="1">
                <a:solidFill>
                  <a:schemeClr val="tx1">
                    <a:lumMod val="95000"/>
                    <a:lumOff val="5000"/>
                  </a:schemeClr>
                </a:solidFill>
                <a:latin typeface="Times New Roman" pitchFamily="18" charset="0"/>
                <a:cs typeface="Times New Roman" pitchFamily="18" charset="0"/>
              </a:endParaRPr>
            </a:p>
          </p:txBody>
        </p:sp>
        <p:grpSp>
          <p:nvGrpSpPr>
            <p:cNvPr id="49" name="Group 48"/>
            <p:cNvGrpSpPr/>
            <p:nvPr/>
          </p:nvGrpSpPr>
          <p:grpSpPr>
            <a:xfrm>
              <a:off x="2840539" y="3886200"/>
              <a:ext cx="9739219" cy="928159"/>
              <a:chOff x="2840539" y="3733800"/>
              <a:chExt cx="9739219" cy="928159"/>
            </a:xfrm>
          </p:grpSpPr>
          <p:sp>
            <p:nvSpPr>
              <p:cNvPr id="50" name="Round Same Side Corner Rectangle 49"/>
              <p:cNvSpPr/>
              <p:nvPr/>
            </p:nvSpPr>
            <p:spPr>
              <a:xfrm rot="5400000">
                <a:off x="7270238" y="-625942"/>
                <a:ext cx="731517" cy="9581260"/>
              </a:xfrm>
              <a:prstGeom prst="round2Same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5340"/>
                <a:endParaRPr lang="en-US" sz="2400" i="1">
                  <a:solidFill>
                    <a:schemeClr val="tx1">
                      <a:lumMod val="95000"/>
                      <a:lumOff val="5000"/>
                    </a:schemeClr>
                  </a:solidFill>
                  <a:latin typeface="Times New Roman" pitchFamily="18" charset="0"/>
                  <a:cs typeface="Times New Roman" pitchFamily="18" charset="0"/>
                </a:endParaRPr>
              </a:p>
            </p:txBody>
          </p:sp>
          <p:sp>
            <p:nvSpPr>
              <p:cNvPr id="51" name="Rectangle 50"/>
              <p:cNvSpPr/>
              <p:nvPr/>
            </p:nvSpPr>
            <p:spPr>
              <a:xfrm>
                <a:off x="2840539" y="3801289"/>
                <a:ext cx="1270616" cy="729160"/>
              </a:xfrm>
              <a:prstGeom prst="rect">
                <a:avLst/>
              </a:prstGeom>
              <a:solidFill>
                <a:srgbClr val="AA96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5340"/>
                <a:endParaRPr lang="en-US" sz="2400" i="1">
                  <a:solidFill>
                    <a:schemeClr val="tx1">
                      <a:lumMod val="95000"/>
                      <a:lumOff val="5000"/>
                    </a:schemeClr>
                  </a:solidFill>
                  <a:latin typeface="Times New Roman" pitchFamily="18" charset="0"/>
                  <a:cs typeface="Times New Roman" pitchFamily="18" charset="0"/>
                </a:endParaRPr>
              </a:p>
            </p:txBody>
          </p:sp>
          <p:sp>
            <p:nvSpPr>
              <p:cNvPr id="52" name="Rectangle 51"/>
              <p:cNvSpPr/>
              <p:nvPr/>
            </p:nvSpPr>
            <p:spPr>
              <a:xfrm>
                <a:off x="4460663" y="3738630"/>
                <a:ext cx="8119095" cy="923329"/>
              </a:xfrm>
              <a:prstGeom prst="rect">
                <a:avLst/>
              </a:prstGeom>
            </p:spPr>
            <p:txBody>
              <a:bodyPr wrap="none">
                <a:spAutoFit/>
              </a:bodyPr>
              <a:lstStyle/>
              <a:p>
                <a:pPr defTabSz="455883">
                  <a:spcBef>
                    <a:spcPts val="600"/>
                  </a:spcBef>
                  <a:defRPr/>
                </a:pPr>
                <a:r>
                  <a:rPr lang="en-US" sz="2400" b="1" i="1" kern="0" dirty="0" smtClean="0">
                    <a:solidFill>
                      <a:schemeClr val="tx1">
                        <a:lumMod val="95000"/>
                        <a:lumOff val="5000"/>
                      </a:schemeClr>
                    </a:solidFill>
                    <a:latin typeface="Times New Roman" pitchFamily="18" charset="0"/>
                    <a:cs typeface="Times New Roman" pitchFamily="18" charset="0"/>
                  </a:rPr>
                  <a:t> ĐỌC- TÌM </a:t>
                </a:r>
                <a:r>
                  <a:rPr lang="en-US" sz="2400" b="1" i="1" kern="0" dirty="0">
                    <a:solidFill>
                      <a:schemeClr val="tx1">
                        <a:lumMod val="95000"/>
                        <a:lumOff val="5000"/>
                      </a:schemeClr>
                    </a:solidFill>
                    <a:latin typeface="Times New Roman" pitchFamily="18" charset="0"/>
                    <a:cs typeface="Times New Roman" pitchFamily="18" charset="0"/>
                  </a:rPr>
                  <a:t>HIỂU </a:t>
                </a:r>
                <a:r>
                  <a:rPr lang="en-US" sz="2400" b="1" i="1" kern="0" dirty="0" smtClean="0">
                    <a:solidFill>
                      <a:schemeClr val="tx1">
                        <a:lumMod val="95000"/>
                        <a:lumOff val="5000"/>
                      </a:schemeClr>
                    </a:solidFill>
                    <a:latin typeface="Times New Roman" pitchFamily="18" charset="0"/>
                    <a:cs typeface="Times New Roman" pitchFamily="18" charset="0"/>
                  </a:rPr>
                  <a:t>CHUNG</a:t>
                </a:r>
                <a:endParaRPr lang="en-US" sz="2400" i="1" kern="0" dirty="0">
                  <a:solidFill>
                    <a:schemeClr val="tx1">
                      <a:lumMod val="95000"/>
                      <a:lumOff val="5000"/>
                    </a:schemeClr>
                  </a:solidFill>
                  <a:latin typeface="Times New Roman" pitchFamily="18" charset="0"/>
                  <a:cs typeface="Times New Roman" pitchFamily="18" charset="0"/>
                </a:endParaRPr>
              </a:p>
            </p:txBody>
          </p:sp>
          <p:sp>
            <p:nvSpPr>
              <p:cNvPr id="53" name="TextBox 52"/>
              <p:cNvSpPr txBox="1"/>
              <p:nvPr/>
            </p:nvSpPr>
            <p:spPr>
              <a:xfrm>
                <a:off x="3267627" y="3733800"/>
                <a:ext cx="664139" cy="923329"/>
              </a:xfrm>
              <a:prstGeom prst="rect">
                <a:avLst/>
              </a:prstGeom>
              <a:noFill/>
            </p:spPr>
            <p:txBody>
              <a:bodyPr wrap="none" rtlCol="0">
                <a:spAutoFit/>
              </a:bodyPr>
              <a:lstStyle/>
              <a:p>
                <a:pPr algn="ctr" defTabSz="1085340"/>
                <a:r>
                  <a:rPr lang="en-US" sz="2400" b="1" i="1" dirty="0">
                    <a:solidFill>
                      <a:schemeClr val="bg1"/>
                    </a:solidFill>
                    <a:latin typeface="Times New Roman" pitchFamily="18" charset="0"/>
                    <a:ea typeface="Tahoma" panose="020B0604030504040204" pitchFamily="34" charset="0"/>
                    <a:cs typeface="Times New Roman" pitchFamily="18" charset="0"/>
                  </a:rPr>
                  <a:t>I</a:t>
                </a:r>
              </a:p>
            </p:txBody>
          </p:sp>
        </p:grpSp>
      </p:grpSp>
      <p:grpSp>
        <p:nvGrpSpPr>
          <p:cNvPr id="54" name="Group 53"/>
          <p:cNvGrpSpPr/>
          <p:nvPr/>
        </p:nvGrpSpPr>
        <p:grpSpPr>
          <a:xfrm>
            <a:off x="187907" y="2424611"/>
            <a:ext cx="7493939" cy="509050"/>
            <a:chOff x="2840539" y="3818711"/>
            <a:chExt cx="16323882" cy="1018074"/>
          </a:xfrm>
        </p:grpSpPr>
        <p:sp>
          <p:nvSpPr>
            <p:cNvPr id="55" name="Isosceles Triangle 44"/>
            <p:cNvSpPr/>
            <p:nvPr/>
          </p:nvSpPr>
          <p:spPr>
            <a:xfrm rot="16200000">
              <a:off x="2851489" y="3807761"/>
              <a:ext cx="143688" cy="165588"/>
            </a:xfrm>
            <a:custGeom>
              <a:avLst/>
              <a:gdLst>
                <a:gd name="connsiteX0" fmla="*/ 0 w 293725"/>
                <a:gd name="connsiteY0" fmla="*/ 164224 h 164224"/>
                <a:gd name="connsiteX1" fmla="*/ 146863 w 293725"/>
                <a:gd name="connsiteY1" fmla="*/ 0 h 164224"/>
                <a:gd name="connsiteX2" fmla="*/ 293725 w 293725"/>
                <a:gd name="connsiteY2" fmla="*/ 164224 h 164224"/>
                <a:gd name="connsiteX3" fmla="*/ 0 w 293725"/>
                <a:gd name="connsiteY3" fmla="*/ 164224 h 164224"/>
                <a:gd name="connsiteX0-1" fmla="*/ 2363 w 296088"/>
                <a:gd name="connsiteY0-2" fmla="*/ 164221 h 164221"/>
                <a:gd name="connsiteX1-3" fmla="*/ 0 w 296088"/>
                <a:gd name="connsiteY1-4" fmla="*/ 0 h 164221"/>
                <a:gd name="connsiteX2-5" fmla="*/ 296088 w 296088"/>
                <a:gd name="connsiteY2-6" fmla="*/ 164221 h 164221"/>
                <a:gd name="connsiteX3-7" fmla="*/ 2363 w 296088"/>
                <a:gd name="connsiteY3-8" fmla="*/ 164221 h 164221"/>
              </a:gdLst>
              <a:ahLst/>
              <a:cxnLst>
                <a:cxn ang="0">
                  <a:pos x="connsiteX0-1" y="connsiteY0-2"/>
                </a:cxn>
                <a:cxn ang="0">
                  <a:pos x="connsiteX1-3" y="connsiteY1-4"/>
                </a:cxn>
                <a:cxn ang="0">
                  <a:pos x="connsiteX2-5" y="connsiteY2-6"/>
                </a:cxn>
                <a:cxn ang="0">
                  <a:pos x="connsiteX3-7" y="connsiteY3-8"/>
                </a:cxn>
              </a:cxnLst>
              <a:rect l="l" t="t" r="r" b="b"/>
              <a:pathLst>
                <a:path w="296088" h="164221">
                  <a:moveTo>
                    <a:pt x="2363" y="164221"/>
                  </a:moveTo>
                  <a:cubicBezTo>
                    <a:pt x="1575" y="109481"/>
                    <a:pt x="788" y="54740"/>
                    <a:pt x="0" y="0"/>
                  </a:cubicBezTo>
                  <a:lnTo>
                    <a:pt x="296088" y="164221"/>
                  </a:lnTo>
                  <a:lnTo>
                    <a:pt x="2363" y="164221"/>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5340"/>
              <a:endParaRPr lang="en-US" sz="1867" i="1">
                <a:solidFill>
                  <a:schemeClr val="tx1">
                    <a:lumMod val="95000"/>
                    <a:lumOff val="5000"/>
                  </a:schemeClr>
                </a:solidFill>
                <a:latin typeface="Times New Roman" pitchFamily="18" charset="0"/>
                <a:cs typeface="Times New Roman" pitchFamily="18" charset="0"/>
              </a:endParaRPr>
            </a:p>
          </p:txBody>
        </p:sp>
        <p:grpSp>
          <p:nvGrpSpPr>
            <p:cNvPr id="56" name="Group 55"/>
            <p:cNvGrpSpPr/>
            <p:nvPr/>
          </p:nvGrpSpPr>
          <p:grpSpPr>
            <a:xfrm>
              <a:off x="2840539" y="3886200"/>
              <a:ext cx="16323882" cy="950585"/>
              <a:chOff x="2840539" y="3733800"/>
              <a:chExt cx="16323882" cy="950585"/>
            </a:xfrm>
          </p:grpSpPr>
          <p:sp>
            <p:nvSpPr>
              <p:cNvPr id="57" name="Round Same Side Corner Rectangle 56"/>
              <p:cNvSpPr/>
              <p:nvPr/>
            </p:nvSpPr>
            <p:spPr>
              <a:xfrm rot="5400000">
                <a:off x="7270236" y="-625948"/>
                <a:ext cx="731519" cy="9581269"/>
              </a:xfrm>
              <a:prstGeom prst="round2Same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5340"/>
                <a:endParaRPr lang="en-US" sz="2400" i="1">
                  <a:solidFill>
                    <a:schemeClr val="tx1">
                      <a:lumMod val="95000"/>
                      <a:lumOff val="5000"/>
                    </a:schemeClr>
                  </a:solidFill>
                  <a:latin typeface="Times New Roman" pitchFamily="18" charset="0"/>
                  <a:cs typeface="Times New Roman" pitchFamily="18" charset="0"/>
                </a:endParaRPr>
              </a:p>
            </p:txBody>
          </p:sp>
          <p:sp>
            <p:nvSpPr>
              <p:cNvPr id="58" name="Rectangle 57"/>
              <p:cNvSpPr/>
              <p:nvPr/>
            </p:nvSpPr>
            <p:spPr>
              <a:xfrm>
                <a:off x="2840539" y="3801289"/>
                <a:ext cx="1270616" cy="729160"/>
              </a:xfrm>
              <a:prstGeom prst="rect">
                <a:avLst/>
              </a:prstGeom>
              <a:solidFill>
                <a:srgbClr val="AA96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5340"/>
                <a:endParaRPr lang="en-US" sz="2400" i="1">
                  <a:solidFill>
                    <a:schemeClr val="tx1">
                      <a:lumMod val="95000"/>
                      <a:lumOff val="5000"/>
                    </a:schemeClr>
                  </a:solidFill>
                  <a:latin typeface="Times New Roman" pitchFamily="18" charset="0"/>
                  <a:cs typeface="Times New Roman" pitchFamily="18" charset="0"/>
                </a:endParaRPr>
              </a:p>
            </p:txBody>
          </p:sp>
          <p:sp>
            <p:nvSpPr>
              <p:cNvPr id="59" name="Rectangle 58"/>
              <p:cNvSpPr/>
              <p:nvPr/>
            </p:nvSpPr>
            <p:spPr>
              <a:xfrm>
                <a:off x="4460662" y="3761079"/>
                <a:ext cx="14703759" cy="923306"/>
              </a:xfrm>
              <a:prstGeom prst="rect">
                <a:avLst/>
              </a:prstGeom>
            </p:spPr>
            <p:txBody>
              <a:bodyPr wrap="square">
                <a:spAutoFit/>
              </a:bodyPr>
              <a:lstStyle/>
              <a:p>
                <a:pPr defTabSz="455883">
                  <a:spcBef>
                    <a:spcPts val="600"/>
                  </a:spcBef>
                  <a:defRPr/>
                </a:pPr>
                <a:r>
                  <a:rPr lang="en-US" sz="2400" b="1" i="1" kern="0" dirty="0">
                    <a:solidFill>
                      <a:schemeClr val="tx1">
                        <a:lumMod val="95000"/>
                        <a:lumOff val="5000"/>
                      </a:schemeClr>
                    </a:solidFill>
                    <a:latin typeface="Times New Roman" pitchFamily="18" charset="0"/>
                    <a:cs typeface="Times New Roman" pitchFamily="18" charset="0"/>
                  </a:rPr>
                  <a:t>TÌM HIỂU </a:t>
                </a:r>
                <a:r>
                  <a:rPr lang="en-US" sz="2400" b="1" i="1" kern="0" dirty="0" smtClean="0">
                    <a:solidFill>
                      <a:schemeClr val="tx1">
                        <a:lumMod val="95000"/>
                        <a:lumOff val="5000"/>
                      </a:schemeClr>
                    </a:solidFill>
                    <a:latin typeface="Times New Roman" pitchFamily="18" charset="0"/>
                    <a:cs typeface="Times New Roman" pitchFamily="18" charset="0"/>
                  </a:rPr>
                  <a:t>CHI TIẾT</a:t>
                </a:r>
                <a:endParaRPr lang="en-US" sz="2400" i="1" kern="0" dirty="0">
                  <a:solidFill>
                    <a:schemeClr val="tx1">
                      <a:lumMod val="95000"/>
                      <a:lumOff val="5000"/>
                    </a:schemeClr>
                  </a:solidFill>
                  <a:latin typeface="Times New Roman" pitchFamily="18" charset="0"/>
                  <a:cs typeface="Times New Roman" pitchFamily="18" charset="0"/>
                </a:endParaRPr>
              </a:p>
            </p:txBody>
          </p:sp>
          <p:sp>
            <p:nvSpPr>
              <p:cNvPr id="60" name="TextBox 59"/>
              <p:cNvSpPr txBox="1"/>
              <p:nvPr/>
            </p:nvSpPr>
            <p:spPr>
              <a:xfrm>
                <a:off x="3136685" y="3733800"/>
                <a:ext cx="926021" cy="923306"/>
              </a:xfrm>
              <a:prstGeom prst="rect">
                <a:avLst/>
              </a:prstGeom>
              <a:noFill/>
            </p:spPr>
            <p:txBody>
              <a:bodyPr wrap="none" rtlCol="0">
                <a:spAutoFit/>
              </a:bodyPr>
              <a:lstStyle/>
              <a:p>
                <a:pPr algn="ctr" defTabSz="1085340"/>
                <a:r>
                  <a:rPr lang="en-US" sz="2400" b="1" i="1" dirty="0">
                    <a:solidFill>
                      <a:schemeClr val="bg1"/>
                    </a:solidFill>
                    <a:latin typeface="Times New Roman" pitchFamily="18" charset="0"/>
                    <a:ea typeface="Tahoma" panose="020B0604030504040204" pitchFamily="34" charset="0"/>
                    <a:cs typeface="Times New Roman" pitchFamily="18" charset="0"/>
                  </a:rPr>
                  <a:t>II</a:t>
                </a:r>
              </a:p>
            </p:txBody>
          </p:sp>
        </p:grpSp>
      </p:grpSp>
      <p:grpSp>
        <p:nvGrpSpPr>
          <p:cNvPr id="61" name="Group 60"/>
          <p:cNvGrpSpPr/>
          <p:nvPr/>
        </p:nvGrpSpPr>
        <p:grpSpPr>
          <a:xfrm>
            <a:off x="225824" y="4320915"/>
            <a:ext cx="4328507" cy="575963"/>
            <a:chOff x="2840539" y="3818711"/>
            <a:chExt cx="9428687" cy="1007552"/>
          </a:xfrm>
        </p:grpSpPr>
        <p:sp>
          <p:nvSpPr>
            <p:cNvPr id="62" name="Isosceles Triangle 44"/>
            <p:cNvSpPr/>
            <p:nvPr/>
          </p:nvSpPr>
          <p:spPr>
            <a:xfrm rot="16200000">
              <a:off x="2851489" y="3807761"/>
              <a:ext cx="143688" cy="165588"/>
            </a:xfrm>
            <a:custGeom>
              <a:avLst/>
              <a:gdLst>
                <a:gd name="connsiteX0" fmla="*/ 0 w 293725"/>
                <a:gd name="connsiteY0" fmla="*/ 164224 h 164224"/>
                <a:gd name="connsiteX1" fmla="*/ 146863 w 293725"/>
                <a:gd name="connsiteY1" fmla="*/ 0 h 164224"/>
                <a:gd name="connsiteX2" fmla="*/ 293725 w 293725"/>
                <a:gd name="connsiteY2" fmla="*/ 164224 h 164224"/>
                <a:gd name="connsiteX3" fmla="*/ 0 w 293725"/>
                <a:gd name="connsiteY3" fmla="*/ 164224 h 164224"/>
                <a:gd name="connsiteX0-1" fmla="*/ 2363 w 296088"/>
                <a:gd name="connsiteY0-2" fmla="*/ 164221 h 164221"/>
                <a:gd name="connsiteX1-3" fmla="*/ 0 w 296088"/>
                <a:gd name="connsiteY1-4" fmla="*/ 0 h 164221"/>
                <a:gd name="connsiteX2-5" fmla="*/ 296088 w 296088"/>
                <a:gd name="connsiteY2-6" fmla="*/ 164221 h 164221"/>
                <a:gd name="connsiteX3-7" fmla="*/ 2363 w 296088"/>
                <a:gd name="connsiteY3-8" fmla="*/ 164221 h 164221"/>
              </a:gdLst>
              <a:ahLst/>
              <a:cxnLst>
                <a:cxn ang="0">
                  <a:pos x="connsiteX0-1" y="connsiteY0-2"/>
                </a:cxn>
                <a:cxn ang="0">
                  <a:pos x="connsiteX1-3" y="connsiteY1-4"/>
                </a:cxn>
                <a:cxn ang="0">
                  <a:pos x="connsiteX2-5" y="connsiteY2-6"/>
                </a:cxn>
                <a:cxn ang="0">
                  <a:pos x="connsiteX3-7" y="connsiteY3-8"/>
                </a:cxn>
              </a:cxnLst>
              <a:rect l="l" t="t" r="r" b="b"/>
              <a:pathLst>
                <a:path w="296088" h="164221">
                  <a:moveTo>
                    <a:pt x="2363" y="164221"/>
                  </a:moveTo>
                  <a:cubicBezTo>
                    <a:pt x="1575" y="109481"/>
                    <a:pt x="788" y="54740"/>
                    <a:pt x="0" y="0"/>
                  </a:cubicBezTo>
                  <a:lnTo>
                    <a:pt x="296088" y="164221"/>
                  </a:lnTo>
                  <a:lnTo>
                    <a:pt x="2363" y="164221"/>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5340"/>
              <a:endParaRPr lang="en-US" sz="1867" i="1">
                <a:solidFill>
                  <a:schemeClr val="tx1">
                    <a:lumMod val="95000"/>
                    <a:lumOff val="5000"/>
                  </a:schemeClr>
                </a:solidFill>
                <a:latin typeface="Times New Roman" pitchFamily="18" charset="0"/>
                <a:cs typeface="Times New Roman" pitchFamily="18" charset="0"/>
              </a:endParaRPr>
            </a:p>
          </p:txBody>
        </p:sp>
        <p:grpSp>
          <p:nvGrpSpPr>
            <p:cNvPr id="63" name="Group 62"/>
            <p:cNvGrpSpPr/>
            <p:nvPr/>
          </p:nvGrpSpPr>
          <p:grpSpPr>
            <a:xfrm>
              <a:off x="2840539" y="3951329"/>
              <a:ext cx="9428687" cy="874934"/>
              <a:chOff x="2840539" y="3798929"/>
              <a:chExt cx="9428687" cy="874934"/>
            </a:xfrm>
          </p:grpSpPr>
          <p:sp>
            <p:nvSpPr>
              <p:cNvPr id="64" name="Round Same Side Corner Rectangle 63"/>
              <p:cNvSpPr/>
              <p:nvPr/>
            </p:nvSpPr>
            <p:spPr>
              <a:xfrm rot="5400000">
                <a:off x="7191540" y="-547236"/>
                <a:ext cx="731522" cy="9423851"/>
              </a:xfrm>
              <a:prstGeom prst="round2Same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5340"/>
                <a:endParaRPr lang="en-US" sz="2400" i="1">
                  <a:solidFill>
                    <a:schemeClr val="tx1">
                      <a:lumMod val="95000"/>
                      <a:lumOff val="5000"/>
                    </a:schemeClr>
                  </a:solidFill>
                  <a:latin typeface="Times New Roman" pitchFamily="18" charset="0"/>
                  <a:cs typeface="Times New Roman" pitchFamily="18" charset="0"/>
                </a:endParaRPr>
              </a:p>
            </p:txBody>
          </p:sp>
          <p:sp>
            <p:nvSpPr>
              <p:cNvPr id="65" name="Rectangle 64"/>
              <p:cNvSpPr/>
              <p:nvPr/>
            </p:nvSpPr>
            <p:spPr>
              <a:xfrm>
                <a:off x="2840539" y="3801289"/>
                <a:ext cx="1270616" cy="729160"/>
              </a:xfrm>
              <a:prstGeom prst="rect">
                <a:avLst/>
              </a:prstGeom>
              <a:solidFill>
                <a:srgbClr val="AA96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5340"/>
                <a:endParaRPr lang="en-US" sz="2400" i="1">
                  <a:solidFill>
                    <a:schemeClr val="tx1">
                      <a:lumMod val="95000"/>
                      <a:lumOff val="5000"/>
                    </a:schemeClr>
                  </a:solidFill>
                  <a:latin typeface="Times New Roman" pitchFamily="18" charset="0"/>
                  <a:cs typeface="Times New Roman" pitchFamily="18" charset="0"/>
                </a:endParaRPr>
              </a:p>
            </p:txBody>
          </p:sp>
          <p:sp>
            <p:nvSpPr>
              <p:cNvPr id="66" name="Rectangle 65"/>
              <p:cNvSpPr/>
              <p:nvPr/>
            </p:nvSpPr>
            <p:spPr>
              <a:xfrm>
                <a:off x="4460663" y="3866256"/>
                <a:ext cx="3736908" cy="807607"/>
              </a:xfrm>
              <a:prstGeom prst="rect">
                <a:avLst/>
              </a:prstGeom>
            </p:spPr>
            <p:txBody>
              <a:bodyPr wrap="none">
                <a:spAutoFit/>
              </a:bodyPr>
              <a:lstStyle/>
              <a:p>
                <a:pPr defTabSz="455883">
                  <a:spcBef>
                    <a:spcPts val="600"/>
                  </a:spcBef>
                  <a:defRPr/>
                </a:pPr>
                <a:r>
                  <a:rPr lang="en-US" sz="2400" b="1" i="1" kern="0" dirty="0">
                    <a:solidFill>
                      <a:schemeClr val="tx1">
                        <a:lumMod val="95000"/>
                        <a:lumOff val="5000"/>
                      </a:schemeClr>
                    </a:solidFill>
                    <a:latin typeface="Times New Roman" pitchFamily="18" charset="0"/>
                    <a:cs typeface="Times New Roman" pitchFamily="18" charset="0"/>
                  </a:rPr>
                  <a:t>TỔNG KẾT</a:t>
                </a:r>
                <a:endParaRPr lang="en-US" sz="2400" i="1" kern="0" dirty="0">
                  <a:solidFill>
                    <a:schemeClr val="tx1">
                      <a:lumMod val="95000"/>
                      <a:lumOff val="5000"/>
                    </a:schemeClr>
                  </a:solidFill>
                  <a:latin typeface="Times New Roman" pitchFamily="18" charset="0"/>
                  <a:cs typeface="Times New Roman" pitchFamily="18" charset="0"/>
                </a:endParaRPr>
              </a:p>
            </p:txBody>
          </p:sp>
          <p:sp>
            <p:nvSpPr>
              <p:cNvPr id="67" name="TextBox 66"/>
              <p:cNvSpPr txBox="1"/>
              <p:nvPr/>
            </p:nvSpPr>
            <p:spPr>
              <a:xfrm>
                <a:off x="3005762" y="3829962"/>
                <a:ext cx="1187906" cy="807607"/>
              </a:xfrm>
              <a:prstGeom prst="rect">
                <a:avLst/>
              </a:prstGeom>
              <a:noFill/>
            </p:spPr>
            <p:txBody>
              <a:bodyPr wrap="none" rtlCol="0">
                <a:spAutoFit/>
              </a:bodyPr>
              <a:lstStyle/>
              <a:p>
                <a:pPr algn="ctr" defTabSz="1085340"/>
                <a:r>
                  <a:rPr lang="en-US" sz="2400" b="1" i="1" dirty="0">
                    <a:solidFill>
                      <a:schemeClr val="bg1"/>
                    </a:solidFill>
                    <a:latin typeface="Times New Roman" pitchFamily="18" charset="0"/>
                    <a:ea typeface="Tahoma" panose="020B0604030504040204" pitchFamily="34" charset="0"/>
                    <a:cs typeface="Times New Roman" pitchFamily="18" charset="0"/>
                  </a:rPr>
                  <a:t>III</a:t>
                </a:r>
              </a:p>
            </p:txBody>
          </p:sp>
        </p:grpSp>
      </p:grpSp>
      <p:sp>
        <p:nvSpPr>
          <p:cNvPr id="68" name="Rectangle 67"/>
          <p:cNvSpPr/>
          <p:nvPr/>
        </p:nvSpPr>
        <p:spPr>
          <a:xfrm>
            <a:off x="502406" y="1259112"/>
            <a:ext cx="4831087" cy="1154087"/>
          </a:xfrm>
          <a:prstGeom prst="rect">
            <a:avLst/>
          </a:prstGeom>
        </p:spPr>
        <p:txBody>
          <a:bodyPr wrap="square" lIns="45651" tIns="22823" rIns="45651" bIns="22823">
            <a:spAutoFit/>
          </a:bodyPr>
          <a:lstStyle/>
          <a:p>
            <a:pPr marL="370423" indent="-370423" defTabSz="1085340">
              <a:lnSpc>
                <a:spcPct val="150000"/>
              </a:lnSpc>
              <a:buFont typeface="+mj-lt"/>
              <a:buAutoNum type="arabicPeriod"/>
            </a:pPr>
            <a:r>
              <a:rPr lang="en-US" sz="2400" b="1" i="1" dirty="0" err="1" smtClean="0">
                <a:latin typeface="Times New Roman" pitchFamily="18" charset="0"/>
                <a:cs typeface="Times New Roman" pitchFamily="18" charset="0"/>
              </a:rPr>
              <a:t>Thể</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loại</a:t>
            </a:r>
            <a:endParaRPr lang="vi-VN" sz="2400" b="1" i="1" dirty="0">
              <a:latin typeface="Times New Roman" pitchFamily="18" charset="0"/>
              <a:cs typeface="Times New Roman" pitchFamily="18" charset="0"/>
            </a:endParaRPr>
          </a:p>
          <a:p>
            <a:pPr marL="370423" indent="-370423" defTabSz="1085340">
              <a:lnSpc>
                <a:spcPct val="150000"/>
              </a:lnSpc>
              <a:buFont typeface="+mj-lt"/>
              <a:buAutoNum type="arabicPeriod"/>
            </a:pPr>
            <a:r>
              <a:rPr lang="en-US" sz="2400" b="1" i="1" dirty="0" smtClean="0">
                <a:latin typeface="Times New Roman" pitchFamily="18" charset="0"/>
                <a:cs typeface="Times New Roman" pitchFamily="18" charset="0"/>
              </a:rPr>
              <a:t>Ý </a:t>
            </a:r>
            <a:r>
              <a:rPr lang="en-US" sz="2400" b="1" i="1" dirty="0" err="1" smtClean="0">
                <a:latin typeface="Times New Roman" pitchFamily="18" charset="0"/>
                <a:cs typeface="Times New Roman" pitchFamily="18" charset="0"/>
              </a:rPr>
              <a:t>nghĩa</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nhan</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đề</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bố</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cục</a:t>
            </a:r>
            <a:endParaRPr lang="vi-VN" sz="2400" b="1" i="1" dirty="0">
              <a:latin typeface="Times New Roman" pitchFamily="18" charset="0"/>
              <a:cs typeface="Times New Roman" pitchFamily="18" charset="0"/>
            </a:endParaRPr>
          </a:p>
        </p:txBody>
      </p:sp>
      <p:sp>
        <p:nvSpPr>
          <p:cNvPr id="69" name="Rectangle 68"/>
          <p:cNvSpPr/>
          <p:nvPr/>
        </p:nvSpPr>
        <p:spPr>
          <a:xfrm>
            <a:off x="554702" y="4963931"/>
            <a:ext cx="2475623" cy="1154087"/>
          </a:xfrm>
          <a:prstGeom prst="rect">
            <a:avLst/>
          </a:prstGeom>
        </p:spPr>
        <p:txBody>
          <a:bodyPr wrap="square" lIns="45651" tIns="22823" rIns="45651" bIns="22823">
            <a:spAutoFit/>
          </a:bodyPr>
          <a:lstStyle/>
          <a:p>
            <a:pPr marL="0" lvl="1" indent="-370423" defTabSz="1085340">
              <a:lnSpc>
                <a:spcPct val="150000"/>
              </a:lnSpc>
              <a:buFont typeface="+mj-lt"/>
              <a:buAutoNum type="arabicPeriod"/>
            </a:pPr>
            <a:r>
              <a:rPr lang="en-US" sz="2400" b="1" i="1" dirty="0" err="1" smtClean="0">
                <a:latin typeface="Times New Roman" pitchFamily="18" charset="0"/>
                <a:cs typeface="Times New Roman" pitchFamily="18" charset="0"/>
              </a:rPr>
              <a:t>Nghệ</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thuật</a:t>
            </a:r>
            <a:endParaRPr lang="en-US" sz="2400" b="1" i="1" dirty="0">
              <a:latin typeface="Times New Roman" pitchFamily="18" charset="0"/>
              <a:cs typeface="Times New Roman" pitchFamily="18" charset="0"/>
            </a:endParaRPr>
          </a:p>
          <a:p>
            <a:pPr marL="0" lvl="1" indent="-370423" defTabSz="1085340">
              <a:lnSpc>
                <a:spcPct val="150000"/>
              </a:lnSpc>
              <a:buFont typeface="+mj-lt"/>
              <a:buAutoNum type="arabicPeriod"/>
            </a:pPr>
            <a:r>
              <a:rPr lang="en-US" sz="2400" b="1" i="1" dirty="0" err="1" smtClean="0">
                <a:latin typeface="Times New Roman" pitchFamily="18" charset="0"/>
                <a:cs typeface="Times New Roman" pitchFamily="18" charset="0"/>
              </a:rPr>
              <a:t>Nội</a:t>
            </a:r>
            <a:r>
              <a:rPr lang="en-US" sz="2400" b="1" i="1" dirty="0" smtClean="0">
                <a:latin typeface="Times New Roman" pitchFamily="18" charset="0"/>
                <a:cs typeface="Times New Roman" pitchFamily="18" charset="0"/>
              </a:rPr>
              <a:t> dung</a:t>
            </a:r>
            <a:endParaRPr lang="en-US" sz="2400" b="1" i="1" dirty="0">
              <a:latin typeface="Times New Roman" pitchFamily="18" charset="0"/>
              <a:cs typeface="Times New Roman" pitchFamily="18" charset="0"/>
            </a:endParaRPr>
          </a:p>
        </p:txBody>
      </p:sp>
      <p:sp>
        <p:nvSpPr>
          <p:cNvPr id="70" name="Rectangle 69"/>
          <p:cNvSpPr/>
          <p:nvPr/>
        </p:nvSpPr>
        <p:spPr>
          <a:xfrm>
            <a:off x="548838" y="3699984"/>
            <a:ext cx="8963088" cy="366692"/>
          </a:xfrm>
          <a:prstGeom prst="rect">
            <a:avLst/>
          </a:prstGeom>
        </p:spPr>
        <p:txBody>
          <a:bodyPr wrap="square" lIns="45651" tIns="22823" rIns="45651" bIns="22823">
            <a:spAutoFit/>
          </a:bodyPr>
          <a:lstStyle/>
          <a:p>
            <a:pPr marL="0" lvl="1" indent="-370423" defTabSz="1085340">
              <a:lnSpc>
                <a:spcPts val="2500"/>
              </a:lnSpc>
            </a:pPr>
            <a:r>
              <a:rPr lang="en-US" sz="2400" b="1" i="1" dirty="0" smtClean="0">
                <a:latin typeface="Times New Roman" pitchFamily="18" charset="0"/>
                <a:cs typeface="Times New Roman" pitchFamily="18" charset="0"/>
              </a:rPr>
              <a:t>2. </a:t>
            </a:r>
            <a:r>
              <a:rPr lang="en-US" sz="2400" b="1" i="1" dirty="0" err="1" smtClean="0">
                <a:latin typeface="Times New Roman" pitchFamily="18" charset="0"/>
                <a:cs typeface="Times New Roman" pitchFamily="18" charset="0"/>
              </a:rPr>
              <a:t>Keo</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vật</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thờ</a:t>
            </a:r>
            <a:endParaRPr lang="en-US" sz="2400" b="1" i="1" dirty="0">
              <a:latin typeface="Times New Roman" pitchFamily="18" charset="0"/>
              <a:cs typeface="Times New Roman" pitchFamily="18" charset="0"/>
            </a:endParaRPr>
          </a:p>
        </p:txBody>
      </p:sp>
      <p:sp>
        <p:nvSpPr>
          <p:cNvPr id="71" name="Rectangle 70"/>
          <p:cNvSpPr/>
          <p:nvPr/>
        </p:nvSpPr>
        <p:spPr>
          <a:xfrm>
            <a:off x="541346" y="3120534"/>
            <a:ext cx="8813418" cy="366692"/>
          </a:xfrm>
          <a:prstGeom prst="rect">
            <a:avLst/>
          </a:prstGeom>
        </p:spPr>
        <p:txBody>
          <a:bodyPr wrap="square" lIns="45651" tIns="22823" rIns="45651" bIns="22823">
            <a:spAutoFit/>
          </a:bodyPr>
          <a:lstStyle/>
          <a:p>
            <a:pPr marL="0" lvl="1" indent="-370423" defTabSz="1085340">
              <a:lnSpc>
                <a:spcPts val="2500"/>
              </a:lnSpc>
              <a:buFont typeface="+mj-lt"/>
              <a:buAutoNum type="arabicPeriod"/>
            </a:pPr>
            <a:r>
              <a:rPr lang="en-US" sz="2400" b="1" i="1" dirty="0" smtClean="0">
                <a:latin typeface="Times New Roman" pitchFamily="18" charset="0"/>
                <a:cs typeface="Times New Roman" pitchFamily="18" charset="0"/>
              </a:rPr>
              <a:t>Ý </a:t>
            </a:r>
            <a:r>
              <a:rPr lang="en-US" sz="2400" b="1" i="1" dirty="0" err="1" smtClean="0">
                <a:latin typeface="Times New Roman" pitchFamily="18" charset="0"/>
                <a:cs typeface="Times New Roman" pitchFamily="18" charset="0"/>
              </a:rPr>
              <a:t>nghĩa</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của</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hình</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ảnh</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sới</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vật</a:t>
            </a:r>
            <a:endParaRPr lang="en-US" sz="2400" b="1" i="1" dirty="0">
              <a:latin typeface="Times New Roman" pitchFamily="18" charset="0"/>
              <a:cs typeface="Times New Roman" pitchFamily="18" charset="0"/>
            </a:endParaRPr>
          </a:p>
        </p:txBody>
      </p:sp>
      <p:pic>
        <p:nvPicPr>
          <p:cNvPr id="35" name="Picture 34"/>
          <p:cNvPicPr>
            <a:picLocks noChangeAspect="1"/>
          </p:cNvPicPr>
          <p:nvPr/>
        </p:nvPicPr>
        <p:blipFill>
          <a:blip r:embed="rId2"/>
          <a:stretch>
            <a:fillRect/>
          </a:stretch>
        </p:blipFill>
        <p:spPr>
          <a:xfrm>
            <a:off x="6197630" y="1195990"/>
            <a:ext cx="6109855" cy="6109855"/>
          </a:xfrm>
          <a:prstGeom prst="rect">
            <a:avLst/>
          </a:prstGeom>
        </p:spPr>
      </p:pic>
    </p:spTree>
    <p:extLst>
      <p:ext uri="{BB962C8B-B14F-4D97-AF65-F5344CB8AC3E}">
        <p14:creationId xmlns:p14="http://schemas.microsoft.com/office/powerpoint/2010/main" val="23035224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allOver"/>
      </p:transition>
    </mc:Choice>
    <mc:Fallback xmlns="">
      <p:transition spd="slow" advTm="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6096000" y="1564249"/>
            <a:ext cx="5188624" cy="661207"/>
          </a:xfrm>
          <a:prstGeom prst="rect">
            <a:avLst/>
          </a:prstGeom>
          <a:solidFill>
            <a:schemeClr val="accent4">
              <a:lumMod val="20000"/>
              <a:lumOff val="80000"/>
            </a:schemeClr>
          </a:solidFill>
        </p:spPr>
        <p:txBody>
          <a:bodyPr wrap="square">
            <a:spAutoFit/>
          </a:bodyPr>
          <a:lstStyle/>
          <a:p>
            <a:pPr algn="just">
              <a:lnSpc>
                <a:spcPct val="150000"/>
              </a:lnSpc>
            </a:pPr>
            <a:r>
              <a:rPr lang="en-US" sz="2800" b="1" dirty="0" err="1" smtClean="0">
                <a:solidFill>
                  <a:prstClr val="black"/>
                </a:solidFill>
                <a:latin typeface="Times New Roman" panose="02020603050405020304" pitchFamily="18" charset="0"/>
                <a:cs typeface="Times New Roman" panose="02020603050405020304" pitchFamily="18" charset="0"/>
              </a:rPr>
              <a:t>Thể</a:t>
            </a:r>
            <a:r>
              <a:rPr lang="en-US" sz="2800" b="1" dirty="0" smtClean="0">
                <a:solidFill>
                  <a:prstClr val="black"/>
                </a:solidFill>
                <a:latin typeface="Times New Roman" panose="02020603050405020304" pitchFamily="18" charset="0"/>
                <a:cs typeface="Times New Roman" panose="02020603050405020304" pitchFamily="18" charset="0"/>
              </a:rPr>
              <a:t> </a:t>
            </a:r>
            <a:r>
              <a:rPr lang="en-US" sz="2800" b="1" dirty="0" err="1" smtClean="0">
                <a:solidFill>
                  <a:prstClr val="black"/>
                </a:solidFill>
                <a:latin typeface="Times New Roman" panose="02020603050405020304" pitchFamily="18" charset="0"/>
                <a:cs typeface="Times New Roman" panose="02020603050405020304" pitchFamily="18" charset="0"/>
              </a:rPr>
              <a:t>loại</a:t>
            </a:r>
            <a:r>
              <a:rPr lang="en-US" sz="2800" b="1" dirty="0" smtClean="0">
                <a:solidFill>
                  <a:prstClr val="black"/>
                </a:solidFill>
                <a:latin typeface="Times New Roman" panose="02020603050405020304" pitchFamily="18" charset="0"/>
                <a:cs typeface="Times New Roman" panose="02020603050405020304" pitchFamily="18" charset="0"/>
              </a:rPr>
              <a:t>: </a:t>
            </a:r>
            <a:r>
              <a:rPr lang="en-US" sz="2800" b="1" dirty="0" err="1" smtClean="0">
                <a:solidFill>
                  <a:prstClr val="black"/>
                </a:solidFill>
                <a:latin typeface="Times New Roman" panose="02020603050405020304" pitchFamily="18" charset="0"/>
                <a:cs typeface="Times New Roman" panose="02020603050405020304" pitchFamily="18" charset="0"/>
              </a:rPr>
              <a:t>Văn</a:t>
            </a:r>
            <a:r>
              <a:rPr lang="en-US" sz="2800" b="1" dirty="0" smtClean="0">
                <a:solidFill>
                  <a:prstClr val="black"/>
                </a:solidFill>
                <a:latin typeface="Times New Roman" panose="02020603050405020304" pitchFamily="18" charset="0"/>
                <a:cs typeface="Times New Roman" panose="02020603050405020304" pitchFamily="18" charset="0"/>
              </a:rPr>
              <a:t> </a:t>
            </a:r>
            <a:r>
              <a:rPr lang="en-US" sz="2800" b="1" dirty="0" err="1" smtClean="0">
                <a:solidFill>
                  <a:prstClr val="black"/>
                </a:solidFill>
                <a:latin typeface="Times New Roman" panose="02020603050405020304" pitchFamily="18" charset="0"/>
                <a:cs typeface="Times New Roman" panose="02020603050405020304" pitchFamily="18" charset="0"/>
              </a:rPr>
              <a:t>bản</a:t>
            </a:r>
            <a:r>
              <a:rPr lang="en-US" sz="2800" b="1" dirty="0" smtClean="0">
                <a:solidFill>
                  <a:prstClr val="black"/>
                </a:solidFill>
                <a:latin typeface="Times New Roman" panose="02020603050405020304" pitchFamily="18" charset="0"/>
                <a:cs typeface="Times New Roman" panose="02020603050405020304" pitchFamily="18" charset="0"/>
              </a:rPr>
              <a:t> </a:t>
            </a:r>
            <a:r>
              <a:rPr lang="en-US" sz="2800" b="1" dirty="0" err="1" smtClean="0">
                <a:solidFill>
                  <a:prstClr val="black"/>
                </a:solidFill>
                <a:latin typeface="Times New Roman" panose="02020603050405020304" pitchFamily="18" charset="0"/>
                <a:cs typeface="Times New Roman" panose="02020603050405020304" pitchFamily="18" charset="0"/>
              </a:rPr>
              <a:t>thông</a:t>
            </a:r>
            <a:r>
              <a:rPr lang="en-US" sz="2800" b="1" dirty="0" smtClean="0">
                <a:solidFill>
                  <a:prstClr val="black"/>
                </a:solidFill>
                <a:latin typeface="Times New Roman" panose="02020603050405020304" pitchFamily="18" charset="0"/>
                <a:cs typeface="Times New Roman" panose="02020603050405020304" pitchFamily="18" charset="0"/>
              </a:rPr>
              <a:t> tin</a:t>
            </a:r>
          </a:p>
        </p:txBody>
      </p:sp>
      <p:grpSp>
        <p:nvGrpSpPr>
          <p:cNvPr id="12" name="Group 11"/>
          <p:cNvGrpSpPr/>
          <p:nvPr/>
        </p:nvGrpSpPr>
        <p:grpSpPr>
          <a:xfrm>
            <a:off x="6096000" y="306172"/>
            <a:ext cx="9529052" cy="461665"/>
            <a:chOff x="-178462" y="1828800"/>
            <a:chExt cx="19060588" cy="923316"/>
          </a:xfrm>
        </p:grpSpPr>
        <p:sp>
          <p:nvSpPr>
            <p:cNvPr id="20" name="Round Same Side Corner Rectangle 19"/>
            <p:cNvSpPr/>
            <p:nvPr/>
          </p:nvSpPr>
          <p:spPr>
            <a:xfrm rot="5400000">
              <a:off x="440265" y="1210077"/>
              <a:ext cx="886537" cy="2123991"/>
            </a:xfrm>
            <a:prstGeom prst="round2SameRect">
              <a:avLst/>
            </a:prstGeom>
            <a:solidFill>
              <a:srgbClr val="AA96E2"/>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6536"/>
              <a:endParaRPr lang="en-US" sz="2133">
                <a:solidFill>
                  <a:prstClr val="white"/>
                </a:solidFill>
              </a:endParaRPr>
            </a:p>
          </p:txBody>
        </p:sp>
        <p:sp>
          <p:nvSpPr>
            <p:cNvPr id="21" name="TextBox 20"/>
            <p:cNvSpPr txBox="1"/>
            <p:nvPr/>
          </p:nvSpPr>
          <p:spPr>
            <a:xfrm>
              <a:off x="478766" y="1828800"/>
              <a:ext cx="1238167" cy="923316"/>
            </a:xfrm>
            <a:prstGeom prst="rect">
              <a:avLst/>
            </a:prstGeom>
            <a:noFill/>
          </p:spPr>
          <p:txBody>
            <a:bodyPr wrap="square" rtlCol="0">
              <a:spAutoFit/>
            </a:bodyPr>
            <a:lstStyle/>
            <a:p>
              <a:pPr algn="ctr" defTabSz="1076536"/>
              <a:r>
                <a:rPr lang="en-US" sz="2400" b="1">
                  <a:solidFill>
                    <a:prstClr val="white"/>
                  </a:solidFill>
                  <a:latin typeface="Tahoma" panose="020B0604030504040204" pitchFamily="34" charset="0"/>
                  <a:ea typeface="Tahoma" panose="020B0604030504040204" pitchFamily="34" charset="0"/>
                  <a:cs typeface="Tahoma" panose="020B0604030504040204" pitchFamily="34" charset="0"/>
                </a:rPr>
                <a:t>I</a:t>
              </a:r>
              <a:endParaRPr lang="en-US"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2" name="TextBox 21"/>
            <p:cNvSpPr txBox="1"/>
            <p:nvPr/>
          </p:nvSpPr>
          <p:spPr>
            <a:xfrm>
              <a:off x="2067735" y="1828800"/>
              <a:ext cx="16814391" cy="923316"/>
            </a:xfrm>
            <a:prstGeom prst="rect">
              <a:avLst/>
            </a:prstGeom>
            <a:noFill/>
          </p:spPr>
          <p:txBody>
            <a:bodyPr wrap="square" rtlCol="0">
              <a:spAutoFit/>
            </a:bodyPr>
            <a:lstStyle/>
            <a:p>
              <a:pPr defTabSz="1076536"/>
              <a:r>
                <a:rPr lang="en-US" sz="2400" b="1" dirty="0" smtClean="0">
                  <a:solidFill>
                    <a:srgbClr val="603BC9"/>
                  </a:solidFill>
                  <a:latin typeface="Tahoma" panose="020B0604030504040204" pitchFamily="34" charset="0"/>
                  <a:cs typeface="Tahoma" panose="020B0604030504040204" pitchFamily="34" charset="0"/>
                </a:rPr>
                <a:t>ĐỌC- </a:t>
              </a:r>
              <a:r>
                <a:rPr lang="vi-VN" sz="2400" b="1" dirty="0" smtClean="0">
                  <a:solidFill>
                    <a:srgbClr val="603BC9"/>
                  </a:solidFill>
                  <a:latin typeface="Tahoma" panose="020B0604030504040204" pitchFamily="34" charset="0"/>
                  <a:cs typeface="Tahoma" panose="020B0604030504040204" pitchFamily="34" charset="0"/>
                </a:rPr>
                <a:t>TÌM HIỂU CHUNG</a:t>
              </a:r>
              <a:endParaRPr lang="en-US" sz="2400" b="1" dirty="0">
                <a:solidFill>
                  <a:srgbClr val="603BC9"/>
                </a:solidFill>
                <a:latin typeface="Tahoma" panose="020B0604030504040204" pitchFamily="34" charset="0"/>
                <a:cs typeface="Tahoma" panose="020B0604030504040204" pitchFamily="34" charset="0"/>
              </a:endParaRPr>
            </a:p>
          </p:txBody>
        </p:sp>
      </p:grpSp>
      <p:pic>
        <p:nvPicPr>
          <p:cNvPr id="23" name="Picture 22"/>
          <p:cNvPicPr>
            <a:picLocks noChangeAspect="1"/>
          </p:cNvPicPr>
          <p:nvPr/>
        </p:nvPicPr>
        <p:blipFill>
          <a:blip r:embed="rId2"/>
          <a:stretch>
            <a:fillRect/>
          </a:stretch>
        </p:blipFill>
        <p:spPr>
          <a:xfrm>
            <a:off x="-62636" y="0"/>
            <a:ext cx="5634762" cy="6858000"/>
          </a:xfrm>
          <a:prstGeom prst="rect">
            <a:avLst/>
          </a:prstGeom>
        </p:spPr>
      </p:pic>
      <p:sp>
        <p:nvSpPr>
          <p:cNvPr id="24" name="Rectangle 23"/>
          <p:cNvSpPr/>
          <p:nvPr/>
        </p:nvSpPr>
        <p:spPr>
          <a:xfrm>
            <a:off x="6096000" y="2690336"/>
            <a:ext cx="5188624" cy="661207"/>
          </a:xfrm>
          <a:prstGeom prst="rect">
            <a:avLst/>
          </a:prstGeom>
          <a:solidFill>
            <a:schemeClr val="accent4">
              <a:lumMod val="20000"/>
              <a:lumOff val="80000"/>
            </a:schemeClr>
          </a:solidFill>
        </p:spPr>
        <p:txBody>
          <a:bodyPr wrap="square">
            <a:spAutoFit/>
          </a:bodyPr>
          <a:lstStyle/>
          <a:p>
            <a:pPr algn="just">
              <a:lnSpc>
                <a:spcPct val="150000"/>
              </a:lnSpc>
            </a:pPr>
            <a:r>
              <a:rPr lang="en-US" sz="2800" b="1" dirty="0" smtClean="0">
                <a:solidFill>
                  <a:prstClr val="black"/>
                </a:solidFill>
                <a:latin typeface="Times New Roman" panose="02020603050405020304" pitchFamily="18" charset="0"/>
                <a:cs typeface="Times New Roman" panose="02020603050405020304" pitchFamily="18" charset="0"/>
              </a:rPr>
              <a:t>Ý </a:t>
            </a:r>
            <a:r>
              <a:rPr lang="en-US" sz="2800" b="1" dirty="0" err="1" smtClean="0">
                <a:solidFill>
                  <a:prstClr val="black"/>
                </a:solidFill>
                <a:latin typeface="Times New Roman" panose="02020603050405020304" pitchFamily="18" charset="0"/>
                <a:cs typeface="Times New Roman" panose="02020603050405020304" pitchFamily="18" charset="0"/>
              </a:rPr>
              <a:t>nghĩa</a:t>
            </a:r>
            <a:r>
              <a:rPr lang="en-US" sz="2800" b="1" dirty="0" smtClean="0">
                <a:solidFill>
                  <a:prstClr val="black"/>
                </a:solidFill>
                <a:latin typeface="Times New Roman" panose="02020603050405020304" pitchFamily="18" charset="0"/>
                <a:cs typeface="Times New Roman" panose="02020603050405020304" pitchFamily="18" charset="0"/>
              </a:rPr>
              <a:t> </a:t>
            </a:r>
            <a:r>
              <a:rPr lang="en-US" sz="2800" b="1" dirty="0" err="1" smtClean="0">
                <a:solidFill>
                  <a:prstClr val="black"/>
                </a:solidFill>
                <a:latin typeface="Times New Roman" panose="02020603050405020304" pitchFamily="18" charset="0"/>
                <a:cs typeface="Times New Roman" panose="02020603050405020304" pitchFamily="18" charset="0"/>
              </a:rPr>
              <a:t>nhan</a:t>
            </a:r>
            <a:r>
              <a:rPr lang="en-US" sz="2800" b="1" dirty="0" smtClean="0">
                <a:solidFill>
                  <a:prstClr val="black"/>
                </a:solidFill>
                <a:latin typeface="Times New Roman" panose="02020603050405020304" pitchFamily="18" charset="0"/>
                <a:cs typeface="Times New Roman" panose="02020603050405020304" pitchFamily="18" charset="0"/>
              </a:rPr>
              <a:t> </a:t>
            </a:r>
            <a:r>
              <a:rPr lang="en-US" sz="2800" b="1" dirty="0" err="1" smtClean="0">
                <a:solidFill>
                  <a:prstClr val="black"/>
                </a:solidFill>
                <a:latin typeface="Times New Roman" panose="02020603050405020304" pitchFamily="18" charset="0"/>
                <a:cs typeface="Times New Roman" panose="02020603050405020304" pitchFamily="18" charset="0"/>
              </a:rPr>
              <a:t>đề</a:t>
            </a:r>
            <a:r>
              <a:rPr lang="en-US" sz="2800" b="1" dirty="0" smtClean="0">
                <a:solidFill>
                  <a:prstClr val="black"/>
                </a:solidFill>
                <a:latin typeface="Times New Roman" panose="02020603050405020304" pitchFamily="18" charset="0"/>
                <a:cs typeface="Times New Roman" panose="02020603050405020304" pitchFamily="18" charset="0"/>
              </a:rPr>
              <a:t>:</a:t>
            </a:r>
          </a:p>
        </p:txBody>
      </p:sp>
      <p:sp>
        <p:nvSpPr>
          <p:cNvPr id="25" name="TextBox 24"/>
          <p:cNvSpPr txBox="1"/>
          <p:nvPr/>
        </p:nvSpPr>
        <p:spPr>
          <a:xfrm>
            <a:off x="6096000" y="3892154"/>
            <a:ext cx="5171763" cy="2031325"/>
          </a:xfrm>
          <a:prstGeom prst="rect">
            <a:avLst/>
          </a:prstGeom>
          <a:noFill/>
        </p:spPr>
        <p:txBody>
          <a:bodyPr wrap="square" rtlCol="0">
            <a:spAutoFit/>
          </a:bodyPr>
          <a:lstStyle/>
          <a:p>
            <a:pPr algn="just">
              <a:lnSpc>
                <a:spcPct val="150000"/>
              </a:lnSpc>
            </a:pPr>
            <a:r>
              <a:rPr lang="en-US" sz="2800" dirty="0" err="1" smtClean="0">
                <a:latin typeface="Times New Roman" panose="02020603050405020304" pitchFamily="18" charset="0"/>
                <a:cs typeface="Times New Roman" panose="02020603050405020304" pitchFamily="18" charset="0"/>
              </a:rPr>
              <a:t>Nội</a:t>
            </a:r>
            <a:r>
              <a:rPr lang="en-US" sz="2800" dirty="0" smtClean="0">
                <a:latin typeface="Times New Roman" panose="02020603050405020304" pitchFamily="18" charset="0"/>
                <a:cs typeface="Times New Roman" panose="02020603050405020304" pitchFamily="18" charset="0"/>
              </a:rPr>
              <a:t> dung </a:t>
            </a:r>
            <a:r>
              <a:rPr lang="en-US" sz="2800" dirty="0" err="1" smtClean="0">
                <a:latin typeface="Times New Roman" panose="02020603050405020304" pitchFamily="18" charset="0"/>
                <a:cs typeface="Times New Roman" panose="02020603050405020304" pitchFamily="18" charset="0"/>
              </a:rPr>
              <a:t>chính</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bài</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viết</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nằm</a:t>
            </a:r>
            <a:r>
              <a:rPr lang="en-US" sz="2800" dirty="0" smtClean="0">
                <a:latin typeface="Times New Roman" panose="02020603050405020304" pitchFamily="18" charset="0"/>
                <a:cs typeface="Times New Roman" panose="02020603050405020304" pitchFamily="18" charset="0"/>
              </a:rPr>
              <a:t> ở </a:t>
            </a:r>
            <a:r>
              <a:rPr lang="en-US" sz="2800" dirty="0" err="1" smtClean="0">
                <a:latin typeface="Times New Roman" panose="02020603050405020304" pitchFamily="18" charset="0"/>
                <a:cs typeface="Times New Roman" panose="02020603050405020304" pitchFamily="18" charset="0"/>
              </a:rPr>
              <a:t>tiêu</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đề</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của</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văn</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bản</a:t>
            </a:r>
            <a:r>
              <a:rPr lang="en-US" sz="2800" dirty="0" smtClean="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Những</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nét</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đặc</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sắc</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trên</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đất</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vật</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Bắc</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Giang</a:t>
            </a:r>
            <a:r>
              <a:rPr lang="en-US" sz="2800" dirty="0" smtClean="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2991125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1000"/>
                                        <p:tgtEl>
                                          <p:spTgt spid="24"/>
                                        </p:tgtEl>
                                      </p:cBhvr>
                                    </p:animEffect>
                                    <p:anim calcmode="lin" valueType="num">
                                      <p:cBhvr>
                                        <p:cTn id="15" dur="1000" fill="hold"/>
                                        <p:tgtEl>
                                          <p:spTgt spid="24"/>
                                        </p:tgtEl>
                                        <p:attrNameLst>
                                          <p:attrName>ppt_x</p:attrName>
                                        </p:attrNameLst>
                                      </p:cBhvr>
                                      <p:tavLst>
                                        <p:tav tm="0">
                                          <p:val>
                                            <p:strVal val="#ppt_x"/>
                                          </p:val>
                                        </p:tav>
                                        <p:tav tm="100000">
                                          <p:val>
                                            <p:strVal val="#ppt_x"/>
                                          </p:val>
                                        </p:tav>
                                      </p:tavLst>
                                    </p:anim>
                                    <p:anim calcmode="lin" valueType="num">
                                      <p:cBhvr>
                                        <p:cTn id="1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barn(inVertical)">
                                      <p:cBhvr>
                                        <p:cTn id="2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4" grpId="0" animBg="1"/>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5735782" y="0"/>
            <a:ext cx="6456218" cy="6858000"/>
          </a:xfrm>
          <a:prstGeom prst="rect">
            <a:avLst/>
          </a:prstGeom>
          <a:solidFill>
            <a:schemeClr val="accent4">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stretch>
            <a:fillRect/>
          </a:stretch>
        </p:blipFill>
        <p:spPr>
          <a:xfrm>
            <a:off x="3277836" y="948779"/>
            <a:ext cx="5219336" cy="1644931"/>
          </a:xfrm>
          <a:prstGeom prst="rect">
            <a:avLst/>
          </a:prstGeom>
        </p:spPr>
      </p:pic>
      <p:grpSp>
        <p:nvGrpSpPr>
          <p:cNvPr id="28" name="Group 27"/>
          <p:cNvGrpSpPr/>
          <p:nvPr/>
        </p:nvGrpSpPr>
        <p:grpSpPr>
          <a:xfrm>
            <a:off x="-189843" y="155969"/>
            <a:ext cx="9529052" cy="461665"/>
            <a:chOff x="-178462" y="1828800"/>
            <a:chExt cx="19060588" cy="923316"/>
          </a:xfrm>
        </p:grpSpPr>
        <p:sp>
          <p:nvSpPr>
            <p:cNvPr id="29" name="Round Same Side Corner Rectangle 28"/>
            <p:cNvSpPr/>
            <p:nvPr/>
          </p:nvSpPr>
          <p:spPr>
            <a:xfrm rot="5400000">
              <a:off x="440265" y="1210077"/>
              <a:ext cx="886537" cy="2123991"/>
            </a:xfrm>
            <a:prstGeom prst="round2SameRect">
              <a:avLst/>
            </a:prstGeom>
            <a:solidFill>
              <a:srgbClr val="AA96E2"/>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6536"/>
              <a:endParaRPr lang="en-US" sz="2133">
                <a:solidFill>
                  <a:prstClr val="white"/>
                </a:solidFill>
              </a:endParaRPr>
            </a:p>
          </p:txBody>
        </p:sp>
        <p:sp>
          <p:nvSpPr>
            <p:cNvPr id="30" name="TextBox 29"/>
            <p:cNvSpPr txBox="1"/>
            <p:nvPr/>
          </p:nvSpPr>
          <p:spPr>
            <a:xfrm>
              <a:off x="478766" y="1828800"/>
              <a:ext cx="1238167" cy="923316"/>
            </a:xfrm>
            <a:prstGeom prst="rect">
              <a:avLst/>
            </a:prstGeom>
            <a:noFill/>
          </p:spPr>
          <p:txBody>
            <a:bodyPr wrap="square" rtlCol="0">
              <a:spAutoFit/>
            </a:bodyPr>
            <a:lstStyle/>
            <a:p>
              <a:pPr algn="ctr" defTabSz="1076536"/>
              <a:r>
                <a:rPr lang="en-US" sz="2400" b="1">
                  <a:solidFill>
                    <a:prstClr val="white"/>
                  </a:solidFill>
                  <a:latin typeface="Tahoma" panose="020B0604030504040204" pitchFamily="34" charset="0"/>
                  <a:ea typeface="Tahoma" panose="020B0604030504040204" pitchFamily="34" charset="0"/>
                  <a:cs typeface="Tahoma" panose="020B0604030504040204" pitchFamily="34" charset="0"/>
                </a:rPr>
                <a:t>I</a:t>
              </a:r>
              <a:endParaRPr lang="en-US"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31" name="TextBox 30"/>
            <p:cNvSpPr txBox="1"/>
            <p:nvPr/>
          </p:nvSpPr>
          <p:spPr>
            <a:xfrm>
              <a:off x="2067735" y="1828800"/>
              <a:ext cx="16814391" cy="923316"/>
            </a:xfrm>
            <a:prstGeom prst="rect">
              <a:avLst/>
            </a:prstGeom>
            <a:noFill/>
          </p:spPr>
          <p:txBody>
            <a:bodyPr wrap="square" rtlCol="0">
              <a:spAutoFit/>
            </a:bodyPr>
            <a:lstStyle/>
            <a:p>
              <a:pPr defTabSz="1076536"/>
              <a:r>
                <a:rPr lang="en-US" sz="2400" b="1" dirty="0" smtClean="0">
                  <a:solidFill>
                    <a:srgbClr val="603BC9"/>
                  </a:solidFill>
                  <a:latin typeface="Tahoma" panose="020B0604030504040204" pitchFamily="34" charset="0"/>
                  <a:cs typeface="Tahoma" panose="020B0604030504040204" pitchFamily="34" charset="0"/>
                </a:rPr>
                <a:t>ĐỌC- </a:t>
              </a:r>
              <a:r>
                <a:rPr lang="vi-VN" sz="2400" b="1" dirty="0" smtClean="0">
                  <a:solidFill>
                    <a:srgbClr val="603BC9"/>
                  </a:solidFill>
                  <a:latin typeface="Tahoma" panose="020B0604030504040204" pitchFamily="34" charset="0"/>
                  <a:cs typeface="Tahoma" panose="020B0604030504040204" pitchFamily="34" charset="0"/>
                </a:rPr>
                <a:t>TÌM HIỂU CHUNG</a:t>
              </a:r>
              <a:endParaRPr lang="en-US" sz="2400" b="1" dirty="0">
                <a:solidFill>
                  <a:srgbClr val="603BC9"/>
                </a:solidFill>
                <a:latin typeface="Tahoma" panose="020B0604030504040204" pitchFamily="34" charset="0"/>
                <a:cs typeface="Tahoma" panose="020B0604030504040204" pitchFamily="34" charset="0"/>
              </a:endParaRPr>
            </a:p>
          </p:txBody>
        </p:sp>
      </p:grpSp>
      <p:cxnSp>
        <p:nvCxnSpPr>
          <p:cNvPr id="4" name="Elbow Connector 3"/>
          <p:cNvCxnSpPr/>
          <p:nvPr/>
        </p:nvCxnSpPr>
        <p:spPr>
          <a:xfrm flipV="1">
            <a:off x="1676400" y="2286716"/>
            <a:ext cx="3459759" cy="939074"/>
          </a:xfrm>
          <a:prstGeom prst="bentConnector3">
            <a:avLst/>
          </a:prstGeom>
          <a:ln>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38" name="Elbow Connector 37"/>
          <p:cNvCxnSpPr/>
          <p:nvPr/>
        </p:nvCxnSpPr>
        <p:spPr>
          <a:xfrm rot="10800000">
            <a:off x="6770343" y="2286716"/>
            <a:ext cx="3453659" cy="923779"/>
          </a:xfrm>
          <a:prstGeom prst="bentConnector3">
            <a:avLst/>
          </a:prstGeom>
          <a:ln>
            <a:solidFill>
              <a:srgbClr val="7030A0"/>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4"/>
          <a:stretch>
            <a:fillRect/>
          </a:stretch>
        </p:blipFill>
        <p:spPr>
          <a:xfrm>
            <a:off x="757731" y="2386222"/>
            <a:ext cx="2806042" cy="1211269"/>
          </a:xfrm>
          <a:prstGeom prst="rect">
            <a:avLst/>
          </a:prstGeom>
        </p:spPr>
      </p:pic>
      <p:pic>
        <p:nvPicPr>
          <p:cNvPr id="8" name="Picture 7"/>
          <p:cNvPicPr>
            <a:picLocks noChangeAspect="1"/>
          </p:cNvPicPr>
          <p:nvPr/>
        </p:nvPicPr>
        <p:blipFill>
          <a:blip r:embed="rId5"/>
          <a:stretch>
            <a:fillRect/>
          </a:stretch>
        </p:blipFill>
        <p:spPr>
          <a:xfrm>
            <a:off x="8378567" y="2436772"/>
            <a:ext cx="2571833" cy="1110170"/>
          </a:xfrm>
          <a:prstGeom prst="rect">
            <a:avLst/>
          </a:prstGeom>
        </p:spPr>
      </p:pic>
      <p:sp>
        <p:nvSpPr>
          <p:cNvPr id="9" name="Rectangle 8"/>
          <p:cNvSpPr/>
          <p:nvPr/>
        </p:nvSpPr>
        <p:spPr>
          <a:xfrm>
            <a:off x="571572" y="3621854"/>
            <a:ext cx="3178359" cy="2608535"/>
          </a:xfrm>
          <a:prstGeom prst="rect">
            <a:avLst/>
          </a:prstGeom>
        </p:spPr>
        <p:txBody>
          <a:bodyPr wrap="square">
            <a:spAutoFit/>
          </a:bodyPr>
          <a:lstStyle/>
          <a:p>
            <a:pPr algn="just">
              <a:lnSpc>
                <a:spcPct val="150000"/>
              </a:lnSpc>
            </a:pPr>
            <a:r>
              <a:rPr lang="en-US" sz="2800" b="1" dirty="0" err="1">
                <a:solidFill>
                  <a:prstClr val="black"/>
                </a:solidFill>
                <a:latin typeface="Times New Roman" panose="02020603050405020304" pitchFamily="18" charset="0"/>
                <a:cs typeface="Times New Roman" panose="02020603050405020304" pitchFamily="18" charset="0"/>
              </a:rPr>
              <a:t>Phần</a:t>
            </a:r>
            <a:r>
              <a:rPr lang="en-US" sz="2800" b="1" dirty="0">
                <a:solidFill>
                  <a:prstClr val="black"/>
                </a:solidFill>
                <a:latin typeface="Times New Roman" panose="02020603050405020304" pitchFamily="18" charset="0"/>
                <a:cs typeface="Times New Roman" panose="02020603050405020304" pitchFamily="18" charset="0"/>
              </a:rPr>
              <a:t> 1: </a:t>
            </a:r>
            <a:r>
              <a:rPr lang="en-US" sz="2800" b="1" dirty="0" err="1">
                <a:solidFill>
                  <a:prstClr val="black"/>
                </a:solidFill>
                <a:latin typeface="Times New Roman" panose="02020603050405020304" pitchFamily="18" charset="0"/>
                <a:cs typeface="Times New Roman" panose="02020603050405020304" pitchFamily="18" charset="0"/>
              </a:rPr>
              <a:t>Từ</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đầu</a:t>
            </a:r>
            <a:r>
              <a:rPr lang="en-US" sz="2800" b="1" dirty="0">
                <a:solidFill>
                  <a:prstClr val="black"/>
                </a:solidFill>
                <a:latin typeface="Times New Roman" panose="02020603050405020304" pitchFamily="18" charset="0"/>
                <a:cs typeface="Times New Roman" panose="02020603050405020304" pitchFamily="18" charset="0"/>
              </a:rPr>
              <a:t> ... “</a:t>
            </a:r>
            <a:r>
              <a:rPr lang="en-US" sz="2800" b="1" dirty="0" err="1">
                <a:solidFill>
                  <a:prstClr val="black"/>
                </a:solidFill>
                <a:latin typeface="Times New Roman" panose="02020603050405020304" pitchFamily="18" charset="0"/>
                <a:cs typeface="Times New Roman" panose="02020603050405020304" pitchFamily="18" charset="0"/>
              </a:rPr>
              <a:t>trên</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thế</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gian</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này</a:t>
            </a:r>
            <a:r>
              <a:rPr lang="en-US" sz="2800" b="1" dirty="0">
                <a:solidFill>
                  <a:prstClr val="black"/>
                </a:solidFill>
                <a:latin typeface="Times New Roman" panose="02020603050405020304" pitchFamily="18" charset="0"/>
                <a:cs typeface="Times New Roman" panose="02020603050405020304" pitchFamily="18" charset="0"/>
              </a:rPr>
              <a:t>” </a:t>
            </a:r>
          </a:p>
          <a:p>
            <a:pPr algn="just">
              <a:lnSpc>
                <a:spcPct val="150000"/>
              </a:lnSpc>
            </a:pPr>
            <a:r>
              <a:rPr lang="en-US" sz="2800" b="1" dirty="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 </a:t>
            </a:r>
            <a:r>
              <a:rPr lang="en-US" sz="2800" dirty="0">
                <a:solidFill>
                  <a:srgbClr val="FF0000"/>
                </a:solidFill>
                <a:latin typeface="Times New Roman" panose="02020603050405020304" pitchFamily="18" charset="0"/>
                <a:cs typeface="Times New Roman" panose="02020603050405020304" pitchFamily="18" charset="0"/>
              </a:rPr>
              <a:t>Ý </a:t>
            </a:r>
            <a:r>
              <a:rPr lang="en-US" sz="2800" dirty="0" err="1">
                <a:solidFill>
                  <a:srgbClr val="FF0000"/>
                </a:solidFill>
                <a:latin typeface="Times New Roman" panose="02020603050405020304" pitchFamily="18" charset="0"/>
                <a:cs typeface="Times New Roman" panose="02020603050405020304" pitchFamily="18" charset="0"/>
              </a:rPr>
              <a:t>nghĩa</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hình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ảnh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sới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vật</a:t>
            </a:r>
            <a:r>
              <a:rPr lang="en-US" sz="2800" dirty="0">
                <a:solidFill>
                  <a:srgbClr val="FF0000"/>
                </a:solidFill>
                <a:latin typeface="Times New Roman" panose="02020603050405020304" pitchFamily="18" charset="0"/>
                <a:cs typeface="Times New Roman" panose="02020603050405020304" pitchFamily="18" charset="0"/>
              </a:rPr>
              <a:t>.</a:t>
            </a:r>
            <a:endParaRPr lang="en-US" sz="2800" b="1" dirty="0">
              <a:solidFill>
                <a:srgbClr val="FF0000"/>
              </a:solidFill>
              <a:latin typeface="Times New Roman" panose="02020603050405020304" pitchFamily="18" charset="0"/>
              <a:cs typeface="Times New Roman" panose="02020603050405020304" pitchFamily="18" charset="0"/>
            </a:endParaRPr>
          </a:p>
        </p:txBody>
      </p:sp>
      <p:sp>
        <p:nvSpPr>
          <p:cNvPr id="43" name="Rectangle 42"/>
          <p:cNvSpPr/>
          <p:nvPr/>
        </p:nvSpPr>
        <p:spPr>
          <a:xfrm>
            <a:off x="8342730" y="3621854"/>
            <a:ext cx="3178359" cy="1307089"/>
          </a:xfrm>
          <a:prstGeom prst="rect">
            <a:avLst/>
          </a:prstGeom>
        </p:spPr>
        <p:txBody>
          <a:bodyPr wrap="square">
            <a:spAutoFit/>
          </a:bodyPr>
          <a:lstStyle/>
          <a:p>
            <a:pPr algn="just">
              <a:lnSpc>
                <a:spcPct val="150000"/>
              </a:lnSpc>
            </a:pPr>
            <a:r>
              <a:rPr lang="en-US" sz="2800" b="1" dirty="0" err="1">
                <a:solidFill>
                  <a:prstClr val="black"/>
                </a:solidFill>
                <a:latin typeface="Times New Roman" panose="02020603050405020304" pitchFamily="18" charset="0"/>
                <a:cs typeface="Times New Roman" panose="02020603050405020304" pitchFamily="18" charset="0"/>
              </a:rPr>
              <a:t>Phần</a:t>
            </a:r>
            <a:r>
              <a:rPr lang="en-US" sz="2800" b="1" dirty="0">
                <a:solidFill>
                  <a:prstClr val="black"/>
                </a:solidFill>
                <a:latin typeface="Times New Roman" panose="02020603050405020304" pitchFamily="18" charset="0"/>
                <a:cs typeface="Times New Roman" panose="02020603050405020304" pitchFamily="18" charset="0"/>
              </a:rPr>
              <a:t> 2: </a:t>
            </a:r>
            <a:r>
              <a:rPr lang="en-US" sz="2800" b="1" dirty="0" err="1">
                <a:solidFill>
                  <a:prstClr val="black"/>
                </a:solidFill>
                <a:latin typeface="Times New Roman" panose="02020603050405020304" pitchFamily="18" charset="0"/>
                <a:cs typeface="Times New Roman" panose="02020603050405020304" pitchFamily="18" charset="0"/>
              </a:rPr>
              <a:t>Còn</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lại</a:t>
            </a:r>
            <a:endParaRPr lang="en-US" sz="2800" b="1" dirty="0">
              <a:solidFill>
                <a:prstClr val="black"/>
              </a:solidFill>
              <a:latin typeface="Times New Roman" panose="02020603050405020304" pitchFamily="18" charset="0"/>
              <a:cs typeface="Times New Roman" panose="02020603050405020304" pitchFamily="18" charset="0"/>
            </a:endParaRPr>
          </a:p>
          <a:p>
            <a:pPr algn="just">
              <a:lnSpc>
                <a:spcPct val="150000"/>
              </a:lnSpc>
            </a:pPr>
            <a:r>
              <a:rPr lang="en-US" sz="2800" b="1" dirty="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 </a:t>
            </a:r>
            <a:r>
              <a:rPr lang="en-US" sz="2800" dirty="0" err="1">
                <a:solidFill>
                  <a:srgbClr val="FF0000"/>
                </a:solidFill>
                <a:latin typeface="Times New Roman" panose="02020603050405020304" pitchFamily="18" charset="0"/>
                <a:cs typeface="Times New Roman" panose="02020603050405020304" pitchFamily="18" charset="0"/>
              </a:rPr>
              <a:t>Keo</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vật</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thờ</a:t>
            </a:r>
            <a:endParaRPr lang="en-US" sz="2800" dirty="0">
              <a:solidFill>
                <a:srgbClr val="FF0000"/>
              </a:solidFill>
              <a:latin typeface="Times New Roman" panose="02020603050405020304" pitchFamily="18" charset="0"/>
              <a:cs typeface="Times New Roman" panose="02020603050405020304" pitchFamily="18" charset="0"/>
            </a:endParaRPr>
          </a:p>
        </p:txBody>
      </p:sp>
      <p:pic>
        <p:nvPicPr>
          <p:cNvPr id="19" name="Picture 18"/>
          <p:cNvPicPr>
            <a:picLocks noChangeAspect="1"/>
          </p:cNvPicPr>
          <p:nvPr/>
        </p:nvPicPr>
        <p:blipFill>
          <a:blip r:embed="rId6"/>
          <a:stretch>
            <a:fillRect/>
          </a:stretch>
        </p:blipFill>
        <p:spPr>
          <a:xfrm>
            <a:off x="4201677" y="2457401"/>
            <a:ext cx="3610782" cy="3610782"/>
          </a:xfrm>
          <a:prstGeom prst="rect">
            <a:avLst/>
          </a:prstGeom>
        </p:spPr>
      </p:pic>
    </p:spTree>
    <p:extLst>
      <p:ext uri="{BB962C8B-B14F-4D97-AF65-F5344CB8AC3E}">
        <p14:creationId xmlns:p14="http://schemas.microsoft.com/office/powerpoint/2010/main" val="2894408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1000"/>
                                        <p:tgtEl>
                                          <p:spTgt spid="38"/>
                                        </p:tgtEl>
                                      </p:cBhvr>
                                    </p:animEffect>
                                    <p:anim calcmode="lin" valueType="num">
                                      <p:cBhvr>
                                        <p:cTn id="40" dur="1000" fill="hold"/>
                                        <p:tgtEl>
                                          <p:spTgt spid="38"/>
                                        </p:tgtEl>
                                        <p:attrNameLst>
                                          <p:attrName>ppt_x</p:attrName>
                                        </p:attrNameLst>
                                      </p:cBhvr>
                                      <p:tavLst>
                                        <p:tav tm="0">
                                          <p:val>
                                            <p:strVal val="#ppt_x"/>
                                          </p:val>
                                        </p:tav>
                                        <p:tav tm="100000">
                                          <p:val>
                                            <p:strVal val="#ppt_x"/>
                                          </p:val>
                                        </p:tav>
                                      </p:tavLst>
                                    </p:anim>
                                    <p:anim calcmode="lin" valueType="num">
                                      <p:cBhvr>
                                        <p:cTn id="41"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wipe(down)">
                                      <p:cBhvr>
                                        <p:cTn id="4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p:bldP spid="4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7"/>
          <p:cNvSpPr/>
          <p:nvPr/>
        </p:nvSpPr>
        <p:spPr bwMode="auto">
          <a:xfrm>
            <a:off x="4686302" y="485775"/>
            <a:ext cx="7210425" cy="6372225"/>
          </a:xfrm>
          <a:custGeom>
            <a:avLst/>
            <a:gdLst>
              <a:gd name="T0" fmla="*/ 401 w 1218"/>
              <a:gd name="T1" fmla="*/ 1586 h 1586"/>
              <a:gd name="T2" fmla="*/ 665 w 1218"/>
              <a:gd name="T3" fmla="*/ 1586 h 1586"/>
              <a:gd name="T4" fmla="*/ 647 w 1218"/>
              <a:gd name="T5" fmla="*/ 1268 h 1586"/>
              <a:gd name="T6" fmla="*/ 765 w 1218"/>
              <a:gd name="T7" fmla="*/ 746 h 1586"/>
              <a:gd name="T8" fmla="*/ 1178 w 1218"/>
              <a:gd name="T9" fmla="*/ 746 h 1586"/>
              <a:gd name="T10" fmla="*/ 775 w 1218"/>
              <a:gd name="T11" fmla="*/ 674 h 1586"/>
              <a:gd name="T12" fmla="*/ 1218 w 1218"/>
              <a:gd name="T13" fmla="*/ 459 h 1586"/>
              <a:gd name="T14" fmla="*/ 945 w 1218"/>
              <a:gd name="T15" fmla="*/ 448 h 1586"/>
              <a:gd name="T16" fmla="*/ 952 w 1218"/>
              <a:gd name="T17" fmla="*/ 198 h 1586"/>
              <a:gd name="T18" fmla="*/ 821 w 1218"/>
              <a:gd name="T19" fmla="*/ 523 h 1586"/>
              <a:gd name="T20" fmla="*/ 632 w 1218"/>
              <a:gd name="T21" fmla="*/ 746 h 1586"/>
              <a:gd name="T22" fmla="*/ 821 w 1218"/>
              <a:gd name="T23" fmla="*/ 208 h 1586"/>
              <a:gd name="T24" fmla="*/ 608 w 1218"/>
              <a:gd name="T25" fmla="*/ 360 h 1586"/>
              <a:gd name="T26" fmla="*/ 313 w 1218"/>
              <a:gd name="T27" fmla="*/ 26 h 1586"/>
              <a:gd name="T28" fmla="*/ 541 w 1218"/>
              <a:gd name="T29" fmla="*/ 318 h 1586"/>
              <a:gd name="T30" fmla="*/ 321 w 1218"/>
              <a:gd name="T31" fmla="*/ 217 h 1586"/>
              <a:gd name="T32" fmla="*/ 113 w 1218"/>
              <a:gd name="T33" fmla="*/ 107 h 1586"/>
              <a:gd name="T34" fmla="*/ 321 w 1218"/>
              <a:gd name="T35" fmla="*/ 240 h 1586"/>
              <a:gd name="T36" fmla="*/ 557 w 1218"/>
              <a:gd name="T37" fmla="*/ 448 h 1586"/>
              <a:gd name="T38" fmla="*/ 577 w 1218"/>
              <a:gd name="T39" fmla="*/ 904 h 1586"/>
              <a:gd name="T40" fmla="*/ 377 w 1218"/>
              <a:gd name="T41" fmla="*/ 693 h 1586"/>
              <a:gd name="T42" fmla="*/ 299 w 1218"/>
              <a:gd name="T43" fmla="*/ 407 h 1586"/>
              <a:gd name="T44" fmla="*/ 275 w 1218"/>
              <a:gd name="T45" fmla="*/ 648 h 1586"/>
              <a:gd name="T46" fmla="*/ 0 w 1218"/>
              <a:gd name="T47" fmla="*/ 662 h 1586"/>
              <a:gd name="T48" fmla="*/ 321 w 1218"/>
              <a:gd name="T49" fmla="*/ 710 h 1586"/>
              <a:gd name="T50" fmla="*/ 513 w 1218"/>
              <a:gd name="T51" fmla="*/ 980 h 1586"/>
              <a:gd name="T52" fmla="*/ 125 w 1218"/>
              <a:gd name="T53" fmla="*/ 1038 h 1586"/>
              <a:gd name="T54" fmla="*/ 501 w 1218"/>
              <a:gd name="T55" fmla="*/ 1050 h 1586"/>
              <a:gd name="T56" fmla="*/ 401 w 1218"/>
              <a:gd name="T57" fmla="*/ 158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18" h="1586">
                <a:moveTo>
                  <a:pt x="401" y="1586"/>
                </a:moveTo>
                <a:cubicBezTo>
                  <a:pt x="665" y="1586"/>
                  <a:pt x="665" y="1586"/>
                  <a:pt x="665" y="1586"/>
                </a:cubicBezTo>
                <a:cubicBezTo>
                  <a:pt x="665" y="1586"/>
                  <a:pt x="659" y="1456"/>
                  <a:pt x="647" y="1268"/>
                </a:cubicBezTo>
                <a:cubicBezTo>
                  <a:pt x="635" y="1080"/>
                  <a:pt x="629" y="840"/>
                  <a:pt x="765" y="746"/>
                </a:cubicBezTo>
                <a:cubicBezTo>
                  <a:pt x="901" y="652"/>
                  <a:pt x="1096" y="648"/>
                  <a:pt x="1178" y="746"/>
                </a:cubicBezTo>
                <a:cubicBezTo>
                  <a:pt x="1178" y="746"/>
                  <a:pt x="1017" y="568"/>
                  <a:pt x="775" y="674"/>
                </a:cubicBezTo>
                <a:cubicBezTo>
                  <a:pt x="775" y="674"/>
                  <a:pt x="912" y="370"/>
                  <a:pt x="1218" y="459"/>
                </a:cubicBezTo>
                <a:cubicBezTo>
                  <a:pt x="1218" y="459"/>
                  <a:pt x="1081" y="404"/>
                  <a:pt x="945" y="448"/>
                </a:cubicBezTo>
                <a:cubicBezTo>
                  <a:pt x="945" y="448"/>
                  <a:pt x="1022" y="359"/>
                  <a:pt x="952" y="198"/>
                </a:cubicBezTo>
                <a:cubicBezTo>
                  <a:pt x="952" y="198"/>
                  <a:pt x="1027" y="402"/>
                  <a:pt x="821" y="523"/>
                </a:cubicBezTo>
                <a:cubicBezTo>
                  <a:pt x="714" y="586"/>
                  <a:pt x="632" y="746"/>
                  <a:pt x="632" y="746"/>
                </a:cubicBezTo>
                <a:cubicBezTo>
                  <a:pt x="632" y="746"/>
                  <a:pt x="551" y="236"/>
                  <a:pt x="821" y="208"/>
                </a:cubicBezTo>
                <a:cubicBezTo>
                  <a:pt x="821" y="208"/>
                  <a:pt x="668" y="205"/>
                  <a:pt x="608" y="360"/>
                </a:cubicBezTo>
                <a:cubicBezTo>
                  <a:pt x="608" y="360"/>
                  <a:pt x="557" y="0"/>
                  <a:pt x="313" y="26"/>
                </a:cubicBezTo>
                <a:cubicBezTo>
                  <a:pt x="313" y="26"/>
                  <a:pt x="521" y="8"/>
                  <a:pt x="541" y="318"/>
                </a:cubicBezTo>
                <a:cubicBezTo>
                  <a:pt x="541" y="318"/>
                  <a:pt x="482" y="198"/>
                  <a:pt x="321" y="217"/>
                </a:cubicBezTo>
                <a:cubicBezTo>
                  <a:pt x="161" y="236"/>
                  <a:pt x="113" y="107"/>
                  <a:pt x="113" y="107"/>
                </a:cubicBezTo>
                <a:cubicBezTo>
                  <a:pt x="113" y="107"/>
                  <a:pt x="154" y="229"/>
                  <a:pt x="321" y="240"/>
                </a:cubicBezTo>
                <a:cubicBezTo>
                  <a:pt x="489" y="252"/>
                  <a:pt x="555" y="378"/>
                  <a:pt x="557" y="448"/>
                </a:cubicBezTo>
                <a:cubicBezTo>
                  <a:pt x="559" y="518"/>
                  <a:pt x="577" y="904"/>
                  <a:pt x="577" y="904"/>
                </a:cubicBezTo>
                <a:cubicBezTo>
                  <a:pt x="577" y="904"/>
                  <a:pt x="485" y="767"/>
                  <a:pt x="377" y="693"/>
                </a:cubicBezTo>
                <a:cubicBezTo>
                  <a:pt x="269" y="618"/>
                  <a:pt x="229" y="510"/>
                  <a:pt x="299" y="407"/>
                </a:cubicBezTo>
                <a:cubicBezTo>
                  <a:pt x="299" y="407"/>
                  <a:pt x="213" y="494"/>
                  <a:pt x="275" y="648"/>
                </a:cubicBezTo>
                <a:cubicBezTo>
                  <a:pt x="275" y="648"/>
                  <a:pt x="135" y="592"/>
                  <a:pt x="0" y="662"/>
                </a:cubicBezTo>
                <a:cubicBezTo>
                  <a:pt x="0" y="662"/>
                  <a:pt x="192" y="586"/>
                  <a:pt x="321" y="710"/>
                </a:cubicBezTo>
                <a:cubicBezTo>
                  <a:pt x="451" y="834"/>
                  <a:pt x="513" y="980"/>
                  <a:pt x="513" y="980"/>
                </a:cubicBezTo>
                <a:cubicBezTo>
                  <a:pt x="513" y="980"/>
                  <a:pt x="297" y="886"/>
                  <a:pt x="125" y="1038"/>
                </a:cubicBezTo>
                <a:cubicBezTo>
                  <a:pt x="125" y="1038"/>
                  <a:pt x="431" y="886"/>
                  <a:pt x="501" y="1050"/>
                </a:cubicBezTo>
                <a:cubicBezTo>
                  <a:pt x="571" y="1214"/>
                  <a:pt x="551" y="1440"/>
                  <a:pt x="401" y="1586"/>
                </a:cubicBezTo>
                <a:close/>
              </a:path>
            </a:pathLst>
          </a:custGeom>
          <a:solidFill>
            <a:schemeClr val="bg2">
              <a:lumMod val="50000"/>
            </a:schemeClr>
          </a:solidFill>
          <a:ln>
            <a:noFill/>
          </a:ln>
        </p:spPr>
        <p:txBody>
          <a:bodyPr vert="horz" wrap="square" lIns="91440" tIns="45720" rIns="91440" bIns="45720" numCol="1" anchor="t" anchorCtr="0" compatLnSpc="1"/>
          <a:lstStyle/>
          <a:p>
            <a:endParaRPr lang="en-US" dirty="0">
              <a:solidFill>
                <a:prstClr val="black"/>
              </a:solidFill>
              <a:latin typeface="印品黑体" panose="00000500000000000000" pitchFamily="2" charset="-122"/>
              <a:ea typeface="印品黑体" panose="00000500000000000000" pitchFamily="2" charset="-122"/>
            </a:endParaRPr>
          </a:p>
        </p:txBody>
      </p:sp>
      <p:sp>
        <p:nvSpPr>
          <p:cNvPr id="23" name="Cloud 22">
            <a:hlinkClick r:id="rId3" action="ppaction://hlinksldjump"/>
          </p:cNvPr>
          <p:cNvSpPr>
            <a:spLocks noChangeAspect="1"/>
          </p:cNvSpPr>
          <p:nvPr/>
        </p:nvSpPr>
        <p:spPr>
          <a:xfrm>
            <a:off x="8836014" y="86410"/>
            <a:ext cx="2954376" cy="1718640"/>
          </a:xfrm>
          <a:prstGeom prst="cloud">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smtClean="0">
                <a:solidFill>
                  <a:prstClr val="black">
                    <a:lumMod val="95000"/>
                    <a:lumOff val="5000"/>
                  </a:prstClr>
                </a:solidFill>
                <a:latin typeface="Times New Roman"/>
                <a:ea typeface="Calibri"/>
                <a:cs typeface="Times New Roman"/>
              </a:rPr>
              <a:t>Hình</a:t>
            </a:r>
            <a:r>
              <a:rPr lang="en-US" sz="3200" dirty="0">
                <a:solidFill>
                  <a:prstClr val="black">
                    <a:lumMod val="95000"/>
                    <a:lumOff val="5000"/>
                  </a:prstClr>
                </a:solidFill>
                <a:latin typeface="Times New Roman"/>
                <a:ea typeface="Calibri"/>
                <a:cs typeface="Times New Roman"/>
              </a:rPr>
              <a:t> </a:t>
            </a:r>
            <a:r>
              <a:rPr lang="en-US" sz="3200" dirty="0" err="1" smtClean="0">
                <a:solidFill>
                  <a:prstClr val="black">
                    <a:lumMod val="95000"/>
                    <a:lumOff val="5000"/>
                  </a:prstClr>
                </a:solidFill>
                <a:latin typeface="Times New Roman"/>
                <a:ea typeface="Calibri"/>
                <a:cs typeface="Times New Roman"/>
              </a:rPr>
              <a:t>dáng</a:t>
            </a:r>
            <a:endParaRPr lang="en-US" sz="4000" dirty="0">
              <a:solidFill>
                <a:prstClr val="black">
                  <a:lumMod val="95000"/>
                  <a:lumOff val="5000"/>
                </a:prstClr>
              </a:solidFill>
            </a:endParaRPr>
          </a:p>
        </p:txBody>
      </p:sp>
      <p:sp>
        <p:nvSpPr>
          <p:cNvPr id="24" name="Cloud 23">
            <a:hlinkClick r:id="rId4" action="ppaction://hlinksldjump"/>
          </p:cNvPr>
          <p:cNvSpPr/>
          <p:nvPr/>
        </p:nvSpPr>
        <p:spPr>
          <a:xfrm>
            <a:off x="5443643" y="268953"/>
            <a:ext cx="2635030" cy="1824739"/>
          </a:xfrm>
          <a:prstGeom prst="cloud">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smtClean="0">
                <a:solidFill>
                  <a:prstClr val="white"/>
                </a:solidFill>
                <a:latin typeface="Times New Roman"/>
                <a:ea typeface="Calibri"/>
                <a:cs typeface="Times New Roman"/>
              </a:rPr>
              <a:t>Khái</a:t>
            </a:r>
            <a:r>
              <a:rPr lang="en-US" sz="3200" dirty="0" smtClean="0">
                <a:solidFill>
                  <a:prstClr val="white"/>
                </a:solidFill>
                <a:latin typeface="Times New Roman"/>
                <a:ea typeface="Calibri"/>
                <a:cs typeface="Times New Roman"/>
              </a:rPr>
              <a:t> </a:t>
            </a:r>
            <a:r>
              <a:rPr lang="en-US" sz="3200" dirty="0" err="1" smtClean="0">
                <a:solidFill>
                  <a:prstClr val="white"/>
                </a:solidFill>
                <a:latin typeface="Times New Roman"/>
                <a:ea typeface="Calibri"/>
                <a:cs typeface="Times New Roman"/>
              </a:rPr>
              <a:t>niệm</a:t>
            </a:r>
            <a:endParaRPr lang="en-US" sz="3200" dirty="0">
              <a:solidFill>
                <a:prstClr val="white"/>
              </a:solidFill>
            </a:endParaRPr>
          </a:p>
        </p:txBody>
      </p:sp>
      <p:sp>
        <p:nvSpPr>
          <p:cNvPr id="25" name="Cloud 24">
            <a:hlinkClick r:id="rId5" action="ppaction://hlinksldjump"/>
          </p:cNvPr>
          <p:cNvSpPr/>
          <p:nvPr/>
        </p:nvSpPr>
        <p:spPr>
          <a:xfrm>
            <a:off x="9515477" y="2504392"/>
            <a:ext cx="2568422" cy="1746411"/>
          </a:xfrm>
          <a:prstGeom prst="cloud">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rgbClr val="FF0000"/>
                </a:solidFill>
                <a:latin typeface="Times New Roman"/>
                <a:ea typeface="印品黑体" panose="00000500000000000000" pitchFamily="2" charset="-122"/>
                <a:cs typeface="Times New Roman"/>
              </a:rPr>
              <a:t>Ý </a:t>
            </a:r>
            <a:r>
              <a:rPr lang="en-US" sz="3200" dirty="0" err="1" smtClean="0">
                <a:solidFill>
                  <a:srgbClr val="FF0000"/>
                </a:solidFill>
                <a:latin typeface="Times New Roman"/>
                <a:ea typeface="印品黑体" panose="00000500000000000000" pitchFamily="2" charset="-122"/>
                <a:cs typeface="Times New Roman"/>
              </a:rPr>
              <a:t>nghĩa</a:t>
            </a:r>
            <a:endParaRPr lang="id-ID" sz="3200" dirty="0">
              <a:solidFill>
                <a:srgbClr val="FF0000"/>
              </a:solidFill>
              <a:latin typeface="印品黑体" panose="00000500000000000000" pitchFamily="2" charset="-122"/>
              <a:ea typeface="印品黑体" panose="00000500000000000000" pitchFamily="2" charset="-122"/>
            </a:endParaRPr>
          </a:p>
        </p:txBody>
      </p:sp>
      <p:sp>
        <p:nvSpPr>
          <p:cNvPr id="34" name="Cloud 33">
            <a:hlinkClick r:id="rId6" action="ppaction://hlinksldjump"/>
          </p:cNvPr>
          <p:cNvSpPr>
            <a:spLocks noChangeAspect="1"/>
          </p:cNvSpPr>
          <p:nvPr/>
        </p:nvSpPr>
        <p:spPr>
          <a:xfrm>
            <a:off x="4686302" y="2802048"/>
            <a:ext cx="2448664" cy="1739677"/>
          </a:xfrm>
          <a:prstGeom prst="cloud">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err="1" smtClean="0">
                <a:solidFill>
                  <a:srgbClr val="FF0000"/>
                </a:solidFill>
                <a:latin typeface="Times New Roman"/>
                <a:ea typeface="印品黑体" panose="00000500000000000000" pitchFamily="2" charset="-122"/>
                <a:cs typeface="Times New Roman"/>
              </a:rPr>
              <a:t>Hình</a:t>
            </a:r>
            <a:r>
              <a:rPr lang="en-US" sz="3600" dirty="0" smtClean="0">
                <a:solidFill>
                  <a:srgbClr val="FF0000"/>
                </a:solidFill>
                <a:latin typeface="Times New Roman"/>
                <a:ea typeface="印品黑体" panose="00000500000000000000" pitchFamily="2" charset="-122"/>
                <a:cs typeface="Times New Roman"/>
              </a:rPr>
              <a:t> </a:t>
            </a:r>
            <a:r>
              <a:rPr lang="en-US" sz="3600" dirty="0" err="1" smtClean="0">
                <a:solidFill>
                  <a:srgbClr val="FF0000"/>
                </a:solidFill>
                <a:latin typeface="Times New Roman"/>
                <a:ea typeface="印品黑体" panose="00000500000000000000" pitchFamily="2" charset="-122"/>
                <a:cs typeface="Times New Roman"/>
              </a:rPr>
              <a:t>ảnh</a:t>
            </a:r>
            <a:endParaRPr lang="id-ID" sz="2400" dirty="0">
              <a:solidFill>
                <a:srgbClr val="FF0000"/>
              </a:solidFill>
              <a:latin typeface="印品黑体" panose="00000500000000000000" pitchFamily="2" charset="-122"/>
              <a:ea typeface="印品黑体" panose="00000500000000000000" pitchFamily="2" charset="-122"/>
            </a:endParaRPr>
          </a:p>
        </p:txBody>
      </p:sp>
      <p:grpSp>
        <p:nvGrpSpPr>
          <p:cNvPr id="8" name="Group 7"/>
          <p:cNvGrpSpPr/>
          <p:nvPr/>
        </p:nvGrpSpPr>
        <p:grpSpPr>
          <a:xfrm>
            <a:off x="-189843" y="155969"/>
            <a:ext cx="9529052" cy="461665"/>
            <a:chOff x="-178462" y="1828800"/>
            <a:chExt cx="19060588" cy="923316"/>
          </a:xfrm>
        </p:grpSpPr>
        <p:sp>
          <p:nvSpPr>
            <p:cNvPr id="9" name="Round Same Side Corner Rectangle 8"/>
            <p:cNvSpPr/>
            <p:nvPr/>
          </p:nvSpPr>
          <p:spPr>
            <a:xfrm rot="5400000">
              <a:off x="440265" y="1210077"/>
              <a:ext cx="886537" cy="2123991"/>
            </a:xfrm>
            <a:prstGeom prst="round2SameRect">
              <a:avLst/>
            </a:prstGeom>
            <a:solidFill>
              <a:srgbClr val="AA96E2"/>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6536"/>
              <a:endParaRPr lang="en-US" sz="2133">
                <a:solidFill>
                  <a:prstClr val="white"/>
                </a:solidFill>
              </a:endParaRPr>
            </a:p>
          </p:txBody>
        </p:sp>
        <p:sp>
          <p:nvSpPr>
            <p:cNvPr id="10" name="TextBox 9"/>
            <p:cNvSpPr txBox="1"/>
            <p:nvPr/>
          </p:nvSpPr>
          <p:spPr>
            <a:xfrm>
              <a:off x="478766" y="1828800"/>
              <a:ext cx="1238167" cy="923316"/>
            </a:xfrm>
            <a:prstGeom prst="rect">
              <a:avLst/>
            </a:prstGeom>
            <a:noFill/>
          </p:spPr>
          <p:txBody>
            <a:bodyPr wrap="square" rtlCol="0">
              <a:spAutoFit/>
            </a:bodyPr>
            <a:lstStyle/>
            <a:p>
              <a:pPr algn="ctr" defTabSz="1076536"/>
              <a:r>
                <a:rPr lang="en-US" sz="2400" b="1" dirty="0" smtClean="0">
                  <a:solidFill>
                    <a:prstClr val="white"/>
                  </a:solidFill>
                  <a:latin typeface="Tahoma" panose="020B0604030504040204" pitchFamily="34" charset="0"/>
                  <a:ea typeface="Tahoma" panose="020B0604030504040204" pitchFamily="34" charset="0"/>
                  <a:cs typeface="Tahoma" panose="020B0604030504040204" pitchFamily="34" charset="0"/>
                </a:rPr>
                <a:t>II</a:t>
              </a:r>
              <a:endParaRPr lang="en-US"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1" name="TextBox 10"/>
            <p:cNvSpPr txBox="1"/>
            <p:nvPr/>
          </p:nvSpPr>
          <p:spPr>
            <a:xfrm>
              <a:off x="2067735" y="1828800"/>
              <a:ext cx="16814391" cy="923316"/>
            </a:xfrm>
            <a:prstGeom prst="rect">
              <a:avLst/>
            </a:prstGeom>
            <a:noFill/>
          </p:spPr>
          <p:txBody>
            <a:bodyPr wrap="square" rtlCol="0">
              <a:spAutoFit/>
            </a:bodyPr>
            <a:lstStyle/>
            <a:p>
              <a:pPr defTabSz="1076536"/>
              <a:r>
                <a:rPr lang="vi-VN" sz="2400" b="1" dirty="0" smtClean="0">
                  <a:solidFill>
                    <a:srgbClr val="603BC9"/>
                  </a:solidFill>
                  <a:latin typeface="Tahoma" panose="020B0604030504040204" pitchFamily="34" charset="0"/>
                  <a:cs typeface="Tahoma" panose="020B0604030504040204" pitchFamily="34" charset="0"/>
                </a:rPr>
                <a:t>TÌM HIỂU CH</a:t>
              </a:r>
              <a:r>
                <a:rPr lang="en-US" sz="2400" b="1" dirty="0" smtClean="0">
                  <a:solidFill>
                    <a:srgbClr val="603BC9"/>
                  </a:solidFill>
                  <a:latin typeface="Tahoma" panose="020B0604030504040204" pitchFamily="34" charset="0"/>
                  <a:cs typeface="Tahoma" panose="020B0604030504040204" pitchFamily="34" charset="0"/>
                </a:rPr>
                <a:t>I TIẾT</a:t>
              </a:r>
              <a:endParaRPr lang="en-US" sz="2400" b="1" dirty="0">
                <a:solidFill>
                  <a:srgbClr val="603BC9"/>
                </a:solidFill>
                <a:latin typeface="Tahoma" panose="020B0604030504040204" pitchFamily="34" charset="0"/>
                <a:cs typeface="Tahoma" panose="020B0604030504040204" pitchFamily="34" charset="0"/>
              </a:endParaRPr>
            </a:p>
          </p:txBody>
        </p:sp>
      </p:grpSp>
      <p:grpSp>
        <p:nvGrpSpPr>
          <p:cNvPr id="12" name="Group 11"/>
          <p:cNvGrpSpPr/>
          <p:nvPr/>
        </p:nvGrpSpPr>
        <p:grpSpPr>
          <a:xfrm>
            <a:off x="219311" y="651328"/>
            <a:ext cx="5776087" cy="496647"/>
            <a:chOff x="644526" y="2766774"/>
            <a:chExt cx="11553677" cy="993289"/>
          </a:xfrm>
        </p:grpSpPr>
        <p:sp>
          <p:nvSpPr>
            <p:cNvPr id="13" name="TextBox 12"/>
            <p:cNvSpPr txBox="1"/>
            <p:nvPr/>
          </p:nvSpPr>
          <p:spPr>
            <a:xfrm>
              <a:off x="1906586" y="2766774"/>
              <a:ext cx="10291617" cy="923325"/>
            </a:xfrm>
            <a:prstGeom prst="rect">
              <a:avLst/>
            </a:prstGeom>
            <a:noFill/>
          </p:spPr>
          <p:txBody>
            <a:bodyPr wrap="square" rtlCol="0">
              <a:spAutoFit/>
            </a:bodyPr>
            <a:lstStyle/>
            <a:p>
              <a:pPr defTabSz="1076536"/>
              <a:r>
                <a:rPr lang="en-US" sz="2400" b="1" i="1" dirty="0" smtClean="0">
                  <a:solidFill>
                    <a:srgbClr val="603BC9"/>
                  </a:solidFill>
                  <a:latin typeface="Tahoma" panose="020B0604030504040204" pitchFamily="34" charset="0"/>
                  <a:ea typeface="Tahoma" panose="020B0604030504040204" pitchFamily="34" charset="0"/>
                  <a:cs typeface="Tahoma" panose="020B0604030504040204" pitchFamily="34" charset="0"/>
                </a:rPr>
                <a:t>Ý </a:t>
              </a:r>
              <a:r>
                <a:rPr lang="en-US" sz="2400" b="1" i="1" dirty="0" err="1" smtClean="0">
                  <a:solidFill>
                    <a:srgbClr val="603BC9"/>
                  </a:solidFill>
                  <a:latin typeface="Tahoma" panose="020B0604030504040204" pitchFamily="34" charset="0"/>
                  <a:ea typeface="Tahoma" panose="020B0604030504040204" pitchFamily="34" charset="0"/>
                  <a:cs typeface="Tahoma" panose="020B0604030504040204" pitchFamily="34" charset="0"/>
                </a:rPr>
                <a:t>nghĩa</a:t>
              </a:r>
              <a:r>
                <a:rPr lang="en-US" sz="2400" b="1" i="1" dirty="0" smtClean="0">
                  <a:solidFill>
                    <a:srgbClr val="603BC9"/>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603BC9"/>
                  </a:solidFill>
                  <a:latin typeface="Tahoma" panose="020B0604030504040204" pitchFamily="34" charset="0"/>
                  <a:ea typeface="Tahoma" panose="020B0604030504040204" pitchFamily="34" charset="0"/>
                  <a:cs typeface="Tahoma" panose="020B0604030504040204" pitchFamily="34" charset="0"/>
                </a:rPr>
                <a:t>của</a:t>
              </a:r>
              <a:r>
                <a:rPr lang="en-US" sz="2400" b="1" i="1" dirty="0" smtClean="0">
                  <a:solidFill>
                    <a:srgbClr val="603BC9"/>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603BC9"/>
                  </a:solidFill>
                  <a:latin typeface="Tahoma" panose="020B0604030504040204" pitchFamily="34" charset="0"/>
                  <a:ea typeface="Tahoma" panose="020B0604030504040204" pitchFamily="34" charset="0"/>
                  <a:cs typeface="Tahoma" panose="020B0604030504040204" pitchFamily="34" charset="0"/>
                </a:rPr>
                <a:t>hình</a:t>
              </a:r>
              <a:r>
                <a:rPr lang="en-US" sz="2400" b="1" i="1" dirty="0" smtClean="0">
                  <a:solidFill>
                    <a:srgbClr val="603BC9"/>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603BC9"/>
                  </a:solidFill>
                  <a:latin typeface="Tahoma" panose="020B0604030504040204" pitchFamily="34" charset="0"/>
                  <a:ea typeface="Tahoma" panose="020B0604030504040204" pitchFamily="34" charset="0"/>
                  <a:cs typeface="Tahoma" panose="020B0604030504040204" pitchFamily="34" charset="0"/>
                </a:rPr>
                <a:t>ảnh</a:t>
              </a:r>
              <a:r>
                <a:rPr lang="en-US" sz="2400" b="1" i="1" dirty="0" smtClean="0">
                  <a:solidFill>
                    <a:srgbClr val="603BC9"/>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603BC9"/>
                  </a:solidFill>
                  <a:latin typeface="Tahoma" panose="020B0604030504040204" pitchFamily="34" charset="0"/>
                  <a:ea typeface="Tahoma" panose="020B0604030504040204" pitchFamily="34" charset="0"/>
                  <a:cs typeface="Tahoma" panose="020B0604030504040204" pitchFamily="34" charset="0"/>
                </a:rPr>
                <a:t>sới</a:t>
              </a:r>
              <a:r>
                <a:rPr lang="en-US" sz="2400" b="1" i="1" dirty="0" smtClean="0">
                  <a:solidFill>
                    <a:srgbClr val="603BC9"/>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603BC9"/>
                  </a:solidFill>
                  <a:latin typeface="Tahoma" panose="020B0604030504040204" pitchFamily="34" charset="0"/>
                  <a:ea typeface="Tahoma" panose="020B0604030504040204" pitchFamily="34" charset="0"/>
                  <a:cs typeface="Tahoma" panose="020B0604030504040204" pitchFamily="34" charset="0"/>
                </a:rPr>
                <a:t>vật</a:t>
              </a:r>
              <a:endParaRPr lang="vi-VN" sz="2400" b="1" i="1" dirty="0">
                <a:solidFill>
                  <a:srgbClr val="603BC9"/>
                </a:solidFill>
                <a:latin typeface="Tahoma" panose="020B0604030504040204" pitchFamily="34" charset="0"/>
                <a:ea typeface="Tahoma" panose="020B0604030504040204" pitchFamily="34" charset="0"/>
                <a:cs typeface="Tahoma" panose="020B0604030504040204" pitchFamily="34" charset="0"/>
              </a:endParaRPr>
            </a:p>
          </p:txBody>
        </p:sp>
        <p:sp>
          <p:nvSpPr>
            <p:cNvPr id="14" name="Rounded Rectangle 13"/>
            <p:cNvSpPr/>
            <p:nvPr/>
          </p:nvSpPr>
          <p:spPr>
            <a:xfrm>
              <a:off x="644526" y="2823876"/>
              <a:ext cx="1269206" cy="804672"/>
            </a:xfrm>
            <a:prstGeom prst="roundRect">
              <a:avLst/>
            </a:prstGeom>
            <a:solidFill>
              <a:srgbClr val="AA96E2"/>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6536"/>
              <a:endParaRPr lang="en-US" sz="2133" i="1">
                <a:solidFill>
                  <a:prstClr val="white"/>
                </a:solidFill>
              </a:endParaRPr>
            </a:p>
          </p:txBody>
        </p:sp>
        <p:sp>
          <p:nvSpPr>
            <p:cNvPr id="15" name="TextBox 14"/>
            <p:cNvSpPr txBox="1"/>
            <p:nvPr/>
          </p:nvSpPr>
          <p:spPr>
            <a:xfrm>
              <a:off x="957123" y="2795828"/>
              <a:ext cx="783010" cy="964235"/>
            </a:xfrm>
            <a:prstGeom prst="rect">
              <a:avLst/>
            </a:prstGeom>
            <a:noFill/>
          </p:spPr>
          <p:txBody>
            <a:bodyPr wrap="none" rtlCol="0">
              <a:spAutoFit/>
            </a:bodyPr>
            <a:lstStyle/>
            <a:p>
              <a:pPr algn="ctr" defTabSz="1076536"/>
              <a:r>
                <a:rPr lang="en-US" sz="2533" b="1" i="1" dirty="0" smtClean="0">
                  <a:solidFill>
                    <a:prstClr val="white"/>
                  </a:solidFill>
                  <a:latin typeface="Tahoma" panose="020B0604030504040204" pitchFamily="34" charset="0"/>
                  <a:ea typeface="Tahoma" panose="020B0604030504040204" pitchFamily="34" charset="0"/>
                  <a:cs typeface="Tahoma" panose="020B0604030504040204" pitchFamily="34" charset="0"/>
                </a:rPr>
                <a:t>1</a:t>
              </a:r>
              <a:endParaRPr lang="en-US" sz="2533" b="1" i="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grpSp>
      <p:pic>
        <p:nvPicPr>
          <p:cNvPr id="3" name="Picture 2"/>
          <p:cNvPicPr>
            <a:picLocks noChangeAspect="1"/>
          </p:cNvPicPr>
          <p:nvPr/>
        </p:nvPicPr>
        <p:blipFill>
          <a:blip r:embed="rId7"/>
          <a:stretch>
            <a:fillRect/>
          </a:stretch>
        </p:blipFill>
        <p:spPr>
          <a:xfrm>
            <a:off x="708019" y="1697239"/>
            <a:ext cx="2714809" cy="4371899"/>
          </a:xfrm>
          <a:prstGeom prst="rect">
            <a:avLst/>
          </a:prstGeom>
        </p:spPr>
      </p:pic>
    </p:spTree>
    <p:extLst>
      <p:ext uri="{BB962C8B-B14F-4D97-AF65-F5344CB8AC3E}">
        <p14:creationId xmlns:p14="http://schemas.microsoft.com/office/powerpoint/2010/main" val="4166849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1000"/>
                                        <p:tgtEl>
                                          <p:spTgt spid="22"/>
                                        </p:tgtEl>
                                      </p:cBhvr>
                                    </p:animEffect>
                                    <p:anim calcmode="lin" valueType="num">
                                      <p:cBhvr>
                                        <p:cTn id="19" dur="1000" fill="hold"/>
                                        <p:tgtEl>
                                          <p:spTgt spid="22"/>
                                        </p:tgtEl>
                                        <p:attrNameLst>
                                          <p:attrName>ppt_x</p:attrName>
                                        </p:attrNameLst>
                                      </p:cBhvr>
                                      <p:tavLst>
                                        <p:tav tm="0">
                                          <p:val>
                                            <p:strVal val="#ppt_x"/>
                                          </p:val>
                                        </p:tav>
                                        <p:tav tm="100000">
                                          <p:val>
                                            <p:strVal val="#ppt_x"/>
                                          </p:val>
                                        </p:tav>
                                      </p:tavLst>
                                    </p:anim>
                                    <p:anim calcmode="lin" valueType="num">
                                      <p:cBhvr>
                                        <p:cTn id="20" dur="1000" fill="hold"/>
                                        <p:tgtEl>
                                          <p:spTgt spid="22"/>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1000"/>
                                        <p:tgtEl>
                                          <p:spTgt spid="34"/>
                                        </p:tgtEl>
                                      </p:cBhvr>
                                    </p:animEffect>
                                    <p:anim calcmode="lin" valueType="num">
                                      <p:cBhvr>
                                        <p:cTn id="24" dur="1000" fill="hold"/>
                                        <p:tgtEl>
                                          <p:spTgt spid="34"/>
                                        </p:tgtEl>
                                        <p:attrNameLst>
                                          <p:attrName>ppt_x</p:attrName>
                                        </p:attrNameLst>
                                      </p:cBhvr>
                                      <p:tavLst>
                                        <p:tav tm="0">
                                          <p:val>
                                            <p:strVal val="#ppt_x"/>
                                          </p:val>
                                        </p:tav>
                                        <p:tav tm="100000">
                                          <p:val>
                                            <p:strVal val="#ppt_x"/>
                                          </p:val>
                                        </p:tav>
                                      </p:tavLst>
                                    </p:anim>
                                    <p:anim calcmode="lin" valueType="num">
                                      <p:cBhvr>
                                        <p:cTn id="25" dur="1000" fill="hold"/>
                                        <p:tgtEl>
                                          <p:spTgt spid="34"/>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1000"/>
                                        <p:tgtEl>
                                          <p:spTgt spid="24"/>
                                        </p:tgtEl>
                                      </p:cBhvr>
                                    </p:animEffect>
                                    <p:anim calcmode="lin" valueType="num">
                                      <p:cBhvr>
                                        <p:cTn id="29" dur="1000" fill="hold"/>
                                        <p:tgtEl>
                                          <p:spTgt spid="24"/>
                                        </p:tgtEl>
                                        <p:attrNameLst>
                                          <p:attrName>ppt_x</p:attrName>
                                        </p:attrNameLst>
                                      </p:cBhvr>
                                      <p:tavLst>
                                        <p:tav tm="0">
                                          <p:val>
                                            <p:strVal val="#ppt_x"/>
                                          </p:val>
                                        </p:tav>
                                        <p:tav tm="100000">
                                          <p:val>
                                            <p:strVal val="#ppt_x"/>
                                          </p:val>
                                        </p:tav>
                                      </p:tavLst>
                                    </p:anim>
                                    <p:anim calcmode="lin" valueType="num">
                                      <p:cBhvr>
                                        <p:cTn id="30" dur="1000" fill="hold"/>
                                        <p:tgtEl>
                                          <p:spTgt spid="24"/>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1000"/>
                                        <p:tgtEl>
                                          <p:spTgt spid="23"/>
                                        </p:tgtEl>
                                      </p:cBhvr>
                                    </p:animEffect>
                                    <p:anim calcmode="lin" valueType="num">
                                      <p:cBhvr>
                                        <p:cTn id="34" dur="1000" fill="hold"/>
                                        <p:tgtEl>
                                          <p:spTgt spid="23"/>
                                        </p:tgtEl>
                                        <p:attrNameLst>
                                          <p:attrName>ppt_x</p:attrName>
                                        </p:attrNameLst>
                                      </p:cBhvr>
                                      <p:tavLst>
                                        <p:tav tm="0">
                                          <p:val>
                                            <p:strVal val="#ppt_x"/>
                                          </p:val>
                                        </p:tav>
                                        <p:tav tm="100000">
                                          <p:val>
                                            <p:strVal val="#ppt_x"/>
                                          </p:val>
                                        </p:tav>
                                      </p:tavLst>
                                    </p:anim>
                                    <p:anim calcmode="lin" valueType="num">
                                      <p:cBhvr>
                                        <p:cTn id="35" dur="1000" fill="hold"/>
                                        <p:tgtEl>
                                          <p:spTgt spid="23"/>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1000"/>
                                        <p:tgtEl>
                                          <p:spTgt spid="25"/>
                                        </p:tgtEl>
                                      </p:cBhvr>
                                    </p:animEffect>
                                    <p:anim calcmode="lin" valueType="num">
                                      <p:cBhvr>
                                        <p:cTn id="39" dur="1000" fill="hold"/>
                                        <p:tgtEl>
                                          <p:spTgt spid="25"/>
                                        </p:tgtEl>
                                        <p:attrNameLst>
                                          <p:attrName>ppt_x</p:attrName>
                                        </p:attrNameLst>
                                      </p:cBhvr>
                                      <p:tavLst>
                                        <p:tav tm="0">
                                          <p:val>
                                            <p:strVal val="#ppt_x"/>
                                          </p:val>
                                        </p:tav>
                                        <p:tav tm="100000">
                                          <p:val>
                                            <p:strVal val="#ppt_x"/>
                                          </p:val>
                                        </p:tav>
                                      </p:tavLst>
                                    </p:anim>
                                    <p:anim calcmode="lin" valueType="num">
                                      <p:cBhvr>
                                        <p:cTn id="40"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3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95265" y="128587"/>
            <a:ext cx="5748338" cy="3243263"/>
          </a:xfrm>
          <a:prstGeom prst="rect">
            <a:avLst/>
          </a:prstGeom>
        </p:spPr>
      </p:pic>
      <p:pic>
        <p:nvPicPr>
          <p:cNvPr id="4" name="Picture 3"/>
          <p:cNvPicPr>
            <a:picLocks noChangeAspect="1"/>
          </p:cNvPicPr>
          <p:nvPr/>
        </p:nvPicPr>
        <p:blipFill>
          <a:blip r:embed="rId3"/>
          <a:stretch>
            <a:fillRect/>
          </a:stretch>
        </p:blipFill>
        <p:spPr>
          <a:xfrm>
            <a:off x="6143623" y="128587"/>
            <a:ext cx="5791200" cy="3243263"/>
          </a:xfrm>
          <a:prstGeom prst="rect">
            <a:avLst/>
          </a:prstGeom>
        </p:spPr>
      </p:pic>
      <p:pic>
        <p:nvPicPr>
          <p:cNvPr id="5" name="Picture 4"/>
          <p:cNvPicPr>
            <a:picLocks noChangeAspect="1"/>
          </p:cNvPicPr>
          <p:nvPr/>
        </p:nvPicPr>
        <p:blipFill>
          <a:blip r:embed="rId4"/>
          <a:stretch>
            <a:fillRect/>
          </a:stretch>
        </p:blipFill>
        <p:spPr>
          <a:xfrm>
            <a:off x="6143623" y="3562350"/>
            <a:ext cx="5791200" cy="3135639"/>
          </a:xfrm>
          <a:prstGeom prst="rect">
            <a:avLst/>
          </a:prstGeom>
        </p:spPr>
      </p:pic>
      <p:pic>
        <p:nvPicPr>
          <p:cNvPr id="6" name="Picture 5"/>
          <p:cNvPicPr>
            <a:picLocks noChangeAspect="1"/>
          </p:cNvPicPr>
          <p:nvPr/>
        </p:nvPicPr>
        <p:blipFill>
          <a:blip r:embed="rId5"/>
          <a:stretch>
            <a:fillRect/>
          </a:stretch>
        </p:blipFill>
        <p:spPr>
          <a:xfrm>
            <a:off x="195265" y="3538537"/>
            <a:ext cx="5748338" cy="3159452"/>
          </a:xfrm>
          <a:prstGeom prst="rect">
            <a:avLst/>
          </a:prstGeom>
        </p:spPr>
      </p:pic>
      <p:sp>
        <p:nvSpPr>
          <p:cNvPr id="7" name="Rectangle 6"/>
          <p:cNvSpPr/>
          <p:nvPr/>
        </p:nvSpPr>
        <p:spPr>
          <a:xfrm rot="18879728">
            <a:off x="3993898" y="1388419"/>
            <a:ext cx="4099432" cy="4133549"/>
          </a:xfrm>
          <a:prstGeom prst="rect">
            <a:avLst/>
          </a:prstGeom>
          <a:solidFill>
            <a:schemeClr val="bg1"/>
          </a:solidFill>
          <a:ln>
            <a:solidFill>
              <a:srgbClr val="2F7D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8" name="Picture 7"/>
          <p:cNvPicPr>
            <a:picLocks noChangeAspect="1"/>
          </p:cNvPicPr>
          <p:nvPr/>
        </p:nvPicPr>
        <p:blipFill>
          <a:blip r:embed="rId6"/>
          <a:stretch>
            <a:fillRect/>
          </a:stretch>
        </p:blipFill>
        <p:spPr>
          <a:xfrm>
            <a:off x="4122662" y="2303166"/>
            <a:ext cx="4041922" cy="2969225"/>
          </a:xfrm>
          <a:prstGeom prst="rect">
            <a:avLst/>
          </a:prstGeom>
        </p:spPr>
      </p:pic>
    </p:spTree>
    <p:extLst>
      <p:ext uri="{BB962C8B-B14F-4D97-AF65-F5344CB8AC3E}">
        <p14:creationId xmlns:p14="http://schemas.microsoft.com/office/powerpoint/2010/main" val="392234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189843" y="155969"/>
            <a:ext cx="9529052" cy="461665"/>
            <a:chOff x="-178462" y="1828800"/>
            <a:chExt cx="19060588" cy="923316"/>
          </a:xfrm>
        </p:grpSpPr>
        <p:sp>
          <p:nvSpPr>
            <p:cNvPr id="14" name="Round Same Side Corner Rectangle 13"/>
            <p:cNvSpPr/>
            <p:nvPr/>
          </p:nvSpPr>
          <p:spPr>
            <a:xfrm rot="5400000">
              <a:off x="440265" y="1210077"/>
              <a:ext cx="886537" cy="2123991"/>
            </a:xfrm>
            <a:prstGeom prst="round2SameRect">
              <a:avLst/>
            </a:prstGeom>
            <a:solidFill>
              <a:srgbClr val="AA96E2"/>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6536"/>
              <a:endParaRPr lang="en-US" sz="2133">
                <a:solidFill>
                  <a:prstClr val="white"/>
                </a:solidFill>
              </a:endParaRPr>
            </a:p>
          </p:txBody>
        </p:sp>
        <p:sp>
          <p:nvSpPr>
            <p:cNvPr id="15" name="TextBox 14"/>
            <p:cNvSpPr txBox="1"/>
            <p:nvPr/>
          </p:nvSpPr>
          <p:spPr>
            <a:xfrm>
              <a:off x="478766" y="1828800"/>
              <a:ext cx="1238167" cy="923316"/>
            </a:xfrm>
            <a:prstGeom prst="rect">
              <a:avLst/>
            </a:prstGeom>
            <a:noFill/>
          </p:spPr>
          <p:txBody>
            <a:bodyPr wrap="square" rtlCol="0">
              <a:spAutoFit/>
            </a:bodyPr>
            <a:lstStyle/>
            <a:p>
              <a:pPr algn="ctr" defTabSz="1076536"/>
              <a:r>
                <a:rPr lang="en-US" sz="2400" b="1" dirty="0" smtClean="0">
                  <a:solidFill>
                    <a:prstClr val="white"/>
                  </a:solidFill>
                  <a:latin typeface="Tahoma" panose="020B0604030504040204" pitchFamily="34" charset="0"/>
                  <a:ea typeface="Tahoma" panose="020B0604030504040204" pitchFamily="34" charset="0"/>
                  <a:cs typeface="Tahoma" panose="020B0604030504040204" pitchFamily="34" charset="0"/>
                </a:rPr>
                <a:t>II</a:t>
              </a:r>
              <a:endParaRPr lang="en-US"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4" name="TextBox 23"/>
            <p:cNvSpPr txBox="1"/>
            <p:nvPr/>
          </p:nvSpPr>
          <p:spPr>
            <a:xfrm>
              <a:off x="2067735" y="1828800"/>
              <a:ext cx="16814391" cy="923316"/>
            </a:xfrm>
            <a:prstGeom prst="rect">
              <a:avLst/>
            </a:prstGeom>
            <a:noFill/>
          </p:spPr>
          <p:txBody>
            <a:bodyPr wrap="square" rtlCol="0">
              <a:spAutoFit/>
            </a:bodyPr>
            <a:lstStyle/>
            <a:p>
              <a:pPr defTabSz="1076536"/>
              <a:r>
                <a:rPr lang="vi-VN" sz="2400" b="1" dirty="0" smtClean="0">
                  <a:solidFill>
                    <a:srgbClr val="603BC9"/>
                  </a:solidFill>
                  <a:latin typeface="Tahoma" panose="020B0604030504040204" pitchFamily="34" charset="0"/>
                  <a:cs typeface="Tahoma" panose="020B0604030504040204" pitchFamily="34" charset="0"/>
                </a:rPr>
                <a:t>TÌM HIỂU CH</a:t>
              </a:r>
              <a:r>
                <a:rPr lang="en-US" sz="2400" b="1" dirty="0" smtClean="0">
                  <a:solidFill>
                    <a:srgbClr val="603BC9"/>
                  </a:solidFill>
                  <a:latin typeface="Tahoma" panose="020B0604030504040204" pitchFamily="34" charset="0"/>
                  <a:cs typeface="Tahoma" panose="020B0604030504040204" pitchFamily="34" charset="0"/>
                </a:rPr>
                <a:t>I TIẾT</a:t>
              </a:r>
              <a:endParaRPr lang="en-US" sz="2400" b="1" dirty="0">
                <a:solidFill>
                  <a:srgbClr val="603BC9"/>
                </a:solidFill>
                <a:latin typeface="Tahoma" panose="020B0604030504040204" pitchFamily="34" charset="0"/>
                <a:cs typeface="Tahoma" panose="020B0604030504040204" pitchFamily="34" charset="0"/>
              </a:endParaRPr>
            </a:p>
          </p:txBody>
        </p:sp>
      </p:grpSp>
      <p:grpSp>
        <p:nvGrpSpPr>
          <p:cNvPr id="25" name="Group 24"/>
          <p:cNvGrpSpPr/>
          <p:nvPr/>
        </p:nvGrpSpPr>
        <p:grpSpPr>
          <a:xfrm>
            <a:off x="219311" y="651328"/>
            <a:ext cx="5776087" cy="496647"/>
            <a:chOff x="644526" y="2766774"/>
            <a:chExt cx="11553677" cy="993289"/>
          </a:xfrm>
        </p:grpSpPr>
        <p:sp>
          <p:nvSpPr>
            <p:cNvPr id="26" name="TextBox 25"/>
            <p:cNvSpPr txBox="1"/>
            <p:nvPr/>
          </p:nvSpPr>
          <p:spPr>
            <a:xfrm>
              <a:off x="1906586" y="2766774"/>
              <a:ext cx="10291617" cy="923325"/>
            </a:xfrm>
            <a:prstGeom prst="rect">
              <a:avLst/>
            </a:prstGeom>
            <a:noFill/>
          </p:spPr>
          <p:txBody>
            <a:bodyPr wrap="square" rtlCol="0">
              <a:spAutoFit/>
            </a:bodyPr>
            <a:lstStyle/>
            <a:p>
              <a:pPr defTabSz="1076536"/>
              <a:r>
                <a:rPr lang="en-US" sz="2400" b="1" i="1" dirty="0" smtClean="0">
                  <a:solidFill>
                    <a:srgbClr val="603BC9"/>
                  </a:solidFill>
                  <a:latin typeface="Tahoma" panose="020B0604030504040204" pitchFamily="34" charset="0"/>
                  <a:ea typeface="Tahoma" panose="020B0604030504040204" pitchFamily="34" charset="0"/>
                  <a:cs typeface="Tahoma" panose="020B0604030504040204" pitchFamily="34" charset="0"/>
                </a:rPr>
                <a:t>Ý </a:t>
              </a:r>
              <a:r>
                <a:rPr lang="en-US" sz="2400" b="1" i="1" dirty="0" err="1" smtClean="0">
                  <a:solidFill>
                    <a:srgbClr val="603BC9"/>
                  </a:solidFill>
                  <a:latin typeface="Tahoma" panose="020B0604030504040204" pitchFamily="34" charset="0"/>
                  <a:ea typeface="Tahoma" panose="020B0604030504040204" pitchFamily="34" charset="0"/>
                  <a:cs typeface="Tahoma" panose="020B0604030504040204" pitchFamily="34" charset="0"/>
                </a:rPr>
                <a:t>nghĩa</a:t>
              </a:r>
              <a:r>
                <a:rPr lang="en-US" sz="2400" b="1" i="1" dirty="0" smtClean="0">
                  <a:solidFill>
                    <a:srgbClr val="603BC9"/>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603BC9"/>
                  </a:solidFill>
                  <a:latin typeface="Tahoma" panose="020B0604030504040204" pitchFamily="34" charset="0"/>
                  <a:ea typeface="Tahoma" panose="020B0604030504040204" pitchFamily="34" charset="0"/>
                  <a:cs typeface="Tahoma" panose="020B0604030504040204" pitchFamily="34" charset="0"/>
                </a:rPr>
                <a:t>của</a:t>
              </a:r>
              <a:r>
                <a:rPr lang="en-US" sz="2400" b="1" i="1" dirty="0" smtClean="0">
                  <a:solidFill>
                    <a:srgbClr val="603BC9"/>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603BC9"/>
                  </a:solidFill>
                  <a:latin typeface="Tahoma" panose="020B0604030504040204" pitchFamily="34" charset="0"/>
                  <a:ea typeface="Tahoma" panose="020B0604030504040204" pitchFamily="34" charset="0"/>
                  <a:cs typeface="Tahoma" panose="020B0604030504040204" pitchFamily="34" charset="0"/>
                </a:rPr>
                <a:t>hình</a:t>
              </a:r>
              <a:r>
                <a:rPr lang="en-US" sz="2400" b="1" i="1" dirty="0" smtClean="0">
                  <a:solidFill>
                    <a:srgbClr val="603BC9"/>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603BC9"/>
                  </a:solidFill>
                  <a:latin typeface="Tahoma" panose="020B0604030504040204" pitchFamily="34" charset="0"/>
                  <a:ea typeface="Tahoma" panose="020B0604030504040204" pitchFamily="34" charset="0"/>
                  <a:cs typeface="Tahoma" panose="020B0604030504040204" pitchFamily="34" charset="0"/>
                </a:rPr>
                <a:t>ảnh</a:t>
              </a:r>
              <a:r>
                <a:rPr lang="en-US" sz="2400" b="1" i="1" dirty="0" smtClean="0">
                  <a:solidFill>
                    <a:srgbClr val="603BC9"/>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603BC9"/>
                  </a:solidFill>
                  <a:latin typeface="Tahoma" panose="020B0604030504040204" pitchFamily="34" charset="0"/>
                  <a:ea typeface="Tahoma" panose="020B0604030504040204" pitchFamily="34" charset="0"/>
                  <a:cs typeface="Tahoma" panose="020B0604030504040204" pitchFamily="34" charset="0"/>
                </a:rPr>
                <a:t>sới</a:t>
              </a:r>
              <a:r>
                <a:rPr lang="en-US" sz="2400" b="1" i="1" dirty="0" smtClean="0">
                  <a:solidFill>
                    <a:srgbClr val="603BC9"/>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603BC9"/>
                  </a:solidFill>
                  <a:latin typeface="Tahoma" panose="020B0604030504040204" pitchFamily="34" charset="0"/>
                  <a:ea typeface="Tahoma" panose="020B0604030504040204" pitchFamily="34" charset="0"/>
                  <a:cs typeface="Tahoma" panose="020B0604030504040204" pitchFamily="34" charset="0"/>
                </a:rPr>
                <a:t>vật</a:t>
              </a:r>
              <a:endParaRPr lang="vi-VN" sz="2400" b="1" i="1" dirty="0">
                <a:solidFill>
                  <a:srgbClr val="603BC9"/>
                </a:solidFill>
                <a:latin typeface="Tahoma" panose="020B0604030504040204" pitchFamily="34" charset="0"/>
                <a:ea typeface="Tahoma" panose="020B0604030504040204" pitchFamily="34" charset="0"/>
                <a:cs typeface="Tahoma" panose="020B0604030504040204" pitchFamily="34" charset="0"/>
              </a:endParaRPr>
            </a:p>
          </p:txBody>
        </p:sp>
        <p:sp>
          <p:nvSpPr>
            <p:cNvPr id="27" name="Rounded Rectangle 26"/>
            <p:cNvSpPr/>
            <p:nvPr/>
          </p:nvSpPr>
          <p:spPr>
            <a:xfrm>
              <a:off x="644526" y="2823876"/>
              <a:ext cx="1269206" cy="804672"/>
            </a:xfrm>
            <a:prstGeom prst="roundRect">
              <a:avLst/>
            </a:prstGeom>
            <a:solidFill>
              <a:srgbClr val="AA96E2"/>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6536"/>
              <a:endParaRPr lang="en-US" sz="2133" i="1">
                <a:solidFill>
                  <a:prstClr val="white"/>
                </a:solidFill>
              </a:endParaRPr>
            </a:p>
          </p:txBody>
        </p:sp>
        <p:sp>
          <p:nvSpPr>
            <p:cNvPr id="28" name="TextBox 27"/>
            <p:cNvSpPr txBox="1"/>
            <p:nvPr/>
          </p:nvSpPr>
          <p:spPr>
            <a:xfrm>
              <a:off x="957123" y="2795828"/>
              <a:ext cx="783010" cy="964235"/>
            </a:xfrm>
            <a:prstGeom prst="rect">
              <a:avLst/>
            </a:prstGeom>
            <a:noFill/>
          </p:spPr>
          <p:txBody>
            <a:bodyPr wrap="none" rtlCol="0">
              <a:spAutoFit/>
            </a:bodyPr>
            <a:lstStyle/>
            <a:p>
              <a:pPr algn="ctr" defTabSz="1076536"/>
              <a:r>
                <a:rPr lang="en-US" sz="2533" b="1" i="1" dirty="0" smtClean="0">
                  <a:solidFill>
                    <a:prstClr val="white"/>
                  </a:solidFill>
                  <a:latin typeface="Tahoma" panose="020B0604030504040204" pitchFamily="34" charset="0"/>
                  <a:ea typeface="Tahoma" panose="020B0604030504040204" pitchFamily="34" charset="0"/>
                  <a:cs typeface="Tahoma" panose="020B0604030504040204" pitchFamily="34" charset="0"/>
                </a:rPr>
                <a:t>1</a:t>
              </a:r>
              <a:endParaRPr lang="en-US" sz="2533" b="1" i="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grpSp>
      <p:pic>
        <p:nvPicPr>
          <p:cNvPr id="16" name="Picture 15"/>
          <p:cNvPicPr>
            <a:picLocks noChangeAspect="1"/>
          </p:cNvPicPr>
          <p:nvPr/>
        </p:nvPicPr>
        <p:blipFill>
          <a:blip r:embed="rId3"/>
          <a:stretch>
            <a:fillRect/>
          </a:stretch>
        </p:blipFill>
        <p:spPr>
          <a:xfrm>
            <a:off x="448229" y="1943101"/>
            <a:ext cx="4714874" cy="4714874"/>
          </a:xfrm>
          <a:prstGeom prst="rect">
            <a:avLst/>
          </a:prstGeom>
        </p:spPr>
      </p:pic>
      <p:sp>
        <p:nvSpPr>
          <p:cNvPr id="17" name="TextBox 16"/>
          <p:cNvSpPr txBox="1"/>
          <p:nvPr/>
        </p:nvSpPr>
        <p:spPr>
          <a:xfrm>
            <a:off x="5658496" y="2993001"/>
            <a:ext cx="5842942" cy="2219838"/>
          </a:xfrm>
          <a:prstGeom prst="rect">
            <a:avLst/>
          </a:prstGeom>
          <a:noFill/>
        </p:spPr>
        <p:txBody>
          <a:bodyPr wrap="square" rtlCol="0">
            <a:spAutoFit/>
          </a:bodyPr>
          <a:lstStyle/>
          <a:p>
            <a:pPr algn="just">
              <a:lnSpc>
                <a:spcPct val="150000"/>
              </a:lnSpc>
            </a:pPr>
            <a:r>
              <a:rPr lang="en-US" sz="3200" b="1" dirty="0" smtClean="0">
                <a:solidFill>
                  <a:prstClr val="black"/>
                </a:solidFill>
                <a:latin typeface="Times New Roman" panose="02020603050405020304" pitchFamily="18" charset="0"/>
                <a:cs typeface="Times New Roman" panose="02020603050405020304" pitchFamily="18" charset="0"/>
              </a:rPr>
              <a:t>- “</a:t>
            </a:r>
            <a:r>
              <a:rPr lang="en-US" sz="3200" b="1" dirty="0" err="1" smtClean="0">
                <a:solidFill>
                  <a:prstClr val="black"/>
                </a:solidFill>
                <a:latin typeface="Times New Roman" panose="02020603050405020304" pitchFamily="18" charset="0"/>
                <a:cs typeface="Times New Roman" panose="02020603050405020304" pitchFamily="18" charset="0"/>
              </a:rPr>
              <a:t>Sới</a:t>
            </a:r>
            <a:r>
              <a:rPr lang="en-US" sz="3200" b="1" dirty="0" smtClean="0">
                <a:solidFill>
                  <a:prstClr val="black"/>
                </a:solidFill>
                <a:latin typeface="Times New Roman" panose="02020603050405020304" pitchFamily="18" charset="0"/>
                <a:cs typeface="Times New Roman" panose="02020603050405020304" pitchFamily="18" charset="0"/>
              </a:rPr>
              <a:t> </a:t>
            </a:r>
            <a:r>
              <a:rPr lang="en-US" sz="3200" b="1" dirty="0" err="1" smtClean="0">
                <a:solidFill>
                  <a:prstClr val="black"/>
                </a:solidFill>
                <a:latin typeface="Times New Roman" panose="02020603050405020304" pitchFamily="18" charset="0"/>
                <a:cs typeface="Times New Roman" panose="02020603050405020304" pitchFamily="18" charset="0"/>
              </a:rPr>
              <a:t>vật</a:t>
            </a:r>
            <a:r>
              <a:rPr lang="en-US" sz="3200" b="1" dirty="0" smtClean="0">
                <a:solidFill>
                  <a:prstClr val="black"/>
                </a:solidFill>
                <a:latin typeface="Times New Roman" panose="02020603050405020304" pitchFamily="18" charset="0"/>
                <a:cs typeface="Times New Roman" panose="02020603050405020304" pitchFamily="18" charset="0"/>
              </a:rPr>
              <a:t>”: </a:t>
            </a:r>
            <a:r>
              <a:rPr lang="en-US" sz="3200" dirty="0" err="1" smtClean="0">
                <a:solidFill>
                  <a:prstClr val="black"/>
                </a:solidFill>
                <a:latin typeface="Times New Roman" panose="02020603050405020304" pitchFamily="18" charset="0"/>
                <a:cs typeface="Times New Roman" panose="02020603050405020304" pitchFamily="18" charset="0"/>
              </a:rPr>
              <a:t>chỉ</a:t>
            </a:r>
            <a:r>
              <a:rPr lang="en-US" sz="3200" dirty="0" smtClean="0">
                <a:solidFill>
                  <a:prstClr val="black"/>
                </a:solidFill>
                <a:latin typeface="Times New Roman" panose="02020603050405020304" pitchFamily="18" charset="0"/>
                <a:cs typeface="Times New Roman" panose="02020603050405020304" pitchFamily="18" charset="0"/>
              </a:rPr>
              <a:t> </a:t>
            </a:r>
            <a:r>
              <a:rPr lang="en-US" sz="3200" dirty="0" err="1" smtClean="0">
                <a:solidFill>
                  <a:prstClr val="black"/>
                </a:solidFill>
                <a:latin typeface="Times New Roman" panose="02020603050405020304" pitchFamily="18" charset="0"/>
                <a:cs typeface="Times New Roman" panose="02020603050405020304" pitchFamily="18" charset="0"/>
              </a:rPr>
              <a:t>một</a:t>
            </a:r>
            <a:r>
              <a:rPr lang="en-US" sz="3200" dirty="0" smtClean="0">
                <a:solidFill>
                  <a:prstClr val="black"/>
                </a:solidFill>
                <a:latin typeface="Times New Roman" panose="02020603050405020304" pitchFamily="18" charset="0"/>
                <a:cs typeface="Times New Roman" panose="02020603050405020304" pitchFamily="18" charset="0"/>
              </a:rPr>
              <a:t> </a:t>
            </a:r>
            <a:r>
              <a:rPr lang="en-US" sz="3200" dirty="0" err="1" smtClean="0">
                <a:solidFill>
                  <a:prstClr val="black"/>
                </a:solidFill>
                <a:latin typeface="Times New Roman" panose="02020603050405020304" pitchFamily="18" charset="0"/>
                <a:cs typeface="Times New Roman" panose="02020603050405020304" pitchFamily="18" charset="0"/>
              </a:rPr>
              <a:t>khoảng</a:t>
            </a:r>
            <a:r>
              <a:rPr lang="en-US" sz="3200" dirty="0" smtClean="0">
                <a:solidFill>
                  <a:prstClr val="black"/>
                </a:solidFill>
                <a:latin typeface="Times New Roman" panose="02020603050405020304" pitchFamily="18" charset="0"/>
                <a:cs typeface="Times New Roman" panose="02020603050405020304" pitchFamily="18" charset="0"/>
              </a:rPr>
              <a:t> </a:t>
            </a:r>
            <a:r>
              <a:rPr lang="en-US" sz="3200" dirty="0" err="1" smtClean="0">
                <a:solidFill>
                  <a:prstClr val="black"/>
                </a:solidFill>
                <a:latin typeface="Times New Roman" panose="02020603050405020304" pitchFamily="18" charset="0"/>
                <a:cs typeface="Times New Roman" panose="02020603050405020304" pitchFamily="18" charset="0"/>
              </a:rPr>
              <a:t>không</a:t>
            </a:r>
            <a:r>
              <a:rPr lang="en-US" sz="3200" dirty="0" smtClean="0">
                <a:solidFill>
                  <a:prstClr val="black"/>
                </a:solidFill>
                <a:latin typeface="Times New Roman" panose="02020603050405020304" pitchFamily="18" charset="0"/>
                <a:cs typeface="Times New Roman" panose="02020603050405020304" pitchFamily="18" charset="0"/>
              </a:rPr>
              <a:t> </a:t>
            </a:r>
            <a:r>
              <a:rPr lang="en-US" sz="3200" dirty="0" err="1" smtClean="0">
                <a:solidFill>
                  <a:prstClr val="black"/>
                </a:solidFill>
                <a:latin typeface="Times New Roman" panose="02020603050405020304" pitchFamily="18" charset="0"/>
                <a:cs typeface="Times New Roman" panose="02020603050405020304" pitchFamily="18" charset="0"/>
              </a:rPr>
              <a:t>gian</a:t>
            </a:r>
            <a:r>
              <a:rPr lang="en-US" sz="3200" dirty="0" smtClean="0">
                <a:solidFill>
                  <a:prstClr val="black"/>
                </a:solidFill>
                <a:latin typeface="Times New Roman" panose="02020603050405020304" pitchFamily="18" charset="0"/>
                <a:cs typeface="Times New Roman" panose="02020603050405020304" pitchFamily="18" charset="0"/>
              </a:rPr>
              <a:t> </a:t>
            </a:r>
            <a:r>
              <a:rPr lang="en-US" sz="3200" dirty="0" err="1" smtClean="0">
                <a:solidFill>
                  <a:prstClr val="black"/>
                </a:solidFill>
                <a:latin typeface="Times New Roman" panose="02020603050405020304" pitchFamily="18" charset="0"/>
                <a:cs typeface="Times New Roman" panose="02020603050405020304" pitchFamily="18" charset="0"/>
              </a:rPr>
              <a:t>cụ</a:t>
            </a:r>
            <a:r>
              <a:rPr lang="en-US" sz="3200" dirty="0" smtClean="0">
                <a:solidFill>
                  <a:prstClr val="black"/>
                </a:solidFill>
                <a:latin typeface="Times New Roman" panose="02020603050405020304" pitchFamily="18" charset="0"/>
                <a:cs typeface="Times New Roman" panose="02020603050405020304" pitchFamily="18" charset="0"/>
              </a:rPr>
              <a:t> </a:t>
            </a:r>
            <a:r>
              <a:rPr lang="en-US" sz="3200" dirty="0" err="1" smtClean="0">
                <a:solidFill>
                  <a:prstClr val="black"/>
                </a:solidFill>
                <a:latin typeface="Times New Roman" panose="02020603050405020304" pitchFamily="18" charset="0"/>
                <a:cs typeface="Times New Roman" panose="02020603050405020304" pitchFamily="18" charset="0"/>
              </a:rPr>
              <a:t>thể</a:t>
            </a:r>
            <a:r>
              <a:rPr lang="en-US" sz="3200" dirty="0" smtClean="0">
                <a:solidFill>
                  <a:prstClr val="black"/>
                </a:solidFill>
                <a:latin typeface="Times New Roman" panose="02020603050405020304" pitchFamily="18" charset="0"/>
                <a:cs typeface="Times New Roman" panose="02020603050405020304" pitchFamily="18" charset="0"/>
              </a:rPr>
              <a:t>, </a:t>
            </a:r>
            <a:r>
              <a:rPr lang="en-US" sz="3200" dirty="0" err="1" smtClean="0">
                <a:solidFill>
                  <a:prstClr val="black"/>
                </a:solidFill>
                <a:latin typeface="Times New Roman" panose="02020603050405020304" pitchFamily="18" charset="0"/>
                <a:cs typeface="Times New Roman" panose="02020603050405020304" pitchFamily="18" charset="0"/>
              </a:rPr>
              <a:t>nơi</a:t>
            </a:r>
            <a:r>
              <a:rPr lang="en-US" sz="3200" dirty="0" smtClean="0">
                <a:solidFill>
                  <a:prstClr val="black"/>
                </a:solidFill>
                <a:latin typeface="Times New Roman" panose="02020603050405020304" pitchFamily="18" charset="0"/>
                <a:cs typeface="Times New Roman" panose="02020603050405020304" pitchFamily="18" charset="0"/>
              </a:rPr>
              <a:t> </a:t>
            </a:r>
            <a:r>
              <a:rPr lang="en-US" sz="3200" dirty="0" err="1" smtClean="0">
                <a:solidFill>
                  <a:prstClr val="black"/>
                </a:solidFill>
                <a:latin typeface="Times New Roman" panose="02020603050405020304" pitchFamily="18" charset="0"/>
                <a:cs typeface="Times New Roman" panose="02020603050405020304" pitchFamily="18" charset="0"/>
              </a:rPr>
              <a:t>diễn</a:t>
            </a:r>
            <a:r>
              <a:rPr lang="en-US" sz="3200" dirty="0" smtClean="0">
                <a:solidFill>
                  <a:prstClr val="black"/>
                </a:solidFill>
                <a:latin typeface="Times New Roman" panose="02020603050405020304" pitchFamily="18" charset="0"/>
                <a:cs typeface="Times New Roman" panose="02020603050405020304" pitchFamily="18" charset="0"/>
              </a:rPr>
              <a:t> </a:t>
            </a:r>
            <a:r>
              <a:rPr lang="en-US" sz="3200" dirty="0" err="1" smtClean="0">
                <a:solidFill>
                  <a:prstClr val="black"/>
                </a:solidFill>
                <a:latin typeface="Times New Roman" panose="02020603050405020304" pitchFamily="18" charset="0"/>
                <a:cs typeface="Times New Roman" panose="02020603050405020304" pitchFamily="18" charset="0"/>
              </a:rPr>
              <a:t>ra</a:t>
            </a:r>
            <a:r>
              <a:rPr lang="en-US" sz="3200" dirty="0" smtClean="0">
                <a:solidFill>
                  <a:prstClr val="black"/>
                </a:solidFill>
                <a:latin typeface="Times New Roman" panose="02020603050405020304" pitchFamily="18" charset="0"/>
                <a:cs typeface="Times New Roman" panose="02020603050405020304" pitchFamily="18" charset="0"/>
              </a:rPr>
              <a:t> </a:t>
            </a:r>
            <a:r>
              <a:rPr lang="en-US" sz="3200" dirty="0" err="1" smtClean="0">
                <a:solidFill>
                  <a:prstClr val="black"/>
                </a:solidFill>
                <a:latin typeface="Times New Roman" panose="02020603050405020304" pitchFamily="18" charset="0"/>
                <a:cs typeface="Times New Roman" panose="02020603050405020304" pitchFamily="18" charset="0"/>
              </a:rPr>
              <a:t>cuộc</a:t>
            </a:r>
            <a:r>
              <a:rPr lang="en-US" sz="3200" dirty="0" smtClean="0">
                <a:solidFill>
                  <a:prstClr val="black"/>
                </a:solidFill>
                <a:latin typeface="Times New Roman" panose="02020603050405020304" pitchFamily="18" charset="0"/>
                <a:cs typeface="Times New Roman" panose="02020603050405020304" pitchFamily="18" charset="0"/>
              </a:rPr>
              <a:t> </a:t>
            </a:r>
            <a:r>
              <a:rPr lang="en-US" sz="3200" dirty="0" err="1" smtClean="0">
                <a:solidFill>
                  <a:prstClr val="black"/>
                </a:solidFill>
                <a:latin typeface="Times New Roman" panose="02020603050405020304" pitchFamily="18" charset="0"/>
                <a:cs typeface="Times New Roman" panose="02020603050405020304" pitchFamily="18" charset="0"/>
              </a:rPr>
              <a:t>thi</a:t>
            </a:r>
            <a:r>
              <a:rPr lang="en-US" sz="3200" dirty="0" smtClean="0">
                <a:solidFill>
                  <a:prstClr val="black"/>
                </a:solidFill>
                <a:latin typeface="Times New Roman" panose="02020603050405020304" pitchFamily="18" charset="0"/>
                <a:cs typeface="Times New Roman" panose="02020603050405020304" pitchFamily="18" charset="0"/>
              </a:rPr>
              <a:t> </a:t>
            </a:r>
            <a:r>
              <a:rPr lang="en-US" sz="3200" dirty="0" err="1" smtClean="0">
                <a:solidFill>
                  <a:prstClr val="black"/>
                </a:solidFill>
                <a:latin typeface="Times New Roman" panose="02020603050405020304" pitchFamily="18" charset="0"/>
                <a:cs typeface="Times New Roman" panose="02020603050405020304" pitchFamily="18" charset="0"/>
              </a:rPr>
              <a:t>vật</a:t>
            </a:r>
            <a:endParaRPr lang="en-US" sz="3200" dirty="0" smtClean="0">
              <a:solidFill>
                <a:prstClr val="black"/>
              </a:solidFill>
              <a:latin typeface="Times New Roman" panose="02020603050405020304" pitchFamily="18" charset="0"/>
              <a:cs typeface="Times New Roman" panose="02020603050405020304" pitchFamily="18" charset="0"/>
            </a:endParaRPr>
          </a:p>
        </p:txBody>
      </p:sp>
      <p:sp>
        <p:nvSpPr>
          <p:cNvPr id="18" name="Rectangle 17"/>
          <p:cNvSpPr/>
          <p:nvPr/>
        </p:nvSpPr>
        <p:spPr>
          <a:xfrm>
            <a:off x="3679631" y="1643273"/>
            <a:ext cx="3462338" cy="661207"/>
          </a:xfrm>
          <a:prstGeom prst="rect">
            <a:avLst/>
          </a:prstGeom>
          <a:solidFill>
            <a:schemeClr val="accent4">
              <a:lumMod val="20000"/>
              <a:lumOff val="80000"/>
            </a:schemeClr>
          </a:solidFill>
        </p:spPr>
        <p:txBody>
          <a:bodyPr wrap="square">
            <a:spAutoFit/>
          </a:bodyPr>
          <a:lstStyle/>
          <a:p>
            <a:pPr algn="ctr">
              <a:lnSpc>
                <a:spcPct val="150000"/>
              </a:lnSpc>
            </a:pPr>
            <a:r>
              <a:rPr lang="en-US" sz="2800" b="1" dirty="0" err="1" smtClean="0">
                <a:solidFill>
                  <a:prstClr val="black"/>
                </a:solidFill>
                <a:latin typeface="Times New Roman" panose="02020603050405020304" pitchFamily="18" charset="0"/>
                <a:cs typeface="Times New Roman" panose="02020603050405020304" pitchFamily="18" charset="0"/>
              </a:rPr>
              <a:t>Khái</a:t>
            </a:r>
            <a:r>
              <a:rPr lang="en-US" sz="2800" b="1" dirty="0" smtClean="0">
                <a:solidFill>
                  <a:prstClr val="black"/>
                </a:solidFill>
                <a:latin typeface="Times New Roman" panose="02020603050405020304" pitchFamily="18" charset="0"/>
                <a:cs typeface="Times New Roman" panose="02020603050405020304" pitchFamily="18" charset="0"/>
              </a:rPr>
              <a:t> </a:t>
            </a:r>
            <a:r>
              <a:rPr lang="en-US" sz="2800" b="1" dirty="0" err="1" smtClean="0">
                <a:solidFill>
                  <a:prstClr val="black"/>
                </a:solidFill>
                <a:latin typeface="Times New Roman" panose="02020603050405020304" pitchFamily="18" charset="0"/>
                <a:cs typeface="Times New Roman" panose="02020603050405020304" pitchFamily="18" charset="0"/>
              </a:rPr>
              <a:t>niệm</a:t>
            </a:r>
            <a:r>
              <a:rPr lang="en-US" sz="2800" b="1" dirty="0" smtClean="0">
                <a:solidFill>
                  <a:prstClr val="black"/>
                </a:solidFill>
                <a:latin typeface="Times New Roman" panose="02020603050405020304" pitchFamily="18" charset="0"/>
                <a:cs typeface="Times New Roman" panose="02020603050405020304" pitchFamily="18" charset="0"/>
              </a:rPr>
              <a:t> </a:t>
            </a:r>
            <a:r>
              <a:rPr lang="en-US" sz="2800" b="1" dirty="0" err="1" smtClean="0">
                <a:solidFill>
                  <a:prstClr val="black"/>
                </a:solidFill>
                <a:latin typeface="Times New Roman" panose="02020603050405020304" pitchFamily="18" charset="0"/>
                <a:cs typeface="Times New Roman" panose="02020603050405020304" pitchFamily="18" charset="0"/>
              </a:rPr>
              <a:t>sới</a:t>
            </a:r>
            <a:r>
              <a:rPr lang="en-US" sz="2800" b="1" dirty="0" smtClean="0">
                <a:solidFill>
                  <a:prstClr val="black"/>
                </a:solidFill>
                <a:latin typeface="Times New Roman" panose="02020603050405020304" pitchFamily="18" charset="0"/>
                <a:cs typeface="Times New Roman" panose="02020603050405020304" pitchFamily="18" charset="0"/>
              </a:rPr>
              <a:t> </a:t>
            </a:r>
            <a:r>
              <a:rPr lang="en-US" sz="2800" b="1" dirty="0" err="1" smtClean="0">
                <a:solidFill>
                  <a:prstClr val="black"/>
                </a:solidFill>
                <a:latin typeface="Times New Roman" panose="02020603050405020304" pitchFamily="18" charset="0"/>
                <a:cs typeface="Times New Roman" panose="02020603050405020304" pitchFamily="18" charset="0"/>
              </a:rPr>
              <a:t>vật</a:t>
            </a:r>
            <a:endParaRPr lang="en-US" sz="2800" b="1" dirty="0" smtClean="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86419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ipe(down)">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circle(in)">
                                      <p:cBhvr>
                                        <p:cTn id="19"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189843" y="155969"/>
            <a:ext cx="9529052" cy="461665"/>
            <a:chOff x="-178462" y="1828800"/>
            <a:chExt cx="19060588" cy="923316"/>
          </a:xfrm>
        </p:grpSpPr>
        <p:sp>
          <p:nvSpPr>
            <p:cNvPr id="14" name="Round Same Side Corner Rectangle 13"/>
            <p:cNvSpPr/>
            <p:nvPr/>
          </p:nvSpPr>
          <p:spPr>
            <a:xfrm rot="5400000">
              <a:off x="440265" y="1210077"/>
              <a:ext cx="886537" cy="2123991"/>
            </a:xfrm>
            <a:prstGeom prst="round2SameRect">
              <a:avLst/>
            </a:prstGeom>
            <a:solidFill>
              <a:srgbClr val="AA96E2"/>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6536"/>
              <a:endParaRPr lang="en-US" sz="2133">
                <a:solidFill>
                  <a:prstClr val="white"/>
                </a:solidFill>
              </a:endParaRPr>
            </a:p>
          </p:txBody>
        </p:sp>
        <p:sp>
          <p:nvSpPr>
            <p:cNvPr id="15" name="TextBox 14"/>
            <p:cNvSpPr txBox="1"/>
            <p:nvPr/>
          </p:nvSpPr>
          <p:spPr>
            <a:xfrm>
              <a:off x="478766" y="1828800"/>
              <a:ext cx="1238167" cy="923316"/>
            </a:xfrm>
            <a:prstGeom prst="rect">
              <a:avLst/>
            </a:prstGeom>
            <a:noFill/>
          </p:spPr>
          <p:txBody>
            <a:bodyPr wrap="square" rtlCol="0">
              <a:spAutoFit/>
            </a:bodyPr>
            <a:lstStyle/>
            <a:p>
              <a:pPr algn="ctr" defTabSz="1076536"/>
              <a:r>
                <a:rPr lang="en-US" sz="2400" b="1" dirty="0" smtClean="0">
                  <a:solidFill>
                    <a:prstClr val="white"/>
                  </a:solidFill>
                  <a:latin typeface="Tahoma" panose="020B0604030504040204" pitchFamily="34" charset="0"/>
                  <a:ea typeface="Tahoma" panose="020B0604030504040204" pitchFamily="34" charset="0"/>
                  <a:cs typeface="Tahoma" panose="020B0604030504040204" pitchFamily="34" charset="0"/>
                </a:rPr>
                <a:t>II</a:t>
              </a:r>
              <a:endParaRPr lang="en-US"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4" name="TextBox 23"/>
            <p:cNvSpPr txBox="1"/>
            <p:nvPr/>
          </p:nvSpPr>
          <p:spPr>
            <a:xfrm>
              <a:off x="2067735" y="1828800"/>
              <a:ext cx="16814391" cy="923316"/>
            </a:xfrm>
            <a:prstGeom prst="rect">
              <a:avLst/>
            </a:prstGeom>
            <a:noFill/>
          </p:spPr>
          <p:txBody>
            <a:bodyPr wrap="square" rtlCol="0">
              <a:spAutoFit/>
            </a:bodyPr>
            <a:lstStyle/>
            <a:p>
              <a:pPr defTabSz="1076536"/>
              <a:r>
                <a:rPr lang="vi-VN" sz="2400" b="1" dirty="0" smtClean="0">
                  <a:solidFill>
                    <a:srgbClr val="603BC9"/>
                  </a:solidFill>
                  <a:latin typeface="Tahoma" panose="020B0604030504040204" pitchFamily="34" charset="0"/>
                  <a:cs typeface="Tahoma" panose="020B0604030504040204" pitchFamily="34" charset="0"/>
                </a:rPr>
                <a:t>TÌM HIỂU CH</a:t>
              </a:r>
              <a:r>
                <a:rPr lang="en-US" sz="2400" b="1" dirty="0" smtClean="0">
                  <a:solidFill>
                    <a:srgbClr val="603BC9"/>
                  </a:solidFill>
                  <a:latin typeface="Tahoma" panose="020B0604030504040204" pitchFamily="34" charset="0"/>
                  <a:cs typeface="Tahoma" panose="020B0604030504040204" pitchFamily="34" charset="0"/>
                </a:rPr>
                <a:t>I TIẾT</a:t>
              </a:r>
              <a:endParaRPr lang="en-US" sz="2400" b="1" dirty="0">
                <a:solidFill>
                  <a:srgbClr val="603BC9"/>
                </a:solidFill>
                <a:latin typeface="Tahoma" panose="020B0604030504040204" pitchFamily="34" charset="0"/>
                <a:cs typeface="Tahoma" panose="020B0604030504040204" pitchFamily="34" charset="0"/>
              </a:endParaRPr>
            </a:p>
          </p:txBody>
        </p:sp>
      </p:grpSp>
      <p:grpSp>
        <p:nvGrpSpPr>
          <p:cNvPr id="25" name="Group 24"/>
          <p:cNvGrpSpPr/>
          <p:nvPr/>
        </p:nvGrpSpPr>
        <p:grpSpPr>
          <a:xfrm>
            <a:off x="219311" y="651328"/>
            <a:ext cx="5776087" cy="496647"/>
            <a:chOff x="644526" y="2766774"/>
            <a:chExt cx="11553677" cy="993289"/>
          </a:xfrm>
        </p:grpSpPr>
        <p:sp>
          <p:nvSpPr>
            <p:cNvPr id="26" name="TextBox 25"/>
            <p:cNvSpPr txBox="1"/>
            <p:nvPr/>
          </p:nvSpPr>
          <p:spPr>
            <a:xfrm>
              <a:off x="1906586" y="2766774"/>
              <a:ext cx="10291617" cy="923325"/>
            </a:xfrm>
            <a:prstGeom prst="rect">
              <a:avLst/>
            </a:prstGeom>
            <a:noFill/>
          </p:spPr>
          <p:txBody>
            <a:bodyPr wrap="square" rtlCol="0">
              <a:spAutoFit/>
            </a:bodyPr>
            <a:lstStyle/>
            <a:p>
              <a:pPr defTabSz="1076536"/>
              <a:r>
                <a:rPr lang="en-US" sz="2400" b="1" i="1" dirty="0" smtClean="0">
                  <a:solidFill>
                    <a:srgbClr val="603BC9"/>
                  </a:solidFill>
                  <a:latin typeface="Tahoma" panose="020B0604030504040204" pitchFamily="34" charset="0"/>
                  <a:ea typeface="Tahoma" panose="020B0604030504040204" pitchFamily="34" charset="0"/>
                  <a:cs typeface="Tahoma" panose="020B0604030504040204" pitchFamily="34" charset="0"/>
                </a:rPr>
                <a:t>Ý </a:t>
              </a:r>
              <a:r>
                <a:rPr lang="en-US" sz="2400" b="1" i="1" dirty="0" err="1" smtClean="0">
                  <a:solidFill>
                    <a:srgbClr val="603BC9"/>
                  </a:solidFill>
                  <a:latin typeface="Tahoma" panose="020B0604030504040204" pitchFamily="34" charset="0"/>
                  <a:ea typeface="Tahoma" panose="020B0604030504040204" pitchFamily="34" charset="0"/>
                  <a:cs typeface="Tahoma" panose="020B0604030504040204" pitchFamily="34" charset="0"/>
                </a:rPr>
                <a:t>nghĩa</a:t>
              </a:r>
              <a:r>
                <a:rPr lang="en-US" sz="2400" b="1" i="1" dirty="0" smtClean="0">
                  <a:solidFill>
                    <a:srgbClr val="603BC9"/>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603BC9"/>
                  </a:solidFill>
                  <a:latin typeface="Tahoma" panose="020B0604030504040204" pitchFamily="34" charset="0"/>
                  <a:ea typeface="Tahoma" panose="020B0604030504040204" pitchFamily="34" charset="0"/>
                  <a:cs typeface="Tahoma" panose="020B0604030504040204" pitchFamily="34" charset="0"/>
                </a:rPr>
                <a:t>của</a:t>
              </a:r>
              <a:r>
                <a:rPr lang="en-US" sz="2400" b="1" i="1" dirty="0" smtClean="0">
                  <a:solidFill>
                    <a:srgbClr val="603BC9"/>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603BC9"/>
                  </a:solidFill>
                  <a:latin typeface="Tahoma" panose="020B0604030504040204" pitchFamily="34" charset="0"/>
                  <a:ea typeface="Tahoma" panose="020B0604030504040204" pitchFamily="34" charset="0"/>
                  <a:cs typeface="Tahoma" panose="020B0604030504040204" pitchFamily="34" charset="0"/>
                </a:rPr>
                <a:t>hình</a:t>
              </a:r>
              <a:r>
                <a:rPr lang="en-US" sz="2400" b="1" i="1" dirty="0" smtClean="0">
                  <a:solidFill>
                    <a:srgbClr val="603BC9"/>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603BC9"/>
                  </a:solidFill>
                  <a:latin typeface="Tahoma" panose="020B0604030504040204" pitchFamily="34" charset="0"/>
                  <a:ea typeface="Tahoma" panose="020B0604030504040204" pitchFamily="34" charset="0"/>
                  <a:cs typeface="Tahoma" panose="020B0604030504040204" pitchFamily="34" charset="0"/>
                </a:rPr>
                <a:t>ảnh</a:t>
              </a:r>
              <a:r>
                <a:rPr lang="en-US" sz="2400" b="1" i="1" dirty="0" smtClean="0">
                  <a:solidFill>
                    <a:srgbClr val="603BC9"/>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603BC9"/>
                  </a:solidFill>
                  <a:latin typeface="Tahoma" panose="020B0604030504040204" pitchFamily="34" charset="0"/>
                  <a:ea typeface="Tahoma" panose="020B0604030504040204" pitchFamily="34" charset="0"/>
                  <a:cs typeface="Tahoma" panose="020B0604030504040204" pitchFamily="34" charset="0"/>
                </a:rPr>
                <a:t>sới</a:t>
              </a:r>
              <a:r>
                <a:rPr lang="en-US" sz="2400" b="1" i="1" dirty="0" smtClean="0">
                  <a:solidFill>
                    <a:srgbClr val="603BC9"/>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603BC9"/>
                  </a:solidFill>
                  <a:latin typeface="Tahoma" panose="020B0604030504040204" pitchFamily="34" charset="0"/>
                  <a:ea typeface="Tahoma" panose="020B0604030504040204" pitchFamily="34" charset="0"/>
                  <a:cs typeface="Tahoma" panose="020B0604030504040204" pitchFamily="34" charset="0"/>
                </a:rPr>
                <a:t>vật</a:t>
              </a:r>
              <a:endParaRPr lang="vi-VN" sz="2400" b="1" i="1" dirty="0">
                <a:solidFill>
                  <a:srgbClr val="603BC9"/>
                </a:solidFill>
                <a:latin typeface="Tahoma" panose="020B0604030504040204" pitchFamily="34" charset="0"/>
                <a:ea typeface="Tahoma" panose="020B0604030504040204" pitchFamily="34" charset="0"/>
                <a:cs typeface="Tahoma" panose="020B0604030504040204" pitchFamily="34" charset="0"/>
              </a:endParaRPr>
            </a:p>
          </p:txBody>
        </p:sp>
        <p:sp>
          <p:nvSpPr>
            <p:cNvPr id="27" name="Rounded Rectangle 26"/>
            <p:cNvSpPr/>
            <p:nvPr/>
          </p:nvSpPr>
          <p:spPr>
            <a:xfrm>
              <a:off x="644526" y="2823876"/>
              <a:ext cx="1269206" cy="804672"/>
            </a:xfrm>
            <a:prstGeom prst="roundRect">
              <a:avLst/>
            </a:prstGeom>
            <a:solidFill>
              <a:srgbClr val="AA96E2"/>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6536"/>
              <a:endParaRPr lang="en-US" sz="2133" i="1">
                <a:solidFill>
                  <a:prstClr val="white"/>
                </a:solidFill>
              </a:endParaRPr>
            </a:p>
          </p:txBody>
        </p:sp>
        <p:sp>
          <p:nvSpPr>
            <p:cNvPr id="28" name="TextBox 27"/>
            <p:cNvSpPr txBox="1"/>
            <p:nvPr/>
          </p:nvSpPr>
          <p:spPr>
            <a:xfrm>
              <a:off x="957123" y="2795828"/>
              <a:ext cx="783010" cy="964235"/>
            </a:xfrm>
            <a:prstGeom prst="rect">
              <a:avLst/>
            </a:prstGeom>
            <a:noFill/>
          </p:spPr>
          <p:txBody>
            <a:bodyPr wrap="none" rtlCol="0">
              <a:spAutoFit/>
            </a:bodyPr>
            <a:lstStyle/>
            <a:p>
              <a:pPr algn="ctr" defTabSz="1076536"/>
              <a:r>
                <a:rPr lang="en-US" sz="2533" b="1" i="1" dirty="0" smtClean="0">
                  <a:solidFill>
                    <a:prstClr val="white"/>
                  </a:solidFill>
                  <a:latin typeface="Tahoma" panose="020B0604030504040204" pitchFamily="34" charset="0"/>
                  <a:ea typeface="Tahoma" panose="020B0604030504040204" pitchFamily="34" charset="0"/>
                  <a:cs typeface="Tahoma" panose="020B0604030504040204" pitchFamily="34" charset="0"/>
                </a:rPr>
                <a:t>1</a:t>
              </a:r>
              <a:endParaRPr lang="en-US" sz="2533" b="1" i="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grpSp>
      <p:sp>
        <p:nvSpPr>
          <p:cNvPr id="18" name="Rectangle 17"/>
          <p:cNvSpPr/>
          <p:nvPr/>
        </p:nvSpPr>
        <p:spPr>
          <a:xfrm>
            <a:off x="3679631" y="1643273"/>
            <a:ext cx="3462338" cy="661207"/>
          </a:xfrm>
          <a:prstGeom prst="rect">
            <a:avLst/>
          </a:prstGeom>
          <a:solidFill>
            <a:schemeClr val="accent4">
              <a:lumMod val="20000"/>
              <a:lumOff val="80000"/>
            </a:schemeClr>
          </a:solidFill>
        </p:spPr>
        <p:txBody>
          <a:bodyPr wrap="square">
            <a:spAutoFit/>
          </a:bodyPr>
          <a:lstStyle/>
          <a:p>
            <a:pPr algn="ctr">
              <a:lnSpc>
                <a:spcPct val="150000"/>
              </a:lnSpc>
            </a:pPr>
            <a:r>
              <a:rPr lang="en-US" sz="2800" b="1" dirty="0" err="1" smtClean="0">
                <a:solidFill>
                  <a:prstClr val="black"/>
                </a:solidFill>
                <a:latin typeface="Times New Roman" panose="02020603050405020304" pitchFamily="18" charset="0"/>
                <a:cs typeface="Times New Roman" panose="02020603050405020304" pitchFamily="18" charset="0"/>
              </a:rPr>
              <a:t>Hình</a:t>
            </a:r>
            <a:r>
              <a:rPr lang="en-US" sz="2800" b="1" dirty="0" smtClean="0">
                <a:solidFill>
                  <a:prstClr val="black"/>
                </a:solidFill>
                <a:latin typeface="Times New Roman" panose="02020603050405020304" pitchFamily="18" charset="0"/>
                <a:cs typeface="Times New Roman" panose="02020603050405020304" pitchFamily="18" charset="0"/>
              </a:rPr>
              <a:t> </a:t>
            </a:r>
            <a:r>
              <a:rPr lang="en-US" sz="2800" b="1" dirty="0" err="1" smtClean="0">
                <a:solidFill>
                  <a:prstClr val="black"/>
                </a:solidFill>
                <a:latin typeface="Times New Roman" panose="02020603050405020304" pitchFamily="18" charset="0"/>
                <a:cs typeface="Times New Roman" panose="02020603050405020304" pitchFamily="18" charset="0"/>
              </a:rPr>
              <a:t>dáng</a:t>
            </a:r>
            <a:endParaRPr lang="en-US" sz="2800" b="1" dirty="0" smtClean="0">
              <a:solidFill>
                <a:prstClr val="black"/>
              </a:solidFill>
              <a:latin typeface="Times New Roman" panose="02020603050405020304" pitchFamily="18" charset="0"/>
              <a:cs typeface="Times New Roman" panose="02020603050405020304" pitchFamily="18" charset="0"/>
            </a:endParaRPr>
          </a:p>
        </p:txBody>
      </p:sp>
      <p:pic>
        <p:nvPicPr>
          <p:cNvPr id="19" name="Picture 18"/>
          <p:cNvPicPr>
            <a:picLocks noChangeAspect="1"/>
          </p:cNvPicPr>
          <p:nvPr/>
        </p:nvPicPr>
        <p:blipFill>
          <a:blip r:embed="rId3"/>
          <a:stretch>
            <a:fillRect/>
          </a:stretch>
        </p:blipFill>
        <p:spPr>
          <a:xfrm>
            <a:off x="375589" y="2986089"/>
            <a:ext cx="4928694" cy="3526164"/>
          </a:xfrm>
          <a:prstGeom prst="rect">
            <a:avLst/>
          </a:prstGeom>
        </p:spPr>
      </p:pic>
      <p:sp>
        <p:nvSpPr>
          <p:cNvPr id="20" name="TextBox 19"/>
          <p:cNvSpPr txBox="1"/>
          <p:nvPr/>
        </p:nvSpPr>
        <p:spPr>
          <a:xfrm>
            <a:off x="5795348" y="3140526"/>
            <a:ext cx="5591789" cy="2308324"/>
          </a:xfrm>
          <a:prstGeom prst="rect">
            <a:avLst/>
          </a:prstGeom>
          <a:noFill/>
        </p:spPr>
        <p:txBody>
          <a:bodyPr wrap="square" rtlCol="0">
            <a:spAutoFit/>
          </a:bodyPr>
          <a:lstStyle/>
          <a:p>
            <a:pPr algn="just">
              <a:lnSpc>
                <a:spcPct val="150000"/>
              </a:lnSpc>
            </a:pPr>
            <a:r>
              <a:rPr lang="vi-VN" sz="3200" dirty="0" smtClean="0">
                <a:solidFill>
                  <a:prstClr val="black"/>
                </a:solidFill>
                <a:latin typeface="Times New Roman" panose="02020603050405020304" pitchFamily="18" charset="0"/>
                <a:cs typeface="Times New Roman" panose="02020603050405020304" pitchFamily="18" charset="0"/>
              </a:rPr>
              <a:t>- </a:t>
            </a:r>
            <a:r>
              <a:rPr lang="en-US" sz="3200" dirty="0" smtClean="0">
                <a:solidFill>
                  <a:prstClr val="black"/>
                </a:solidFill>
                <a:latin typeface="Times New Roman" panose="02020603050405020304" pitchFamily="18" charset="0"/>
                <a:cs typeface="Times New Roman" panose="02020603050405020304" pitchFamily="18" charset="0"/>
              </a:rPr>
              <a:t>H</a:t>
            </a:r>
            <a:r>
              <a:rPr lang="vi-VN" sz="3200" dirty="0" smtClean="0">
                <a:solidFill>
                  <a:prstClr val="black"/>
                </a:solidFill>
                <a:latin typeface="Times New Roman" panose="02020603050405020304" pitchFamily="18" charset="0"/>
                <a:cs typeface="Times New Roman" panose="02020603050405020304" pitchFamily="18" charset="0"/>
              </a:rPr>
              <a:t>ình tròn</a:t>
            </a:r>
            <a:r>
              <a:rPr lang="en-US" sz="3200" dirty="0" smtClean="0">
                <a:solidFill>
                  <a:prstClr val="black"/>
                </a:solidFill>
                <a:latin typeface="Times New Roman" panose="02020603050405020304" pitchFamily="18" charset="0"/>
                <a:cs typeface="Times New Roman" panose="02020603050405020304" pitchFamily="18" charset="0"/>
              </a:rPr>
              <a:t>.</a:t>
            </a:r>
          </a:p>
          <a:p>
            <a:pPr algn="just">
              <a:lnSpc>
                <a:spcPct val="150000"/>
              </a:lnSpc>
            </a:pPr>
            <a:r>
              <a:rPr lang="en-US" sz="3200" dirty="0" smtClean="0">
                <a:solidFill>
                  <a:prstClr val="black"/>
                </a:solidFill>
                <a:latin typeface="Times New Roman" panose="02020603050405020304" pitchFamily="18" charset="0"/>
                <a:cs typeface="Times New Roman" panose="02020603050405020304" pitchFamily="18" charset="0"/>
              </a:rPr>
              <a:t>- </a:t>
            </a:r>
            <a:r>
              <a:rPr lang="en-US" sz="3200" dirty="0" err="1" smtClean="0">
                <a:solidFill>
                  <a:prstClr val="black"/>
                </a:solidFill>
                <a:latin typeface="Times New Roman" panose="02020603050405020304" pitchFamily="18" charset="0"/>
                <a:cs typeface="Times New Roman" panose="02020603050405020304" pitchFamily="18" charset="0"/>
              </a:rPr>
              <a:t>Được</a:t>
            </a:r>
            <a:r>
              <a:rPr lang="en-US" sz="3200" dirty="0" smtClean="0">
                <a:solidFill>
                  <a:prstClr val="black"/>
                </a:solidFill>
                <a:latin typeface="Times New Roman" panose="02020603050405020304" pitchFamily="18" charset="0"/>
                <a:cs typeface="Times New Roman" panose="02020603050405020304" pitchFamily="18" charset="0"/>
              </a:rPr>
              <a:t> </a:t>
            </a:r>
            <a:r>
              <a:rPr lang="vi-VN" sz="3200" dirty="0" smtClean="0">
                <a:solidFill>
                  <a:prstClr val="black"/>
                </a:solidFill>
                <a:latin typeface="Times New Roman" panose="02020603050405020304" pitchFamily="18" charset="0"/>
                <a:cs typeface="Times New Roman" panose="02020603050405020304" pitchFamily="18" charset="0"/>
              </a:rPr>
              <a:t>đặt </a:t>
            </a:r>
            <a:r>
              <a:rPr lang="vi-VN" sz="3200" dirty="0">
                <a:solidFill>
                  <a:prstClr val="black"/>
                </a:solidFill>
                <a:latin typeface="Times New Roman" panose="02020603050405020304" pitchFamily="18" charset="0"/>
                <a:cs typeface="Times New Roman" panose="02020603050405020304" pitchFamily="18" charset="0"/>
              </a:rPr>
              <a:t>trước sân đình hình vuông.</a:t>
            </a:r>
            <a:endParaRPr lang="en-US" sz="3200" dirty="0" smtClean="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04072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down)">
                                      <p:cBhvr>
                                        <p:cTn id="1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p:bldLst>
  </p:timing>
</p:sld>
</file>

<file path=ppt/theme/theme1.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9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10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43. Phong cách ngôn ngữ báo chí tt">
  <a:themeElements>
    <a:clrScheme name="自定义 569">
      <a:dk1>
        <a:sysClr val="windowText" lastClr="000000"/>
      </a:dk1>
      <a:lt1>
        <a:sysClr val="window" lastClr="FFFFFF"/>
      </a:lt1>
      <a:dk2>
        <a:srgbClr val="E54919"/>
      </a:dk2>
      <a:lt2>
        <a:srgbClr val="E54919"/>
      </a:lt2>
      <a:accent1>
        <a:srgbClr val="E54919"/>
      </a:accent1>
      <a:accent2>
        <a:srgbClr val="F4501B"/>
      </a:accent2>
      <a:accent3>
        <a:srgbClr val="FF5622"/>
      </a:accent3>
      <a:accent4>
        <a:srgbClr val="FE7043"/>
      </a:accent4>
      <a:accent5>
        <a:srgbClr val="FD8A66"/>
      </a:accent5>
      <a:accent6>
        <a:srgbClr val="FFAA91"/>
      </a:accent6>
      <a:hlink>
        <a:srgbClr val="FF0000"/>
      </a:hlink>
      <a:folHlink>
        <a:srgbClr val="F4501B"/>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_43. Phong cách ngôn ngữ báo chí tt">
  <a:themeElements>
    <a:clrScheme name="自定义 569">
      <a:dk1>
        <a:sysClr val="windowText" lastClr="000000"/>
      </a:dk1>
      <a:lt1>
        <a:sysClr val="window" lastClr="FFFFFF"/>
      </a:lt1>
      <a:dk2>
        <a:srgbClr val="E54919"/>
      </a:dk2>
      <a:lt2>
        <a:srgbClr val="E54919"/>
      </a:lt2>
      <a:accent1>
        <a:srgbClr val="E54919"/>
      </a:accent1>
      <a:accent2>
        <a:srgbClr val="F4501B"/>
      </a:accent2>
      <a:accent3>
        <a:srgbClr val="FF5622"/>
      </a:accent3>
      <a:accent4>
        <a:srgbClr val="FE7043"/>
      </a:accent4>
      <a:accent5>
        <a:srgbClr val="FD8A66"/>
      </a:accent5>
      <a:accent6>
        <a:srgbClr val="FFAA91"/>
      </a:accent6>
      <a:hlink>
        <a:srgbClr val="FF0000"/>
      </a:hlink>
      <a:folHlink>
        <a:srgbClr val="F4501B"/>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2_43. Phong cách ngôn ngữ báo chí tt">
  <a:themeElements>
    <a:clrScheme name="自定义 569">
      <a:dk1>
        <a:sysClr val="windowText" lastClr="000000"/>
      </a:dk1>
      <a:lt1>
        <a:sysClr val="window" lastClr="FFFFFF"/>
      </a:lt1>
      <a:dk2>
        <a:srgbClr val="E54919"/>
      </a:dk2>
      <a:lt2>
        <a:srgbClr val="E54919"/>
      </a:lt2>
      <a:accent1>
        <a:srgbClr val="E54919"/>
      </a:accent1>
      <a:accent2>
        <a:srgbClr val="F4501B"/>
      </a:accent2>
      <a:accent3>
        <a:srgbClr val="FF5622"/>
      </a:accent3>
      <a:accent4>
        <a:srgbClr val="FE7043"/>
      </a:accent4>
      <a:accent5>
        <a:srgbClr val="FD8A66"/>
      </a:accent5>
      <a:accent6>
        <a:srgbClr val="FFAA91"/>
      </a:accent6>
      <a:hlink>
        <a:srgbClr val="FF0000"/>
      </a:hlink>
      <a:folHlink>
        <a:srgbClr val="F4501B"/>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3_43. Phong cách ngôn ngữ báo chí tt">
  <a:themeElements>
    <a:clrScheme name="自定义 569">
      <a:dk1>
        <a:sysClr val="windowText" lastClr="000000"/>
      </a:dk1>
      <a:lt1>
        <a:sysClr val="window" lastClr="FFFFFF"/>
      </a:lt1>
      <a:dk2>
        <a:srgbClr val="E54919"/>
      </a:dk2>
      <a:lt2>
        <a:srgbClr val="E54919"/>
      </a:lt2>
      <a:accent1>
        <a:srgbClr val="E54919"/>
      </a:accent1>
      <a:accent2>
        <a:srgbClr val="F4501B"/>
      </a:accent2>
      <a:accent3>
        <a:srgbClr val="FF5622"/>
      </a:accent3>
      <a:accent4>
        <a:srgbClr val="FE7043"/>
      </a:accent4>
      <a:accent5>
        <a:srgbClr val="FD8A66"/>
      </a:accent5>
      <a:accent6>
        <a:srgbClr val="FFAA91"/>
      </a:accent6>
      <a:hlink>
        <a:srgbClr val="FF0000"/>
      </a:hlink>
      <a:folHlink>
        <a:srgbClr val="F4501B"/>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4_43. Phong cách ngôn ngữ báo chí tt">
  <a:themeElements>
    <a:clrScheme name="自定义 569">
      <a:dk1>
        <a:sysClr val="windowText" lastClr="000000"/>
      </a:dk1>
      <a:lt1>
        <a:sysClr val="window" lastClr="FFFFFF"/>
      </a:lt1>
      <a:dk2>
        <a:srgbClr val="E54919"/>
      </a:dk2>
      <a:lt2>
        <a:srgbClr val="E54919"/>
      </a:lt2>
      <a:accent1>
        <a:srgbClr val="E54919"/>
      </a:accent1>
      <a:accent2>
        <a:srgbClr val="F4501B"/>
      </a:accent2>
      <a:accent3>
        <a:srgbClr val="FF5622"/>
      </a:accent3>
      <a:accent4>
        <a:srgbClr val="FE7043"/>
      </a:accent4>
      <a:accent5>
        <a:srgbClr val="FD8A66"/>
      </a:accent5>
      <a:accent6>
        <a:srgbClr val="FFAA91"/>
      </a:accent6>
      <a:hlink>
        <a:srgbClr val="FF0000"/>
      </a:hlink>
      <a:folHlink>
        <a:srgbClr val="F4501B"/>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1.xml><?xml version="1.0" encoding="utf-8"?>
<a:theme xmlns:a="http://schemas.openxmlformats.org/drawingml/2006/main" name="1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https://www.freeppt7.com">
  <a:themeElements>
    <a:clrScheme name="MC-欧美风主题色">
      <a:dk1>
        <a:srgbClr val="000000"/>
      </a:dk1>
      <a:lt1>
        <a:srgbClr val="FFFFFF"/>
      </a:lt1>
      <a:dk2>
        <a:srgbClr val="44546A"/>
      </a:dk2>
      <a:lt2>
        <a:srgbClr val="E7E6E6"/>
      </a:lt2>
      <a:accent1>
        <a:srgbClr val="787448"/>
      </a:accent1>
      <a:accent2>
        <a:srgbClr val="1F6B89"/>
      </a:accent2>
      <a:accent3>
        <a:srgbClr val="78ABA7"/>
      </a:accent3>
      <a:accent4>
        <a:srgbClr val="AA4440"/>
      </a:accent4>
      <a:accent5>
        <a:srgbClr val="988C5F"/>
      </a:accent5>
      <a:accent6>
        <a:srgbClr val="4E943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https://freeppt7.com">
  <a:themeElements>
    <a:clrScheme name="MC-欧美风主题色">
      <a:dk1>
        <a:srgbClr val="000000"/>
      </a:dk1>
      <a:lt1>
        <a:srgbClr val="FFFFFF"/>
      </a:lt1>
      <a:dk2>
        <a:srgbClr val="44546A"/>
      </a:dk2>
      <a:lt2>
        <a:srgbClr val="E7E6E6"/>
      </a:lt2>
      <a:accent1>
        <a:srgbClr val="465155"/>
      </a:accent1>
      <a:accent2>
        <a:srgbClr val="597A8B"/>
      </a:accent2>
      <a:accent3>
        <a:srgbClr val="A2B7C1"/>
      </a:accent3>
      <a:accent4>
        <a:srgbClr val="465155"/>
      </a:accent4>
      <a:accent5>
        <a:srgbClr val="597A8B"/>
      </a:accent5>
      <a:accent6>
        <a:srgbClr val="A2B7C1"/>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8485</TotalTime>
  <Words>1062</Words>
  <Application>Microsoft Office PowerPoint</Application>
  <PresentationFormat>Widescreen</PresentationFormat>
  <Paragraphs>152</Paragraphs>
  <Slides>29</Slides>
  <Notes>17</Notes>
  <HiddenSlides>0</HiddenSlides>
  <MMClips>0</MMClips>
  <ScaleCrop>false</ScaleCrop>
  <HeadingPairs>
    <vt:vector size="6" baseType="variant">
      <vt:variant>
        <vt:lpstr>Fonts Used</vt:lpstr>
      </vt:variant>
      <vt:variant>
        <vt:i4>9</vt:i4>
      </vt:variant>
      <vt:variant>
        <vt:lpstr>Theme</vt:lpstr>
      </vt:variant>
      <vt:variant>
        <vt:i4>21</vt:i4>
      </vt:variant>
      <vt:variant>
        <vt:lpstr>Slide Titles</vt:lpstr>
      </vt:variant>
      <vt:variant>
        <vt:i4>29</vt:i4>
      </vt:variant>
    </vt:vector>
  </HeadingPairs>
  <TitlesOfParts>
    <vt:vector size="59" baseType="lpstr">
      <vt:lpstr>宋体</vt:lpstr>
      <vt:lpstr>Arial</vt:lpstr>
      <vt:lpstr>Calibri</vt:lpstr>
      <vt:lpstr>Calibri Light</vt:lpstr>
      <vt:lpstr>Tahoma</vt:lpstr>
      <vt:lpstr>Times New Roman</vt:lpstr>
      <vt:lpstr>UTM Azuki</vt:lpstr>
      <vt:lpstr>Wingdings</vt:lpstr>
      <vt:lpstr>印品黑体</vt:lpstr>
      <vt:lpstr>3_Office Theme</vt:lpstr>
      <vt:lpstr>6_Office Theme</vt:lpstr>
      <vt:lpstr>4_Office Theme</vt:lpstr>
      <vt:lpstr>https://www.freeppt7.com</vt:lpstr>
      <vt:lpstr>2_Office Theme</vt:lpstr>
      <vt:lpstr>https://freeppt7.com</vt:lpstr>
      <vt:lpstr>7_Office Theme</vt:lpstr>
      <vt:lpstr>Default Design</vt:lpstr>
      <vt:lpstr>Office 主题</vt:lpstr>
      <vt:lpstr>5_Office Theme</vt:lpstr>
      <vt:lpstr>8_Office Theme</vt:lpstr>
      <vt:lpstr>9_Office Theme</vt:lpstr>
      <vt:lpstr>10_Office Theme</vt:lpstr>
      <vt:lpstr>1_Office 主题</vt:lpstr>
      <vt:lpstr>43. Phong cách ngôn ngữ báo chí tt</vt:lpstr>
      <vt:lpstr>1_43. Phong cách ngôn ngữ báo chí tt</vt:lpstr>
      <vt:lpstr>2_43. Phong cách ngôn ngữ báo chí tt</vt:lpstr>
      <vt:lpstr>3_43. Phong cách ngôn ngữ báo chí tt</vt:lpstr>
      <vt:lpstr>4_43. Phong cách ngôn ngữ báo chí tt</vt:lpstr>
      <vt:lpstr>Office Theme</vt:lpstr>
      <vt:lpstr>11_Office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van phong</cp:lastModifiedBy>
  <cp:revision>3243</cp:revision>
  <dcterms:created xsi:type="dcterms:W3CDTF">2022-02-10T03:12:31Z</dcterms:created>
  <dcterms:modified xsi:type="dcterms:W3CDTF">2022-09-29T14:35:53Z</dcterms:modified>
</cp:coreProperties>
</file>