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svg" ContentType="image/svg+xml"/>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4176" r:id="rId1"/>
    <p:sldMasterId id="2147485045" r:id="rId2"/>
    <p:sldMasterId id="2147485057" r:id="rId3"/>
  </p:sldMasterIdLst>
  <p:notesMasterIdLst>
    <p:notesMasterId r:id="rId20"/>
  </p:notesMasterIdLst>
  <p:sldIdLst>
    <p:sldId id="479" r:id="rId4"/>
    <p:sldId id="481" r:id="rId5"/>
    <p:sldId id="482" r:id="rId6"/>
    <p:sldId id="412" r:id="rId7"/>
    <p:sldId id="447" r:id="rId8"/>
    <p:sldId id="484" r:id="rId9"/>
    <p:sldId id="485" r:id="rId10"/>
    <p:sldId id="411" r:id="rId11"/>
    <p:sldId id="486" r:id="rId12"/>
    <p:sldId id="489" r:id="rId13"/>
    <p:sldId id="490" r:id="rId14"/>
    <p:sldId id="491" r:id="rId15"/>
    <p:sldId id="492" r:id="rId16"/>
    <p:sldId id="488" r:id="rId17"/>
    <p:sldId id="493" r:id="rId18"/>
    <p:sldId id="433" r:id="rId19"/>
  </p:sldIdLst>
  <p:sldSz cx="12192000" cy="6858000"/>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A4E4"/>
    <a:srgbClr val="E5FE8A"/>
    <a:srgbClr val="BBF7E7"/>
    <a:srgbClr val="0000FF"/>
    <a:srgbClr val="0BE5CB"/>
    <a:srgbClr val="D3F652"/>
    <a:srgbClr val="CCFFCC"/>
    <a:srgbClr val="E86080"/>
    <a:srgbClr val="8AC59E"/>
    <a:srgbClr val="9F8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2" autoAdjust="0"/>
    <p:restoredTop sz="94660"/>
  </p:normalViewPr>
  <p:slideViewPr>
    <p:cSldViewPr snapToGrid="0">
      <p:cViewPr varScale="1">
        <p:scale>
          <a:sx n="57" d="100"/>
          <a:sy n="57" d="100"/>
        </p:scale>
        <p:origin x="1170" y="78"/>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pPr/>
              <a:t>2024/2/29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pPr/>
              <a:t>‹#›</a:t>
            </a:fld>
            <a:endParaRPr lang="zh-CN" altLang="en-US"/>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09157-4B2C-456F-9FDA-FD573F72CD41}" type="slidenum">
              <a:rPr lang="zh-CN" altLang="en-US" smtClean="0">
                <a:solidFill>
                  <a:prstClr val="black"/>
                </a:solidFill>
                <a:latin typeface="Calibri"/>
                <a:ea typeface="宋体" panose="02010600030101010101" pitchFamily="2" charset="-122"/>
              </a:rPr>
              <a:pPr/>
              <a:t>4</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3468853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09157-4B2C-456F-9FDA-FD573F72CD41}" type="slidenum">
              <a:rPr lang="zh-CN" altLang="en-US" smtClean="0">
                <a:solidFill>
                  <a:prstClr val="black"/>
                </a:solidFill>
                <a:latin typeface="Calibri"/>
                <a:ea typeface="宋体" panose="02010600030101010101" pitchFamily="2" charset="-122"/>
              </a:rPr>
              <a:pPr/>
              <a:t>8</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2778677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642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069129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26A2F2B-5DD9-4B9D-8B58-9C90B0D0A07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075984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FD1A9B7-633D-4C17-903F-D71C5CD5628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8993155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1F8A791-7A35-4200-8A9C-510387661BA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5405453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5E269C5-5352-47E7-8201-D4A1CFC3723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4862893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99C2854-26D3-4CAD-8530-EE7FB5F574A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56122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4C647C2B-1E18-48CB-9388-42A54D36C32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8887493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15AEB97-0AD6-4161-AFB9-B2EFA5C0EA6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007684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1298D26-0C35-467B-B7B9-B1E35E913A2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4680849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F4DFC6-77CF-446F-902D-C29BB0BC390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5369641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E5D454A-5E82-428C-8FA1-E641E182251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3545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66487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C86E25C-E3EB-4D02-A1D3-56DB8E94520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6448533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p:txBody>
          <a:bodyPr/>
          <a:lstStyle>
            <a:lvl1pPr>
              <a:defRPr/>
            </a:lvl1pPr>
          </a:lstStyle>
          <a:p>
            <a:pPr>
              <a:defRPr/>
            </a:pPr>
            <a:fld id="{7A690FB5-EB22-4AFB-AA3C-3521B8B3631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94286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5994"/>
            </a:lvl1pPr>
          </a:lstStyle>
          <a:p>
            <a:r>
              <a:rPr lang="en-US"/>
              <a:t>Click to edit Master title style</a:t>
            </a:r>
          </a:p>
        </p:txBody>
      </p:sp>
      <p:sp>
        <p:nvSpPr>
          <p:cNvPr id="3" name="Subtitle 2"/>
          <p:cNvSpPr>
            <a:spLocks noGrp="1"/>
          </p:cNvSpPr>
          <p:nvPr>
            <p:ph type="subTitle" idx="1"/>
          </p:nvPr>
        </p:nvSpPr>
        <p:spPr>
          <a:xfrm>
            <a:off x="1524000" y="3602046"/>
            <a:ext cx="9144000" cy="1655763"/>
          </a:xfrm>
          <a:prstGeom prst="rect">
            <a:avLst/>
          </a:prstGeom>
        </p:spPr>
        <p:txBody>
          <a:bodyPr/>
          <a:lstStyle>
            <a:lvl1pPr marL="0" indent="0" algn="ctr">
              <a:buNone/>
              <a:defRPr sz="2398"/>
            </a:lvl1pPr>
            <a:lvl2pPr marL="456766" indent="0" algn="ctr">
              <a:buNone/>
              <a:defRPr sz="1998"/>
            </a:lvl2pPr>
            <a:lvl3pPr marL="913532" indent="0" algn="ctr">
              <a:buNone/>
              <a:defRPr sz="1798"/>
            </a:lvl3pPr>
            <a:lvl4pPr marL="1370298" indent="0" algn="ctr">
              <a:buNone/>
              <a:defRPr sz="1599"/>
            </a:lvl4pPr>
            <a:lvl5pPr marL="1827063" indent="0" algn="ctr">
              <a:buNone/>
              <a:defRPr sz="1599"/>
            </a:lvl5pPr>
            <a:lvl6pPr marL="2283828" indent="0" algn="ctr">
              <a:buNone/>
              <a:defRPr sz="1599"/>
            </a:lvl6pPr>
            <a:lvl7pPr marL="2740593" indent="0" algn="ctr">
              <a:buNone/>
              <a:defRPr sz="1599"/>
            </a:lvl7pPr>
            <a:lvl8pPr marL="3197360" indent="0" algn="ctr">
              <a:buNone/>
              <a:defRPr sz="1599"/>
            </a:lvl8pPr>
            <a:lvl9pPr marL="3654126" indent="0" algn="ctr">
              <a:buNone/>
              <a:defRPr sz="1599"/>
            </a:lvl9pPr>
          </a:lstStyle>
          <a:p>
            <a:r>
              <a:rPr lang="en-US"/>
              <a:t>Click to edit Master subtitle style</a:t>
            </a:r>
          </a:p>
        </p:txBody>
      </p:sp>
      <p:sp>
        <p:nvSpPr>
          <p:cNvPr id="4" name="Date Placeholder 3"/>
          <p:cNvSpPr>
            <a:spLocks noGrp="1"/>
          </p:cNvSpPr>
          <p:nvPr>
            <p:ph type="dt" sz="half" idx="10"/>
          </p:nvPr>
        </p:nvSpPr>
        <p:spPr>
          <a:xfrm>
            <a:off x="838200" y="6356360"/>
            <a:ext cx="2743200" cy="365125"/>
          </a:xfrm>
          <a:prstGeom prst="rect">
            <a:avLst/>
          </a:prstGeom>
        </p:spPr>
        <p:txBody>
          <a:bodyPr/>
          <a:lstStyle/>
          <a:p>
            <a:pPr defTabSz="913532"/>
            <a:fld id="{F81DD83F-F77F-46B4-9CB9-C8117E634F65}" type="datetimeFigureOut">
              <a:rPr lang="en-US" sz="1865" smtClean="0">
                <a:solidFill>
                  <a:prstClr val="black">
                    <a:tint val="75000"/>
                  </a:prstClr>
                </a:solidFill>
                <a:cs typeface="Arial" panose="020B0604020202020204" pitchFamily="34" charset="0"/>
              </a:rPr>
              <a:pPr defTabSz="913532"/>
              <a:t>29/02/2024</a:t>
            </a:fld>
            <a:endParaRPr lang="en-US" sz="1865">
              <a:solidFill>
                <a:prstClr val="black">
                  <a:tint val="75000"/>
                </a:prstClr>
              </a:solidFill>
              <a:cs typeface="Arial" panose="020B0604020202020204" pitchFamily="34" charset="0"/>
            </a:endParaRPr>
          </a:p>
        </p:txBody>
      </p:sp>
      <p:sp>
        <p:nvSpPr>
          <p:cNvPr id="5" name="Footer Placeholder 4"/>
          <p:cNvSpPr>
            <a:spLocks noGrp="1"/>
          </p:cNvSpPr>
          <p:nvPr>
            <p:ph type="ftr" sz="quarter" idx="11"/>
          </p:nvPr>
        </p:nvSpPr>
        <p:spPr>
          <a:xfrm>
            <a:off x="4038600" y="6356360"/>
            <a:ext cx="4114800" cy="365125"/>
          </a:xfrm>
          <a:prstGeom prst="rect">
            <a:avLst/>
          </a:prstGeom>
        </p:spPr>
        <p:txBody>
          <a:bodyPr/>
          <a:lstStyle/>
          <a:p>
            <a:pPr defTabSz="913532"/>
            <a:endParaRPr lang="en-US" sz="1865">
              <a:solidFill>
                <a:prstClr val="black">
                  <a:tint val="75000"/>
                </a:prstClr>
              </a:solidFill>
              <a:cs typeface="Arial" panose="020B0604020202020204" pitchFamily="34" charset="0"/>
            </a:endParaRPr>
          </a:p>
        </p:txBody>
      </p:sp>
      <p:sp>
        <p:nvSpPr>
          <p:cNvPr id="6" name="Slide Number Placeholder 5"/>
          <p:cNvSpPr>
            <a:spLocks noGrp="1"/>
          </p:cNvSpPr>
          <p:nvPr>
            <p:ph type="sldNum" sz="quarter" idx="12"/>
          </p:nvPr>
        </p:nvSpPr>
        <p:spPr>
          <a:xfrm>
            <a:off x="8610600" y="6356360"/>
            <a:ext cx="2743200" cy="365125"/>
          </a:xfrm>
          <a:prstGeom prst="rect">
            <a:avLst/>
          </a:prstGeom>
        </p:spPr>
        <p:txBody>
          <a:bodyPr/>
          <a:lstStyle/>
          <a:p>
            <a:pPr defTabSz="913532"/>
            <a:fld id="{AA92924A-2F5C-4ED1-9634-C24838A41D73}" type="slidenum">
              <a:rPr lang="en-US" sz="1865" smtClean="0">
                <a:solidFill>
                  <a:prstClr val="black">
                    <a:tint val="75000"/>
                  </a:prstClr>
                </a:solidFill>
                <a:cs typeface="Arial" panose="020B0604020202020204" pitchFamily="34" charset="0"/>
              </a:rPr>
              <a:pPr defTabSz="913532"/>
              <a:t>‹#›</a:t>
            </a:fld>
            <a:endParaRPr lang="en-US" sz="1865">
              <a:solidFill>
                <a:prstClr val="black">
                  <a:tint val="75000"/>
                </a:prstClr>
              </a:solidFill>
              <a:cs typeface="Arial" panose="020B0604020202020204" pitchFamily="34" charset="0"/>
            </a:endParaRPr>
          </a:p>
        </p:txBody>
      </p:sp>
    </p:spTree>
    <p:extLst>
      <p:ext uri="{BB962C8B-B14F-4D97-AF65-F5344CB8AC3E}">
        <p14:creationId xmlns:p14="http://schemas.microsoft.com/office/powerpoint/2010/main" val="18559821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6462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23"/>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536701" y="4005267"/>
            <a:ext cx="3357563" cy="1643062"/>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55371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64854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3" y="2349500"/>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4739200" y="2349500"/>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7873775" y="2349500"/>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20851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5"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5423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1"/>
            <a:ext cx="2240221" cy="2330858"/>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610488" y="1840521"/>
            <a:ext cx="2240221" cy="2330858"/>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858570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9"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26635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6336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smtClean="0">
                <a:solidFill>
                  <a:prstClr val="black">
                    <a:tint val="75000"/>
                  </a:prstClr>
                </a:solidFill>
              </a:defRPr>
            </a:lvl1pPr>
          </a:lstStyle>
          <a:p>
            <a:pPr defTabSz="913532">
              <a:defRPr/>
            </a:pPr>
            <a:fld id="{39ADED8E-4E0B-498D-B715-B157A890E4DE}" type="datetimeFigureOut">
              <a:rPr lang="zh-CN" altLang="en-US" sz="1865" smtClean="0">
                <a:cs typeface="Arial" panose="020B0604020202020204" pitchFamily="34" charset="0"/>
              </a:rPr>
              <a:pPr defTabSz="913532">
                <a:defRPr/>
              </a:pPr>
              <a:t>2024/2/29</a:t>
            </a:fld>
            <a:endParaRPr lang="zh-CN" altLang="en-US" sz="1865">
              <a:cs typeface="Arial" panose="020B0604020202020204" pitchFamily="34" charset="0"/>
            </a:endParaRPr>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913532">
              <a:defRPr/>
            </a:pPr>
            <a:endParaRPr lang="zh-CN" altLang="en-US" sz="1865">
              <a:cs typeface="Arial" panose="020B0604020202020204" pitchFamily="34" charset="0"/>
            </a:endParaRPr>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913532">
              <a:defRPr/>
            </a:pPr>
            <a:fld id="{18634F15-13D2-4C0D-99FD-67E8D2F909DD}" type="slidenum">
              <a:rPr lang="zh-CN" altLang="en-US" sz="1865" smtClean="0">
                <a:cs typeface="Arial" panose="020B0604020202020204" pitchFamily="34" charset="0"/>
              </a:rPr>
              <a:pPr defTabSz="913532">
                <a:defRPr/>
              </a:pPr>
              <a:t>‹#›</a:t>
            </a:fld>
            <a:endParaRPr lang="zh-CN" altLang="en-US" sz="1865">
              <a:cs typeface="Arial" panose="020B0604020202020204" pitchFamily="34" charset="0"/>
            </a:endParaRPr>
          </a:p>
        </p:txBody>
      </p:sp>
    </p:spTree>
    <p:extLst>
      <p:ext uri="{BB962C8B-B14F-4D97-AF65-F5344CB8AC3E}">
        <p14:creationId xmlns:p14="http://schemas.microsoft.com/office/powerpoint/2010/main" val="1426058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60"/>
            <a:ext cx="2743200" cy="365125"/>
          </a:xfrm>
          <a:prstGeom prst="rect">
            <a:avLst/>
          </a:prstGeom>
        </p:spPr>
        <p:txBody>
          <a:bodyPr/>
          <a:lstStyle/>
          <a:p>
            <a:pPr defTabSz="913532"/>
            <a:fld id="{32BF82D2-7A68-459D-A996-9BDDA2518FA4}" type="datetimeFigureOut">
              <a:rPr lang="zh-CN" altLang="en-US" sz="1865" smtClean="0">
                <a:solidFill>
                  <a:prstClr val="black">
                    <a:tint val="75000"/>
                  </a:prstClr>
                </a:solidFill>
                <a:cs typeface="Arial" panose="020B0604020202020204" pitchFamily="34" charset="0"/>
              </a:rPr>
              <a:pPr defTabSz="913532"/>
              <a:t>2024/2/29</a:t>
            </a:fld>
            <a:endParaRPr lang="zh-CN" altLang="en-US" sz="1865">
              <a:solidFill>
                <a:prstClr val="black">
                  <a:tint val="75000"/>
                </a:prstClr>
              </a:solidFill>
              <a:cs typeface="Arial" panose="020B0604020202020204" pitchFamily="34" charset="0"/>
            </a:endParaRPr>
          </a:p>
        </p:txBody>
      </p:sp>
      <p:sp>
        <p:nvSpPr>
          <p:cNvPr id="4" name="页脚占位符 3"/>
          <p:cNvSpPr>
            <a:spLocks noGrp="1"/>
          </p:cNvSpPr>
          <p:nvPr>
            <p:ph type="ftr" sz="quarter" idx="11"/>
          </p:nvPr>
        </p:nvSpPr>
        <p:spPr>
          <a:xfrm>
            <a:off x="4038600" y="6356360"/>
            <a:ext cx="4114800" cy="365125"/>
          </a:xfrm>
          <a:prstGeom prst="rect">
            <a:avLst/>
          </a:prstGeom>
        </p:spPr>
        <p:txBody>
          <a:bodyPr/>
          <a:lstStyle/>
          <a:p>
            <a:pPr defTabSz="913532"/>
            <a:endParaRPr lang="zh-CN" altLang="en-US" sz="1865">
              <a:solidFill>
                <a:prstClr val="black">
                  <a:tint val="75000"/>
                </a:prstClr>
              </a:solidFill>
              <a:cs typeface="Arial" panose="020B0604020202020204" pitchFamily="34" charset="0"/>
            </a:endParaRPr>
          </a:p>
        </p:txBody>
      </p:sp>
      <p:sp>
        <p:nvSpPr>
          <p:cNvPr id="5" name="灯片编号占位符 4"/>
          <p:cNvSpPr>
            <a:spLocks noGrp="1"/>
          </p:cNvSpPr>
          <p:nvPr>
            <p:ph type="sldNum" sz="quarter" idx="12"/>
          </p:nvPr>
        </p:nvSpPr>
        <p:spPr>
          <a:xfrm>
            <a:off x="8610600" y="6356360"/>
            <a:ext cx="2743200" cy="365125"/>
          </a:xfrm>
          <a:prstGeom prst="rect">
            <a:avLst/>
          </a:prstGeom>
        </p:spPr>
        <p:txBody>
          <a:bodyPr/>
          <a:lstStyle/>
          <a:p>
            <a:pPr defTabSz="913532"/>
            <a:fld id="{3E01EE5D-26FB-46D5-A381-ECFB35BF1D34}" type="slidenum">
              <a:rPr lang="zh-CN" altLang="en-US" sz="1865" smtClean="0">
                <a:solidFill>
                  <a:prstClr val="black">
                    <a:tint val="75000"/>
                  </a:prstClr>
                </a:solidFill>
                <a:cs typeface="Arial" panose="020B0604020202020204" pitchFamily="34" charset="0"/>
              </a:rPr>
              <a:pPr defTabSz="913532"/>
              <a:t>‹#›</a:t>
            </a:fld>
            <a:endParaRPr lang="zh-CN" altLang="en-US" sz="1865">
              <a:solidFill>
                <a:prstClr val="black">
                  <a:tint val="75000"/>
                </a:prstClr>
              </a:solidFill>
              <a:cs typeface="Arial" panose="020B0604020202020204" pitchFamily="34" charset="0"/>
            </a:endParaRPr>
          </a:p>
        </p:txBody>
      </p:sp>
    </p:spTree>
    <p:extLst>
      <p:ext uri="{BB962C8B-B14F-4D97-AF65-F5344CB8AC3E}">
        <p14:creationId xmlns:p14="http://schemas.microsoft.com/office/powerpoint/2010/main" val="4062831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cs typeface="+mn-cs"/>
              </a:defRPr>
            </a:lvl1pPr>
          </a:lstStyle>
          <a:p>
            <a:pPr defTabSz="913532">
              <a:defRPr/>
            </a:pPr>
            <a:fld id="{0C6303A0-9065-42AF-906A-DE1E800FE257}" type="datetimeFigureOut">
              <a:rPr lang="zh-CN" altLang="en-US" sz="1865" smtClean="0"/>
              <a:pPr defTabSz="913532">
                <a:defRPr/>
              </a:pPr>
              <a:t>2024/2/29</a:t>
            </a:fld>
            <a:endParaRPr lang="zh-CN" altLang="en-US" sz="1865"/>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cs typeface="+mn-cs"/>
              </a:defRPr>
            </a:lvl1pPr>
          </a:lstStyle>
          <a:p>
            <a:pPr defTabSz="913532">
              <a:defRPr/>
            </a:pPr>
            <a:endParaRPr lang="zh-CN" altLang="en-US" sz="1865"/>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cs typeface="+mn-cs"/>
              </a:defRPr>
            </a:lvl1pPr>
          </a:lstStyle>
          <a:p>
            <a:pPr defTabSz="913532">
              <a:defRPr/>
            </a:pPr>
            <a:fld id="{2AD3D7CA-7BD8-4738-B6AB-718737AA462A}" type="slidenum">
              <a:rPr lang="zh-CN" altLang="en-US" sz="1865" smtClean="0"/>
              <a:pPr defTabSz="913532">
                <a:defRPr/>
              </a:pPr>
              <a:t>‹#›</a:t>
            </a:fld>
            <a:endParaRPr lang="zh-CN" altLang="en-US" sz="1865"/>
          </a:p>
        </p:txBody>
      </p:sp>
    </p:spTree>
    <p:extLst>
      <p:ext uri="{BB962C8B-B14F-4D97-AF65-F5344CB8AC3E}">
        <p14:creationId xmlns:p14="http://schemas.microsoft.com/office/powerpoint/2010/main" val="19950109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4951" y="1"/>
            <a:ext cx="126619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03400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4949" y="3"/>
            <a:ext cx="12700001" cy="687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37930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5267" y="-455612"/>
            <a:ext cx="14293851" cy="774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753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cs typeface="Arial" panose="020B0604020202020204" pitchFamily="34" charset="0"/>
              </a:defRPr>
            </a:lvl1pPr>
          </a:lstStyle>
          <a:p>
            <a:pPr defTabSz="913532">
              <a:defRPr/>
            </a:pPr>
            <a:fld id="{3ACFC516-0EBD-4852-9DFD-FFC809B16810}" type="datetimeFigureOut">
              <a:rPr lang="zh-CN" altLang="en-US" sz="1865" smtClean="0"/>
              <a:pPr defTabSz="913532">
                <a:defRPr/>
              </a:pPr>
              <a:t>2024/2/29</a:t>
            </a:fld>
            <a:endParaRPr lang="zh-CN" altLang="en-US" sz="1865"/>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cs typeface="Arial" panose="020B0604020202020204" pitchFamily="34" charset="0"/>
              </a:defRPr>
            </a:lvl1pPr>
          </a:lstStyle>
          <a:p>
            <a:pPr defTabSz="913532">
              <a:defRPr/>
            </a:pPr>
            <a:endParaRPr lang="zh-CN" altLang="en-US" sz="1865"/>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cs typeface="Arial" panose="020B0604020202020204" pitchFamily="34" charset="0"/>
              </a:defRPr>
            </a:lvl1pPr>
          </a:lstStyle>
          <a:p>
            <a:pPr defTabSz="913532">
              <a:defRPr/>
            </a:pPr>
            <a:fld id="{855DB59F-0B7A-4009-ADD8-CBB6E0E22669}" type="slidenum">
              <a:rPr lang="zh-CN" altLang="en-US" sz="1865" smtClean="0"/>
              <a:pPr defTabSz="913532">
                <a:defRPr/>
              </a:pPr>
              <a:t>‹#›</a:t>
            </a:fld>
            <a:endParaRPr lang="zh-CN" altLang="en-US" sz="1865"/>
          </a:p>
        </p:txBody>
      </p:sp>
    </p:spTree>
    <p:extLst>
      <p:ext uri="{BB962C8B-B14F-4D97-AF65-F5344CB8AC3E}">
        <p14:creationId xmlns:p14="http://schemas.microsoft.com/office/powerpoint/2010/main" val="26457771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7397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defRPr>
            </a:lvl1pPr>
          </a:lstStyle>
          <a:p>
            <a:pPr defTabSz="913532">
              <a:defRPr/>
            </a:pPr>
            <a:fld id="{233108B3-3C5F-434E-B7C6-124BB30C5988}" type="datetimeFigureOut">
              <a:rPr lang="zh-CN" altLang="en-US" sz="1865" smtClean="0">
                <a:cs typeface="Arial" panose="020B0604020202020204" pitchFamily="34" charset="0"/>
              </a:rPr>
              <a:pPr defTabSz="913532">
                <a:defRPr/>
              </a:pPr>
              <a:t>2024/2/29</a:t>
            </a:fld>
            <a:endParaRPr lang="zh-CN" altLang="en-US" sz="1865">
              <a:cs typeface="Arial" panose="020B0604020202020204" pitchFamily="34" charset="0"/>
            </a:endParaRPr>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913532">
              <a:defRPr/>
            </a:pPr>
            <a:endParaRPr lang="zh-CN" altLang="en-US" sz="1865">
              <a:cs typeface="Arial" panose="020B0604020202020204" pitchFamily="34" charset="0"/>
            </a:endParaRPr>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913532">
              <a:defRPr/>
            </a:pPr>
            <a:fld id="{0FCC38CE-CFED-41E2-93E2-A213294AFB8B}" type="slidenum">
              <a:rPr lang="zh-CN" altLang="en-US" sz="1865" smtClean="0">
                <a:cs typeface="Arial" panose="020B0604020202020204" pitchFamily="34" charset="0"/>
              </a:rPr>
              <a:pPr defTabSz="913532">
                <a:defRPr/>
              </a:pPr>
              <a:t>‹#›</a:t>
            </a:fld>
            <a:endParaRPr lang="zh-CN" altLang="en-US" sz="1865">
              <a:cs typeface="Arial" panose="020B0604020202020204" pitchFamily="34" charset="0"/>
            </a:endParaRPr>
          </a:p>
        </p:txBody>
      </p:sp>
    </p:spTree>
    <p:extLst>
      <p:ext uri="{BB962C8B-B14F-4D97-AF65-F5344CB8AC3E}">
        <p14:creationId xmlns:p14="http://schemas.microsoft.com/office/powerpoint/2010/main" val="998246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7333" y="609601"/>
            <a:ext cx="8595784" cy="1320800"/>
          </a:xfrm>
          <a:prstGeom prst="rect">
            <a:avLst/>
          </a:prstGeom>
        </p:spPr>
        <p:txBody>
          <a:bodyPr>
            <a:normAutofit/>
          </a:bodyPr>
          <a:lstStyle>
            <a:lvl1pPr>
              <a:defRPr sz="2698"/>
            </a:lvl1pPr>
          </a:lstStyle>
          <a:p>
            <a:r>
              <a:rPr lang="en-US"/>
              <a:t>Click to edit Master title style</a:t>
            </a:r>
            <a:endParaRPr lang="en-US" dirty="0"/>
          </a:p>
        </p:txBody>
      </p:sp>
      <p:sp>
        <p:nvSpPr>
          <p:cNvPr id="3" name="Content Placeholder 2"/>
          <p:cNvSpPr>
            <a:spLocks noGrp="1"/>
          </p:cNvSpPr>
          <p:nvPr>
            <p:ph idx="1"/>
          </p:nvPr>
        </p:nvSpPr>
        <p:spPr>
          <a:xfrm>
            <a:off x="677333" y="2160589"/>
            <a:ext cx="8595784" cy="388143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205135" y="6042035"/>
            <a:ext cx="912284" cy="365125"/>
          </a:xfrm>
          <a:prstGeom prst="rect">
            <a:avLst/>
          </a:prstGeom>
        </p:spPr>
        <p:txBody>
          <a:bodyPr/>
          <a:lstStyle>
            <a:lvl1pPr eaLnBrk="0" fontAlgn="base" hangingPunct="0">
              <a:spcBef>
                <a:spcPct val="50000"/>
              </a:spcBef>
              <a:spcAft>
                <a:spcPct val="0"/>
              </a:spcAft>
              <a:defRPr>
                <a:latin typeface="Times New Roman" panose="02020603050405020304" pitchFamily="18" charset="0"/>
              </a:defRPr>
            </a:lvl1pPr>
          </a:lstStyle>
          <a:p>
            <a:pPr defTabSz="1218072">
              <a:defRPr/>
            </a:pPr>
            <a:endParaRPr lang="en-US" altLang="en-US">
              <a:solidFill>
                <a:srgbClr val="5F5F5F"/>
              </a:solidFill>
              <a:cs typeface="Arial" panose="020B0604020202020204" pitchFamily="34" charset="0"/>
            </a:endParaRPr>
          </a:p>
        </p:txBody>
      </p:sp>
      <p:sp>
        <p:nvSpPr>
          <p:cNvPr id="5" name="Footer Placeholder 4"/>
          <p:cNvSpPr>
            <a:spLocks noGrp="1"/>
          </p:cNvSpPr>
          <p:nvPr>
            <p:ph type="ftr" sz="quarter" idx="11"/>
          </p:nvPr>
        </p:nvSpPr>
        <p:spPr>
          <a:xfrm>
            <a:off x="677335" y="6042035"/>
            <a:ext cx="6297084" cy="365125"/>
          </a:xfrm>
          <a:prstGeom prst="rect">
            <a:avLst/>
          </a:prstGeom>
        </p:spPr>
        <p:txBody>
          <a:bodyPr/>
          <a:lstStyle>
            <a:lvl1pPr eaLnBrk="0" fontAlgn="base" hangingPunct="0">
              <a:spcBef>
                <a:spcPct val="50000"/>
              </a:spcBef>
              <a:spcAft>
                <a:spcPct val="0"/>
              </a:spcAft>
              <a:defRPr>
                <a:latin typeface="Times New Roman" panose="02020603050405020304" pitchFamily="18" charset="0"/>
              </a:defRPr>
            </a:lvl1pPr>
          </a:lstStyle>
          <a:p>
            <a:pPr defTabSz="1218072">
              <a:defRPr/>
            </a:pPr>
            <a:endParaRPr lang="en-US" altLang="en-US">
              <a:solidFill>
                <a:srgbClr val="5F5F5F"/>
              </a:solidFill>
              <a:cs typeface="Arial" panose="020B0604020202020204" pitchFamily="34" charset="0"/>
            </a:endParaRPr>
          </a:p>
        </p:txBody>
      </p:sp>
      <p:sp>
        <p:nvSpPr>
          <p:cNvPr id="6" name="Slide Number Placeholder 5"/>
          <p:cNvSpPr>
            <a:spLocks noGrp="1"/>
          </p:cNvSpPr>
          <p:nvPr>
            <p:ph type="sldNum" sz="quarter" idx="12"/>
          </p:nvPr>
        </p:nvSpPr>
        <p:spPr>
          <a:xfrm>
            <a:off x="8591559" y="6042035"/>
            <a:ext cx="681567" cy="365125"/>
          </a:xfrm>
          <a:prstGeom prst="rect">
            <a:avLst/>
          </a:prstGeom>
        </p:spPr>
        <p:txBody>
          <a:bodyPr/>
          <a:lstStyle>
            <a:lvl1pPr eaLnBrk="0" fontAlgn="base" hangingPunct="0">
              <a:spcBef>
                <a:spcPct val="50000"/>
              </a:spcBef>
              <a:spcAft>
                <a:spcPct val="0"/>
              </a:spcAft>
              <a:defRPr>
                <a:latin typeface="Times New Roman" panose="02020603050405020304" pitchFamily="18" charset="0"/>
              </a:defRPr>
            </a:lvl1pPr>
          </a:lstStyle>
          <a:p>
            <a:pPr defTabSz="1218072">
              <a:defRPr/>
            </a:pPr>
            <a:fld id="{831F250A-4CE7-44D4-85B4-49BD9AF6BFD0}" type="slidenum">
              <a:rPr lang="en-US" altLang="en-US" smtClean="0">
                <a:solidFill>
                  <a:srgbClr val="5F5F5F"/>
                </a:solidFill>
                <a:cs typeface="Arial" panose="020B0604020202020204" pitchFamily="34" charset="0"/>
              </a:rPr>
              <a:pPr defTabSz="1218072">
                <a:defRPr/>
              </a:pPr>
              <a:t>‹#›</a:t>
            </a:fld>
            <a:endParaRPr lang="en-US" altLang="en-US">
              <a:solidFill>
                <a:srgbClr val="5F5F5F"/>
              </a:solidFill>
              <a:cs typeface="Arial" panose="020B0604020202020204" pitchFamily="34" charset="0"/>
            </a:endParaRPr>
          </a:p>
        </p:txBody>
      </p:sp>
    </p:spTree>
    <p:extLst>
      <p:ext uri="{BB962C8B-B14F-4D97-AF65-F5344CB8AC3E}">
        <p14:creationId xmlns:p14="http://schemas.microsoft.com/office/powerpoint/2010/main" val="4010833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9138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70" y="6042035"/>
            <a:ext cx="911225"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DD22C65B-FAC9-421A-9391-569306C0644A}" type="datetimeFigureOut">
              <a:rPr lang="zh-CN" altLang="en-US" smtClean="0">
                <a:cs typeface="Arial" panose="020B0604020202020204" pitchFamily="34" charset="0"/>
              </a:rPr>
              <a:pPr defTabSz="1218072">
                <a:defRPr/>
              </a:pPr>
              <a:t>2024/2/29</a:t>
            </a:fld>
            <a:endParaRPr lang="zh-CN" altLang="en-US">
              <a:cs typeface="Arial" panose="020B0604020202020204" pitchFamily="34" charset="0"/>
            </a:endParaRPr>
          </a:p>
        </p:txBody>
      </p:sp>
      <p:sp>
        <p:nvSpPr>
          <p:cNvPr id="3" name="页脚占位符 3"/>
          <p:cNvSpPr>
            <a:spLocks noGrp="1"/>
          </p:cNvSpPr>
          <p:nvPr>
            <p:ph type="ftr" sz="quarter" idx="11"/>
          </p:nvPr>
        </p:nvSpPr>
        <p:spPr>
          <a:xfrm>
            <a:off x="677863" y="6042035"/>
            <a:ext cx="62976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endParaRPr lang="zh-CN" altLang="en-US">
              <a:cs typeface="Arial" panose="020B0604020202020204" pitchFamily="34" charset="0"/>
            </a:endParaRPr>
          </a:p>
        </p:txBody>
      </p:sp>
      <p:sp>
        <p:nvSpPr>
          <p:cNvPr id="4" name="灯片编号占位符 4"/>
          <p:cNvSpPr>
            <a:spLocks noGrp="1"/>
          </p:cNvSpPr>
          <p:nvPr>
            <p:ph type="sldNum" sz="quarter" idx="12"/>
          </p:nvPr>
        </p:nvSpPr>
        <p:spPr>
          <a:xfrm>
            <a:off x="8589963" y="6042035"/>
            <a:ext cx="6842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BEBC0E72-BF06-4A19-B2CD-574FB1E7DA1E}" type="slidenum">
              <a:rPr lang="zh-CN" altLang="en-US" smtClean="0">
                <a:cs typeface="Arial" panose="020B0604020202020204" pitchFamily="34" charset="0"/>
              </a:rPr>
              <a:pPr defTabSz="1218072">
                <a:defRPr/>
              </a:pPr>
              <a:t>‹#›</a:t>
            </a:fld>
            <a:endParaRPr lang="zh-CN" altLang="en-US">
              <a:cs typeface="Arial" panose="020B0604020202020204" pitchFamily="34" charset="0"/>
            </a:endParaRPr>
          </a:p>
        </p:txBody>
      </p:sp>
    </p:spTree>
    <p:extLst>
      <p:ext uri="{BB962C8B-B14F-4D97-AF65-F5344CB8AC3E}">
        <p14:creationId xmlns:p14="http://schemas.microsoft.com/office/powerpoint/2010/main" val="40865420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70" y="6042035"/>
            <a:ext cx="911225"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60329089-014F-40B7-AF9F-C11F97BF94C2}" type="datetimeFigureOut">
              <a:rPr lang="zh-CN" altLang="en-US" smtClean="0">
                <a:cs typeface="Arial" panose="020B0604020202020204" pitchFamily="34" charset="0"/>
              </a:rPr>
              <a:pPr defTabSz="1218072">
                <a:defRPr/>
              </a:pPr>
              <a:t>2024/2/29</a:t>
            </a:fld>
            <a:endParaRPr lang="zh-CN" altLang="en-US">
              <a:cs typeface="Arial" panose="020B0604020202020204" pitchFamily="34" charset="0"/>
            </a:endParaRPr>
          </a:p>
        </p:txBody>
      </p:sp>
      <p:sp>
        <p:nvSpPr>
          <p:cNvPr id="3" name="页脚占位符 3"/>
          <p:cNvSpPr>
            <a:spLocks noGrp="1"/>
          </p:cNvSpPr>
          <p:nvPr>
            <p:ph type="ftr" sz="quarter" idx="11"/>
          </p:nvPr>
        </p:nvSpPr>
        <p:spPr>
          <a:xfrm>
            <a:off x="677863" y="6042035"/>
            <a:ext cx="62976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endParaRPr lang="zh-CN" altLang="en-US">
              <a:cs typeface="Arial" panose="020B0604020202020204" pitchFamily="34" charset="0"/>
            </a:endParaRPr>
          </a:p>
        </p:txBody>
      </p:sp>
      <p:sp>
        <p:nvSpPr>
          <p:cNvPr id="4" name="灯片编号占位符 4"/>
          <p:cNvSpPr>
            <a:spLocks noGrp="1"/>
          </p:cNvSpPr>
          <p:nvPr>
            <p:ph type="sldNum" sz="quarter" idx="12"/>
          </p:nvPr>
        </p:nvSpPr>
        <p:spPr>
          <a:xfrm>
            <a:off x="8589963" y="6042035"/>
            <a:ext cx="6842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C06FD32C-10E6-4306-A8A9-F7761EEB30E2}" type="slidenum">
              <a:rPr lang="zh-CN" altLang="en-US" smtClean="0">
                <a:cs typeface="Arial" panose="020B0604020202020204" pitchFamily="34" charset="0"/>
              </a:rPr>
              <a:pPr defTabSz="1218072">
                <a:defRPr/>
              </a:pPr>
              <a:t>‹#›</a:t>
            </a:fld>
            <a:endParaRPr lang="zh-CN" altLang="en-US">
              <a:cs typeface="Arial" panose="020B0604020202020204" pitchFamily="34" charset="0"/>
            </a:endParaRPr>
          </a:p>
        </p:txBody>
      </p:sp>
    </p:spTree>
    <p:extLst>
      <p:ext uri="{BB962C8B-B14F-4D97-AF65-F5344CB8AC3E}">
        <p14:creationId xmlns:p14="http://schemas.microsoft.com/office/powerpoint/2010/main" val="30114657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4950" y="1"/>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55085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4951"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18403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4738" y="-455613"/>
            <a:ext cx="14293851" cy="774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7009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133" y="6041371"/>
            <a:ext cx="911939" cy="365125"/>
          </a:xfrm>
          <a:prstGeom prst="rect">
            <a:avLst/>
          </a:prstGeom>
        </p:spPr>
        <p:txBody>
          <a:bodyPr/>
          <a:lstStyle>
            <a:lvl1pPr>
              <a:defRPr smtClean="0">
                <a:solidFill>
                  <a:prstClr val="black">
                    <a:tint val="75000"/>
                  </a:prstClr>
                </a:solidFill>
              </a:defRPr>
            </a:lvl1pPr>
          </a:lstStyle>
          <a:p>
            <a:pPr defTabSz="456777">
              <a:defRPr/>
            </a:pPr>
            <a:fld id="{39ADED8E-4E0B-498D-B715-B157A890E4DE}" type="datetimeFigureOut">
              <a:rPr lang="zh-CN" altLang="en-US" smtClean="0">
                <a:cs typeface="Arial" panose="020B0604020202020204" pitchFamily="34" charset="0"/>
              </a:rPr>
              <a:pPr defTabSz="456777">
                <a:defRPr/>
              </a:pPr>
              <a:t>2024/2/29</a:t>
            </a:fld>
            <a:endParaRPr lang="zh-CN" altLang="en-US">
              <a:cs typeface="Arial" panose="020B0604020202020204" pitchFamily="34" charset="0"/>
            </a:endParaRPr>
          </a:p>
        </p:txBody>
      </p:sp>
      <p:sp>
        <p:nvSpPr>
          <p:cNvPr id="3" name="页脚占位符 3"/>
          <p:cNvSpPr>
            <a:spLocks noGrp="1"/>
          </p:cNvSpPr>
          <p:nvPr>
            <p:ph type="ftr" sz="quarter" idx="11"/>
          </p:nvPr>
        </p:nvSpPr>
        <p:spPr>
          <a:xfrm>
            <a:off x="677335" y="6041371"/>
            <a:ext cx="6297612" cy="365125"/>
          </a:xfrm>
          <a:prstGeom prst="rect">
            <a:avLst/>
          </a:prstGeom>
        </p:spPr>
        <p:txBody>
          <a:bodyPr/>
          <a:lstStyle>
            <a:lvl1pPr>
              <a:defRPr>
                <a:solidFill>
                  <a:prstClr val="black">
                    <a:tint val="75000"/>
                  </a:prstClr>
                </a:solidFill>
              </a:defRPr>
            </a:lvl1pPr>
          </a:lstStyle>
          <a:p>
            <a:pPr defTabSz="456777">
              <a:defRPr/>
            </a:pPr>
            <a:endParaRPr lang="zh-CN" altLang="en-US">
              <a:cs typeface="Arial" panose="020B0604020202020204" pitchFamily="34" charset="0"/>
            </a:endParaRPr>
          </a:p>
        </p:txBody>
      </p:sp>
      <p:sp>
        <p:nvSpPr>
          <p:cNvPr id="4" name="灯片编号占位符 4"/>
          <p:cNvSpPr>
            <a:spLocks noGrp="1"/>
          </p:cNvSpPr>
          <p:nvPr>
            <p:ph type="sldNum" sz="quarter" idx="12"/>
          </p:nvPr>
        </p:nvSpPr>
        <p:spPr>
          <a:xfrm>
            <a:off x="8590665" y="6041371"/>
            <a:ext cx="683339" cy="365125"/>
          </a:xfrm>
          <a:prstGeom prst="rect">
            <a:avLst/>
          </a:prstGeom>
        </p:spPr>
        <p:txBody>
          <a:bodyPr/>
          <a:lstStyle>
            <a:lvl1pPr>
              <a:defRPr>
                <a:solidFill>
                  <a:prstClr val="black">
                    <a:tint val="75000"/>
                  </a:prstClr>
                </a:solidFill>
              </a:defRPr>
            </a:lvl1pPr>
          </a:lstStyle>
          <a:p>
            <a:pPr defTabSz="456777">
              <a:defRPr/>
            </a:pPr>
            <a:fld id="{18634F15-13D2-4C0D-99FD-67E8D2F909DD}" type="slidenum">
              <a:rPr lang="zh-CN" altLang="en-US" smtClean="0">
                <a:cs typeface="Arial" panose="020B0604020202020204" pitchFamily="34" charset="0"/>
              </a:rPr>
              <a:pPr defTabSz="456777">
                <a:defRPr/>
              </a:pPr>
              <a:t>‹#›</a:t>
            </a:fld>
            <a:endParaRPr lang="zh-CN" altLang="en-US">
              <a:cs typeface="Arial" panose="020B0604020202020204" pitchFamily="34" charset="0"/>
            </a:endParaRPr>
          </a:p>
        </p:txBody>
      </p:sp>
    </p:spTree>
    <p:extLst>
      <p:ext uri="{BB962C8B-B14F-4D97-AF65-F5344CB8AC3E}">
        <p14:creationId xmlns:p14="http://schemas.microsoft.com/office/powerpoint/2010/main" val="19801323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9" y="1886743"/>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7118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smtClean="0">
                <a:solidFill>
                  <a:prstClr val="black">
                    <a:tint val="75000"/>
                  </a:prstClr>
                </a:solidFill>
              </a:defRPr>
            </a:lvl1pPr>
          </a:lstStyle>
          <a:p>
            <a:pPr defTabSz="1218072">
              <a:defRPr/>
            </a:pPr>
            <a:fld id="{39ADED8E-4E0B-498D-B715-B157A890E4DE}" type="datetimeFigureOut">
              <a:rPr lang="zh-CN" altLang="en-US" smtClean="0">
                <a:cs typeface="Arial" panose="020B0604020202020204" pitchFamily="34" charset="0"/>
              </a:rPr>
              <a:pPr defTabSz="1218072">
                <a:defRPr/>
              </a:pPr>
              <a:t>2024/2/29</a:t>
            </a:fld>
            <a:endParaRPr lang="zh-CN" altLang="en-US">
              <a:cs typeface="Arial" panose="020B0604020202020204" pitchFamily="34" charset="0"/>
            </a:endParaRPr>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1218072">
              <a:defRPr/>
            </a:pPr>
            <a:endParaRPr lang="zh-CN" altLang="en-US">
              <a:cs typeface="Arial" panose="020B0604020202020204" pitchFamily="34" charset="0"/>
            </a:endParaRPr>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1218072">
              <a:defRPr/>
            </a:pPr>
            <a:fld id="{18634F15-13D2-4C0D-99FD-67E8D2F909DD}" type="slidenum">
              <a:rPr lang="zh-CN" altLang="en-US" smtClean="0">
                <a:cs typeface="Arial" panose="020B0604020202020204" pitchFamily="34" charset="0"/>
              </a:rPr>
              <a:pPr defTabSz="1218072">
                <a:defRPr/>
              </a:pPr>
              <a:t>‹#›</a:t>
            </a:fld>
            <a:endParaRPr lang="zh-CN" altLang="en-US">
              <a:cs typeface="Arial" panose="020B0604020202020204" pitchFamily="34" charset="0"/>
            </a:endParaRPr>
          </a:p>
        </p:txBody>
      </p:sp>
    </p:spTree>
    <p:extLst>
      <p:ext uri="{BB962C8B-B14F-4D97-AF65-F5344CB8AC3E}">
        <p14:creationId xmlns:p14="http://schemas.microsoft.com/office/powerpoint/2010/main" val="6014919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8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60"/>
            <a:ext cx="2743200" cy="365125"/>
          </a:xfrm>
          <a:prstGeom prst="rect">
            <a:avLst/>
          </a:prstGeom>
        </p:spPr>
        <p:txBody>
          <a:bodyPr/>
          <a:lstStyle/>
          <a:p>
            <a:pPr defTabSz="1218072"/>
            <a:fld id="{32BF82D2-7A68-459D-A996-9BDDA2518FA4}" type="datetimeFigureOut">
              <a:rPr lang="zh-CN" altLang="en-US" smtClean="0">
                <a:solidFill>
                  <a:prstClr val="black">
                    <a:tint val="75000"/>
                  </a:prstClr>
                </a:solidFill>
                <a:cs typeface="Arial" panose="020B0604020202020204" pitchFamily="34" charset="0"/>
              </a:rPr>
              <a:pPr defTabSz="1218072"/>
              <a:t>2024/2/29</a:t>
            </a:fld>
            <a:endParaRPr lang="zh-CN" altLang="en-US">
              <a:solidFill>
                <a:prstClr val="black">
                  <a:tint val="75000"/>
                </a:prstClr>
              </a:solidFill>
              <a:cs typeface="Arial" panose="020B0604020202020204" pitchFamily="34" charset="0"/>
            </a:endParaRPr>
          </a:p>
        </p:txBody>
      </p:sp>
      <p:sp>
        <p:nvSpPr>
          <p:cNvPr id="4" name="页脚占位符 3"/>
          <p:cNvSpPr>
            <a:spLocks noGrp="1"/>
          </p:cNvSpPr>
          <p:nvPr>
            <p:ph type="ftr" sz="quarter" idx="11"/>
          </p:nvPr>
        </p:nvSpPr>
        <p:spPr>
          <a:xfrm>
            <a:off x="4038600" y="6356360"/>
            <a:ext cx="4114800" cy="365125"/>
          </a:xfrm>
          <a:prstGeom prst="rect">
            <a:avLst/>
          </a:prstGeom>
        </p:spPr>
        <p:txBody>
          <a:bodyPr/>
          <a:lstStyle/>
          <a:p>
            <a:pPr defTabSz="1218072"/>
            <a:endParaRPr lang="zh-CN" altLang="en-US">
              <a:solidFill>
                <a:prstClr val="black">
                  <a:tint val="75000"/>
                </a:prstClr>
              </a:solidFill>
              <a:cs typeface="Arial" panose="020B0604020202020204" pitchFamily="34" charset="0"/>
            </a:endParaRPr>
          </a:p>
        </p:txBody>
      </p:sp>
      <p:sp>
        <p:nvSpPr>
          <p:cNvPr id="5" name="灯片编号占位符 4"/>
          <p:cNvSpPr>
            <a:spLocks noGrp="1"/>
          </p:cNvSpPr>
          <p:nvPr>
            <p:ph type="sldNum" sz="quarter" idx="12"/>
          </p:nvPr>
        </p:nvSpPr>
        <p:spPr>
          <a:xfrm>
            <a:off x="8610600" y="6356360"/>
            <a:ext cx="2743200" cy="365125"/>
          </a:xfrm>
          <a:prstGeom prst="rect">
            <a:avLst/>
          </a:prstGeom>
        </p:spPr>
        <p:txBody>
          <a:bodyPr/>
          <a:lstStyle/>
          <a:p>
            <a:pPr defTabSz="1218072"/>
            <a:fld id="{3E01EE5D-26FB-46D5-A381-ECFB35BF1D34}" type="slidenum">
              <a:rPr lang="zh-CN" altLang="en-US" smtClean="0">
                <a:solidFill>
                  <a:prstClr val="black">
                    <a:tint val="75000"/>
                  </a:prstClr>
                </a:solidFill>
                <a:cs typeface="Arial" panose="020B0604020202020204" pitchFamily="34" charset="0"/>
              </a:rPr>
              <a:pPr defTabSz="1218072"/>
              <a:t>‹#›</a:t>
            </a:fld>
            <a:endParaRPr lang="zh-CN" altLang="en-US">
              <a:solidFill>
                <a:prstClr val="black">
                  <a:tint val="75000"/>
                </a:prstClr>
              </a:solidFill>
              <a:cs typeface="Arial" panose="020B0604020202020204" pitchFamily="34" charset="0"/>
            </a:endParaRPr>
          </a:p>
        </p:txBody>
      </p:sp>
    </p:spTree>
    <p:extLst>
      <p:ext uri="{BB962C8B-B14F-4D97-AF65-F5344CB8AC3E}">
        <p14:creationId xmlns:p14="http://schemas.microsoft.com/office/powerpoint/2010/main" val="13869329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cs typeface="+mn-cs"/>
              </a:defRPr>
            </a:lvl1pPr>
          </a:lstStyle>
          <a:p>
            <a:pPr defTabSz="1218072">
              <a:defRPr/>
            </a:pPr>
            <a:fld id="{0C6303A0-9065-42AF-906A-DE1E800FE257}"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cs typeface="+mn-cs"/>
              </a:defRPr>
            </a:lvl1pPr>
          </a:lstStyle>
          <a:p>
            <a:pPr defTabSz="1218072">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cs typeface="+mn-cs"/>
              </a:defRPr>
            </a:lvl1pPr>
          </a:lstStyle>
          <a:p>
            <a:pPr defTabSz="1218072">
              <a:defRPr/>
            </a:pPr>
            <a:fld id="{2AD3D7CA-7BD8-4738-B6AB-718737AA462A}" type="slidenum">
              <a:rPr lang="zh-CN" altLang="en-US" smtClean="0"/>
              <a:pPr defTabSz="1218072">
                <a:defRPr/>
              </a:pPr>
              <a:t>‹#›</a:t>
            </a:fld>
            <a:endParaRPr lang="zh-CN" altLang="en-US"/>
          </a:p>
        </p:txBody>
      </p:sp>
    </p:spTree>
    <p:extLst>
      <p:ext uri="{BB962C8B-B14F-4D97-AF65-F5344CB8AC3E}">
        <p14:creationId xmlns:p14="http://schemas.microsoft.com/office/powerpoint/2010/main" val="916270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8902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cs typeface="Arial" panose="020B0604020202020204" pitchFamily="34" charset="0"/>
              </a:defRPr>
            </a:lvl1pPr>
          </a:lstStyle>
          <a:p>
            <a:pPr defTabSz="1218072">
              <a:defRPr/>
            </a:pPr>
            <a:fld id="{3ACFC516-0EBD-4852-9DFD-FFC809B16810}"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cs typeface="Arial" panose="020B0604020202020204" pitchFamily="34" charset="0"/>
              </a:defRPr>
            </a:lvl1pPr>
          </a:lstStyle>
          <a:p>
            <a:pPr defTabSz="1218072">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cs typeface="Arial" panose="020B0604020202020204" pitchFamily="34" charset="0"/>
              </a:defRPr>
            </a:lvl1pPr>
          </a:lstStyle>
          <a:p>
            <a:pPr defTabSz="1218072">
              <a:defRPr/>
            </a:pPr>
            <a:fld id="{855DB59F-0B7A-4009-ADD8-CBB6E0E22669}" type="slidenum">
              <a:rPr lang="zh-CN" altLang="en-US" smtClean="0"/>
              <a:pPr defTabSz="1218072">
                <a:defRPr/>
              </a:pPr>
              <a:t>‹#›</a:t>
            </a:fld>
            <a:endParaRPr lang="zh-CN" altLang="en-US"/>
          </a:p>
        </p:txBody>
      </p:sp>
    </p:spTree>
    <p:extLst>
      <p:ext uri="{BB962C8B-B14F-4D97-AF65-F5344CB8AC3E}">
        <p14:creationId xmlns:p14="http://schemas.microsoft.com/office/powerpoint/2010/main" val="40814209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defRPr>
            </a:lvl1pPr>
          </a:lstStyle>
          <a:p>
            <a:pPr defTabSz="1218072">
              <a:defRPr/>
            </a:pPr>
            <a:fld id="{233108B3-3C5F-434E-B7C6-124BB30C5988}" type="datetimeFigureOut">
              <a:rPr lang="zh-CN" altLang="en-US" smtClean="0">
                <a:cs typeface="Arial" panose="020B0604020202020204" pitchFamily="34" charset="0"/>
              </a:rPr>
              <a:pPr defTabSz="1218072">
                <a:defRPr/>
              </a:pPr>
              <a:t>2024/2/29</a:t>
            </a:fld>
            <a:endParaRPr lang="zh-CN" altLang="en-US">
              <a:cs typeface="Arial" panose="020B0604020202020204" pitchFamily="34" charset="0"/>
            </a:endParaRPr>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1218072">
              <a:defRPr/>
            </a:pPr>
            <a:endParaRPr lang="zh-CN" altLang="en-US">
              <a:cs typeface="Arial" panose="020B0604020202020204" pitchFamily="34" charset="0"/>
            </a:endParaRPr>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1218072">
              <a:defRPr/>
            </a:pPr>
            <a:fld id="{0FCC38CE-CFED-41E2-93E2-A213294AFB8B}" type="slidenum">
              <a:rPr lang="zh-CN" altLang="en-US" smtClean="0">
                <a:cs typeface="Arial" panose="020B0604020202020204" pitchFamily="34" charset="0"/>
              </a:rPr>
              <a:pPr defTabSz="1218072">
                <a:defRPr/>
              </a:pPr>
              <a:t>‹#›</a:t>
            </a:fld>
            <a:endParaRPr lang="zh-CN" altLang="en-US">
              <a:cs typeface="Arial" panose="020B0604020202020204" pitchFamily="34" charset="0"/>
            </a:endParaRPr>
          </a:p>
        </p:txBody>
      </p:sp>
    </p:spTree>
    <p:extLst>
      <p:ext uri="{BB962C8B-B14F-4D97-AF65-F5344CB8AC3E}">
        <p14:creationId xmlns:p14="http://schemas.microsoft.com/office/powerpoint/2010/main" val="29965449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4"/>
          </a:xfrm>
          <a:prstGeom prst="rect">
            <a:avLst/>
          </a:prstGeom>
        </p:spPr>
        <p:txBody>
          <a:bodyPr/>
          <a:lstStyle>
            <a:lvl1pPr>
              <a:defRPr sz="2797"/>
            </a:lvl1pPr>
            <a:lvl2pPr>
              <a:defRPr sz="2398"/>
            </a:lvl2pPr>
            <a:lvl3pPr>
              <a:defRPr sz="1998"/>
            </a:lvl3pPr>
            <a:lvl4pPr>
              <a:defRPr sz="1798"/>
            </a:lvl4pPr>
            <a:lvl5pPr>
              <a:defRPr sz="1798"/>
            </a:lvl5pPr>
            <a:lvl6pPr>
              <a:defRPr sz="1798"/>
            </a:lvl6pPr>
            <a:lvl7pPr>
              <a:defRPr sz="1798"/>
            </a:lvl7pPr>
            <a:lvl8pPr>
              <a:defRPr sz="1798"/>
            </a:lvl8pPr>
            <a:lvl9pPr>
              <a:defRPr sz="17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4"/>
          </a:xfrm>
          <a:prstGeom prst="rect">
            <a:avLst/>
          </a:prstGeom>
        </p:spPr>
        <p:txBody>
          <a:bodyPr/>
          <a:lstStyle>
            <a:lvl1pPr>
              <a:defRPr sz="2797"/>
            </a:lvl1pPr>
            <a:lvl2pPr>
              <a:defRPr sz="2398"/>
            </a:lvl2pPr>
            <a:lvl3pPr>
              <a:defRPr sz="1998"/>
            </a:lvl3pPr>
            <a:lvl4pPr>
              <a:defRPr sz="1798"/>
            </a:lvl4pPr>
            <a:lvl5pPr>
              <a:defRPr sz="1798"/>
            </a:lvl5pPr>
            <a:lvl6pPr>
              <a:defRPr sz="1798"/>
            </a:lvl6pPr>
            <a:lvl7pPr>
              <a:defRPr sz="1798"/>
            </a:lvl7pPr>
            <a:lvl8pPr>
              <a:defRPr sz="1798"/>
            </a:lvl8pPr>
            <a:lvl9pPr>
              <a:defRPr sz="17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245225"/>
            <a:ext cx="2844800" cy="476250"/>
          </a:xfrm>
          <a:prstGeom prst="rect">
            <a:avLst/>
          </a:prstGeom>
        </p:spPr>
        <p:txBody>
          <a:bodyPr/>
          <a:lstStyle>
            <a:lvl1pPr>
              <a:defRPr/>
            </a:lvl1pPr>
          </a:lstStyle>
          <a:p>
            <a:pPr defTabSz="1218072" eaLnBrk="0" fontAlgn="base" hangingPunct="0">
              <a:spcBef>
                <a:spcPct val="0"/>
              </a:spcBef>
              <a:spcAft>
                <a:spcPct val="0"/>
              </a:spcAft>
            </a:pPr>
            <a:endParaRPr lang="en-US">
              <a:solidFill>
                <a:srgbClr val="000000"/>
              </a:solidFill>
              <a:latin typeface="Arial" panose="020B0604020202020204" pitchFamily="34" charset="0"/>
              <a:cs typeface="Arial" panose="020B0604020202020204" pitchFamily="34" charset="0"/>
            </a:endParaRPr>
          </a:p>
        </p:txBody>
      </p:sp>
      <p:sp>
        <p:nvSpPr>
          <p:cNvPr id="6" name="Footer Placeholder 5"/>
          <p:cNvSpPr>
            <a:spLocks noGrp="1"/>
          </p:cNvSpPr>
          <p:nvPr>
            <p:ph type="ftr" sz="quarter" idx="11"/>
          </p:nvPr>
        </p:nvSpPr>
        <p:spPr>
          <a:xfrm>
            <a:off x="4165600" y="6245225"/>
            <a:ext cx="3860800" cy="476250"/>
          </a:xfrm>
          <a:prstGeom prst="rect">
            <a:avLst/>
          </a:prstGeom>
        </p:spPr>
        <p:txBody>
          <a:bodyPr/>
          <a:lstStyle>
            <a:lvl1pPr>
              <a:defRPr/>
            </a:lvl1pPr>
          </a:lstStyle>
          <a:p>
            <a:pPr defTabSz="1218072" eaLnBrk="0" fontAlgn="base" hangingPunct="0">
              <a:spcBef>
                <a:spcPct val="0"/>
              </a:spcBef>
              <a:spcAft>
                <a:spcPct val="0"/>
              </a:spcAft>
            </a:pPr>
            <a:endParaRPr lang="en-US">
              <a:solidFill>
                <a:srgbClr val="000000"/>
              </a:solidFill>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a:xfrm>
            <a:off x="8737600" y="6245225"/>
            <a:ext cx="2844800" cy="476250"/>
          </a:xfrm>
          <a:prstGeom prst="rect">
            <a:avLst/>
          </a:prstGeom>
        </p:spPr>
        <p:txBody>
          <a:bodyPr/>
          <a:lstStyle>
            <a:lvl1pPr>
              <a:defRPr/>
            </a:lvl1pPr>
          </a:lstStyle>
          <a:p>
            <a:pPr defTabSz="1218072" eaLnBrk="0" fontAlgn="base" hangingPunct="0">
              <a:spcBef>
                <a:spcPct val="0"/>
              </a:spcBef>
              <a:spcAft>
                <a:spcPct val="0"/>
              </a:spcAft>
            </a:pPr>
            <a:fld id="{49336997-C3F8-49F0-B3DC-C239357ADAE0}" type="slidenum">
              <a:rPr lang="en-US" smtClean="0">
                <a:solidFill>
                  <a:srgbClr val="000000"/>
                </a:solidFill>
                <a:latin typeface="Arial" panose="020B0604020202020204" pitchFamily="34" charset="0"/>
                <a:cs typeface="Arial" panose="020B0604020202020204" pitchFamily="34" charset="0"/>
              </a:rPr>
              <a:pPr defTabSz="1218072" eaLnBrk="0" fontAlgn="base" hangingPunct="0">
                <a:spcBef>
                  <a:spcPct val="0"/>
                </a:spcBef>
                <a:spcAft>
                  <a:spcPct val="0"/>
                </a:spcAft>
              </a:pPr>
              <a:t>‹#›</a:t>
            </a:fld>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98330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32DA043D-39A3-4437-8A68-D8ABB9645D5B}"/>
              </a:ext>
            </a:extLst>
          </p:cNvPr>
          <p:cNvSpPr>
            <a:spLocks noGrp="1"/>
          </p:cNvSpPr>
          <p:nvPr>
            <p:ph type="dt" sz="half" idx="10"/>
          </p:nvPr>
        </p:nvSpPr>
        <p:spPr>
          <a:xfrm>
            <a:off x="7205133" y="6041371"/>
            <a:ext cx="911939" cy="365125"/>
          </a:xfrm>
          <a:prstGeom prst="rect">
            <a:avLst/>
          </a:prstGeom>
        </p:spPr>
        <p:txBody>
          <a:bodyPr/>
          <a:lstStyle>
            <a:lvl1pPr>
              <a:defRPr/>
            </a:lvl1pPr>
          </a:lstStyle>
          <a:p>
            <a:pPr defTabSz="1218072" eaLnBrk="0" fontAlgn="base" hangingPunct="0">
              <a:spcBef>
                <a:spcPct val="0"/>
              </a:spcBef>
              <a:spcAft>
                <a:spcPct val="0"/>
              </a:spcAft>
              <a:defRPr/>
            </a:pPr>
            <a:fld id="{2BCC7A12-A6F8-4B29-B1F6-EFE54D85C9A3}" type="datetimeFigureOut">
              <a:rPr lang="zh-CN" altLang="en-US" smtClean="0">
                <a:solidFill>
                  <a:prstClr val="black">
                    <a:tint val="75000"/>
                  </a:prstClr>
                </a:solidFill>
                <a:latin typeface="Arial" panose="020B0604020202020204" pitchFamily="34" charset="0"/>
                <a:cs typeface="Arial" panose="020B0604020202020204" pitchFamily="34" charset="0"/>
              </a:rPr>
              <a:pPr defTabSz="1218072" eaLnBrk="0" fontAlgn="base" hangingPunct="0">
                <a:spcBef>
                  <a:spcPct val="0"/>
                </a:spcBef>
                <a:spcAft>
                  <a:spcPct val="0"/>
                </a:spcAft>
                <a:defRPr/>
              </a:pPr>
              <a:t>2024/2/29</a:t>
            </a:fld>
            <a:endParaRPr lang="zh-CN" altLang="en-US">
              <a:solidFill>
                <a:prstClr val="black">
                  <a:tint val="75000"/>
                </a:prstClr>
              </a:solidFill>
              <a:latin typeface="Arial" panose="020B0604020202020204" pitchFamily="34" charset="0"/>
              <a:cs typeface="Arial" panose="020B0604020202020204" pitchFamily="34" charset="0"/>
            </a:endParaRPr>
          </a:p>
        </p:txBody>
      </p:sp>
      <p:sp>
        <p:nvSpPr>
          <p:cNvPr id="3" name="页脚占位符 4">
            <a:extLst>
              <a:ext uri="{FF2B5EF4-FFF2-40B4-BE49-F238E27FC236}">
                <a16:creationId xmlns:a16="http://schemas.microsoft.com/office/drawing/2014/main" id="{6139AD28-9736-4858-A52B-9152D3F05EAC}"/>
              </a:ext>
            </a:extLst>
          </p:cNvPr>
          <p:cNvSpPr>
            <a:spLocks noGrp="1"/>
          </p:cNvSpPr>
          <p:nvPr>
            <p:ph type="ftr" sz="quarter" idx="11"/>
          </p:nvPr>
        </p:nvSpPr>
        <p:spPr>
          <a:xfrm>
            <a:off x="677335" y="6041371"/>
            <a:ext cx="6297612" cy="365125"/>
          </a:xfrm>
          <a:prstGeom prst="rect">
            <a:avLst/>
          </a:prstGeom>
        </p:spPr>
        <p:txBody>
          <a:bodyPr/>
          <a:lstStyle>
            <a:lvl1pPr>
              <a:defRPr/>
            </a:lvl1pPr>
          </a:lstStyle>
          <a:p>
            <a:pPr defTabSz="1218072" eaLnBrk="0" fontAlgn="base" hangingPunct="0">
              <a:spcBef>
                <a:spcPct val="0"/>
              </a:spcBef>
              <a:spcAft>
                <a:spcPct val="0"/>
              </a:spcAft>
              <a:defRPr/>
            </a:pPr>
            <a:endParaRPr lang="zh-CN" altLang="en-US">
              <a:solidFill>
                <a:prstClr val="black">
                  <a:tint val="75000"/>
                </a:prstClr>
              </a:solidFill>
              <a:latin typeface="Arial" panose="020B0604020202020204" pitchFamily="34" charset="0"/>
              <a:cs typeface="Arial" panose="020B0604020202020204" pitchFamily="34" charset="0"/>
            </a:endParaRPr>
          </a:p>
        </p:txBody>
      </p:sp>
      <p:sp>
        <p:nvSpPr>
          <p:cNvPr id="4" name="灯片编号占位符 5">
            <a:extLst>
              <a:ext uri="{FF2B5EF4-FFF2-40B4-BE49-F238E27FC236}">
                <a16:creationId xmlns:a16="http://schemas.microsoft.com/office/drawing/2014/main" id="{5D814785-11A4-4636-9CF4-C38FD20D9094}"/>
              </a:ext>
            </a:extLst>
          </p:cNvPr>
          <p:cNvSpPr>
            <a:spLocks noGrp="1"/>
          </p:cNvSpPr>
          <p:nvPr>
            <p:ph type="sldNum" sz="quarter" idx="12"/>
          </p:nvPr>
        </p:nvSpPr>
        <p:spPr>
          <a:xfrm>
            <a:off x="8590665" y="6041371"/>
            <a:ext cx="683339" cy="365125"/>
          </a:xfrm>
          <a:prstGeom prst="rect">
            <a:avLst/>
          </a:prstGeom>
        </p:spPr>
        <p:txBody>
          <a:bodyPr/>
          <a:lstStyle>
            <a:lvl1pPr>
              <a:defRPr/>
            </a:lvl1pPr>
          </a:lstStyle>
          <a:p>
            <a:pPr defTabSz="1218072" eaLnBrk="0" fontAlgn="base" hangingPunct="0">
              <a:spcBef>
                <a:spcPct val="0"/>
              </a:spcBef>
              <a:spcAft>
                <a:spcPct val="0"/>
              </a:spcAft>
              <a:defRPr/>
            </a:pPr>
            <a:fld id="{18CB745E-AF92-4B82-9391-130056807CE7}" type="slidenum">
              <a:rPr lang="zh-CN" altLang="en-US" smtClean="0">
                <a:solidFill>
                  <a:srgbClr val="5FCBEF"/>
                </a:solidFill>
                <a:latin typeface="Arial" panose="020B0604020202020204" pitchFamily="34" charset="0"/>
                <a:cs typeface="Arial" panose="020B0604020202020204" pitchFamily="34" charset="0"/>
              </a:rPr>
              <a:pPr defTabSz="1218072" eaLnBrk="0" fontAlgn="base" hangingPunct="0">
                <a:spcBef>
                  <a:spcPct val="0"/>
                </a:spcBef>
                <a:spcAft>
                  <a:spcPct val="0"/>
                </a:spcAft>
                <a:defRPr/>
              </a:pPr>
              <a:t>‹#›</a:t>
            </a:fld>
            <a:endParaRPr lang="zh-CN" altLang="en-US">
              <a:solidFill>
                <a:srgbClr val="5FCBE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0230982"/>
      </p:ext>
    </p:extLst>
  </p:cSld>
  <p:clrMapOvr>
    <a:masterClrMapping/>
  </p:clrMapOvr>
  <p:transition spd="slow" advTm="3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133" y="6041371"/>
            <a:ext cx="911939" cy="365125"/>
          </a:xfrm>
          <a:prstGeom prst="rect">
            <a:avLst/>
          </a:prstGeom>
        </p:spPr>
        <p:txBody>
          <a:bodyPr/>
          <a:lstStyle>
            <a:lvl1pPr>
              <a:defRPr smtClean="0">
                <a:solidFill>
                  <a:prstClr val="black">
                    <a:tint val="75000"/>
                  </a:prstClr>
                </a:solidFill>
              </a:defRPr>
            </a:lvl1pPr>
          </a:lstStyle>
          <a:p>
            <a:pPr defTabSz="1218072" eaLnBrk="0" fontAlgn="base" hangingPunct="0">
              <a:spcBef>
                <a:spcPct val="0"/>
              </a:spcBef>
              <a:spcAft>
                <a:spcPct val="0"/>
              </a:spcAft>
              <a:defRPr/>
            </a:pPr>
            <a:fld id="{39ADED8E-4E0B-498D-B715-B157A890E4DE}" type="datetimeFigureOut">
              <a:rPr lang="zh-CN" altLang="en-US" smtClean="0">
                <a:latin typeface="Arial" panose="020B0604020202020204" pitchFamily="34" charset="0"/>
                <a:cs typeface="Arial" panose="020B0604020202020204" pitchFamily="34" charset="0"/>
              </a:rPr>
              <a:pPr defTabSz="1218072" eaLnBrk="0" fontAlgn="base" hangingPunct="0">
                <a:spcBef>
                  <a:spcPct val="0"/>
                </a:spcBef>
                <a:spcAft>
                  <a:spcPct val="0"/>
                </a:spcAft>
                <a:defRPr/>
              </a:pPr>
              <a:t>2024/2/29</a:t>
            </a:fld>
            <a:endParaRPr lang="zh-CN" altLang="en-US">
              <a:latin typeface="Arial" panose="020B0604020202020204" pitchFamily="34" charset="0"/>
              <a:cs typeface="Arial" panose="020B0604020202020204" pitchFamily="34" charset="0"/>
            </a:endParaRPr>
          </a:p>
        </p:txBody>
      </p:sp>
      <p:sp>
        <p:nvSpPr>
          <p:cNvPr id="3" name="页脚占位符 3"/>
          <p:cNvSpPr>
            <a:spLocks noGrp="1"/>
          </p:cNvSpPr>
          <p:nvPr>
            <p:ph type="ftr" sz="quarter" idx="11"/>
          </p:nvPr>
        </p:nvSpPr>
        <p:spPr>
          <a:xfrm>
            <a:off x="677335" y="6041371"/>
            <a:ext cx="6297612" cy="365125"/>
          </a:xfrm>
          <a:prstGeom prst="rect">
            <a:avLst/>
          </a:prstGeom>
        </p:spPr>
        <p:txBody>
          <a:bodyPr/>
          <a:lstStyle>
            <a:lvl1pPr>
              <a:defRPr>
                <a:solidFill>
                  <a:prstClr val="black">
                    <a:tint val="75000"/>
                  </a:prstClr>
                </a:solidFill>
              </a:defRPr>
            </a:lvl1pPr>
          </a:lstStyle>
          <a:p>
            <a:pPr defTabSz="1218072" eaLnBrk="0" fontAlgn="base" hangingPunct="0">
              <a:spcBef>
                <a:spcPct val="0"/>
              </a:spcBef>
              <a:spcAft>
                <a:spcPct val="0"/>
              </a:spcAft>
              <a:defRPr/>
            </a:pPr>
            <a:endParaRPr lang="zh-CN" altLang="en-US">
              <a:latin typeface="Arial" panose="020B0604020202020204" pitchFamily="34" charset="0"/>
              <a:cs typeface="Arial" panose="020B0604020202020204" pitchFamily="34" charset="0"/>
            </a:endParaRPr>
          </a:p>
        </p:txBody>
      </p:sp>
      <p:sp>
        <p:nvSpPr>
          <p:cNvPr id="4" name="灯片编号占位符 4"/>
          <p:cNvSpPr>
            <a:spLocks noGrp="1"/>
          </p:cNvSpPr>
          <p:nvPr>
            <p:ph type="sldNum" sz="quarter" idx="12"/>
          </p:nvPr>
        </p:nvSpPr>
        <p:spPr>
          <a:xfrm>
            <a:off x="8590665" y="6041371"/>
            <a:ext cx="683339" cy="365125"/>
          </a:xfrm>
          <a:prstGeom prst="rect">
            <a:avLst/>
          </a:prstGeom>
        </p:spPr>
        <p:txBody>
          <a:bodyPr/>
          <a:lstStyle>
            <a:lvl1pPr>
              <a:defRPr>
                <a:solidFill>
                  <a:prstClr val="black">
                    <a:tint val="75000"/>
                  </a:prstClr>
                </a:solidFill>
              </a:defRPr>
            </a:lvl1pPr>
          </a:lstStyle>
          <a:p>
            <a:pPr defTabSz="1218072" eaLnBrk="0" fontAlgn="base" hangingPunct="0">
              <a:spcBef>
                <a:spcPct val="0"/>
              </a:spcBef>
              <a:spcAft>
                <a:spcPct val="0"/>
              </a:spcAft>
              <a:defRPr/>
            </a:pPr>
            <a:fld id="{18634F15-13D2-4C0D-99FD-67E8D2F909DD}" type="slidenum">
              <a:rPr lang="zh-CN" altLang="en-US" smtClean="0">
                <a:latin typeface="Arial" panose="020B0604020202020204" pitchFamily="34" charset="0"/>
                <a:cs typeface="Arial" panose="020B0604020202020204" pitchFamily="34" charset="0"/>
              </a:rPr>
              <a:pPr defTabSz="1218072" eaLnBrk="0" fontAlgn="base" hangingPunct="0">
                <a:spcBef>
                  <a:spcPct val="0"/>
                </a:spcBef>
                <a:spcAft>
                  <a:spcPct val="0"/>
                </a:spcAft>
                <a:defRPr/>
              </a:pPr>
              <a:t>‹#›</a:t>
            </a:fld>
            <a:endParaRPr lang="zh-CN"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2399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123041"/>
      </p:ext>
    </p:extLst>
  </p:cSld>
  <p:clrMapOvr>
    <a:masterClrMapping/>
  </p:clrMapOvr>
  <p:transition spd="slow" advClick="0" advTm="4000">
    <p:comb/>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8869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7" name="菱形 6"/>
          <p:cNvSpPr/>
          <p:nvPr userDrawn="1"/>
        </p:nvSpPr>
        <p:spPr>
          <a:xfrm>
            <a:off x="127000" y="137027"/>
            <a:ext cx="540000" cy="54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072"/>
            <a:endParaRPr lang="zh-CN" altLang="en-US" sz="1798">
              <a:solidFill>
                <a:prstClr val="white"/>
              </a:solidFill>
            </a:endParaRPr>
          </a:p>
        </p:txBody>
      </p:sp>
      <p:sp>
        <p:nvSpPr>
          <p:cNvPr id="3" name="菱形 2"/>
          <p:cNvSpPr/>
          <p:nvPr userDrawn="1"/>
        </p:nvSpPr>
        <p:spPr>
          <a:xfrm>
            <a:off x="190500" y="137027"/>
            <a:ext cx="540000" cy="5400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072"/>
            <a:endParaRPr lang="zh-CN" altLang="en-US" sz="1798">
              <a:solidFill>
                <a:prstClr val="white"/>
              </a:solidFill>
            </a:endParaRPr>
          </a:p>
        </p:txBody>
      </p:sp>
    </p:spTree>
    <p:extLst>
      <p:ext uri="{BB962C8B-B14F-4D97-AF65-F5344CB8AC3E}">
        <p14:creationId xmlns:p14="http://schemas.microsoft.com/office/powerpoint/2010/main" val="9017683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2909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defTabSz="1218072">
              <a:defRPr/>
            </a:pPr>
            <a:endParaRPr lang="en-US" altLang="en-US">
              <a:solidFill>
                <a:srgbClr val="000000"/>
              </a:solidFill>
            </a:endParaRPr>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defTabSz="1218072">
              <a:defRPr/>
            </a:pPr>
            <a:endParaRPr lang="en-US" altLang="en-US">
              <a:solidFill>
                <a:srgbClr val="000000"/>
              </a:solidFill>
            </a:endParaRPr>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defTabSz="1218072"/>
            <a:fld id="{4753F6B7-A8A0-46ED-9730-F8B03403CB88}" type="slidenum">
              <a:rPr lang="en-US" altLang="en-US" smtClean="0">
                <a:solidFill>
                  <a:srgbClr val="000000"/>
                </a:solidFill>
              </a:rPr>
              <a:pPr defTabSz="1218072"/>
              <a:t>‹#›</a:t>
            </a:fld>
            <a:endParaRPr lang="en-US" altLang="en-US">
              <a:solidFill>
                <a:srgbClr val="000000"/>
              </a:solidFill>
            </a:endParaRPr>
          </a:p>
        </p:txBody>
      </p:sp>
    </p:spTree>
    <p:extLst>
      <p:ext uri="{BB962C8B-B14F-4D97-AF65-F5344CB8AC3E}">
        <p14:creationId xmlns:p14="http://schemas.microsoft.com/office/powerpoint/2010/main" val="157857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54803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defTabSz="1218072">
              <a:defRPr/>
            </a:pPr>
            <a:endParaRPr lang="en-US" altLang="en-US">
              <a:solidFill>
                <a:srgbClr val="000000"/>
              </a:solidFill>
            </a:endParaRPr>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defTabSz="1218072">
              <a:defRPr/>
            </a:pPr>
            <a:endParaRPr lang="en-US" altLang="en-US">
              <a:solidFill>
                <a:srgbClr val="000000"/>
              </a:solidFill>
            </a:endParaRPr>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defTabSz="1218072"/>
            <a:fld id="{E82D0459-96E7-44A8-8F49-9DF3FF6CFBC0}" type="slidenum">
              <a:rPr lang="en-US" altLang="en-US" smtClean="0">
                <a:solidFill>
                  <a:srgbClr val="000000"/>
                </a:solidFill>
              </a:rPr>
              <a:pPr defTabSz="1218072"/>
              <a:t>‹#›</a:t>
            </a:fld>
            <a:endParaRPr lang="en-US" altLang="en-US">
              <a:solidFill>
                <a:srgbClr val="000000"/>
              </a:solidFill>
            </a:endParaRPr>
          </a:p>
        </p:txBody>
      </p:sp>
    </p:spTree>
    <p:extLst>
      <p:ext uri="{BB962C8B-B14F-4D97-AF65-F5344CB8AC3E}">
        <p14:creationId xmlns:p14="http://schemas.microsoft.com/office/powerpoint/2010/main" val="24385696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smtClean="0">
                <a:solidFill>
                  <a:prstClr val="black">
                    <a:tint val="75000"/>
                  </a:prstClr>
                </a:solidFill>
              </a:defRPr>
            </a:lvl1pPr>
          </a:lstStyle>
          <a:p>
            <a:pPr defTabSz="913532">
              <a:defRPr/>
            </a:pPr>
            <a:fld id="{39ADED8E-4E0B-498D-B715-B157A890E4DE}" type="datetimeFigureOut">
              <a:rPr lang="zh-CN" altLang="en-US" sz="1865" smtClean="0"/>
              <a:pPr defTabSz="913532">
                <a:defRPr/>
              </a:pPr>
              <a:t>2024/2/29</a:t>
            </a:fld>
            <a:endParaRPr lang="zh-CN" altLang="en-US" sz="1865"/>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913532">
              <a:defRPr/>
            </a:pPr>
            <a:endParaRPr lang="zh-CN" altLang="en-US" sz="1865"/>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913532">
              <a:defRPr/>
            </a:pPr>
            <a:fld id="{18634F15-13D2-4C0D-99FD-67E8D2F909DD}" type="slidenum">
              <a:rPr lang="zh-CN" altLang="en-US" sz="1865" smtClean="0"/>
              <a:pPr defTabSz="913532">
                <a:defRPr/>
              </a:pPr>
              <a:t>‹#›</a:t>
            </a:fld>
            <a:endParaRPr lang="zh-CN" altLang="en-US" sz="1865"/>
          </a:p>
        </p:txBody>
      </p:sp>
    </p:spTree>
    <p:extLst>
      <p:ext uri="{BB962C8B-B14F-4D97-AF65-F5344CB8AC3E}">
        <p14:creationId xmlns:p14="http://schemas.microsoft.com/office/powerpoint/2010/main" val="972863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2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60"/>
            <a:ext cx="2743200" cy="365125"/>
          </a:xfrm>
          <a:prstGeom prst="rect">
            <a:avLst/>
          </a:prstGeom>
        </p:spPr>
        <p:txBody>
          <a:bodyPr/>
          <a:lstStyle/>
          <a:p>
            <a:pPr defTabSz="913532"/>
            <a:fld id="{32BF82D2-7A68-459D-A996-9BDDA2518FA4}" type="datetimeFigureOut">
              <a:rPr lang="zh-CN" altLang="en-US" sz="1865" smtClean="0">
                <a:solidFill>
                  <a:prstClr val="black">
                    <a:tint val="75000"/>
                  </a:prstClr>
                </a:solidFill>
              </a:rPr>
              <a:pPr defTabSz="913532"/>
              <a:t>2024/2/29</a:t>
            </a:fld>
            <a:endParaRPr lang="zh-CN" altLang="en-US" sz="1865">
              <a:solidFill>
                <a:prstClr val="black">
                  <a:tint val="75000"/>
                </a:prstClr>
              </a:solidFill>
            </a:endParaRPr>
          </a:p>
        </p:txBody>
      </p:sp>
      <p:sp>
        <p:nvSpPr>
          <p:cNvPr id="4" name="页脚占位符 3"/>
          <p:cNvSpPr>
            <a:spLocks noGrp="1"/>
          </p:cNvSpPr>
          <p:nvPr>
            <p:ph type="ftr" sz="quarter" idx="11"/>
          </p:nvPr>
        </p:nvSpPr>
        <p:spPr>
          <a:xfrm>
            <a:off x="4038600" y="6356360"/>
            <a:ext cx="4114800" cy="365125"/>
          </a:xfrm>
          <a:prstGeom prst="rect">
            <a:avLst/>
          </a:prstGeom>
        </p:spPr>
        <p:txBody>
          <a:bodyPr/>
          <a:lstStyle/>
          <a:p>
            <a:pPr defTabSz="913532"/>
            <a:endParaRPr lang="zh-CN" altLang="en-US" sz="1865">
              <a:solidFill>
                <a:prstClr val="black">
                  <a:tint val="75000"/>
                </a:prstClr>
              </a:solidFill>
            </a:endParaRPr>
          </a:p>
        </p:txBody>
      </p:sp>
      <p:sp>
        <p:nvSpPr>
          <p:cNvPr id="5" name="灯片编号占位符 4"/>
          <p:cNvSpPr>
            <a:spLocks noGrp="1"/>
          </p:cNvSpPr>
          <p:nvPr>
            <p:ph type="sldNum" sz="quarter" idx="12"/>
          </p:nvPr>
        </p:nvSpPr>
        <p:spPr>
          <a:xfrm>
            <a:off x="8610600" y="6356360"/>
            <a:ext cx="2743200" cy="365125"/>
          </a:xfrm>
          <a:prstGeom prst="rect">
            <a:avLst/>
          </a:prstGeom>
        </p:spPr>
        <p:txBody>
          <a:bodyPr/>
          <a:lstStyle/>
          <a:p>
            <a:pPr defTabSz="913532"/>
            <a:fld id="{3E01EE5D-26FB-46D5-A381-ECFB35BF1D34}" type="slidenum">
              <a:rPr lang="zh-CN" altLang="en-US" sz="1865" smtClean="0">
                <a:solidFill>
                  <a:prstClr val="black">
                    <a:tint val="75000"/>
                  </a:prstClr>
                </a:solidFill>
              </a:rPr>
              <a:pPr defTabSz="913532"/>
              <a:t>‹#›</a:t>
            </a:fld>
            <a:endParaRPr lang="zh-CN" altLang="en-US" sz="1865">
              <a:solidFill>
                <a:prstClr val="black">
                  <a:tint val="75000"/>
                </a:prstClr>
              </a:solidFill>
            </a:endParaRPr>
          </a:p>
        </p:txBody>
      </p:sp>
    </p:spTree>
    <p:extLst>
      <p:ext uri="{BB962C8B-B14F-4D97-AF65-F5344CB8AC3E}">
        <p14:creationId xmlns:p14="http://schemas.microsoft.com/office/powerpoint/2010/main" val="7391353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defRPr>
            </a:lvl1pPr>
          </a:lstStyle>
          <a:p>
            <a:pPr defTabSz="913532">
              <a:defRPr/>
            </a:pPr>
            <a:fld id="{233108B3-3C5F-434E-B7C6-124BB30C5988}" type="datetimeFigureOut">
              <a:rPr lang="zh-CN" altLang="en-US" sz="1865" smtClean="0"/>
              <a:pPr defTabSz="913532">
                <a:defRPr/>
              </a:pPr>
              <a:t>2024/2/29</a:t>
            </a:fld>
            <a:endParaRPr lang="zh-CN" altLang="en-US" sz="1865"/>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913532">
              <a:defRPr/>
            </a:pPr>
            <a:endParaRPr lang="zh-CN" altLang="en-US" sz="1865"/>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913532">
              <a:defRPr/>
            </a:pPr>
            <a:fld id="{0FCC38CE-CFED-41E2-93E2-A213294AFB8B}" type="slidenum">
              <a:rPr lang="zh-CN" altLang="en-US" sz="1865" smtClean="0"/>
              <a:pPr defTabSz="913532">
                <a:defRPr/>
              </a:pPr>
              <a:t>‹#›</a:t>
            </a:fld>
            <a:endParaRPr lang="zh-CN" altLang="en-US" sz="1865"/>
          </a:p>
        </p:txBody>
      </p:sp>
    </p:spTree>
    <p:extLst>
      <p:ext uri="{BB962C8B-B14F-4D97-AF65-F5344CB8AC3E}">
        <p14:creationId xmlns:p14="http://schemas.microsoft.com/office/powerpoint/2010/main" val="41589374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70" y="6042035"/>
            <a:ext cx="911225"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DD22C65B-FAC9-421A-9391-569306C0644A}"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677863" y="6042035"/>
            <a:ext cx="62976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endParaRPr lang="zh-CN" altLang="en-US"/>
          </a:p>
        </p:txBody>
      </p:sp>
      <p:sp>
        <p:nvSpPr>
          <p:cNvPr id="4" name="灯片编号占位符 4"/>
          <p:cNvSpPr>
            <a:spLocks noGrp="1"/>
          </p:cNvSpPr>
          <p:nvPr>
            <p:ph type="sldNum" sz="quarter" idx="12"/>
          </p:nvPr>
        </p:nvSpPr>
        <p:spPr>
          <a:xfrm>
            <a:off x="8589963" y="6042035"/>
            <a:ext cx="6842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BEBC0E72-BF06-4A19-B2CD-574FB1E7DA1E}" type="slidenum">
              <a:rPr lang="zh-CN" altLang="en-US" smtClean="0"/>
              <a:pPr defTabSz="1218072">
                <a:defRPr/>
              </a:pPr>
              <a:t>‹#›</a:t>
            </a:fld>
            <a:endParaRPr lang="zh-CN" altLang="en-US"/>
          </a:p>
        </p:txBody>
      </p:sp>
    </p:spTree>
    <p:extLst>
      <p:ext uri="{BB962C8B-B14F-4D97-AF65-F5344CB8AC3E}">
        <p14:creationId xmlns:p14="http://schemas.microsoft.com/office/powerpoint/2010/main" val="3345906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70" y="6042035"/>
            <a:ext cx="911225"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60329089-014F-40B7-AF9F-C11F97BF94C2}"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677863" y="6042035"/>
            <a:ext cx="62976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endParaRPr lang="zh-CN" altLang="en-US"/>
          </a:p>
        </p:txBody>
      </p:sp>
      <p:sp>
        <p:nvSpPr>
          <p:cNvPr id="4" name="灯片编号占位符 4"/>
          <p:cNvSpPr>
            <a:spLocks noGrp="1"/>
          </p:cNvSpPr>
          <p:nvPr>
            <p:ph type="sldNum" sz="quarter" idx="12"/>
          </p:nvPr>
        </p:nvSpPr>
        <p:spPr>
          <a:xfrm>
            <a:off x="8589963" y="6042035"/>
            <a:ext cx="684212" cy="365125"/>
          </a:xfrm>
          <a:prstGeom prst="rect">
            <a:avLst/>
          </a:prstGeom>
        </p:spPr>
        <p:txBody>
          <a:bodyPr/>
          <a:lstStyle>
            <a:lvl1pPr eaLnBrk="0" hangingPunct="0">
              <a:spcBef>
                <a:spcPct val="0"/>
              </a:spcBef>
              <a:defRPr>
                <a:solidFill>
                  <a:prstClr val="black">
                    <a:tint val="75000"/>
                  </a:prstClr>
                </a:solidFill>
                <a:latin typeface="Arial" panose="020B0604020202020204" pitchFamily="34" charset="0"/>
              </a:defRPr>
            </a:lvl1pPr>
          </a:lstStyle>
          <a:p>
            <a:pPr defTabSz="1218072">
              <a:defRPr/>
            </a:pPr>
            <a:fld id="{C06FD32C-10E6-4306-A8A9-F7761EEB30E2}" type="slidenum">
              <a:rPr lang="zh-CN" altLang="en-US" smtClean="0"/>
              <a:pPr defTabSz="1218072">
                <a:defRPr/>
              </a:pPr>
              <a:t>‹#›</a:t>
            </a:fld>
            <a:endParaRPr lang="zh-CN" altLang="en-US"/>
          </a:p>
        </p:txBody>
      </p:sp>
    </p:spTree>
    <p:extLst>
      <p:ext uri="{BB962C8B-B14F-4D97-AF65-F5344CB8AC3E}">
        <p14:creationId xmlns:p14="http://schemas.microsoft.com/office/powerpoint/2010/main" val="15684672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133" y="6041371"/>
            <a:ext cx="911939" cy="365125"/>
          </a:xfrm>
          <a:prstGeom prst="rect">
            <a:avLst/>
          </a:prstGeom>
        </p:spPr>
        <p:txBody>
          <a:bodyPr/>
          <a:lstStyle>
            <a:lvl1pPr>
              <a:defRPr smtClean="0">
                <a:solidFill>
                  <a:prstClr val="black">
                    <a:tint val="75000"/>
                  </a:prstClr>
                </a:solidFill>
              </a:defRPr>
            </a:lvl1pPr>
          </a:lstStyle>
          <a:p>
            <a:pPr defTabSz="456777">
              <a:defRPr/>
            </a:pPr>
            <a:fld id="{39ADED8E-4E0B-498D-B715-B157A890E4DE}" type="datetimeFigureOut">
              <a:rPr lang="zh-CN" altLang="en-US" smtClean="0"/>
              <a:pPr defTabSz="456777">
                <a:defRPr/>
              </a:pPr>
              <a:t>2024/2/29</a:t>
            </a:fld>
            <a:endParaRPr lang="zh-CN" altLang="en-US"/>
          </a:p>
        </p:txBody>
      </p:sp>
      <p:sp>
        <p:nvSpPr>
          <p:cNvPr id="3" name="页脚占位符 3"/>
          <p:cNvSpPr>
            <a:spLocks noGrp="1"/>
          </p:cNvSpPr>
          <p:nvPr>
            <p:ph type="ftr" sz="quarter" idx="11"/>
          </p:nvPr>
        </p:nvSpPr>
        <p:spPr>
          <a:xfrm>
            <a:off x="677335" y="6041371"/>
            <a:ext cx="6297612" cy="365125"/>
          </a:xfrm>
          <a:prstGeom prst="rect">
            <a:avLst/>
          </a:prstGeom>
        </p:spPr>
        <p:txBody>
          <a:bodyPr/>
          <a:lstStyle>
            <a:lvl1pPr>
              <a:defRPr>
                <a:solidFill>
                  <a:prstClr val="black">
                    <a:tint val="75000"/>
                  </a:prstClr>
                </a:solidFill>
              </a:defRPr>
            </a:lvl1pPr>
          </a:lstStyle>
          <a:p>
            <a:pPr defTabSz="456777">
              <a:defRPr/>
            </a:pPr>
            <a:endParaRPr lang="zh-CN" altLang="en-US"/>
          </a:p>
        </p:txBody>
      </p:sp>
      <p:sp>
        <p:nvSpPr>
          <p:cNvPr id="4" name="灯片编号占位符 4"/>
          <p:cNvSpPr>
            <a:spLocks noGrp="1"/>
          </p:cNvSpPr>
          <p:nvPr>
            <p:ph type="sldNum" sz="quarter" idx="12"/>
          </p:nvPr>
        </p:nvSpPr>
        <p:spPr>
          <a:xfrm>
            <a:off x="8590665" y="6041371"/>
            <a:ext cx="683339" cy="365125"/>
          </a:xfrm>
          <a:prstGeom prst="rect">
            <a:avLst/>
          </a:prstGeom>
        </p:spPr>
        <p:txBody>
          <a:bodyPr/>
          <a:lstStyle>
            <a:lvl1pPr>
              <a:defRPr>
                <a:solidFill>
                  <a:prstClr val="black">
                    <a:tint val="75000"/>
                  </a:prstClr>
                </a:solidFill>
              </a:defRPr>
            </a:lvl1pPr>
          </a:lstStyle>
          <a:p>
            <a:pPr defTabSz="456777">
              <a:defRPr/>
            </a:pPr>
            <a:fld id="{18634F15-13D2-4C0D-99FD-67E8D2F909DD}" type="slidenum">
              <a:rPr lang="zh-CN" altLang="en-US" smtClean="0"/>
              <a:pPr defTabSz="456777">
                <a:defRPr/>
              </a:pPr>
              <a:t>‹#›</a:t>
            </a:fld>
            <a:endParaRPr lang="zh-CN" altLang="en-US"/>
          </a:p>
        </p:txBody>
      </p:sp>
    </p:spTree>
    <p:extLst>
      <p:ext uri="{BB962C8B-B14F-4D97-AF65-F5344CB8AC3E}">
        <p14:creationId xmlns:p14="http://schemas.microsoft.com/office/powerpoint/2010/main" val="23963067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smtClean="0">
                <a:solidFill>
                  <a:prstClr val="black">
                    <a:tint val="75000"/>
                  </a:prstClr>
                </a:solidFill>
              </a:defRPr>
            </a:lvl1pPr>
          </a:lstStyle>
          <a:p>
            <a:pPr defTabSz="1218072">
              <a:defRPr/>
            </a:pPr>
            <a:fld id="{39ADED8E-4E0B-498D-B715-B157A890E4DE}"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1218072">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1218072">
              <a:defRPr/>
            </a:pPr>
            <a:fld id="{18634F15-13D2-4C0D-99FD-67E8D2F909DD}" type="slidenum">
              <a:rPr lang="zh-CN" altLang="en-US" smtClean="0"/>
              <a:pPr defTabSz="1218072">
                <a:defRPr/>
              </a:pPr>
              <a:t>‹#›</a:t>
            </a:fld>
            <a:endParaRPr lang="zh-CN" altLang="en-US"/>
          </a:p>
        </p:txBody>
      </p:sp>
    </p:spTree>
    <p:extLst>
      <p:ext uri="{BB962C8B-B14F-4D97-AF65-F5344CB8AC3E}">
        <p14:creationId xmlns:p14="http://schemas.microsoft.com/office/powerpoint/2010/main" val="28764931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8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60"/>
            <a:ext cx="2743200" cy="365125"/>
          </a:xfrm>
          <a:prstGeom prst="rect">
            <a:avLst/>
          </a:prstGeom>
        </p:spPr>
        <p:txBody>
          <a:bodyPr/>
          <a:lstStyle/>
          <a:p>
            <a:pPr defTabSz="1218072"/>
            <a:fld id="{32BF82D2-7A68-459D-A996-9BDDA2518FA4}" type="datetimeFigureOut">
              <a:rPr lang="zh-CN" altLang="en-US" smtClean="0">
                <a:solidFill>
                  <a:prstClr val="black">
                    <a:tint val="75000"/>
                  </a:prstClr>
                </a:solidFill>
              </a:rPr>
              <a:pPr defTabSz="1218072"/>
              <a:t>2024/2/29</a:t>
            </a:fld>
            <a:endParaRPr lang="zh-CN" altLang="en-US">
              <a:solidFill>
                <a:prstClr val="black">
                  <a:tint val="75000"/>
                </a:prstClr>
              </a:solidFill>
            </a:endParaRPr>
          </a:p>
        </p:txBody>
      </p:sp>
      <p:sp>
        <p:nvSpPr>
          <p:cNvPr id="4" name="页脚占位符 3"/>
          <p:cNvSpPr>
            <a:spLocks noGrp="1"/>
          </p:cNvSpPr>
          <p:nvPr>
            <p:ph type="ftr" sz="quarter" idx="11"/>
          </p:nvPr>
        </p:nvSpPr>
        <p:spPr>
          <a:xfrm>
            <a:off x="4038600" y="6356360"/>
            <a:ext cx="4114800" cy="365125"/>
          </a:xfrm>
          <a:prstGeom prst="rect">
            <a:avLst/>
          </a:prstGeom>
        </p:spPr>
        <p:txBody>
          <a:bodyPr/>
          <a:lstStyle/>
          <a:p>
            <a:pPr defTabSz="1218072"/>
            <a:endParaRPr lang="zh-CN" altLang="en-US">
              <a:solidFill>
                <a:prstClr val="black">
                  <a:tint val="75000"/>
                </a:prstClr>
              </a:solidFill>
            </a:endParaRPr>
          </a:p>
        </p:txBody>
      </p:sp>
      <p:sp>
        <p:nvSpPr>
          <p:cNvPr id="5" name="灯片编号占位符 4"/>
          <p:cNvSpPr>
            <a:spLocks noGrp="1"/>
          </p:cNvSpPr>
          <p:nvPr>
            <p:ph type="sldNum" sz="quarter" idx="12"/>
          </p:nvPr>
        </p:nvSpPr>
        <p:spPr>
          <a:xfrm>
            <a:off x="8610600" y="6356360"/>
            <a:ext cx="2743200" cy="365125"/>
          </a:xfrm>
          <a:prstGeom prst="rect">
            <a:avLst/>
          </a:prstGeom>
        </p:spPr>
        <p:txBody>
          <a:bodyPr/>
          <a:lstStyle/>
          <a:p>
            <a:pPr defTabSz="1218072"/>
            <a:fld id="{3E01EE5D-26FB-46D5-A381-ECFB35BF1D34}" type="slidenum">
              <a:rPr lang="zh-CN" altLang="en-US" smtClean="0">
                <a:solidFill>
                  <a:prstClr val="black">
                    <a:tint val="75000"/>
                  </a:prstClr>
                </a:solidFill>
              </a:rPr>
              <a:pPr defTabSz="1218072"/>
              <a:t>‹#›</a:t>
            </a:fld>
            <a:endParaRPr lang="zh-CN" altLang="en-US">
              <a:solidFill>
                <a:prstClr val="black">
                  <a:tint val="75000"/>
                </a:prstClr>
              </a:solidFill>
            </a:endParaRPr>
          </a:p>
        </p:txBody>
      </p:sp>
    </p:spTree>
    <p:extLst>
      <p:ext uri="{BB962C8B-B14F-4D97-AF65-F5344CB8AC3E}">
        <p14:creationId xmlns:p14="http://schemas.microsoft.com/office/powerpoint/2010/main" val="2134433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a:defRPr>
                <a:solidFill>
                  <a:prstClr val="black">
                    <a:tint val="75000"/>
                  </a:prstClr>
                </a:solidFill>
              </a:defRPr>
            </a:lvl1pPr>
          </a:lstStyle>
          <a:p>
            <a:pPr defTabSz="1218072">
              <a:defRPr/>
            </a:pPr>
            <a:fld id="{233108B3-3C5F-434E-B7C6-124BB30C5988}" type="datetimeFigureOut">
              <a:rPr lang="zh-CN" altLang="en-US" smtClean="0"/>
              <a:pPr defTabSz="1218072">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a:defRPr>
                <a:solidFill>
                  <a:prstClr val="black">
                    <a:tint val="75000"/>
                  </a:prstClr>
                </a:solidFill>
              </a:defRPr>
            </a:lvl1pPr>
          </a:lstStyle>
          <a:p>
            <a:pPr defTabSz="1218072">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a:defRPr>
                <a:solidFill>
                  <a:prstClr val="black">
                    <a:tint val="75000"/>
                  </a:prstClr>
                </a:solidFill>
              </a:defRPr>
            </a:lvl1pPr>
          </a:lstStyle>
          <a:p>
            <a:pPr defTabSz="1218072">
              <a:defRPr/>
            </a:pPr>
            <a:fld id="{0FCC38CE-CFED-41E2-93E2-A213294AFB8B}" type="slidenum">
              <a:rPr lang="zh-CN" altLang="en-US" smtClean="0"/>
              <a:pPr defTabSz="1218072">
                <a:defRPr/>
              </a:pPr>
              <a:t>‹#›</a:t>
            </a:fld>
            <a:endParaRPr lang="zh-CN" altLang="en-US"/>
          </a:p>
        </p:txBody>
      </p:sp>
    </p:spTree>
    <p:extLst>
      <p:ext uri="{BB962C8B-B14F-4D97-AF65-F5344CB8AC3E}">
        <p14:creationId xmlns:p14="http://schemas.microsoft.com/office/powerpoint/2010/main" val="2884961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206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9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22"/>
            <a:ext cx="3357563" cy="1733549"/>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5"/>
            <a:ext cx="3357563" cy="1643062"/>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0716356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9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6741543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3" y="2349500"/>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0"/>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0"/>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7020013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4"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143354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19"/>
            <a:ext cx="2240221" cy="2330858"/>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19"/>
            <a:ext cx="2240221" cy="2330858"/>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855647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9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9" y="1886743"/>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490575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C1F66C1E-8BBB-45D9-B05F-5B47EA3C5016}"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73DB09E1-0499-4349-A5DD-6FC4457040E5}" type="slidenum">
              <a:rPr lang="zh-CN" altLang="en-US"/>
              <a:pPr>
                <a:defRPr/>
              </a:pPr>
              <a:t>‹#›</a:t>
            </a:fld>
            <a:endParaRPr lang="zh-CN" altLang="en-US"/>
          </a:p>
        </p:txBody>
      </p:sp>
    </p:spTree>
    <p:extLst>
      <p:ext uri="{BB962C8B-B14F-4D97-AF65-F5344CB8AC3E}">
        <p14:creationId xmlns:p14="http://schemas.microsoft.com/office/powerpoint/2010/main" val="201076242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C23436DF-DB2A-4038-BAF1-07AEEF958347}"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A850D65F-1DA4-4CEC-8718-30D142268E5E}" type="slidenum">
              <a:rPr lang="zh-CN" altLang="en-US"/>
              <a:pPr>
                <a:defRPr/>
              </a:pPr>
              <a:t>‹#›</a:t>
            </a:fld>
            <a:endParaRPr lang="zh-CN" altLang="en-US"/>
          </a:p>
        </p:txBody>
      </p:sp>
    </p:spTree>
    <p:extLst>
      <p:ext uri="{BB962C8B-B14F-4D97-AF65-F5344CB8AC3E}">
        <p14:creationId xmlns:p14="http://schemas.microsoft.com/office/powerpoint/2010/main" val="13514381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4D4B0954-0789-48CC-A8F5-C9137E3E9F72}"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195401FC-AD89-4F99-8D99-AF2DF0E49340}" type="slidenum">
              <a:rPr lang="zh-CN" altLang="en-US"/>
              <a:pPr>
                <a:defRPr/>
              </a:pPr>
              <a:t>‹#›</a:t>
            </a:fld>
            <a:endParaRPr lang="zh-CN" altLang="en-US"/>
          </a:p>
        </p:txBody>
      </p:sp>
    </p:spTree>
    <p:extLst>
      <p:ext uri="{BB962C8B-B14F-4D97-AF65-F5344CB8AC3E}">
        <p14:creationId xmlns:p14="http://schemas.microsoft.com/office/powerpoint/2010/main" val="31645474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28F4EFA5-8EC9-4DB3-BA74-4C5EF3B66203}"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73C26F04-D23C-4AB1-9E4D-52FD3B524F6C}" type="slidenum">
              <a:rPr lang="zh-CN" altLang="en-US"/>
              <a:pPr>
                <a:defRPr/>
              </a:pPr>
              <a:t>‹#›</a:t>
            </a:fld>
            <a:endParaRPr lang="zh-CN" altLang="en-US"/>
          </a:p>
        </p:txBody>
      </p:sp>
    </p:spTree>
    <p:extLst>
      <p:ext uri="{BB962C8B-B14F-4D97-AF65-F5344CB8AC3E}">
        <p14:creationId xmlns:p14="http://schemas.microsoft.com/office/powerpoint/2010/main" val="3055952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254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2AA93B39-59D5-422D-80B2-577FE3B49427}"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E3569EF3-805F-43FF-BCD0-19E904F0BA76}" type="slidenum">
              <a:rPr lang="zh-CN" altLang="en-US"/>
              <a:pPr>
                <a:defRPr/>
              </a:pPr>
              <a:t>‹#›</a:t>
            </a:fld>
            <a:endParaRPr lang="zh-CN" altLang="en-US"/>
          </a:p>
        </p:txBody>
      </p:sp>
    </p:spTree>
    <p:extLst>
      <p:ext uri="{BB962C8B-B14F-4D97-AF65-F5344CB8AC3E}">
        <p14:creationId xmlns:p14="http://schemas.microsoft.com/office/powerpoint/2010/main" val="7047129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1D460D46-B0D5-4132-AD8F-813461EA5BD1}"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001E04C3-982C-4A01-A444-B2D0CD51FADC}" type="slidenum">
              <a:rPr lang="zh-CN" altLang="en-US"/>
              <a:pPr>
                <a:defRPr/>
              </a:pPr>
              <a:t>‹#›</a:t>
            </a:fld>
            <a:endParaRPr lang="zh-CN" altLang="en-US"/>
          </a:p>
        </p:txBody>
      </p:sp>
    </p:spTree>
    <p:extLst>
      <p:ext uri="{BB962C8B-B14F-4D97-AF65-F5344CB8AC3E}">
        <p14:creationId xmlns:p14="http://schemas.microsoft.com/office/powerpoint/2010/main" val="33994740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9BA8612B-1752-4BC5-A899-04E84A0BBC3C}"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0F8F55A5-3625-4D47-825D-3C297B1BD580}" type="slidenum">
              <a:rPr lang="zh-CN" altLang="en-US"/>
              <a:pPr>
                <a:defRPr/>
              </a:pPr>
              <a:t>‹#›</a:t>
            </a:fld>
            <a:endParaRPr lang="zh-CN" altLang="en-US"/>
          </a:p>
        </p:txBody>
      </p:sp>
    </p:spTree>
    <p:extLst>
      <p:ext uri="{BB962C8B-B14F-4D97-AF65-F5344CB8AC3E}">
        <p14:creationId xmlns:p14="http://schemas.microsoft.com/office/powerpoint/2010/main" val="36780169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0774ED04-9A4D-4F58-89B4-8A0565C5482E}"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B0D1C31C-F7F5-4C6A-AAAE-B87954A02004}" type="slidenum">
              <a:rPr lang="zh-CN" altLang="en-US"/>
              <a:pPr>
                <a:defRPr/>
              </a:pPr>
              <a:t>‹#›</a:t>
            </a:fld>
            <a:endParaRPr lang="zh-CN" altLang="en-US"/>
          </a:p>
        </p:txBody>
      </p:sp>
    </p:spTree>
    <p:extLst>
      <p:ext uri="{BB962C8B-B14F-4D97-AF65-F5344CB8AC3E}">
        <p14:creationId xmlns:p14="http://schemas.microsoft.com/office/powerpoint/2010/main" val="163611209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BB37FBE6-EE01-4622-8875-2B5DE15A8039}"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9BAE2A17-A3A5-4E41-8788-DE56708CDC9A}" type="slidenum">
              <a:rPr lang="zh-CN" altLang="en-US"/>
              <a:pPr>
                <a:defRPr/>
              </a:pPr>
              <a:t>‹#›</a:t>
            </a:fld>
            <a:endParaRPr lang="zh-CN" altLang="en-US"/>
          </a:p>
        </p:txBody>
      </p:sp>
    </p:spTree>
    <p:extLst>
      <p:ext uri="{BB962C8B-B14F-4D97-AF65-F5344CB8AC3E}">
        <p14:creationId xmlns:p14="http://schemas.microsoft.com/office/powerpoint/2010/main" val="190437892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1E799BA9-C7FD-4E54-8B5F-43A743A1BC4C}"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FC6EBAE5-6302-4B97-B4E9-AE8ECA6DDFB3}" type="slidenum">
              <a:rPr lang="zh-CN" altLang="en-US"/>
              <a:pPr>
                <a:defRPr/>
              </a:pPr>
              <a:t>‹#›</a:t>
            </a:fld>
            <a:endParaRPr lang="zh-CN" altLang="en-US"/>
          </a:p>
        </p:txBody>
      </p:sp>
    </p:spTree>
    <p:extLst>
      <p:ext uri="{BB962C8B-B14F-4D97-AF65-F5344CB8AC3E}">
        <p14:creationId xmlns:p14="http://schemas.microsoft.com/office/powerpoint/2010/main" val="14576315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644EC6E1-C519-4DBB-81AA-AE32E6245E22}" type="datetimeFigureOut">
              <a:rPr lang="zh-CN" altLang="en-US">
                <a:solidFill>
                  <a:srgbClr val="5F5F5F"/>
                </a:solidFill>
              </a:rPr>
              <a:pPr>
                <a:defRPr/>
              </a:pPr>
              <a:t>2024/2/29</a:t>
            </a:fld>
            <a:endParaRPr lang="zh-CN" altLang="en-US">
              <a:solidFill>
                <a:srgbClr val="5F5F5F"/>
              </a:solidFill>
            </a:endParaRPr>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zh-CN" altLang="en-US">
              <a:solidFill>
                <a:srgbClr val="5F5F5F"/>
              </a:solidFill>
            </a:endParaRPr>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0CE6E8A-E724-4305-BC68-4C5C9379D97B}" type="slidenum">
              <a:rPr lang="zh-CN" altLang="en-US">
                <a:solidFill>
                  <a:srgbClr val="5F5F5F"/>
                </a:solidFill>
              </a:rPr>
              <a:pPr>
                <a:defRPr/>
              </a:pPr>
              <a:t>‹#›</a:t>
            </a:fld>
            <a:endParaRPr lang="zh-CN" altLang="en-US">
              <a:solidFill>
                <a:srgbClr val="5F5F5F"/>
              </a:solidFill>
            </a:endParaRPr>
          </a:p>
        </p:txBody>
      </p:sp>
    </p:spTree>
    <p:extLst>
      <p:ext uri="{BB962C8B-B14F-4D97-AF65-F5344CB8AC3E}">
        <p14:creationId xmlns:p14="http://schemas.microsoft.com/office/powerpoint/2010/main" val="38395685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mn-cs"/>
              </a:defRPr>
            </a:lvl1pPr>
          </a:lstStyle>
          <a:p>
            <a:pPr>
              <a:defRPr/>
            </a:pPr>
            <a:fld id="{7C80CA46-1D22-462F-922F-367BD8090FC2}"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mn-cs"/>
              </a:defRPr>
            </a:lvl1pPr>
          </a:lstStyle>
          <a:p>
            <a:pPr>
              <a:defRPr/>
            </a:pPr>
            <a:fld id="{9220B2E4-E6C1-4709-8A7F-068D425CE2F3}" type="slidenum">
              <a:rPr lang="zh-CN" altLang="en-US"/>
              <a:pPr>
                <a:defRPr/>
              </a:pPr>
              <a:t>‹#›</a:t>
            </a:fld>
            <a:endParaRPr lang="zh-CN" altLang="en-US"/>
          </a:p>
        </p:txBody>
      </p:sp>
    </p:spTree>
    <p:extLst>
      <p:ext uri="{BB962C8B-B14F-4D97-AF65-F5344CB8AC3E}">
        <p14:creationId xmlns:p14="http://schemas.microsoft.com/office/powerpoint/2010/main" val="38441865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F3454FFD-B089-4CE3-A8DA-EF486325D05D}"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D04EE65B-E6C4-4E6E-9F1A-3BD6FA8AB0CE}" type="slidenum">
              <a:rPr lang="zh-CN" altLang="en-US"/>
              <a:pPr>
                <a:defRPr/>
              </a:pPr>
              <a:t>‹#›</a:t>
            </a:fld>
            <a:endParaRPr lang="zh-CN" altLang="en-US"/>
          </a:p>
        </p:txBody>
      </p:sp>
    </p:spTree>
    <p:extLst>
      <p:ext uri="{BB962C8B-B14F-4D97-AF65-F5344CB8AC3E}">
        <p14:creationId xmlns:p14="http://schemas.microsoft.com/office/powerpoint/2010/main" val="40061264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2CB60C95-F0FB-4A4C-97A2-4B7D26577555}"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B456159D-9635-46A2-BFDC-CF1E90E64D52}" type="slidenum">
              <a:rPr lang="zh-CN" altLang="en-US"/>
              <a:pPr>
                <a:defRPr/>
              </a:pPr>
              <a:t>‹#›</a:t>
            </a:fld>
            <a:endParaRPr lang="zh-CN" altLang="en-US"/>
          </a:p>
        </p:txBody>
      </p:sp>
    </p:spTree>
    <p:extLst>
      <p:ext uri="{BB962C8B-B14F-4D97-AF65-F5344CB8AC3E}">
        <p14:creationId xmlns:p14="http://schemas.microsoft.com/office/powerpoint/2010/main" val="3262219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64309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833083"/>
      </p:ext>
    </p:extLst>
  </p:cSld>
  <p:clrMapOvr>
    <a:masterClrMapping/>
  </p:clrMapOvr>
  <p:transition spd="slow" advClick="0" advTm="0">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87805AC1-D4A9-4F68-86E2-6E97848130C7}" type="datetimeFigureOut">
              <a:rPr lang="zh-CN" altLang="en-US"/>
              <a:pPr>
                <a:defRPr/>
              </a:pPr>
              <a:t>2024/2/29</a:t>
            </a:fld>
            <a:endParaRPr lang="zh-CN" altLang="en-US"/>
          </a:p>
        </p:txBody>
      </p:sp>
      <p:sp>
        <p:nvSpPr>
          <p:cNvPr id="3" name="页脚占位符 3"/>
          <p:cNvSpPr>
            <a:spLocks noGrp="1"/>
          </p:cNvSpPr>
          <p:nvPr>
            <p:ph type="ftr" sz="quarter" idx="11"/>
          </p:nvPr>
        </p:nvSpPr>
        <p:spPr>
          <a:xfrm>
            <a:off x="4038600" y="6356360"/>
            <a:ext cx="41148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60"/>
            <a:ext cx="2743200" cy="365125"/>
          </a:xfrm>
          <a:prstGeom prst="rect">
            <a:avLst/>
          </a:prstGeom>
        </p:spPr>
        <p:txBody>
          <a:bodyPr/>
          <a:lstStyle>
            <a:lvl1pPr defTabSz="913554" eaLnBrk="0" fontAlgn="base" hangingPunct="0">
              <a:spcBef>
                <a:spcPct val="0"/>
              </a:spcBef>
              <a:spcAft>
                <a:spcPct val="0"/>
              </a:spcAft>
              <a:defRPr>
                <a:solidFill>
                  <a:prstClr val="black">
                    <a:tint val="75000"/>
                  </a:prstClr>
                </a:solidFill>
                <a:latin typeface="Arial" panose="020B0604020202020204" pitchFamily="34" charset="0"/>
                <a:cs typeface="Arial" panose="020B0604020202020204" pitchFamily="34" charset="0"/>
              </a:defRPr>
            </a:lvl1pPr>
          </a:lstStyle>
          <a:p>
            <a:pPr>
              <a:defRPr/>
            </a:pPr>
            <a:fld id="{355443B7-D7C5-44C2-9C7C-5E40BAA06C09}" type="slidenum">
              <a:rPr lang="zh-CN" altLang="en-US"/>
              <a:pPr>
                <a:defRPr/>
              </a:pPr>
              <a:t>‹#›</a:t>
            </a:fld>
            <a:endParaRPr lang="zh-CN" altLang="en-US"/>
          </a:p>
        </p:txBody>
      </p:sp>
    </p:spTree>
    <p:extLst>
      <p:ext uri="{BB962C8B-B14F-4D97-AF65-F5344CB8AC3E}">
        <p14:creationId xmlns:p14="http://schemas.microsoft.com/office/powerpoint/2010/main" val="34328070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393874"/>
      </p:ext>
    </p:extLst>
  </p:cSld>
  <p:clrMapOvr>
    <a:masterClrMapping/>
  </p:clrMapOvr>
  <mc:AlternateContent xmlns:mc="http://schemas.openxmlformats.org/markup-compatibility/2006" xmlns:p14="http://schemas.microsoft.com/office/powerpoint/2010/main">
    <mc:Choice Requires="p14">
      <p:transition spd="slow" p14:dur="1500" advTm="1000">
        <p:split orient="vert"/>
      </p:transition>
    </mc:Choice>
    <mc:Fallback xmlns="">
      <p:transition spd="slow" advTm="1000">
        <p:split orient="ver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609600" y="6245225"/>
            <a:ext cx="2844800" cy="476250"/>
          </a:xfrm>
          <a:prstGeom prst="rect">
            <a:avLst/>
          </a:prstGeom>
        </p:spPr>
        <p:txBody>
          <a:bodyPr/>
          <a:lstStyle>
            <a:lvl1pPr>
              <a:defRPr>
                <a:solidFill>
                  <a:prstClr val="black">
                    <a:tint val="75000"/>
                  </a:prstClr>
                </a:solidFill>
              </a:defRPr>
            </a:lvl1pPr>
          </a:lstStyle>
          <a:p>
            <a:pPr>
              <a:defRPr/>
            </a:pPr>
            <a:fld id="{88F34C8F-72E3-4972-B8B1-DEDD989F7B1D}" type="datetimeFigureOut">
              <a:rPr lang="zh-CN" altLang="en-US"/>
              <a:pPr>
                <a:defRPr/>
              </a:pPr>
              <a:t>2024/2/29</a:t>
            </a:fld>
            <a:endParaRPr lang="zh-CN" altLang="en-US"/>
          </a:p>
        </p:txBody>
      </p:sp>
      <p:sp>
        <p:nvSpPr>
          <p:cNvPr id="3" name="页脚占位符 3"/>
          <p:cNvSpPr>
            <a:spLocks noGrp="1"/>
          </p:cNvSpPr>
          <p:nvPr>
            <p:ph type="ftr" sz="quarter" idx="11"/>
          </p:nvPr>
        </p:nvSpPr>
        <p:spPr>
          <a:xfrm>
            <a:off x="4165600" y="6245225"/>
            <a:ext cx="3860800" cy="476250"/>
          </a:xfrm>
          <a:prstGeom prst="rect">
            <a:avLst/>
          </a:prstGeom>
        </p:spPr>
        <p:txBody>
          <a:bodyPr/>
          <a:lstStyle>
            <a:lvl1pPr>
              <a:defRPr>
                <a:solidFill>
                  <a:prstClr val="black">
                    <a:tint val="75000"/>
                  </a:prstClr>
                </a:solidFill>
              </a:defRPr>
            </a:lvl1pPr>
          </a:lstStyle>
          <a:p>
            <a:pPr>
              <a:defRPr/>
            </a:pPr>
            <a:endParaRPr lang="zh-CN" altLang="en-US"/>
          </a:p>
        </p:txBody>
      </p:sp>
      <p:sp>
        <p:nvSpPr>
          <p:cNvPr id="4" name="灯片编号占位符 4"/>
          <p:cNvSpPr>
            <a:spLocks noGrp="1"/>
          </p:cNvSpPr>
          <p:nvPr>
            <p:ph type="sldNum" sz="quarter" idx="12"/>
          </p:nvPr>
        </p:nvSpPr>
        <p:spPr>
          <a:xfrm>
            <a:off x="8737600" y="6245225"/>
            <a:ext cx="2844800" cy="476250"/>
          </a:xfrm>
          <a:prstGeom prst="rect">
            <a:avLst/>
          </a:prstGeom>
        </p:spPr>
        <p:txBody>
          <a:bodyPr/>
          <a:lstStyle>
            <a:lvl1pPr>
              <a:defRPr>
                <a:solidFill>
                  <a:prstClr val="black">
                    <a:tint val="75000"/>
                  </a:prstClr>
                </a:solidFill>
              </a:defRPr>
            </a:lvl1pPr>
          </a:lstStyle>
          <a:p>
            <a:pPr>
              <a:defRPr/>
            </a:pPr>
            <a:fld id="{70469CD0-C520-4E49-85BC-EE4F185405EA}" type="slidenum">
              <a:rPr lang="zh-CN" altLang="en-US"/>
              <a:pPr>
                <a:defRPr/>
              </a:pPr>
              <a:t>‹#›</a:t>
            </a:fld>
            <a:endParaRPr lang="zh-CN" altLang="en-US"/>
          </a:p>
        </p:txBody>
      </p:sp>
    </p:spTree>
    <p:extLst>
      <p:ext uri="{BB962C8B-B14F-4D97-AF65-F5344CB8AC3E}">
        <p14:creationId xmlns:p14="http://schemas.microsoft.com/office/powerpoint/2010/main" val="38455747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2272403"/>
      </p:ext>
    </p:extLst>
  </p:cSld>
  <p:clrMapOvr>
    <a:masterClrMapping/>
  </p:clrMapOvr>
  <p:transition spd="slow" advTm="3000"/>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8" y="6130925"/>
            <a:ext cx="1146175" cy="369888"/>
          </a:xfrm>
          <a:prstGeom prst="rect">
            <a:avLst/>
          </a:prstGeom>
        </p:spPr>
        <p:txBody>
          <a:bodyPr/>
          <a:lstStyle>
            <a:lvl1pPr>
              <a:defRPr>
                <a:solidFill>
                  <a:prstClr val="black">
                    <a:tint val="75000"/>
                  </a:prstClr>
                </a:solidFill>
              </a:defRPr>
            </a:lvl1pPr>
          </a:lstStyle>
          <a:p>
            <a:pPr>
              <a:defRPr/>
            </a:pPr>
            <a:fld id="{A555B3B3-C94B-4900-8A1F-220359EE6AAD}" type="datetimeFigureOut">
              <a:rPr lang="zh-CN" altLang="en-US"/>
              <a:pPr>
                <a:defRPr/>
              </a:pPr>
              <a:t>2024/2/29</a:t>
            </a:fld>
            <a:endParaRPr lang="zh-CN" altLang="en-US"/>
          </a:p>
        </p:txBody>
      </p:sp>
      <p:sp>
        <p:nvSpPr>
          <p:cNvPr id="3" name="页脚占位符 3"/>
          <p:cNvSpPr>
            <a:spLocks noGrp="1"/>
          </p:cNvSpPr>
          <p:nvPr>
            <p:ph type="ftr" sz="quarter" idx="11"/>
          </p:nvPr>
        </p:nvSpPr>
        <p:spPr>
          <a:xfrm>
            <a:off x="2589213" y="6135696"/>
            <a:ext cx="7620000" cy="365125"/>
          </a:xfrm>
          <a:prstGeom prst="rect">
            <a:avLst/>
          </a:prstGeom>
        </p:spPr>
        <p:txBody>
          <a:bodyPr/>
          <a:lstStyle>
            <a:lvl1pPr>
              <a:defRPr>
                <a:solidFill>
                  <a:prstClr val="black">
                    <a:tint val="75000"/>
                  </a:prstClr>
                </a:solidFill>
              </a:defRPr>
            </a:lvl1pPr>
          </a:lstStyle>
          <a:p>
            <a:pPr>
              <a:defRPr/>
            </a:pPr>
            <a:endParaRPr lang="zh-CN" altLang="en-US"/>
          </a:p>
        </p:txBody>
      </p:sp>
      <p:sp>
        <p:nvSpPr>
          <p:cNvPr id="4" name="灯片编号占位符 4"/>
          <p:cNvSpPr>
            <a:spLocks noGrp="1"/>
          </p:cNvSpPr>
          <p:nvPr>
            <p:ph type="sldNum" sz="quarter" idx="12"/>
          </p:nvPr>
        </p:nvSpPr>
        <p:spPr>
          <a:xfrm>
            <a:off x="531812" y="787401"/>
            <a:ext cx="779463" cy="365125"/>
          </a:xfrm>
          <a:prstGeom prst="rect">
            <a:avLst/>
          </a:prstGeom>
        </p:spPr>
        <p:txBody>
          <a:bodyPr/>
          <a:lstStyle>
            <a:lvl1pPr>
              <a:defRPr>
                <a:solidFill>
                  <a:prstClr val="black">
                    <a:tint val="75000"/>
                  </a:prstClr>
                </a:solidFill>
              </a:defRPr>
            </a:lvl1pPr>
          </a:lstStyle>
          <a:p>
            <a:pPr>
              <a:defRPr/>
            </a:pPr>
            <a:fld id="{F72B3403-94C5-4D26-BB59-AC8DAC884A2C}" type="slidenum">
              <a:rPr lang="zh-CN" altLang="en-US"/>
              <a:pPr>
                <a:defRPr/>
              </a:pPr>
              <a:t>‹#›</a:t>
            </a:fld>
            <a:endParaRPr lang="zh-CN" altLang="en-US"/>
          </a:p>
        </p:txBody>
      </p:sp>
    </p:spTree>
    <p:extLst>
      <p:ext uri="{BB962C8B-B14F-4D97-AF65-F5344CB8AC3E}">
        <p14:creationId xmlns:p14="http://schemas.microsoft.com/office/powerpoint/2010/main" val="36898719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8" y="6130925"/>
            <a:ext cx="1146175" cy="369888"/>
          </a:xfrm>
          <a:prstGeom prst="rect">
            <a:avLst/>
          </a:prstGeom>
        </p:spPr>
        <p:txBody>
          <a:bodyPr/>
          <a:lstStyle>
            <a:lvl1pPr>
              <a:defRPr>
                <a:solidFill>
                  <a:prstClr val="black">
                    <a:tint val="75000"/>
                  </a:prstClr>
                </a:solidFill>
              </a:defRPr>
            </a:lvl1pPr>
          </a:lstStyle>
          <a:p>
            <a:pPr>
              <a:defRPr/>
            </a:pPr>
            <a:fld id="{D3651C4A-636C-43D5-8F45-9B7FA68B1021}" type="datetimeFigureOut">
              <a:rPr lang="zh-CN" altLang="en-US"/>
              <a:pPr>
                <a:defRPr/>
              </a:pPr>
              <a:t>2024/2/29</a:t>
            </a:fld>
            <a:endParaRPr lang="zh-CN" altLang="en-US"/>
          </a:p>
        </p:txBody>
      </p:sp>
      <p:sp>
        <p:nvSpPr>
          <p:cNvPr id="3" name="页脚占位符 3"/>
          <p:cNvSpPr>
            <a:spLocks noGrp="1"/>
          </p:cNvSpPr>
          <p:nvPr>
            <p:ph type="ftr" sz="quarter" idx="11"/>
          </p:nvPr>
        </p:nvSpPr>
        <p:spPr>
          <a:xfrm>
            <a:off x="2589213" y="6135696"/>
            <a:ext cx="7620000" cy="365125"/>
          </a:xfrm>
          <a:prstGeom prst="rect">
            <a:avLst/>
          </a:prstGeom>
        </p:spPr>
        <p:txBody>
          <a:bodyPr/>
          <a:lstStyle>
            <a:lvl1pPr>
              <a:defRPr>
                <a:solidFill>
                  <a:prstClr val="black">
                    <a:tint val="75000"/>
                  </a:prstClr>
                </a:solidFill>
              </a:defRPr>
            </a:lvl1pPr>
          </a:lstStyle>
          <a:p>
            <a:pPr>
              <a:defRPr/>
            </a:pPr>
            <a:endParaRPr lang="zh-CN" altLang="en-US"/>
          </a:p>
        </p:txBody>
      </p:sp>
      <p:sp>
        <p:nvSpPr>
          <p:cNvPr id="4" name="灯片编号占位符 4"/>
          <p:cNvSpPr>
            <a:spLocks noGrp="1"/>
          </p:cNvSpPr>
          <p:nvPr>
            <p:ph type="sldNum" sz="quarter" idx="12"/>
          </p:nvPr>
        </p:nvSpPr>
        <p:spPr>
          <a:xfrm>
            <a:off x="531812" y="787401"/>
            <a:ext cx="779463" cy="365125"/>
          </a:xfrm>
          <a:prstGeom prst="rect">
            <a:avLst/>
          </a:prstGeom>
        </p:spPr>
        <p:txBody>
          <a:bodyPr/>
          <a:lstStyle>
            <a:lvl1pPr>
              <a:defRPr>
                <a:solidFill>
                  <a:prstClr val="black">
                    <a:tint val="75000"/>
                  </a:prstClr>
                </a:solidFill>
              </a:defRPr>
            </a:lvl1pPr>
          </a:lstStyle>
          <a:p>
            <a:pPr>
              <a:defRPr/>
            </a:pPr>
            <a:fld id="{0CB755A3-A002-406D-A30A-EA229C631C3C}" type="slidenum">
              <a:rPr lang="zh-CN" altLang="en-US"/>
              <a:pPr>
                <a:defRPr/>
              </a:pPr>
              <a:t>‹#›</a:t>
            </a:fld>
            <a:endParaRPr lang="zh-CN" altLang="en-US"/>
          </a:p>
        </p:txBody>
      </p:sp>
    </p:spTree>
    <p:extLst>
      <p:ext uri="{BB962C8B-B14F-4D97-AF65-F5344CB8AC3E}">
        <p14:creationId xmlns:p14="http://schemas.microsoft.com/office/powerpoint/2010/main" val="30008235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10361618" y="6130925"/>
            <a:ext cx="1146175" cy="369888"/>
          </a:xfrm>
          <a:prstGeom prst="rect">
            <a:avLst/>
          </a:prstGeom>
        </p:spPr>
        <p:txBody>
          <a:bodyPr/>
          <a:lstStyle>
            <a:lvl1pPr>
              <a:defRPr>
                <a:solidFill>
                  <a:prstClr val="black">
                    <a:tint val="75000"/>
                  </a:prstClr>
                </a:solidFill>
              </a:defRPr>
            </a:lvl1pPr>
          </a:lstStyle>
          <a:p>
            <a:pPr>
              <a:defRPr/>
            </a:pPr>
            <a:fld id="{422852A1-82BC-420A-A8F1-ADF75FD23FF1}" type="datetimeFigureOut">
              <a:rPr lang="zh-CN" altLang="en-US"/>
              <a:pPr>
                <a:defRPr/>
              </a:pPr>
              <a:t>2024/2/29</a:t>
            </a:fld>
            <a:endParaRPr lang="zh-CN" altLang="en-US"/>
          </a:p>
        </p:txBody>
      </p:sp>
      <p:sp>
        <p:nvSpPr>
          <p:cNvPr id="3" name="页脚占位符 4"/>
          <p:cNvSpPr>
            <a:spLocks noGrp="1"/>
          </p:cNvSpPr>
          <p:nvPr>
            <p:ph type="ftr" sz="quarter" idx="11"/>
          </p:nvPr>
        </p:nvSpPr>
        <p:spPr>
          <a:xfrm>
            <a:off x="2589213" y="6135696"/>
            <a:ext cx="7620000" cy="365125"/>
          </a:xfrm>
          <a:prstGeom prst="rect">
            <a:avLst/>
          </a:prstGeom>
        </p:spPr>
        <p:txBody>
          <a:bodyPr/>
          <a:lstStyle>
            <a:lvl1pPr>
              <a:defRPr>
                <a:solidFill>
                  <a:prstClr val="black">
                    <a:tint val="75000"/>
                  </a:prstClr>
                </a:solidFill>
              </a:defRPr>
            </a:lvl1pPr>
          </a:lstStyle>
          <a:p>
            <a:pPr>
              <a:defRPr/>
            </a:pPr>
            <a:endParaRPr lang="zh-CN" altLang="en-US"/>
          </a:p>
        </p:txBody>
      </p:sp>
      <p:sp>
        <p:nvSpPr>
          <p:cNvPr id="4" name="灯片编号占位符 5"/>
          <p:cNvSpPr>
            <a:spLocks noGrp="1"/>
          </p:cNvSpPr>
          <p:nvPr>
            <p:ph type="sldNum" sz="quarter" idx="12"/>
          </p:nvPr>
        </p:nvSpPr>
        <p:spPr>
          <a:xfrm>
            <a:off x="531812" y="787401"/>
            <a:ext cx="779463" cy="365125"/>
          </a:xfrm>
          <a:prstGeom prst="rect">
            <a:avLst/>
          </a:prstGeom>
        </p:spPr>
        <p:txBody>
          <a:bodyPr/>
          <a:lstStyle>
            <a:lvl1pPr>
              <a:defRPr>
                <a:solidFill>
                  <a:srgbClr val="5FCBEF"/>
                </a:solidFill>
              </a:defRPr>
            </a:lvl1pPr>
          </a:lstStyle>
          <a:p>
            <a:pPr>
              <a:defRPr/>
            </a:pPr>
            <a:fld id="{8DEF1F46-8D2F-4052-9F6A-08F3809E54A5}" type="slidenum">
              <a:rPr lang="zh-CN" altLang="en-US"/>
              <a:pPr>
                <a:defRPr/>
              </a:pPr>
              <a:t>‹#›</a:t>
            </a:fld>
            <a:endParaRPr lang="zh-CN" altLang="en-US"/>
          </a:p>
        </p:txBody>
      </p:sp>
    </p:spTree>
    <p:extLst>
      <p:ext uri="{BB962C8B-B14F-4D97-AF65-F5344CB8AC3E}">
        <p14:creationId xmlns:p14="http://schemas.microsoft.com/office/powerpoint/2010/main" val="2829003701"/>
      </p:ext>
    </p:extLst>
  </p:cSld>
  <p:clrMapOvr>
    <a:masterClrMapping/>
  </p:clrMapOvr>
  <p:transition spd="slow" advTm="3000">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2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8" y="6130925"/>
            <a:ext cx="1146175" cy="369888"/>
          </a:xfrm>
          <a:prstGeom prst="rect">
            <a:avLst/>
          </a:prstGeom>
        </p:spPr>
        <p:txBody>
          <a:bodyPr/>
          <a:lstStyle>
            <a:lvl1pPr>
              <a:defRPr>
                <a:solidFill>
                  <a:prstClr val="black">
                    <a:tint val="75000"/>
                  </a:prstClr>
                </a:solidFill>
              </a:defRPr>
            </a:lvl1pPr>
          </a:lstStyle>
          <a:p>
            <a:pPr>
              <a:defRPr/>
            </a:pPr>
            <a:fld id="{9F37422E-C080-45AE-A171-86F1DA5412CB}" type="datetimeFigureOut">
              <a:rPr lang="zh-CN" altLang="en-US"/>
              <a:pPr>
                <a:defRPr/>
              </a:pPr>
              <a:t>2024/2/29</a:t>
            </a:fld>
            <a:endParaRPr lang="zh-CN" altLang="en-US"/>
          </a:p>
        </p:txBody>
      </p:sp>
      <p:sp>
        <p:nvSpPr>
          <p:cNvPr id="3" name="页脚占位符 3"/>
          <p:cNvSpPr>
            <a:spLocks noGrp="1"/>
          </p:cNvSpPr>
          <p:nvPr>
            <p:ph type="ftr" sz="quarter" idx="11"/>
          </p:nvPr>
        </p:nvSpPr>
        <p:spPr>
          <a:xfrm>
            <a:off x="2589213" y="6135696"/>
            <a:ext cx="7620000" cy="365125"/>
          </a:xfrm>
          <a:prstGeom prst="rect">
            <a:avLst/>
          </a:prstGeom>
        </p:spPr>
        <p:txBody>
          <a:bodyPr/>
          <a:lstStyle>
            <a:lvl1pPr>
              <a:defRPr>
                <a:solidFill>
                  <a:prstClr val="black">
                    <a:tint val="75000"/>
                  </a:prstClr>
                </a:solidFill>
              </a:defRPr>
            </a:lvl1pPr>
          </a:lstStyle>
          <a:p>
            <a:pPr>
              <a:defRPr/>
            </a:pPr>
            <a:endParaRPr lang="zh-CN" altLang="en-US"/>
          </a:p>
        </p:txBody>
      </p:sp>
      <p:sp>
        <p:nvSpPr>
          <p:cNvPr id="4" name="灯片编号占位符 4"/>
          <p:cNvSpPr>
            <a:spLocks noGrp="1"/>
          </p:cNvSpPr>
          <p:nvPr>
            <p:ph type="sldNum" sz="quarter" idx="12"/>
          </p:nvPr>
        </p:nvSpPr>
        <p:spPr>
          <a:xfrm>
            <a:off x="531812" y="787401"/>
            <a:ext cx="779463" cy="365125"/>
          </a:xfrm>
          <a:prstGeom prst="rect">
            <a:avLst/>
          </a:prstGeom>
        </p:spPr>
        <p:txBody>
          <a:bodyPr/>
          <a:lstStyle>
            <a:lvl1pPr>
              <a:defRPr>
                <a:solidFill>
                  <a:prstClr val="black">
                    <a:tint val="75000"/>
                  </a:prstClr>
                </a:solidFill>
              </a:defRPr>
            </a:lvl1pPr>
          </a:lstStyle>
          <a:p>
            <a:pPr>
              <a:defRPr/>
            </a:pPr>
            <a:fld id="{FC6813B9-9666-40E6-9203-AE5DBA65578F}" type="slidenum">
              <a:rPr lang="zh-CN" altLang="en-US"/>
              <a:pPr>
                <a:defRPr/>
              </a:pPr>
              <a:t>‹#›</a:t>
            </a:fld>
            <a:endParaRPr lang="zh-CN" altLang="en-US"/>
          </a:p>
        </p:txBody>
      </p:sp>
    </p:spTree>
    <p:extLst>
      <p:ext uri="{BB962C8B-B14F-4D97-AF65-F5344CB8AC3E}">
        <p14:creationId xmlns:p14="http://schemas.microsoft.com/office/powerpoint/2010/main" val="14880652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28717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241511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875851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03284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687716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164829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652005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3980497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8415942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3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697697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249464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CDCFDC-60C0-4D57-B86D-21C7416023F3}" type="datetimeFigureOut">
              <a:rPr lang="en-US" smtClean="0">
                <a:solidFill>
                  <a:prstClr val="black">
                    <a:tint val="75000"/>
                  </a:prstClr>
                </a:solidFill>
              </a:rPr>
              <a:pPr/>
              <a:t>29/02/2024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01BE82-B982-4D66-A0A6-3D5BBD2C12A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09951485"/>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89" Type="http://schemas.openxmlformats.org/officeDocument/2006/relationships/theme" Target="../theme/theme1.xml"/><Relationship Id="rId97" Type="http://schemas.openxmlformats.org/officeDocument/2006/relationships/image" Target="../media/image6.emf"/><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microsoft.com/office/2007/relationships/media" Target="../media/media1.mp3"/><Relationship Id="rId95" Type="http://schemas.openxmlformats.org/officeDocument/2006/relationships/image" Target="../media/image4.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image" Target="../media/image2.emf"/><Relationship Id="rId98" Type="http://schemas.openxmlformats.org/officeDocument/2006/relationships/image" Target="../media/image7.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audio" Target="../media/media1.mp3"/><Relationship Id="rId96" Type="http://schemas.openxmlformats.org/officeDocument/2006/relationships/image" Target="../media/image5.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2.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heme" Target="../theme/theme3.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92"/>
          <a:srcRect l="1069" t="2602" r="448" b="5138"/>
          <a:stretch/>
        </p:blipFill>
        <p:spPr>
          <a:xfrm>
            <a:off x="-1" y="1"/>
            <a:ext cx="12192001" cy="6858000"/>
          </a:xfrm>
          <a:prstGeom prst="rect">
            <a:avLst/>
          </a:prstGeom>
        </p:spPr>
      </p:pic>
      <p:pic>
        <p:nvPicPr>
          <p:cNvPr id="3" name="图片 2"/>
          <p:cNvPicPr>
            <a:picLocks noChangeAspect="1"/>
          </p:cNvPicPr>
          <p:nvPr userDrawn="1"/>
        </p:nvPicPr>
        <p:blipFill>
          <a:blip r:embed="rId93"/>
          <a:stretch>
            <a:fillRect/>
          </a:stretch>
        </p:blipFill>
        <p:spPr>
          <a:xfrm>
            <a:off x="8875413" y="469093"/>
            <a:ext cx="3525249" cy="1484315"/>
          </a:xfrm>
          <a:prstGeom prst="rect">
            <a:avLst/>
          </a:prstGeom>
        </p:spPr>
      </p:pic>
      <p:pic>
        <p:nvPicPr>
          <p:cNvPr id="4" name="郑柏林 - 小跳豆">
            <a:hlinkClick r:id="" action="ppaction://media"/>
          </p:cNvPr>
          <p:cNvPicPr>
            <a:picLocks noChangeAspect="1"/>
          </p:cNvPicPr>
          <p:nvPr userDrawn="1">
            <a:audioFile r:link="rId91"/>
            <p:extLst>
              <p:ext uri="{DAA4B4D4-6D71-4841-9C94-3DE7FCFB9230}">
                <p14:media xmlns:p14="http://schemas.microsoft.com/office/powerpoint/2010/main" r:embed="rId90"/>
              </p:ext>
            </p:extLst>
          </p:nvPr>
        </p:nvPicPr>
        <p:blipFill>
          <a:blip r:embed="rId94" cstate="print"/>
          <a:stretch>
            <a:fillRect/>
          </a:stretch>
        </p:blipFill>
        <p:spPr>
          <a:xfrm>
            <a:off x="347244" y="5437906"/>
            <a:ext cx="623568" cy="623568"/>
          </a:xfrm>
          <a:prstGeom prst="rect">
            <a:avLst/>
          </a:prstGeom>
        </p:spPr>
      </p:pic>
      <p:pic>
        <p:nvPicPr>
          <p:cNvPr id="5" name="图片 4"/>
          <p:cNvPicPr>
            <a:picLocks noChangeAspect="1"/>
          </p:cNvPicPr>
          <p:nvPr userDrawn="1"/>
        </p:nvPicPr>
        <p:blipFill>
          <a:blip r:embed="rId95"/>
          <a:stretch>
            <a:fillRect/>
          </a:stretch>
        </p:blipFill>
        <p:spPr>
          <a:xfrm>
            <a:off x="-832153" y="4228215"/>
            <a:ext cx="13279964" cy="1990844"/>
          </a:xfrm>
          <a:prstGeom prst="rect">
            <a:avLst/>
          </a:prstGeom>
        </p:spPr>
      </p:pic>
      <p:pic>
        <p:nvPicPr>
          <p:cNvPr id="6" name="图片 5"/>
          <p:cNvPicPr>
            <a:picLocks noChangeAspect="1"/>
          </p:cNvPicPr>
          <p:nvPr userDrawn="1"/>
        </p:nvPicPr>
        <p:blipFill>
          <a:blip r:embed="rId96"/>
          <a:stretch>
            <a:fillRect/>
          </a:stretch>
        </p:blipFill>
        <p:spPr>
          <a:xfrm>
            <a:off x="-581574" y="5124427"/>
            <a:ext cx="13107348" cy="1852751"/>
          </a:xfrm>
          <a:prstGeom prst="rect">
            <a:avLst/>
          </a:prstGeom>
        </p:spPr>
      </p:pic>
      <p:pic>
        <p:nvPicPr>
          <p:cNvPr id="23" name="图片 22"/>
          <p:cNvPicPr>
            <a:picLocks noChangeAspect="1"/>
          </p:cNvPicPr>
          <p:nvPr userDrawn="1"/>
        </p:nvPicPr>
        <p:blipFill rotWithShape="1">
          <a:blip r:embed="rId97"/>
          <a:srcRect b="57274"/>
          <a:stretch/>
        </p:blipFill>
        <p:spPr>
          <a:xfrm>
            <a:off x="-118672" y="6061473"/>
            <a:ext cx="12566483" cy="796528"/>
          </a:xfrm>
          <a:prstGeom prst="rect">
            <a:avLst/>
          </a:prstGeom>
        </p:spPr>
      </p:pic>
      <p:pic>
        <p:nvPicPr>
          <p:cNvPr id="24" name="图片 23"/>
          <p:cNvPicPr>
            <a:picLocks noChangeAspect="1"/>
          </p:cNvPicPr>
          <p:nvPr userDrawn="1"/>
        </p:nvPicPr>
        <p:blipFill>
          <a:blip r:embed="rId98"/>
          <a:stretch>
            <a:fillRect/>
          </a:stretch>
        </p:blipFill>
        <p:spPr>
          <a:xfrm rot="16200000">
            <a:off x="2601229" y="-2905687"/>
            <a:ext cx="7145863" cy="12703240"/>
          </a:xfrm>
          <a:prstGeom prst="rect">
            <a:avLst/>
          </a:prstGeom>
        </p:spPr>
      </p:pic>
    </p:spTree>
    <p:extLst>
      <p:ext uri="{BB962C8B-B14F-4D97-AF65-F5344CB8AC3E}">
        <p14:creationId xmlns:p14="http://schemas.microsoft.com/office/powerpoint/2010/main" val="3167350739"/>
      </p:ext>
    </p:extLst>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5" r:id="rId7"/>
    <p:sldLayoutId id="2147484186" r:id="rId8"/>
    <p:sldLayoutId id="2147484187" r:id="rId9"/>
    <p:sldLayoutId id="2147484188" r:id="rId10"/>
    <p:sldLayoutId id="2147484189" r:id="rId11"/>
    <p:sldLayoutId id="2147484198" r:id="rId12"/>
    <p:sldLayoutId id="2147484199" r:id="rId13"/>
    <p:sldLayoutId id="2147484200" r:id="rId14"/>
    <p:sldLayoutId id="2147484201" r:id="rId15"/>
    <p:sldLayoutId id="2147484202" r:id="rId16"/>
    <p:sldLayoutId id="2147484203" r:id="rId17"/>
    <p:sldLayoutId id="2147484204" r:id="rId18"/>
    <p:sldLayoutId id="2147484205" r:id="rId19"/>
    <p:sldLayoutId id="2147484206" r:id="rId20"/>
    <p:sldLayoutId id="2147484233" r:id="rId21"/>
    <p:sldLayoutId id="2147484234" r:id="rId22"/>
    <p:sldLayoutId id="2147484235" r:id="rId23"/>
    <p:sldLayoutId id="2147484236" r:id="rId24"/>
    <p:sldLayoutId id="2147484237" r:id="rId25"/>
    <p:sldLayoutId id="2147484238" r:id="rId26"/>
    <p:sldLayoutId id="2147484240" r:id="rId27"/>
    <p:sldLayoutId id="2147484241" r:id="rId28"/>
    <p:sldLayoutId id="2147484242" r:id="rId29"/>
    <p:sldLayoutId id="2147484249" r:id="rId30"/>
    <p:sldLayoutId id="2147484250" r:id="rId31"/>
    <p:sldLayoutId id="2147484251" r:id="rId32"/>
    <p:sldLayoutId id="2147484252" r:id="rId33"/>
    <p:sldLayoutId id="2147484253" r:id="rId34"/>
    <p:sldLayoutId id="2147484317" r:id="rId35"/>
    <p:sldLayoutId id="2147484333" r:id="rId36"/>
    <p:sldLayoutId id="2147484334" r:id="rId37"/>
    <p:sldLayoutId id="2147484361" r:id="rId38"/>
    <p:sldLayoutId id="2147484362" r:id="rId39"/>
    <p:sldLayoutId id="2147484366" r:id="rId40"/>
    <p:sldLayoutId id="2147484369" r:id="rId41"/>
    <p:sldLayoutId id="2147484370" r:id="rId42"/>
    <p:sldLayoutId id="2147484372" r:id="rId43"/>
    <p:sldLayoutId id="2147484390" r:id="rId44"/>
    <p:sldLayoutId id="2147484391" r:id="rId45"/>
    <p:sldLayoutId id="2147484392" r:id="rId46"/>
    <p:sldLayoutId id="2147484393" r:id="rId47"/>
    <p:sldLayoutId id="2147484394" r:id="rId48"/>
    <p:sldLayoutId id="2147484465" r:id="rId49"/>
    <p:sldLayoutId id="2147484466" r:id="rId50"/>
    <p:sldLayoutId id="2147484494" r:id="rId51"/>
    <p:sldLayoutId id="2147484521" r:id="rId52"/>
    <p:sldLayoutId id="2147484529" r:id="rId53"/>
    <p:sldLayoutId id="2147484536" r:id="rId54"/>
    <p:sldLayoutId id="2147484537" r:id="rId55"/>
    <p:sldLayoutId id="2147484604" r:id="rId56"/>
    <p:sldLayoutId id="2147484621" r:id="rId57"/>
    <p:sldLayoutId id="2147484648" r:id="rId58"/>
    <p:sldLayoutId id="2147484656" r:id="rId59"/>
    <p:sldLayoutId id="2147484658" r:id="rId60"/>
    <p:sldLayoutId id="2147484659" r:id="rId61"/>
    <p:sldLayoutId id="2147484660" r:id="rId62"/>
    <p:sldLayoutId id="2147484661" r:id="rId63"/>
    <p:sldLayoutId id="2147484662" r:id="rId64"/>
    <p:sldLayoutId id="2147484663" r:id="rId65"/>
    <p:sldLayoutId id="2147484664" r:id="rId66"/>
    <p:sldLayoutId id="2147484666" r:id="rId67"/>
    <p:sldLayoutId id="2147484668" r:id="rId68"/>
    <p:sldLayoutId id="2147484670" r:id="rId69"/>
    <p:sldLayoutId id="2147484672" r:id="rId70"/>
    <p:sldLayoutId id="2147484681" r:id="rId71"/>
    <p:sldLayoutId id="2147484683" r:id="rId72"/>
    <p:sldLayoutId id="2147484685" r:id="rId73"/>
    <p:sldLayoutId id="2147484687" r:id="rId74"/>
    <p:sldLayoutId id="2147484689" r:id="rId75"/>
    <p:sldLayoutId id="2147484691" r:id="rId76"/>
    <p:sldLayoutId id="2147484692" r:id="rId77"/>
    <p:sldLayoutId id="2147484696" r:id="rId78"/>
    <p:sldLayoutId id="2147484697" r:id="rId79"/>
    <p:sldLayoutId id="2147484698" r:id="rId80"/>
    <p:sldLayoutId id="2147484699" r:id="rId81"/>
    <p:sldLayoutId id="2147484700" r:id="rId82"/>
    <p:sldLayoutId id="2147484713" r:id="rId83"/>
    <p:sldLayoutId id="2147484990" r:id="rId84"/>
    <p:sldLayoutId id="2147484994" r:id="rId85"/>
    <p:sldLayoutId id="2147484998" r:id="rId86"/>
    <p:sldLayoutId id="2147484999" r:id="rId87"/>
    <p:sldLayoutId id="2147485008" r:id="rId88"/>
  </p:sldLayoutIdLst>
  <p:timing>
    <p:tnLst>
      <p:par>
        <p:cTn id="1" dur="indefinite" restart="never" nodeType="tmRoot">
          <p:childTnLst>
            <p:audio>
              <p:cMediaNode numSld="999" showWhenStopped="0">
                <p:cTn id="2" repeatCount="indefinite" fill="hold" display="0">
                  <p:stCondLst>
                    <p:cond delay="indefinite"/>
                  </p:stCondLst>
                </p:cTn>
                <p:tgtEl>
                  <p:spTgt spid="4"/>
                </p:tgtEl>
              </p:cMediaNode>
            </p:audio>
          </p:childTnLst>
        </p:cTn>
      </p:par>
    </p:tnLst>
  </p:timing>
  <p:hf hdr="0" ftr="0" dt="0"/>
  <p:txStyles>
    <p:titleStyle>
      <a:lvl1pPr algn="l" defTabSz="913532" rtl="0" eaLnBrk="1" latinLnBrk="0" hangingPunct="1">
        <a:lnSpc>
          <a:spcPct val="90000"/>
        </a:lnSpc>
        <a:spcBef>
          <a:spcPct val="0"/>
        </a:spcBef>
        <a:buNone/>
        <a:defRPr sz="4396" kern="1200">
          <a:solidFill>
            <a:schemeClr val="tx1"/>
          </a:solidFill>
          <a:latin typeface="+mj-lt"/>
          <a:ea typeface="+mj-ea"/>
          <a:cs typeface="+mj-cs"/>
        </a:defRPr>
      </a:lvl1pPr>
    </p:titleStyle>
    <p:bodyStyle>
      <a:lvl1pPr marL="228383" indent="-228383" algn="l" defTabSz="913532" rtl="0" eaLnBrk="1" latinLnBrk="0" hangingPunct="1">
        <a:lnSpc>
          <a:spcPct val="90000"/>
        </a:lnSpc>
        <a:spcBef>
          <a:spcPts val="999"/>
        </a:spcBef>
        <a:buFont typeface="Arial" panose="020B0604020202020204" pitchFamily="34" charset="0"/>
        <a:buChar char="•"/>
        <a:defRPr sz="2797" kern="1200">
          <a:solidFill>
            <a:schemeClr val="tx1"/>
          </a:solidFill>
          <a:latin typeface="+mn-lt"/>
          <a:ea typeface="+mn-ea"/>
          <a:cs typeface="+mn-cs"/>
        </a:defRPr>
      </a:lvl1pPr>
      <a:lvl2pPr marL="685148" indent="-228383" algn="l" defTabSz="913532" rtl="0" eaLnBrk="1" latinLnBrk="0" hangingPunct="1">
        <a:lnSpc>
          <a:spcPct val="90000"/>
        </a:lnSpc>
        <a:spcBef>
          <a:spcPts val="500"/>
        </a:spcBef>
        <a:buFont typeface="Arial" panose="020B0604020202020204" pitchFamily="34" charset="0"/>
        <a:buChar char="•"/>
        <a:defRPr sz="2398" kern="1200">
          <a:solidFill>
            <a:schemeClr val="tx1"/>
          </a:solidFill>
          <a:latin typeface="+mn-lt"/>
          <a:ea typeface="+mn-ea"/>
          <a:cs typeface="+mn-cs"/>
        </a:defRPr>
      </a:lvl2pPr>
      <a:lvl3pPr marL="1141913" indent="-228383" algn="l" defTabSz="913532"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3pPr>
      <a:lvl4pPr marL="1598680"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4pPr>
      <a:lvl5pPr marL="2055446"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5pPr>
      <a:lvl6pPr marL="2512211"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68978"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25743"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2508" indent="-228383" algn="l" defTabSz="913532"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en-US"/>
      </a:defPPr>
      <a:lvl1pPr marL="0" algn="l" defTabSz="913532" rtl="0" eaLnBrk="1" latinLnBrk="0" hangingPunct="1">
        <a:defRPr sz="1865" kern="1200">
          <a:solidFill>
            <a:schemeClr val="tx1"/>
          </a:solidFill>
          <a:latin typeface="+mn-lt"/>
          <a:ea typeface="+mn-ea"/>
          <a:cs typeface="+mn-cs"/>
        </a:defRPr>
      </a:lvl1pPr>
      <a:lvl2pPr marL="456766" algn="l" defTabSz="913532" rtl="0" eaLnBrk="1" latinLnBrk="0" hangingPunct="1">
        <a:defRPr sz="1865" kern="1200">
          <a:solidFill>
            <a:schemeClr val="tx1"/>
          </a:solidFill>
          <a:latin typeface="+mn-lt"/>
          <a:ea typeface="+mn-ea"/>
          <a:cs typeface="+mn-cs"/>
        </a:defRPr>
      </a:lvl2pPr>
      <a:lvl3pPr marL="913532" algn="l" defTabSz="913532" rtl="0" eaLnBrk="1" latinLnBrk="0" hangingPunct="1">
        <a:defRPr sz="1865" kern="1200">
          <a:solidFill>
            <a:schemeClr val="tx1"/>
          </a:solidFill>
          <a:latin typeface="+mn-lt"/>
          <a:ea typeface="+mn-ea"/>
          <a:cs typeface="+mn-cs"/>
        </a:defRPr>
      </a:lvl3pPr>
      <a:lvl4pPr marL="1370298" algn="l" defTabSz="913532" rtl="0" eaLnBrk="1" latinLnBrk="0" hangingPunct="1">
        <a:defRPr sz="1865" kern="1200">
          <a:solidFill>
            <a:schemeClr val="tx1"/>
          </a:solidFill>
          <a:latin typeface="+mn-lt"/>
          <a:ea typeface="+mn-ea"/>
          <a:cs typeface="+mn-cs"/>
        </a:defRPr>
      </a:lvl4pPr>
      <a:lvl5pPr marL="1827063" algn="l" defTabSz="913532" rtl="0" eaLnBrk="1" latinLnBrk="0" hangingPunct="1">
        <a:defRPr sz="1865" kern="1200">
          <a:solidFill>
            <a:schemeClr val="tx1"/>
          </a:solidFill>
          <a:latin typeface="+mn-lt"/>
          <a:ea typeface="+mn-ea"/>
          <a:cs typeface="+mn-cs"/>
        </a:defRPr>
      </a:lvl5pPr>
      <a:lvl6pPr marL="2283828" algn="l" defTabSz="913532" rtl="0" eaLnBrk="1" latinLnBrk="0" hangingPunct="1">
        <a:defRPr sz="1865" kern="1200">
          <a:solidFill>
            <a:schemeClr val="tx1"/>
          </a:solidFill>
          <a:latin typeface="+mn-lt"/>
          <a:ea typeface="+mn-ea"/>
          <a:cs typeface="+mn-cs"/>
        </a:defRPr>
      </a:lvl6pPr>
      <a:lvl7pPr marL="2740593" algn="l" defTabSz="913532" rtl="0" eaLnBrk="1" latinLnBrk="0" hangingPunct="1">
        <a:defRPr sz="1865" kern="1200">
          <a:solidFill>
            <a:schemeClr val="tx1"/>
          </a:solidFill>
          <a:latin typeface="+mn-lt"/>
          <a:ea typeface="+mn-ea"/>
          <a:cs typeface="+mn-cs"/>
        </a:defRPr>
      </a:lvl7pPr>
      <a:lvl8pPr marL="3197360" algn="l" defTabSz="913532" rtl="0" eaLnBrk="1" latinLnBrk="0" hangingPunct="1">
        <a:defRPr sz="1865" kern="1200">
          <a:solidFill>
            <a:schemeClr val="tx1"/>
          </a:solidFill>
          <a:latin typeface="+mn-lt"/>
          <a:ea typeface="+mn-ea"/>
          <a:cs typeface="+mn-cs"/>
        </a:defRPr>
      </a:lvl8pPr>
      <a:lvl9pPr marL="3654126" algn="l" defTabSz="913532" rtl="0" eaLnBrk="1" latinLnBrk="0" hangingPunct="1">
        <a:defRPr sz="18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81CDCFDC-60C0-4D57-B86D-21C7416023F3}" type="datetimeFigureOut">
              <a:rPr lang="en-US" smtClean="0">
                <a:solidFill>
                  <a:prstClr val="black">
                    <a:tint val="75000"/>
                  </a:prstClr>
                </a:solidFill>
              </a:rPr>
              <a:pPr defTabSz="914400"/>
              <a:t>29/02/2024</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EF01BE82-B982-4D66-A0A6-3D5BBD2C12A0}" type="slidenum">
              <a:rPr lang="en-US" smtClean="0">
                <a:solidFill>
                  <a:prstClr val="black">
                    <a:tint val="75000"/>
                  </a:prstClr>
                </a:solidFill>
              </a:rPr>
              <a:pPr defTabSz="914400"/>
              <a:t>‹#›</a:t>
            </a:fld>
            <a:endParaRPr lang="en-US" dirty="0">
              <a:solidFill>
                <a:prstClr val="black">
                  <a:tint val="75000"/>
                </a:prstClr>
              </a:solidFill>
            </a:endParaRPr>
          </a:p>
        </p:txBody>
      </p:sp>
    </p:spTree>
    <p:extLst>
      <p:ext uri="{BB962C8B-B14F-4D97-AF65-F5344CB8AC3E}">
        <p14:creationId xmlns:p14="http://schemas.microsoft.com/office/powerpoint/2010/main" val="3840981375"/>
      </p:ext>
    </p:extLst>
  </p:cSld>
  <p:clrMap bg1="lt1" tx1="dk1" bg2="lt2" tx2="dk2" accent1="accent1" accent2="accent2" accent3="accent3" accent4="accent4" accent5="accent5" accent6="accent6" hlink="hlink" folHlink="folHlink"/>
  <p:sldLayoutIdLst>
    <p:sldLayoutId id="2147485046" r:id="rId1"/>
    <p:sldLayoutId id="2147485047" r:id="rId2"/>
    <p:sldLayoutId id="2147485048" r:id="rId3"/>
    <p:sldLayoutId id="2147485049" r:id="rId4"/>
    <p:sldLayoutId id="2147485050" r:id="rId5"/>
    <p:sldLayoutId id="2147485051" r:id="rId6"/>
    <p:sldLayoutId id="2147485052" r:id="rId7"/>
    <p:sldLayoutId id="2147485053" r:id="rId8"/>
    <p:sldLayoutId id="2147485054" r:id="rId9"/>
    <p:sldLayoutId id="2147485055" r:id="rId10"/>
    <p:sldLayoutId id="214748505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base">
              <a:spcBef>
                <a:spcPct val="0"/>
              </a:spcBef>
              <a:spcAft>
                <a:spcPct val="0"/>
              </a:spcAft>
              <a:defRPr/>
            </a:pPr>
            <a:endParaRPr lang="en-US">
              <a:solidFill>
                <a:prstClr val="black">
                  <a:tint val="75000"/>
                </a:prstClr>
              </a:solidFill>
              <a:latin typeface="Arial" charset="0"/>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base">
              <a:spcBef>
                <a:spcPct val="0"/>
              </a:spcBef>
              <a:spcAft>
                <a:spcPct val="0"/>
              </a:spcAft>
              <a:defRPr/>
            </a:pPr>
            <a:endParaRPr lang="en-US">
              <a:solidFill>
                <a:prstClr val="black">
                  <a:tint val="75000"/>
                </a:prstClr>
              </a:solidFill>
              <a:latin typeface="Arial" charset="0"/>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defTabSz="914400" fontAlgn="base">
              <a:spcBef>
                <a:spcPct val="0"/>
              </a:spcBef>
              <a:spcAft>
                <a:spcPct val="0"/>
              </a:spcAft>
              <a:defRPr/>
            </a:pPr>
            <a:fld id="{5A39A487-6052-44BB-9CE2-2D63E4C3C9CC}" type="slidenum">
              <a:rPr lang="en-US">
                <a:solidFill>
                  <a:prstClr val="black">
                    <a:tint val="75000"/>
                  </a:prstClr>
                </a:solidFill>
                <a:latin typeface="Arial" charset="0"/>
              </a:rPr>
              <a:pPr defTabSz="914400" fontAlgn="base">
                <a:spcBef>
                  <a:spcPct val="0"/>
                </a:spcBef>
                <a:spcAft>
                  <a:spcPct val="0"/>
                </a:spcAft>
                <a:defRPr/>
              </a:pPr>
              <a:t>‹#›</a:t>
            </a:fld>
            <a:endParaRPr lang="en-US">
              <a:solidFill>
                <a:prstClr val="black">
                  <a:tint val="75000"/>
                </a:prstClr>
              </a:solidFill>
              <a:latin typeface="Arial" charset="0"/>
            </a:endParaRPr>
          </a:p>
        </p:txBody>
      </p:sp>
    </p:spTree>
    <p:extLst>
      <p:ext uri="{BB962C8B-B14F-4D97-AF65-F5344CB8AC3E}">
        <p14:creationId xmlns:p14="http://schemas.microsoft.com/office/powerpoint/2010/main" val="1818909133"/>
      </p:ext>
    </p:extLst>
  </p:cSld>
  <p:clrMap bg1="lt1" tx1="dk1" bg2="lt2" tx2="dk2" accent1="accent1" accent2="accent2" accent3="accent3" accent4="accent4" accent5="accent5" accent6="accent6" hlink="hlink" folHlink="folHlink"/>
  <p:sldLayoutIdLst>
    <p:sldLayoutId id="2147485058" r:id="rId1"/>
    <p:sldLayoutId id="2147485059" r:id="rId2"/>
    <p:sldLayoutId id="2147485060" r:id="rId3"/>
    <p:sldLayoutId id="2147485061" r:id="rId4"/>
    <p:sldLayoutId id="2147485062" r:id="rId5"/>
    <p:sldLayoutId id="2147485063" r:id="rId6"/>
    <p:sldLayoutId id="2147485064" r:id="rId7"/>
    <p:sldLayoutId id="2147485065" r:id="rId8"/>
    <p:sldLayoutId id="2147485066" r:id="rId9"/>
    <p:sldLayoutId id="2147485067" r:id="rId10"/>
    <p:sldLayoutId id="2147485068" r:id="rId11"/>
    <p:sldLayoutId id="2147485069"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6.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2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7.svg"/><Relationship Id="rId7"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9.jpeg"/><Relationship Id="rId4" Type="http://schemas.openxmlformats.org/officeDocument/2006/relationships/image" Target="../media/image17.jpe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638" y="-419100"/>
            <a:ext cx="14120563" cy="794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818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defTabSz="1218072">
              <a:defRPr/>
            </a:pPr>
            <a:fld id="{831F250A-4CE7-44D4-85B4-49BD9AF6BFD0}" type="slidenum">
              <a:rPr lang="en-US" altLang="en-US" smtClean="0">
                <a:solidFill>
                  <a:srgbClr val="5F5F5F"/>
                </a:solidFill>
                <a:cs typeface="Arial" panose="020B0604020202020204" pitchFamily="34" charset="0"/>
              </a:rPr>
              <a:pPr defTabSz="1218072">
                <a:defRPr/>
              </a:pPr>
              <a:t>10</a:t>
            </a:fld>
            <a:endParaRPr lang="en-US" altLang="en-US">
              <a:solidFill>
                <a:srgbClr val="5F5F5F"/>
              </a:solidFill>
              <a:cs typeface="Arial" panose="020B0604020202020204" pitchFamily="34" charset="0"/>
            </a:endParaRPr>
          </a:p>
        </p:txBody>
      </p:sp>
      <p:sp>
        <p:nvSpPr>
          <p:cNvPr id="5" name="Snip Diagonal Corner Rectangle 4"/>
          <p:cNvSpPr/>
          <p:nvPr/>
        </p:nvSpPr>
        <p:spPr>
          <a:xfrm>
            <a:off x="142868" y="190500"/>
            <a:ext cx="11725282" cy="6477000"/>
          </a:xfrm>
          <a:prstGeom prst="snip2DiagRect">
            <a:avLst/>
          </a:prstGeom>
          <a:solidFill>
            <a:srgbClr val="7030A0">
              <a:alpha val="70000"/>
            </a:srgbClr>
          </a:solidFill>
          <a:ln w="12700" cap="flat" cmpd="sng" algn="ctr">
            <a:noFill/>
            <a:prstDash val="solid"/>
            <a:miter lim="800000"/>
          </a:ln>
          <a:effectLst/>
        </p:spPr>
        <p:txBody>
          <a:bodyPr rtlCol="0" anchor="ctr"/>
          <a:lstStyle/>
          <a:p>
            <a:pPr algn="ctr" defTabSz="914400"/>
            <a:r>
              <a:rPr lang="en-US" sz="3000" b="1" kern="0" dirty="0" err="1">
                <a:solidFill>
                  <a:prstClr val="white"/>
                </a:solidFill>
                <a:latin typeface="Times New Roman" panose="02020603050405020304" pitchFamily="18" charset="0"/>
                <a:cs typeface="Times New Roman" panose="02020603050405020304" pitchFamily="18" charset="0"/>
              </a:rPr>
              <a:t>Đáp</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án</a:t>
            </a:r>
            <a:r>
              <a:rPr lang="en-US" sz="3000" b="1" kern="0" dirty="0">
                <a:solidFill>
                  <a:prstClr val="white"/>
                </a:solidFill>
                <a:latin typeface="Times New Roman" panose="02020603050405020304" pitchFamily="18" charset="0"/>
                <a:cs typeface="Times New Roman" panose="02020603050405020304" pitchFamily="18" charset="0"/>
              </a:rPr>
              <a:t>: </a:t>
            </a:r>
          </a:p>
          <a:p>
            <a:pPr>
              <a:spcAft>
                <a:spcPts val="0"/>
              </a:spcAft>
            </a:pPr>
            <a:r>
              <a:rPr lang="en-US" sz="3000" b="1" kern="0" dirty="0" err="1">
                <a:solidFill>
                  <a:prstClr val="white"/>
                </a:solidFill>
                <a:latin typeface="Times New Roman" panose="02020603050405020304" pitchFamily="18" charset="0"/>
                <a:cs typeface="Times New Roman" panose="02020603050405020304" pitchFamily="18" charset="0"/>
              </a:rPr>
              <a:t>Bài</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tập</a:t>
            </a:r>
            <a:r>
              <a:rPr lang="en-US" sz="3000" b="1" kern="0" dirty="0">
                <a:solidFill>
                  <a:prstClr val="white"/>
                </a:solidFill>
                <a:latin typeface="Times New Roman" panose="02020603050405020304" pitchFamily="18" charset="0"/>
                <a:cs typeface="Times New Roman" panose="02020603050405020304" pitchFamily="18" charset="0"/>
              </a:rPr>
              <a:t> 2. </a:t>
            </a:r>
          </a:p>
          <a:p>
            <a:pPr>
              <a:spcAft>
                <a:spcPts val="0"/>
              </a:spcAft>
            </a:pP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Từ</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láy</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trong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bài</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Đêm</a:t>
            </a:r>
            <a:r>
              <a:rPr lang="en-US" sz="3000" b="1" kern="0" dirty="0">
                <a:solidFill>
                  <a:prstClr val="white"/>
                </a:solidFill>
                <a:latin typeface="Times New Roman" panose="02020603050405020304" pitchFamily="18" charset="0"/>
                <a:cs typeface="Times New Roman" panose="02020603050405020304" pitchFamily="18" charset="0"/>
              </a:rPr>
              <a:t> nay </a:t>
            </a:r>
            <a:r>
              <a:rPr lang="en-US" sz="3000" b="1" kern="0" dirty="0" err="1">
                <a:solidFill>
                  <a:prstClr val="white"/>
                </a:solidFill>
                <a:latin typeface="Times New Roman" panose="02020603050405020304" pitchFamily="18" charset="0"/>
                <a:cs typeface="Times New Roman" panose="02020603050405020304" pitchFamily="18" charset="0"/>
              </a:rPr>
              <a:t>Bác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không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ngủ</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trầm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ngâm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lâm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thâm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xơ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xác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nhẹ</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nhàng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màng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lồng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lộng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thổn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thức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thầm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thì</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ngủ</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ngon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bồn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chồn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bề</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bộn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hốt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hoảng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đinh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nình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phăng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phắc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vội</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vàng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nằng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nặc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lầm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thâm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mênh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mông</a:t>
            </a:r>
            <a:r>
              <a:rPr lang="en-US" sz="3000" b="1" kern="0" dirty="0">
                <a:solidFill>
                  <a:prstClr val="white"/>
                </a:solidFill>
                <a:latin typeface="Times New Roman" panose="02020603050405020304" pitchFamily="18" charset="0"/>
                <a:cs typeface="Times New Roman" panose="02020603050405020304" pitchFamily="18" charset="0"/>
              </a:rPr>
              <a:t>.</a:t>
            </a:r>
          </a:p>
          <a:p>
            <a:pPr>
              <a:spcAft>
                <a:spcPts val="0"/>
              </a:spcAft>
            </a:pP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Từ</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láy</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được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sử</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dụng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như</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một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yếu</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tố</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nghệ</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thuật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nổi</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bật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đem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đến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cho</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bài</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một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vẻ</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đặc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sắc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riêng</a:t>
            </a:r>
            <a:r>
              <a:rPr lang="en-US" sz="3000" b="1" kern="0" dirty="0">
                <a:solidFill>
                  <a:prstClr val="white"/>
                </a:solidFill>
                <a:latin typeface="Times New Roman" panose="02020603050405020304" pitchFamily="18" charset="0"/>
                <a:cs typeface="Times New Roman" panose="02020603050405020304" pitchFamily="18" charset="0"/>
              </a:rPr>
              <a:t>:</a:t>
            </a:r>
          </a:p>
          <a:p>
            <a:pPr>
              <a:spcAft>
                <a:spcPts val="0"/>
              </a:spcAft>
            </a:pP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Từ</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láy</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có</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tác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dụng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miêu</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tả</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tạo</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hình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trầm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ngâm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xơ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xác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đinh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ninh</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lồng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lộng</a:t>
            </a:r>
            <a:r>
              <a:rPr lang="en-US" sz="3000" b="1" kern="0" dirty="0">
                <a:solidFill>
                  <a:prstClr val="white"/>
                </a:solidFill>
                <a:latin typeface="Times New Roman" panose="02020603050405020304" pitchFamily="18" charset="0"/>
                <a:cs typeface="Times New Roman" panose="02020603050405020304" pitchFamily="18" charset="0"/>
              </a:rPr>
              <a:t>…</a:t>
            </a:r>
          </a:p>
          <a:p>
            <a:pPr>
              <a:spcAft>
                <a:spcPts val="0"/>
              </a:spcAft>
            </a:pP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Từ</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láy</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làm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tăng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giá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trị</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biểu</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cảm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mơ</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màng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thổn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thức</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thầm</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thì</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bồn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chồn</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hốt</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hoảng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nằng</a:t>
            </a:r>
            <a:r>
              <a:rPr lang="en-US" sz="3000" b="1" kern="0" dirty="0">
                <a:solidFill>
                  <a:prstClr val="white"/>
                </a:solidFill>
                <a:latin typeface="Times New Roman" panose="02020603050405020304" pitchFamily="18" charset="0"/>
                <a:cs typeface="Times New Roman" panose="02020603050405020304" pitchFamily="18" charset="0"/>
              </a:rPr>
              <a:t> </a:t>
            </a:r>
            <a:r>
              <a:rPr lang="en-US" sz="3000" b="1" kern="0" dirty="0" err="1">
                <a:solidFill>
                  <a:prstClr val="white"/>
                </a:solidFill>
                <a:latin typeface="Times New Roman" panose="02020603050405020304" pitchFamily="18" charset="0"/>
                <a:cs typeface="Times New Roman" panose="02020603050405020304" pitchFamily="18" charset="0"/>
              </a:rPr>
              <a:t>nặc</a:t>
            </a:r>
            <a:r>
              <a:rPr lang="en-US" sz="3000" b="1" kern="0" dirty="0">
                <a:solidFill>
                  <a:prstClr val="white"/>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0503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77332" y="609600"/>
            <a:ext cx="10943167" cy="5848349"/>
          </a:xfrm>
        </p:spPr>
        <p:txBody>
          <a:bodyPr>
            <a:normAutofit/>
          </a:bodyPr>
          <a:lstStyle/>
          <a:p>
            <a:pPr>
              <a:spcAft>
                <a:spcPts val="0"/>
              </a:spcAft>
            </a:pPr>
            <a:r>
              <a:rPr lang="en-US" sz="5000" b="1" dirty="0">
                <a:solidFill>
                  <a:srgbClr val="5F5F5F"/>
                </a:solidFill>
                <a:latin typeface="Times New Roman"/>
                <a:ea typeface="Times New Roman"/>
                <a:cs typeface="Times New Roman"/>
              </a:rPr>
              <a:t>                          </a:t>
            </a:r>
            <a:r>
              <a:rPr lang="en-US" sz="5000" b="1" dirty="0" err="1">
                <a:solidFill>
                  <a:srgbClr val="5F5F5F"/>
                </a:solidFill>
                <a:latin typeface="Times New Roman"/>
                <a:ea typeface="Times New Roman"/>
                <a:cs typeface="Times New Roman"/>
              </a:rPr>
              <a:t>Đáp</a:t>
            </a:r>
            <a:r>
              <a:rPr lang="en-US" sz="5000" b="1" dirty="0">
                <a:solidFill>
                  <a:srgbClr val="5F5F5F"/>
                </a:solidFill>
                <a:latin typeface="Times New Roman"/>
                <a:ea typeface="Times New Roman"/>
                <a:cs typeface="Times New Roman"/>
              </a:rPr>
              <a:t> </a:t>
            </a:r>
            <a:r>
              <a:rPr lang="en-US" sz="5000" b="1" dirty="0" err="1">
                <a:solidFill>
                  <a:srgbClr val="5F5F5F"/>
                </a:solidFill>
                <a:latin typeface="Times New Roman"/>
                <a:ea typeface="Times New Roman"/>
                <a:cs typeface="Times New Roman"/>
              </a:rPr>
              <a:t>án</a:t>
            </a:r>
            <a:br>
              <a:rPr lang="en-US" sz="5000" b="1" dirty="0">
                <a:solidFill>
                  <a:srgbClr val="5F5F5F"/>
                </a:solidFill>
                <a:latin typeface="Times New Roman"/>
                <a:ea typeface="Times New Roman"/>
                <a:cs typeface="Times New Roman"/>
              </a:rPr>
            </a:br>
            <a:br>
              <a:rPr lang="en-US" sz="5000" b="1" dirty="0">
                <a:solidFill>
                  <a:srgbClr val="5F5F5F"/>
                </a:solidFill>
                <a:latin typeface="Times New Roman"/>
                <a:ea typeface="Times New Roman"/>
                <a:cs typeface="Times New Roman"/>
              </a:rPr>
            </a:br>
            <a:r>
              <a:rPr lang="en-US" sz="5400" b="1" i="1" dirty="0" err="1">
                <a:latin typeface="Times New Roman"/>
                <a:ea typeface="Times New Roman"/>
                <a:cs typeface="Times New Roman"/>
              </a:rPr>
              <a:t>Bài</a:t>
            </a:r>
            <a:r>
              <a:rPr lang="en-US" sz="5400" b="1" i="1" dirty="0">
                <a:latin typeface="Times New Roman"/>
                <a:ea typeface="Times New Roman"/>
                <a:cs typeface="Times New Roman"/>
              </a:rPr>
              <a:t> </a:t>
            </a:r>
            <a:r>
              <a:rPr lang="en-US" sz="5400" b="1" i="1" dirty="0" err="1">
                <a:latin typeface="Times New Roman"/>
                <a:ea typeface="Times New Roman"/>
                <a:cs typeface="Times New Roman"/>
              </a:rPr>
              <a:t>tập</a:t>
            </a:r>
            <a:r>
              <a:rPr lang="en-US" sz="5400" b="1" i="1" dirty="0">
                <a:latin typeface="Times New Roman"/>
                <a:ea typeface="Times New Roman"/>
                <a:cs typeface="Times New Roman"/>
              </a:rPr>
              <a:t> 3</a:t>
            </a:r>
            <a:r>
              <a:rPr lang="en-US" sz="5400" b="1" dirty="0">
                <a:solidFill>
                  <a:srgbClr val="FF6600"/>
                </a:solidFill>
                <a:latin typeface="Times New Roman"/>
                <a:ea typeface="Times New Roman"/>
                <a:cs typeface="Times New Roman"/>
              </a:rPr>
              <a:t>. </a:t>
            </a:r>
            <a:r>
              <a:rPr lang="en-US" sz="5400" dirty="0" err="1">
                <a:latin typeface="Times New Roman"/>
                <a:ea typeface="Times New Roman"/>
                <a:cs typeface="Times New Roman"/>
              </a:rPr>
              <a:t>Các</a:t>
            </a:r>
            <a:r>
              <a:rPr lang="en-US" sz="5400" dirty="0">
                <a:latin typeface="Times New Roman"/>
                <a:ea typeface="Times New Roman"/>
                <a:cs typeface="Times New Roman"/>
              </a:rPr>
              <a:t> </a:t>
            </a:r>
            <a:r>
              <a:rPr lang="en-US" sz="5400" dirty="0" err="1">
                <a:latin typeface="Times New Roman"/>
                <a:ea typeface="Times New Roman"/>
                <a:cs typeface="Times New Roman"/>
              </a:rPr>
              <a:t>từ</a:t>
            </a:r>
            <a:r>
              <a:rPr lang="en-US" sz="5400" dirty="0">
                <a:latin typeface="Times New Roman"/>
                <a:ea typeface="Times New Roman"/>
                <a:cs typeface="Times New Roman"/>
              </a:rPr>
              <a:t> </a:t>
            </a:r>
            <a:r>
              <a:rPr lang="en-US" sz="5400" dirty="0" err="1">
                <a:latin typeface="Times New Roman"/>
                <a:ea typeface="Times New Roman"/>
                <a:cs typeface="Times New Roman"/>
              </a:rPr>
              <a:t>láy</a:t>
            </a:r>
            <a:r>
              <a:rPr lang="en-US" sz="5400" dirty="0">
                <a:latin typeface="Times New Roman"/>
                <a:ea typeface="Times New Roman"/>
                <a:cs typeface="Times New Roman"/>
              </a:rPr>
              <a:t>: </a:t>
            </a:r>
            <a:r>
              <a:rPr lang="en-US" sz="5400" dirty="0" err="1">
                <a:latin typeface="Times New Roman"/>
                <a:ea typeface="Times New Roman"/>
                <a:cs typeface="Times New Roman"/>
              </a:rPr>
              <a:t>loắt</a:t>
            </a:r>
            <a:r>
              <a:rPr lang="en-US" sz="5400" dirty="0">
                <a:latin typeface="Times New Roman"/>
                <a:ea typeface="Times New Roman"/>
                <a:cs typeface="Times New Roman"/>
              </a:rPr>
              <a:t> </a:t>
            </a:r>
            <a:r>
              <a:rPr lang="en-US" sz="5400" dirty="0" err="1">
                <a:latin typeface="Times New Roman"/>
                <a:ea typeface="Times New Roman"/>
                <a:cs typeface="Times New Roman"/>
              </a:rPr>
              <a:t>choắt</a:t>
            </a:r>
            <a:r>
              <a:rPr lang="en-US" sz="5400" dirty="0">
                <a:latin typeface="Times New Roman"/>
                <a:ea typeface="Times New Roman"/>
                <a:cs typeface="Times New Roman"/>
              </a:rPr>
              <a:t>, </a:t>
            </a:r>
            <a:r>
              <a:rPr lang="en-US" sz="5400" dirty="0" err="1">
                <a:latin typeface="Times New Roman"/>
                <a:ea typeface="Times New Roman"/>
                <a:cs typeface="Times New Roman"/>
              </a:rPr>
              <a:t>xinh</a:t>
            </a:r>
            <a:r>
              <a:rPr lang="en-US" sz="5400" dirty="0">
                <a:latin typeface="Times New Roman"/>
                <a:ea typeface="Times New Roman"/>
                <a:cs typeface="Times New Roman"/>
              </a:rPr>
              <a:t> </a:t>
            </a:r>
            <a:r>
              <a:rPr lang="en-US" sz="5400" dirty="0" err="1">
                <a:latin typeface="Times New Roman"/>
                <a:ea typeface="Times New Roman"/>
                <a:cs typeface="Times New Roman"/>
              </a:rPr>
              <a:t>xinh</a:t>
            </a:r>
            <a:r>
              <a:rPr lang="en-US" sz="5400" dirty="0">
                <a:latin typeface="Times New Roman"/>
                <a:ea typeface="Times New Roman"/>
                <a:cs typeface="Times New Roman"/>
              </a:rPr>
              <a:t>, </a:t>
            </a:r>
            <a:r>
              <a:rPr lang="en-US" sz="5400" dirty="0" err="1">
                <a:latin typeface="Times New Roman"/>
                <a:ea typeface="Times New Roman"/>
                <a:cs typeface="Times New Roman"/>
              </a:rPr>
              <a:t>thoăn</a:t>
            </a:r>
            <a:r>
              <a:rPr lang="en-US" sz="5400" dirty="0">
                <a:latin typeface="Times New Roman"/>
                <a:ea typeface="Times New Roman"/>
                <a:cs typeface="Times New Roman"/>
              </a:rPr>
              <a:t> </a:t>
            </a:r>
            <a:r>
              <a:rPr lang="en-US" sz="5400" dirty="0" err="1">
                <a:latin typeface="Times New Roman"/>
                <a:ea typeface="Times New Roman"/>
                <a:cs typeface="Times New Roman"/>
              </a:rPr>
              <a:t>thoắt</a:t>
            </a:r>
            <a:r>
              <a:rPr lang="en-US" sz="5400" dirty="0">
                <a:latin typeface="Times New Roman"/>
                <a:ea typeface="Times New Roman"/>
                <a:cs typeface="Times New Roman"/>
              </a:rPr>
              <a:t>, </a:t>
            </a:r>
            <a:r>
              <a:rPr lang="en-US" sz="5400" dirty="0" err="1">
                <a:latin typeface="Times New Roman"/>
                <a:ea typeface="Times New Roman"/>
                <a:cs typeface="Times New Roman"/>
              </a:rPr>
              <a:t>nghênh</a:t>
            </a:r>
            <a:r>
              <a:rPr lang="en-US" sz="5400" dirty="0">
                <a:latin typeface="Times New Roman"/>
                <a:ea typeface="Times New Roman"/>
                <a:cs typeface="Times New Roman"/>
              </a:rPr>
              <a:t> </a:t>
            </a:r>
            <a:r>
              <a:rPr lang="en-US" sz="5400" dirty="0" err="1">
                <a:latin typeface="Times New Roman"/>
                <a:ea typeface="Times New Roman"/>
                <a:cs typeface="Times New Roman"/>
              </a:rPr>
              <a:t>nghênh</a:t>
            </a:r>
            <a:br>
              <a:rPr lang="en-US" sz="4800" dirty="0">
                <a:latin typeface=".VnTime"/>
                <a:ea typeface="Times New Roman"/>
                <a:cs typeface="Times New Roman"/>
              </a:rPr>
            </a:br>
            <a:r>
              <a:rPr lang="en-US" sz="5400" dirty="0" err="1">
                <a:latin typeface="Times New Roman"/>
                <a:ea typeface="Times New Roman"/>
                <a:cs typeface="Times New Roman"/>
              </a:rPr>
              <a:t>Tác</a:t>
            </a:r>
            <a:r>
              <a:rPr lang="en-US" sz="5400" dirty="0">
                <a:latin typeface="Times New Roman"/>
                <a:ea typeface="Times New Roman"/>
                <a:cs typeface="Times New Roman"/>
              </a:rPr>
              <a:t> </a:t>
            </a:r>
            <a:r>
              <a:rPr lang="en-US" sz="5400" dirty="0" err="1">
                <a:latin typeface="Times New Roman"/>
                <a:ea typeface="Times New Roman"/>
                <a:cs typeface="Times New Roman"/>
              </a:rPr>
              <a:t>dụng</a:t>
            </a:r>
            <a:r>
              <a:rPr lang="en-US" sz="5400" dirty="0">
                <a:latin typeface="Times New Roman"/>
                <a:ea typeface="Times New Roman"/>
                <a:cs typeface="Times New Roman"/>
              </a:rPr>
              <a:t>: </a:t>
            </a:r>
            <a:r>
              <a:rPr lang="en-US" sz="5400" dirty="0" err="1">
                <a:latin typeface="Times New Roman"/>
                <a:ea typeface="Times New Roman"/>
                <a:cs typeface="Times New Roman"/>
              </a:rPr>
              <a:t>miêu</a:t>
            </a:r>
            <a:r>
              <a:rPr lang="en-US" sz="5400" dirty="0">
                <a:latin typeface="Times New Roman"/>
                <a:ea typeface="Times New Roman"/>
                <a:cs typeface="Times New Roman"/>
              </a:rPr>
              <a:t> </a:t>
            </a:r>
            <a:r>
              <a:rPr lang="en-US" sz="5400" dirty="0" err="1">
                <a:latin typeface="Times New Roman"/>
                <a:ea typeface="Times New Roman"/>
                <a:cs typeface="Times New Roman"/>
              </a:rPr>
              <a:t>tả</a:t>
            </a:r>
            <a:r>
              <a:rPr lang="en-US" sz="5400" dirty="0">
                <a:latin typeface="Times New Roman"/>
                <a:ea typeface="Times New Roman"/>
                <a:cs typeface="Times New Roman"/>
              </a:rPr>
              <a:t> </a:t>
            </a:r>
            <a:r>
              <a:rPr lang="en-US" sz="5400" dirty="0" err="1">
                <a:latin typeface="Times New Roman"/>
                <a:ea typeface="Times New Roman"/>
                <a:cs typeface="Times New Roman"/>
              </a:rPr>
              <a:t>hình</a:t>
            </a:r>
            <a:r>
              <a:rPr lang="en-US" sz="5400" dirty="0">
                <a:latin typeface="Times New Roman"/>
                <a:ea typeface="Times New Roman"/>
                <a:cs typeface="Times New Roman"/>
              </a:rPr>
              <a:t> </a:t>
            </a:r>
            <a:r>
              <a:rPr lang="en-US" sz="5400" dirty="0" err="1">
                <a:latin typeface="Times New Roman"/>
                <a:ea typeface="Times New Roman"/>
                <a:cs typeface="Times New Roman"/>
              </a:rPr>
              <a:t>dáng</a:t>
            </a:r>
            <a:r>
              <a:rPr lang="en-US" sz="5400" dirty="0">
                <a:latin typeface="Times New Roman"/>
                <a:ea typeface="Times New Roman"/>
                <a:cs typeface="Times New Roman"/>
              </a:rPr>
              <a:t>, </a:t>
            </a:r>
            <a:r>
              <a:rPr lang="en-US" sz="5400" dirty="0" err="1">
                <a:latin typeface="Times New Roman"/>
                <a:ea typeface="Times New Roman"/>
                <a:cs typeface="Times New Roman"/>
              </a:rPr>
              <a:t>tính</a:t>
            </a:r>
            <a:r>
              <a:rPr lang="en-US" sz="5400" dirty="0">
                <a:latin typeface="Times New Roman"/>
                <a:ea typeface="Times New Roman"/>
                <a:cs typeface="Times New Roman"/>
              </a:rPr>
              <a:t> </a:t>
            </a:r>
            <a:r>
              <a:rPr lang="en-US" sz="5400" dirty="0" err="1">
                <a:latin typeface="Times New Roman"/>
                <a:ea typeface="Times New Roman"/>
                <a:cs typeface="Times New Roman"/>
              </a:rPr>
              <a:t>cách</a:t>
            </a:r>
            <a:r>
              <a:rPr lang="en-US" sz="5400" dirty="0">
                <a:latin typeface="Times New Roman"/>
                <a:ea typeface="Times New Roman"/>
                <a:cs typeface="Times New Roman"/>
              </a:rPr>
              <a:t> </a:t>
            </a:r>
            <a:r>
              <a:rPr lang="en-US" sz="5400" dirty="0" err="1">
                <a:latin typeface="Times New Roman"/>
                <a:ea typeface="Times New Roman"/>
                <a:cs typeface="Times New Roman"/>
              </a:rPr>
              <a:t>của</a:t>
            </a:r>
            <a:r>
              <a:rPr lang="en-US" sz="5400" dirty="0">
                <a:latin typeface="Times New Roman"/>
                <a:ea typeface="Times New Roman"/>
                <a:cs typeface="Times New Roman"/>
              </a:rPr>
              <a:t> </a:t>
            </a:r>
            <a:r>
              <a:rPr lang="en-US" sz="5400" dirty="0" err="1">
                <a:latin typeface="Times New Roman"/>
                <a:ea typeface="Times New Roman"/>
                <a:cs typeface="Times New Roman"/>
              </a:rPr>
              <a:t>cậu</a:t>
            </a:r>
            <a:r>
              <a:rPr lang="en-US" sz="5400" dirty="0">
                <a:latin typeface="Times New Roman"/>
                <a:ea typeface="Times New Roman"/>
                <a:cs typeface="Times New Roman"/>
              </a:rPr>
              <a:t> </a:t>
            </a:r>
            <a:r>
              <a:rPr lang="en-US" sz="5400" dirty="0" err="1">
                <a:latin typeface="Times New Roman"/>
                <a:ea typeface="Times New Roman"/>
                <a:cs typeface="Times New Roman"/>
              </a:rPr>
              <a:t>bé</a:t>
            </a:r>
            <a:r>
              <a:rPr lang="en-US" sz="5400" dirty="0">
                <a:latin typeface="Times New Roman"/>
                <a:ea typeface="Times New Roman"/>
                <a:cs typeface="Times New Roman"/>
              </a:rPr>
              <a:t> </a:t>
            </a:r>
            <a:r>
              <a:rPr lang="en-US" sz="5400" dirty="0" err="1">
                <a:latin typeface="Times New Roman"/>
                <a:ea typeface="Times New Roman"/>
                <a:cs typeface="Times New Roman"/>
              </a:rPr>
              <a:t>liên</a:t>
            </a:r>
            <a:r>
              <a:rPr lang="en-US" sz="5400" dirty="0">
                <a:latin typeface="Times New Roman"/>
                <a:ea typeface="Times New Roman"/>
                <a:cs typeface="Times New Roman"/>
              </a:rPr>
              <a:t> </a:t>
            </a:r>
            <a:r>
              <a:rPr lang="en-US" sz="5400" dirty="0" err="1">
                <a:latin typeface="Times New Roman"/>
                <a:ea typeface="Times New Roman"/>
                <a:cs typeface="Times New Roman"/>
              </a:rPr>
              <a:t>lạc</a:t>
            </a:r>
            <a:r>
              <a:rPr lang="en-US" sz="5400" dirty="0">
                <a:latin typeface="Times New Roman"/>
                <a:ea typeface="Times New Roman"/>
                <a:cs typeface="Times New Roman"/>
              </a:rPr>
              <a:t> </a:t>
            </a:r>
            <a:r>
              <a:rPr lang="en-US" sz="5400" dirty="0" err="1">
                <a:latin typeface="Times New Roman"/>
                <a:ea typeface="Times New Roman"/>
                <a:cs typeface="Times New Roman"/>
              </a:rPr>
              <a:t>nhỏ</a:t>
            </a:r>
            <a:r>
              <a:rPr lang="en-US" sz="5400" dirty="0">
                <a:latin typeface="Times New Roman"/>
                <a:ea typeface="Times New Roman"/>
                <a:cs typeface="Times New Roman"/>
              </a:rPr>
              <a:t> </a:t>
            </a:r>
            <a:r>
              <a:rPr lang="en-US" sz="5400" dirty="0" err="1">
                <a:latin typeface="Times New Roman"/>
                <a:ea typeface="Times New Roman"/>
                <a:cs typeface="Times New Roman"/>
              </a:rPr>
              <a:t>tuổi</a:t>
            </a:r>
            <a:br>
              <a:rPr lang="en-US" sz="4800" dirty="0">
                <a:latin typeface=".VnTime"/>
                <a:ea typeface="Times New Roman"/>
                <a:cs typeface="Times New Roman"/>
              </a:rPr>
            </a:br>
            <a:br>
              <a:rPr lang="en-US" sz="5000" b="1" dirty="0">
                <a:solidFill>
                  <a:srgbClr val="5F5F5F"/>
                </a:solidFill>
                <a:latin typeface="Times New Roman"/>
                <a:ea typeface="Times New Roman"/>
                <a:cs typeface="Times New Roman"/>
              </a:rPr>
            </a:br>
            <a:endParaRPr lang="en-US" dirty="0"/>
          </a:p>
        </p:txBody>
      </p:sp>
    </p:spTree>
    <p:extLst>
      <p:ext uri="{BB962C8B-B14F-4D97-AF65-F5344CB8AC3E}">
        <p14:creationId xmlns:p14="http://schemas.microsoft.com/office/powerpoint/2010/main" val="3205038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nip Diagonal Corner Rectangle 4"/>
          <p:cNvSpPr/>
          <p:nvPr/>
        </p:nvSpPr>
        <p:spPr>
          <a:xfrm>
            <a:off x="221185" y="186266"/>
            <a:ext cx="11725282" cy="6477000"/>
          </a:xfrm>
          <a:prstGeom prst="snip2DiagRect">
            <a:avLst/>
          </a:prstGeom>
          <a:solidFill>
            <a:srgbClr val="7030A0">
              <a:alpha val="70000"/>
            </a:srgbClr>
          </a:solidFill>
          <a:ln w="12700" cap="flat" cmpd="sng" algn="ctr">
            <a:noFill/>
            <a:prstDash val="solid"/>
            <a:miter lim="800000"/>
          </a:ln>
          <a:effectLst/>
        </p:spPr>
        <p:txBody>
          <a:bodyPr rtlCol="0" anchor="ctr"/>
          <a:lstStyle/>
          <a:p>
            <a:pPr algn="ctr" defTabSz="914400"/>
            <a:r>
              <a:rPr lang="en-US" sz="5000" b="1" kern="0" dirty="0" err="1">
                <a:solidFill>
                  <a:prstClr val="white"/>
                </a:solidFill>
                <a:latin typeface="Times New Roman" panose="02020603050405020304" pitchFamily="18" charset="0"/>
                <a:cs typeface="Times New Roman" panose="02020603050405020304" pitchFamily="18" charset="0"/>
              </a:rPr>
              <a:t>Đáp</a:t>
            </a:r>
            <a:r>
              <a:rPr lang="en-US" sz="5000" b="1" kern="0" dirty="0">
                <a:solidFill>
                  <a:prstClr val="white"/>
                </a:solidFill>
                <a:latin typeface="Times New Roman" panose="02020603050405020304" pitchFamily="18" charset="0"/>
                <a:cs typeface="Times New Roman" panose="02020603050405020304" pitchFamily="18" charset="0"/>
              </a:rPr>
              <a:t> </a:t>
            </a:r>
            <a:r>
              <a:rPr lang="en-US" sz="5000" b="1" kern="0" dirty="0" err="1">
                <a:solidFill>
                  <a:prstClr val="white"/>
                </a:solidFill>
                <a:latin typeface="Times New Roman" panose="02020603050405020304" pitchFamily="18" charset="0"/>
                <a:cs typeface="Times New Roman" panose="02020603050405020304" pitchFamily="18" charset="0"/>
              </a:rPr>
              <a:t>án</a:t>
            </a:r>
            <a:r>
              <a:rPr lang="en-US" sz="5000" b="1" kern="0" dirty="0">
                <a:solidFill>
                  <a:prstClr val="white"/>
                </a:solidFill>
                <a:latin typeface="Times New Roman" panose="02020603050405020304" pitchFamily="18" charset="0"/>
                <a:cs typeface="Times New Roman" panose="02020603050405020304" pitchFamily="18" charset="0"/>
              </a:rPr>
              <a:t>: </a:t>
            </a:r>
          </a:p>
          <a:p>
            <a:pPr>
              <a:spcAft>
                <a:spcPts val="0"/>
              </a:spcAft>
            </a:pPr>
            <a:r>
              <a:rPr lang="en-US" sz="3300" b="1" u="sng" kern="0" dirty="0" err="1">
                <a:solidFill>
                  <a:prstClr val="white"/>
                </a:solidFill>
                <a:latin typeface="Times New Roman" panose="02020603050405020304" pitchFamily="18" charset="0"/>
                <a:cs typeface="Times New Roman" panose="02020603050405020304" pitchFamily="18" charset="0"/>
              </a:rPr>
              <a:t>Bài</a:t>
            </a:r>
            <a:r>
              <a:rPr lang="en-US" sz="3300" b="1" u="sng" kern="0" dirty="0">
                <a:solidFill>
                  <a:prstClr val="white"/>
                </a:solidFill>
                <a:latin typeface="Times New Roman" panose="02020603050405020304" pitchFamily="18" charset="0"/>
                <a:cs typeface="Times New Roman" panose="02020603050405020304" pitchFamily="18" charset="0"/>
              </a:rPr>
              <a:t> </a:t>
            </a:r>
            <a:r>
              <a:rPr lang="en-US" sz="3300" b="1" u="sng" kern="0" dirty="0" err="1">
                <a:solidFill>
                  <a:prstClr val="white"/>
                </a:solidFill>
                <a:latin typeface="Times New Roman" panose="02020603050405020304" pitchFamily="18" charset="0"/>
                <a:cs typeface="Times New Roman" panose="02020603050405020304" pitchFamily="18" charset="0"/>
              </a:rPr>
              <a:t>tập</a:t>
            </a:r>
            <a:r>
              <a:rPr lang="en-US" sz="3300" b="1" u="sng" kern="0" dirty="0">
                <a:solidFill>
                  <a:prstClr val="white"/>
                </a:solidFill>
                <a:latin typeface="Times New Roman" panose="02020603050405020304" pitchFamily="18" charset="0"/>
                <a:cs typeface="Times New Roman" panose="02020603050405020304" pitchFamily="18" charset="0"/>
              </a:rPr>
              <a:t> 4. </a:t>
            </a:r>
          </a:p>
          <a:p>
            <a:pPr>
              <a:spcAft>
                <a:spcPts val="0"/>
              </a:spcAft>
            </a:pPr>
            <a:r>
              <a:rPr lang="en-US" sz="3300" kern="0" dirty="0">
                <a:solidFill>
                  <a:prstClr val="white"/>
                </a:solidFill>
                <a:latin typeface="Times New Roman" panose="02020603050405020304" pitchFamily="18" charset="0"/>
                <a:cs typeface="Times New Roman" panose="02020603050405020304" pitchFamily="18" charset="0"/>
              </a:rPr>
              <a:t>a. </a:t>
            </a:r>
            <a:r>
              <a:rPr lang="en-US" sz="3300" kern="0" dirty="0" err="1">
                <a:solidFill>
                  <a:prstClr val="white"/>
                </a:solidFill>
                <a:latin typeface="Times New Roman" panose="02020603050405020304" pitchFamily="18" charset="0"/>
                <a:cs typeface="Times New Roman" panose="02020603050405020304" pitchFamily="18" charset="0"/>
              </a:rPr>
              <a:t>Bàn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tay</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là</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bộ</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phận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của</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cơ</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thế</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người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dùng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để</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cầm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nắm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tượng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trưng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cho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sức</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lao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động</a:t>
            </a:r>
            <a:r>
              <a:rPr lang="en-US" sz="3300" kern="0" dirty="0">
                <a:solidFill>
                  <a:prstClr val="white"/>
                </a:solidFill>
                <a:latin typeface="Times New Roman" panose="02020603050405020304" pitchFamily="18" charset="0"/>
                <a:cs typeface="Times New Roman" panose="02020603050405020304" pitchFamily="18" charset="0"/>
              </a:rPr>
              <a:t>=&gt; </a:t>
            </a:r>
            <a:r>
              <a:rPr lang="en-US" sz="3300" kern="0" dirty="0" err="1">
                <a:solidFill>
                  <a:prstClr val="white"/>
                </a:solidFill>
                <a:latin typeface="Times New Roman" panose="02020603050405020304" pitchFamily="18" charset="0"/>
                <a:cs typeface="Times New Roman" panose="02020603050405020304" pitchFamily="18" charset="0"/>
              </a:rPr>
              <a:t>Bàn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tay</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mẹ</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chỉ</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người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mẹ</a:t>
            </a:r>
            <a:endParaRPr lang="en-US" sz="3300" kern="0" dirty="0">
              <a:solidFill>
                <a:prstClr val="white"/>
              </a:solidFill>
              <a:latin typeface="Times New Roman" panose="02020603050405020304" pitchFamily="18" charset="0"/>
              <a:cs typeface="Times New Roman" panose="02020603050405020304" pitchFamily="18" charset="0"/>
            </a:endParaRPr>
          </a:p>
          <a:p>
            <a:pPr>
              <a:spcAft>
                <a:spcPts val="0"/>
              </a:spcAft>
            </a:pPr>
            <a:r>
              <a:rPr lang="en-US" sz="3300" kern="0" dirty="0">
                <a:solidFill>
                  <a:prstClr val="white"/>
                </a:solidFill>
                <a:latin typeface="Times New Roman" panose="02020603050405020304" pitchFamily="18" charset="0"/>
                <a:cs typeface="Times New Roman" panose="02020603050405020304" pitchFamily="18" charset="0"/>
              </a:rPr>
              <a:t>b. </a:t>
            </a:r>
            <a:r>
              <a:rPr lang="en-US" sz="3300" kern="0" dirty="0" err="1">
                <a:solidFill>
                  <a:prstClr val="white"/>
                </a:solidFill>
                <a:latin typeface="Times New Roman" panose="02020603050405020304" pitchFamily="18" charset="0"/>
                <a:cs typeface="Times New Roman" panose="02020603050405020304" pitchFamily="18" charset="0"/>
              </a:rPr>
              <a:t>Đổ</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máu</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là</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thương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tích</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mất</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mát</a:t>
            </a:r>
            <a:r>
              <a:rPr lang="en-US" sz="3300" kern="0" dirty="0">
                <a:solidFill>
                  <a:prstClr val="white"/>
                </a:solidFill>
                <a:latin typeface="Times New Roman" panose="02020603050405020304" pitchFamily="18" charset="0"/>
                <a:cs typeface="Times New Roman" panose="02020603050405020304" pitchFamily="18" charset="0"/>
              </a:rPr>
              <a:t> hi </a:t>
            </a:r>
            <a:r>
              <a:rPr lang="en-US" sz="3300" kern="0" dirty="0" err="1">
                <a:solidFill>
                  <a:prstClr val="white"/>
                </a:solidFill>
                <a:latin typeface="Times New Roman" panose="02020603050405020304" pitchFamily="18" charset="0"/>
                <a:cs typeface="Times New Roman" panose="02020603050405020304" pitchFamily="18" charset="0"/>
              </a:rPr>
              <a:t>sinh</a:t>
            </a:r>
            <a:r>
              <a:rPr lang="en-US" sz="3300" kern="0" dirty="0">
                <a:solidFill>
                  <a:prstClr val="white"/>
                </a:solidFill>
                <a:latin typeface="Times New Roman" panose="02020603050405020304" pitchFamily="18" charset="0"/>
                <a:cs typeface="Times New Roman" panose="02020603050405020304" pitchFamily="18" charset="0"/>
              </a:rPr>
              <a:t>, ở </a:t>
            </a:r>
            <a:r>
              <a:rPr lang="en-US" sz="3300" kern="0" dirty="0" err="1">
                <a:solidFill>
                  <a:prstClr val="white"/>
                </a:solidFill>
                <a:latin typeface="Times New Roman" panose="02020603050405020304" pitchFamily="18" charset="0"/>
                <a:cs typeface="Times New Roman" panose="02020603050405020304" pitchFamily="18" charset="0"/>
              </a:rPr>
              <a:t>đây</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nhắc</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đến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sự</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kiện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khởi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nghĩa</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tháng</a:t>
            </a:r>
            <a:r>
              <a:rPr lang="en-US" sz="3300" kern="0" dirty="0">
                <a:solidFill>
                  <a:prstClr val="white"/>
                </a:solidFill>
                <a:latin typeface="Times New Roman" panose="02020603050405020304" pitchFamily="18" charset="0"/>
                <a:cs typeface="Times New Roman" panose="02020603050405020304" pitchFamily="18" charset="0"/>
              </a:rPr>
              <a:t> 8/1945 ở </a:t>
            </a:r>
            <a:r>
              <a:rPr lang="en-US" sz="3300" kern="0" dirty="0" err="1">
                <a:solidFill>
                  <a:prstClr val="white"/>
                </a:solidFill>
                <a:latin typeface="Times New Roman" panose="02020603050405020304" pitchFamily="18" charset="0"/>
                <a:cs typeface="Times New Roman" panose="02020603050405020304" pitchFamily="18" charset="0"/>
              </a:rPr>
              <a:t>thành</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phố</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Huế</a:t>
            </a:r>
            <a:endParaRPr lang="en-US" sz="3300" kern="0" dirty="0">
              <a:solidFill>
                <a:prstClr val="white"/>
              </a:solidFill>
              <a:latin typeface="Times New Roman" panose="02020603050405020304" pitchFamily="18" charset="0"/>
              <a:cs typeface="Times New Roman" panose="02020603050405020304" pitchFamily="18" charset="0"/>
            </a:endParaRPr>
          </a:p>
          <a:p>
            <a:pPr>
              <a:spcAft>
                <a:spcPts val="0"/>
              </a:spcAft>
            </a:pPr>
            <a:r>
              <a:rPr lang="en-US" sz="3300" kern="0" dirty="0">
                <a:solidFill>
                  <a:prstClr val="white"/>
                </a:solidFill>
                <a:latin typeface="Times New Roman" panose="02020603050405020304" pitchFamily="18" charset="0"/>
                <a:cs typeface="Times New Roman" panose="02020603050405020304" pitchFamily="18" charset="0"/>
              </a:rPr>
              <a:t>c. </a:t>
            </a:r>
            <a:r>
              <a:rPr lang="en-US" sz="3300" kern="0" dirty="0" err="1">
                <a:solidFill>
                  <a:prstClr val="white"/>
                </a:solidFill>
                <a:latin typeface="Times New Roman" panose="02020603050405020304" pitchFamily="18" charset="0"/>
                <a:cs typeface="Times New Roman" panose="02020603050405020304" pitchFamily="18" charset="0"/>
              </a:rPr>
              <a:t>Mối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quan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hệ</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mười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năm</a:t>
            </a:r>
            <a:r>
              <a:rPr lang="en-US" sz="3300" kern="0" dirty="0">
                <a:solidFill>
                  <a:prstClr val="white"/>
                </a:solidFill>
                <a:latin typeface="Times New Roman" panose="02020603050405020304" pitchFamily="18" charset="0"/>
                <a:cs typeface="Times New Roman" panose="02020603050405020304" pitchFamily="18" charset="0"/>
              </a:rPr>
              <a:t> : </a:t>
            </a:r>
            <a:r>
              <a:rPr lang="en-US" sz="3300" kern="0" dirty="0" err="1">
                <a:solidFill>
                  <a:prstClr val="white"/>
                </a:solidFill>
                <a:latin typeface="Times New Roman" panose="02020603050405020304" pitchFamily="18" charset="0"/>
                <a:cs typeface="Times New Roman" panose="02020603050405020304" pitchFamily="18" charset="0"/>
              </a:rPr>
              <a:t>gọi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cái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cụ</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thể</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câu</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trăm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năm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thay</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cho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cái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trùi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trượng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không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rõ</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ràng</a:t>
            </a:r>
            <a:endParaRPr lang="en-US" sz="3300" kern="0" dirty="0">
              <a:solidFill>
                <a:prstClr val="white"/>
              </a:solidFill>
              <a:latin typeface="Times New Roman" panose="02020603050405020304" pitchFamily="18" charset="0"/>
              <a:cs typeface="Times New Roman" panose="02020603050405020304" pitchFamily="18" charset="0"/>
            </a:endParaRPr>
          </a:p>
          <a:p>
            <a:pPr>
              <a:spcAft>
                <a:spcPts val="0"/>
              </a:spcAft>
            </a:pPr>
            <a:r>
              <a:rPr lang="en-US" sz="3300" kern="0" dirty="0">
                <a:solidFill>
                  <a:prstClr val="white"/>
                </a:solidFill>
                <a:latin typeface="Times New Roman" panose="02020603050405020304" pitchFamily="18" charset="0"/>
                <a:cs typeface="Times New Roman" panose="02020603050405020304" pitchFamily="18" charset="0"/>
              </a:rPr>
              <a:t>=&gt; </a:t>
            </a:r>
            <a:r>
              <a:rPr lang="en-US" sz="3300" kern="0" dirty="0" err="1">
                <a:solidFill>
                  <a:prstClr val="white"/>
                </a:solidFill>
                <a:latin typeface="Times New Roman" panose="02020603050405020304" pitchFamily="18" charset="0"/>
                <a:cs typeface="Times New Roman" panose="02020603050405020304" pitchFamily="18" charset="0"/>
              </a:rPr>
              <a:t>Những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cách</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diễn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đạt</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này</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làm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tăng</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sức</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gợi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hình</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gợi</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cảm</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giúp</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cho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sự</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diễn</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đạt</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có</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tính</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hiệu</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quả</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cao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tăng</a:t>
            </a:r>
            <a:r>
              <a:rPr lang="en-US" sz="3300" kern="0" dirty="0">
                <a:solidFill>
                  <a:prstClr val="white"/>
                </a:solidFill>
                <a:latin typeface="Times New Roman" panose="02020603050405020304" pitchFamily="18" charset="0"/>
                <a:cs typeface="Times New Roman" panose="02020603050405020304" pitchFamily="18" charset="0"/>
              </a:rPr>
              <a:t> ý </a:t>
            </a:r>
            <a:r>
              <a:rPr lang="en-US" sz="3300" kern="0" dirty="0" err="1">
                <a:solidFill>
                  <a:prstClr val="white"/>
                </a:solidFill>
                <a:latin typeface="Times New Roman" panose="02020603050405020304" pitchFamily="18" charset="0"/>
                <a:cs typeface="Times New Roman" panose="02020603050405020304" pitchFamily="18" charset="0"/>
              </a:rPr>
              <a:t>nghĩa</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giá</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trị</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cho</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câu</a:t>
            </a:r>
            <a:r>
              <a:rPr lang="en-US" sz="3300" kern="0" dirty="0">
                <a:solidFill>
                  <a:prstClr val="white"/>
                </a:solidFill>
                <a:latin typeface="Times New Roman" panose="02020603050405020304" pitchFamily="18" charset="0"/>
                <a:cs typeface="Times New Roman" panose="02020603050405020304" pitchFamily="18" charset="0"/>
              </a:rPr>
              <a:t> </a:t>
            </a:r>
            <a:r>
              <a:rPr lang="en-US" sz="3300" kern="0" dirty="0" err="1">
                <a:solidFill>
                  <a:prstClr val="white"/>
                </a:solidFill>
                <a:latin typeface="Times New Roman" panose="02020603050405020304" pitchFamily="18" charset="0"/>
                <a:cs typeface="Times New Roman" panose="02020603050405020304" pitchFamily="18" charset="0"/>
              </a:rPr>
              <a:t>văn</a:t>
            </a:r>
            <a:endParaRPr lang="en-US" sz="3300" kern="0"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503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4148976603"/>
              </p:ext>
            </p:extLst>
          </p:nvPr>
        </p:nvGraphicFramePr>
        <p:xfrm>
          <a:off x="423333" y="902438"/>
          <a:ext cx="11481858" cy="5043001"/>
        </p:xfrm>
        <a:graphic>
          <a:graphicData uri="http://schemas.openxmlformats.org/drawingml/2006/table">
            <a:tbl>
              <a:tblPr firstRow="1" firstCol="1" bandRow="1"/>
              <a:tblGrid>
                <a:gridCol w="4586245">
                  <a:extLst>
                    <a:ext uri="{9D8B030D-6E8A-4147-A177-3AD203B41FA5}">
                      <a16:colId xmlns:a16="http://schemas.microsoft.com/office/drawing/2014/main" val="20000"/>
                    </a:ext>
                  </a:extLst>
                </a:gridCol>
                <a:gridCol w="2843886">
                  <a:extLst>
                    <a:ext uri="{9D8B030D-6E8A-4147-A177-3AD203B41FA5}">
                      <a16:colId xmlns:a16="http://schemas.microsoft.com/office/drawing/2014/main" val="20001"/>
                    </a:ext>
                  </a:extLst>
                </a:gridCol>
                <a:gridCol w="4051727">
                  <a:extLst>
                    <a:ext uri="{9D8B030D-6E8A-4147-A177-3AD203B41FA5}">
                      <a16:colId xmlns:a16="http://schemas.microsoft.com/office/drawing/2014/main" val="20002"/>
                    </a:ext>
                  </a:extLst>
                </a:gridCol>
              </a:tblGrid>
              <a:tr h="350017">
                <a:tc>
                  <a:txBody>
                    <a:bodyPr/>
                    <a:lstStyle/>
                    <a:p>
                      <a:pPr algn="ctr">
                        <a:lnSpc>
                          <a:spcPct val="115000"/>
                        </a:lnSpc>
                        <a:spcAft>
                          <a:spcPts val="0"/>
                        </a:spcAft>
                      </a:pPr>
                      <a:r>
                        <a:rPr lang="en-US" sz="2300" b="1" dirty="0" err="1">
                          <a:effectLst/>
                          <a:latin typeface="Times New Roman"/>
                          <a:ea typeface="Times New Roman"/>
                          <a:cs typeface="Times New Roman"/>
                        </a:rPr>
                        <a:t>Thành</a:t>
                      </a:r>
                      <a:r>
                        <a:rPr lang="en-US" sz="2300" b="1" dirty="0">
                          <a:effectLst/>
                          <a:latin typeface="Times New Roman"/>
                          <a:ea typeface="Times New Roman"/>
                          <a:cs typeface="Times New Roman"/>
                        </a:rPr>
                        <a:t> </a:t>
                      </a:r>
                      <a:r>
                        <a:rPr lang="en-US" sz="2300" b="1" dirty="0" err="1">
                          <a:effectLst/>
                          <a:latin typeface="Times New Roman"/>
                          <a:ea typeface="Times New Roman"/>
                          <a:cs typeface="Times New Roman"/>
                        </a:rPr>
                        <a:t>ngữ</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dirty="0">
                          <a:effectLst/>
                          <a:latin typeface="Times New Roman"/>
                          <a:ea typeface="Times New Roman"/>
                          <a:cs typeface="Times New Roman"/>
                        </a:rPr>
                        <a:t> </a:t>
                      </a:r>
                      <a:endParaRPr lang="en-US" sz="2300" dirty="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300" b="1" dirty="0" err="1">
                          <a:effectLst/>
                          <a:latin typeface="Times New Roman"/>
                          <a:ea typeface="Times New Roman"/>
                          <a:cs typeface="Times New Roman"/>
                        </a:rPr>
                        <a:t>Nghĩa</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1464">
                <a:tc>
                  <a:txBody>
                    <a:bodyPr/>
                    <a:lstStyle/>
                    <a:p>
                      <a:pPr>
                        <a:lnSpc>
                          <a:spcPct val="115000"/>
                        </a:lnSpc>
                        <a:spcAft>
                          <a:spcPts val="0"/>
                        </a:spcAft>
                      </a:pPr>
                      <a:r>
                        <a:rPr lang="en-US" sz="2300" dirty="0">
                          <a:effectLst/>
                          <a:latin typeface="Times New Roman"/>
                          <a:ea typeface="Times New Roman"/>
                          <a:cs typeface="Times New Roman"/>
                        </a:rPr>
                        <a:t>1. </a:t>
                      </a:r>
                      <a:r>
                        <a:rPr lang="en-US" sz="2300" dirty="0" err="1">
                          <a:effectLst/>
                          <a:latin typeface="Times New Roman"/>
                          <a:ea typeface="Times New Roman"/>
                          <a:cs typeface="Times New Roman"/>
                        </a:rPr>
                        <a:t>Buôn</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thúng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bán</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mẹt</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1 - c</a:t>
                      </a:r>
                      <a:endParaRPr lang="en-US" sz="2300" dirty="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a. </a:t>
                      </a:r>
                      <a:r>
                        <a:rPr lang="en-US" sz="2300" dirty="0" err="1">
                          <a:effectLst/>
                          <a:latin typeface="Times New Roman"/>
                          <a:ea typeface="Times New Roman"/>
                          <a:cs typeface="Times New Roman"/>
                        </a:rPr>
                        <a:t>giúp</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nhau</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lúc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khó</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khăn</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thiếu</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thốn</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a:txBody>
                    <a:bodyPr/>
                    <a:lstStyle/>
                    <a:p>
                      <a:pPr>
                        <a:lnSpc>
                          <a:spcPct val="115000"/>
                        </a:lnSpc>
                        <a:spcAft>
                          <a:spcPts val="0"/>
                        </a:spcAft>
                      </a:pPr>
                      <a:r>
                        <a:rPr lang="en-US" sz="2300" dirty="0">
                          <a:effectLst/>
                          <a:latin typeface="Times New Roman"/>
                          <a:ea typeface="Times New Roman"/>
                          <a:cs typeface="Times New Roman"/>
                        </a:rPr>
                        <a:t>2. </a:t>
                      </a:r>
                      <a:r>
                        <a:rPr lang="en-US" sz="2300" dirty="0" err="1">
                          <a:effectLst/>
                          <a:latin typeface="Times New Roman"/>
                          <a:ea typeface="Times New Roman"/>
                          <a:cs typeface="Times New Roman"/>
                        </a:rPr>
                        <a:t>Châm</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lấm</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tay</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bùn</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a:effectLst/>
                          <a:latin typeface="Times New Roman"/>
                          <a:ea typeface="Times New Roman"/>
                          <a:cs typeface="Times New Roman"/>
                        </a:rPr>
                        <a:t>2 - e</a:t>
                      </a:r>
                      <a:endParaRPr lang="en-US" sz="2300">
                        <a:effectLst/>
                        <a:latin typeface=".VnTime"/>
                        <a:ea typeface="Times New Roman"/>
                        <a:cs typeface="Times New Roman"/>
                      </a:endParaRPr>
                    </a:p>
                    <a:p>
                      <a:pPr>
                        <a:lnSpc>
                          <a:spcPct val="115000"/>
                        </a:lnSpc>
                        <a:spcAft>
                          <a:spcPts val="0"/>
                        </a:spcAft>
                      </a:pPr>
                      <a:r>
                        <a:rPr lang="en-US" sz="2300">
                          <a:effectLst/>
                          <a:latin typeface="Times New Roman"/>
                          <a:ea typeface="Times New Roman"/>
                          <a:cs typeface="Times New Roman"/>
                        </a:rPr>
                        <a:t> </a:t>
                      </a:r>
                      <a:endParaRPr lang="en-US" sz="230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b. </a:t>
                      </a:r>
                      <a:r>
                        <a:rPr lang="en-US" sz="2300" dirty="0" err="1">
                          <a:effectLst/>
                          <a:latin typeface="Times New Roman"/>
                          <a:ea typeface="Times New Roman"/>
                          <a:cs typeface="Times New Roman"/>
                        </a:rPr>
                        <a:t>Làm</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lụng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vất</a:t>
                      </a:r>
                      <a:r>
                        <a:rPr lang="en-US" sz="2300" dirty="0">
                          <a:effectLst/>
                          <a:latin typeface="Times New Roman"/>
                          <a:ea typeface="Times New Roman"/>
                          <a:cs typeface="Times New Roman"/>
                        </a:rPr>
                        <a:t> vat </a:t>
                      </a:r>
                      <a:r>
                        <a:rPr lang="en-US" sz="2300" dirty="0" err="1">
                          <a:effectLst/>
                          <a:latin typeface="Times New Roman"/>
                          <a:ea typeface="Times New Roman"/>
                          <a:cs typeface="Times New Roman"/>
                        </a:rPr>
                        <a:t>dãi</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dầu</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sương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nắng</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94296">
                <a:tc>
                  <a:txBody>
                    <a:bodyPr/>
                    <a:lstStyle/>
                    <a:p>
                      <a:pPr>
                        <a:lnSpc>
                          <a:spcPct val="115000"/>
                        </a:lnSpc>
                        <a:spcAft>
                          <a:spcPts val="0"/>
                        </a:spcAft>
                      </a:pPr>
                      <a:r>
                        <a:rPr lang="en-US" sz="2300" dirty="0">
                          <a:effectLst/>
                          <a:latin typeface="Times New Roman"/>
                          <a:ea typeface="Times New Roman"/>
                          <a:cs typeface="Times New Roman"/>
                        </a:rPr>
                        <a:t>3. </a:t>
                      </a:r>
                      <a:r>
                        <a:rPr lang="en-US" sz="2300" dirty="0" err="1">
                          <a:effectLst/>
                          <a:latin typeface="Times New Roman"/>
                          <a:ea typeface="Times New Roman"/>
                          <a:cs typeface="Times New Roman"/>
                        </a:rPr>
                        <a:t>Gạo</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chợ</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nước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sông</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a:effectLst/>
                          <a:latin typeface="Times New Roman"/>
                          <a:ea typeface="Times New Roman"/>
                          <a:cs typeface="Times New Roman"/>
                        </a:rPr>
                        <a:t>3 – d</a:t>
                      </a:r>
                      <a:endParaRPr lang="en-US" sz="230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c. </a:t>
                      </a:r>
                      <a:r>
                        <a:rPr lang="en-US" sz="2300" dirty="0" err="1">
                          <a:effectLst/>
                          <a:latin typeface="Times New Roman"/>
                          <a:ea typeface="Times New Roman"/>
                          <a:cs typeface="Times New Roman"/>
                        </a:rPr>
                        <a:t>Buôn</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bán</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vặt</a:t>
                      </a:r>
                      <a:r>
                        <a:rPr lang="en-US" sz="2300" dirty="0">
                          <a:effectLst/>
                          <a:latin typeface="Times New Roman"/>
                          <a:ea typeface="Times New Roman"/>
                          <a:cs typeface="Times New Roman"/>
                        </a:rPr>
                        <a:t> ở </a:t>
                      </a:r>
                      <a:r>
                        <a:rPr lang="en-US" sz="2300" dirty="0" err="1">
                          <a:effectLst/>
                          <a:latin typeface="Times New Roman"/>
                          <a:ea typeface="Times New Roman"/>
                          <a:cs typeface="Times New Roman"/>
                        </a:rPr>
                        <a:t>đầu</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đường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góc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chợ</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1464">
                <a:tc>
                  <a:txBody>
                    <a:bodyPr/>
                    <a:lstStyle/>
                    <a:p>
                      <a:pPr>
                        <a:lnSpc>
                          <a:spcPct val="115000"/>
                        </a:lnSpc>
                        <a:spcAft>
                          <a:spcPts val="0"/>
                        </a:spcAft>
                      </a:pPr>
                      <a:r>
                        <a:rPr lang="en-US" sz="2300">
                          <a:effectLst/>
                          <a:latin typeface="Times New Roman"/>
                          <a:ea typeface="Times New Roman"/>
                          <a:cs typeface="Times New Roman"/>
                        </a:rPr>
                        <a:t>4. Một nắng hai sương</a:t>
                      </a:r>
                      <a:endParaRPr lang="en-US" sz="230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a:effectLst/>
                          <a:latin typeface="Times New Roman"/>
                          <a:ea typeface="Times New Roman"/>
                          <a:cs typeface="Times New Roman"/>
                        </a:rPr>
                        <a:t>4 - b</a:t>
                      </a:r>
                      <a:endParaRPr lang="en-US" sz="230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d. </a:t>
                      </a:r>
                      <a:r>
                        <a:rPr lang="en-US" sz="2300" dirty="0" err="1">
                          <a:effectLst/>
                          <a:latin typeface="Times New Roman"/>
                          <a:ea typeface="Times New Roman"/>
                          <a:cs typeface="Times New Roman"/>
                        </a:rPr>
                        <a:t>cuộc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sống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bấp</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bênh</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phụ</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thuộc</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21464">
                <a:tc>
                  <a:txBody>
                    <a:bodyPr/>
                    <a:lstStyle/>
                    <a:p>
                      <a:pPr>
                        <a:lnSpc>
                          <a:spcPct val="115000"/>
                        </a:lnSpc>
                        <a:spcAft>
                          <a:spcPts val="0"/>
                        </a:spcAft>
                      </a:pPr>
                      <a:r>
                        <a:rPr lang="en-US" sz="2300">
                          <a:effectLst/>
                          <a:latin typeface="Times New Roman"/>
                          <a:ea typeface="Times New Roman"/>
                          <a:cs typeface="Times New Roman"/>
                        </a:rPr>
                        <a:t>5. Nhường cơm sẻ áo</a:t>
                      </a:r>
                      <a:endParaRPr lang="en-US" sz="230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5 - a</a:t>
                      </a:r>
                      <a:endParaRPr lang="en-US" sz="2300" dirty="0">
                        <a:effectLst/>
                        <a:latin typeface=".VnTime"/>
                        <a:ea typeface="Times New Roman"/>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300" dirty="0">
                          <a:effectLst/>
                          <a:latin typeface="Times New Roman"/>
                          <a:ea typeface="Times New Roman"/>
                          <a:cs typeface="Times New Roman"/>
                        </a:rPr>
                        <a:t>e. </a:t>
                      </a:r>
                      <a:r>
                        <a:rPr lang="en-US" sz="2300" dirty="0" err="1">
                          <a:effectLst/>
                          <a:latin typeface="Times New Roman"/>
                          <a:ea typeface="Times New Roman"/>
                          <a:cs typeface="Times New Roman"/>
                        </a:rPr>
                        <a:t>Sự</a:t>
                      </a:r>
                      <a:r>
                        <a:rPr lang="en-US" sz="2300" dirty="0">
                          <a:effectLst/>
                          <a:latin typeface="Times New Roman"/>
                          <a:ea typeface="Times New Roman"/>
                          <a:cs typeface="Times New Roman"/>
                        </a:rPr>
                        <a:t> lam </a:t>
                      </a:r>
                      <a:r>
                        <a:rPr lang="en-US" sz="2300" dirty="0" err="1">
                          <a:effectLst/>
                          <a:latin typeface="Times New Roman"/>
                          <a:ea typeface="Times New Roman"/>
                          <a:cs typeface="Times New Roman"/>
                        </a:rPr>
                        <a:t>lũ</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cực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nhọc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của</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việc</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đồng</a:t>
                      </a:r>
                      <a:r>
                        <a:rPr lang="en-US" sz="2300" dirty="0">
                          <a:effectLst/>
                          <a:latin typeface="Times New Roman"/>
                          <a:ea typeface="Times New Roman"/>
                          <a:cs typeface="Times New Roman"/>
                        </a:rPr>
                        <a:t> </a:t>
                      </a:r>
                      <a:r>
                        <a:rPr lang="en-US" sz="2300" dirty="0" err="1">
                          <a:effectLst/>
                          <a:latin typeface="Times New Roman"/>
                          <a:ea typeface="Times New Roman"/>
                          <a:cs typeface="Times New Roman"/>
                        </a:rPr>
                        <a:t>áng</a:t>
                      </a:r>
                      <a:endParaRPr lang="en-US" sz="2300" dirty="0">
                        <a:effectLst/>
                        <a:latin typeface=".VnTime"/>
                        <a:ea typeface="Times New Roman"/>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Rectangle 1"/>
          <p:cNvSpPr>
            <a:spLocks noChangeArrowheads="1"/>
          </p:cNvSpPr>
          <p:nvPr/>
        </p:nvSpPr>
        <p:spPr bwMode="auto">
          <a:xfrm>
            <a:off x="423333" y="-136798"/>
            <a:ext cx="573281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a:latin typeface="Times New Roman" pitchFamily="18" charset="0"/>
                <a:ea typeface="Times New Roman" pitchFamily="18" charset="0"/>
                <a:cs typeface="Times New Roman" pitchFamily="18" charset="0"/>
              </a:rPr>
              <a:t>                                   </a:t>
            </a:r>
            <a:r>
              <a:rPr lang="en-US" sz="2800" b="1" i="1" dirty="0" err="1">
                <a:latin typeface="Times New Roman" pitchFamily="18" charset="0"/>
                <a:ea typeface="Times New Roman" pitchFamily="18" charset="0"/>
                <a:cs typeface="Times New Roman" pitchFamily="18" charset="0"/>
              </a:rPr>
              <a:t>Đáp</a:t>
            </a:r>
            <a:r>
              <a:rPr lang="en-US" sz="2800" b="1" i="1" dirty="0">
                <a:latin typeface="Times New Roman" pitchFamily="18" charset="0"/>
                <a:ea typeface="Times New Roman" pitchFamily="18" charset="0"/>
                <a:cs typeface="Times New Roman" pitchFamily="18" charset="0"/>
              </a:rPr>
              <a:t> </a:t>
            </a:r>
            <a:r>
              <a:rPr lang="en-US" sz="2800" b="1" i="1" dirty="0" err="1">
                <a:latin typeface="Times New Roman" pitchFamily="18" charset="0"/>
                <a:ea typeface="Times New Roman" pitchFamily="18" charset="0"/>
                <a:cs typeface="Times New Roman" pitchFamily="18" charset="0"/>
              </a:rPr>
              <a:t>án</a:t>
            </a:r>
            <a:r>
              <a:rPr lang="en-US" sz="2800" b="1" i="1" dirty="0">
                <a:latin typeface="Times New Roman" pitchFamily="18"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Bài</a:t>
            </a:r>
            <a:r>
              <a:rPr kumimoji="0" lang="en-US" sz="2800" b="1"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US" sz="2800" b="1" u="none" strike="noStrike" cap="none" normalizeH="0" baseline="0" dirty="0" err="1">
                <a:ln>
                  <a:noFill/>
                </a:ln>
                <a:solidFill>
                  <a:schemeClr val="tx1"/>
                </a:solidFill>
                <a:effectLst/>
                <a:latin typeface="Times New Roman" pitchFamily="18" charset="0"/>
                <a:ea typeface="Times New Roman" pitchFamily="18" charset="0"/>
                <a:cs typeface="Times New Roman" pitchFamily="18" charset="0"/>
              </a:rPr>
              <a:t>tập</a:t>
            </a:r>
            <a:r>
              <a:rPr kumimoji="0" lang="en-US" sz="2800" b="1"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lang="en-US" sz="2800" b="1" dirty="0">
                <a:latin typeface="Times New Roman" pitchFamily="18" charset="0"/>
                <a:ea typeface="Times New Roman" pitchFamily="18" charset="0"/>
                <a:cs typeface="Times New Roman" pitchFamily="18" charset="0"/>
              </a:rPr>
              <a:t>5. </a:t>
            </a:r>
          </a:p>
        </p:txBody>
      </p:sp>
    </p:spTree>
    <p:extLst>
      <p:ext uri="{BB962C8B-B14F-4D97-AF65-F5344CB8AC3E}">
        <p14:creationId xmlns:p14="http://schemas.microsoft.com/office/powerpoint/2010/main" val="3205038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609600"/>
            <a:ext cx="10922000" cy="4952999"/>
          </a:xfrm>
        </p:spPr>
        <p:txBody>
          <a:bodyPr>
            <a:noAutofit/>
          </a:bodyPr>
          <a:lstStyle/>
          <a:p>
            <a:pPr>
              <a:lnSpc>
                <a:spcPct val="100000"/>
              </a:lnSpc>
              <a:spcAft>
                <a:spcPts val="0"/>
              </a:spcAft>
            </a:pPr>
            <a:r>
              <a:rPr lang="en-US" sz="3400" b="1" i="1" dirty="0" err="1">
                <a:latin typeface="Times New Roman"/>
                <a:ea typeface="Times New Roman"/>
                <a:cs typeface="Times New Roman"/>
              </a:rPr>
              <a:t>Bài</a:t>
            </a:r>
            <a:r>
              <a:rPr lang="en-US" sz="3400" b="1" i="1" dirty="0">
                <a:latin typeface="Times New Roman"/>
                <a:ea typeface="Times New Roman"/>
                <a:cs typeface="Times New Roman"/>
              </a:rPr>
              <a:t> </a:t>
            </a:r>
            <a:r>
              <a:rPr lang="en-US" sz="3400" b="1" i="1" dirty="0" err="1">
                <a:latin typeface="Times New Roman"/>
                <a:ea typeface="Times New Roman"/>
                <a:cs typeface="Times New Roman"/>
              </a:rPr>
              <a:t>tập</a:t>
            </a:r>
            <a:r>
              <a:rPr lang="en-US" sz="3400" b="1" i="1" dirty="0">
                <a:latin typeface="Times New Roman"/>
                <a:ea typeface="Times New Roman"/>
                <a:cs typeface="Times New Roman"/>
              </a:rPr>
              <a:t> 6.</a:t>
            </a:r>
            <a:r>
              <a:rPr lang="en-US" sz="3400" b="1" dirty="0">
                <a:latin typeface="Times New Roman"/>
                <a:ea typeface="Times New Roman"/>
                <a:cs typeface="Times New Roman"/>
              </a:rPr>
              <a:t> </a:t>
            </a:r>
            <a:br>
              <a:rPr lang="en-US" sz="3400" dirty="0">
                <a:latin typeface=".VnTime"/>
                <a:ea typeface="Times New Roman"/>
                <a:cs typeface="Times New Roman"/>
              </a:rPr>
            </a:br>
            <a:r>
              <a:rPr lang="en-US" sz="3400" dirty="0" err="1">
                <a:solidFill>
                  <a:srgbClr val="0000FF"/>
                </a:solidFill>
                <a:latin typeface="Times New Roman"/>
                <a:ea typeface="Times New Roman"/>
                <a:cs typeface="Times New Roman"/>
              </a:rPr>
              <a:t>Đoạn</a:t>
            </a:r>
            <a:r>
              <a:rPr lang="en-US" sz="3400" dirty="0">
                <a:solidFill>
                  <a:srgbClr val="0000FF"/>
                </a:solidFill>
                <a:latin typeface="Times New Roman"/>
                <a:ea typeface="Times New Roman"/>
                <a:cs typeface="Times New Roman"/>
              </a:rPr>
              <a:t> </a:t>
            </a:r>
            <a:r>
              <a:rPr lang="en-US" sz="3400" dirty="0" err="1">
                <a:solidFill>
                  <a:srgbClr val="0000FF"/>
                </a:solidFill>
                <a:latin typeface="Times New Roman"/>
                <a:ea typeface="Times New Roman"/>
                <a:cs typeface="Times New Roman"/>
              </a:rPr>
              <a:t>văn</a:t>
            </a:r>
            <a:r>
              <a:rPr lang="en-US" sz="3400" dirty="0">
                <a:solidFill>
                  <a:srgbClr val="0000FF"/>
                </a:solidFill>
                <a:latin typeface="Times New Roman"/>
                <a:ea typeface="Times New Roman"/>
                <a:cs typeface="Times New Roman"/>
              </a:rPr>
              <a:t> </a:t>
            </a:r>
            <a:r>
              <a:rPr lang="en-US" sz="3400" dirty="0" err="1">
                <a:solidFill>
                  <a:srgbClr val="0000FF"/>
                </a:solidFill>
                <a:latin typeface="Times New Roman"/>
                <a:ea typeface="Times New Roman"/>
                <a:cs typeface="Times New Roman"/>
              </a:rPr>
              <a:t>mẫu</a:t>
            </a:r>
            <a:r>
              <a:rPr lang="en-US" sz="3400" dirty="0">
                <a:solidFill>
                  <a:srgbClr val="0000FF"/>
                </a:solidFill>
                <a:latin typeface="Times New Roman"/>
                <a:ea typeface="Times New Roman"/>
                <a:cs typeface="Times New Roman"/>
              </a:rPr>
              <a:t>:</a:t>
            </a:r>
            <a:br>
              <a:rPr lang="en-US" sz="3400" dirty="0">
                <a:latin typeface=".VnTime"/>
                <a:ea typeface="Times New Roman"/>
                <a:cs typeface="Times New Roman"/>
              </a:rPr>
            </a:br>
            <a:r>
              <a:rPr lang="en-US" sz="3400" dirty="0">
                <a:latin typeface="Times New Roman"/>
                <a:ea typeface="Times New Roman"/>
                <a:cs typeface="Times New Roman"/>
              </a:rPr>
              <a:t>    </a:t>
            </a:r>
            <a:r>
              <a:rPr lang="en-US" sz="3400" dirty="0" err="1">
                <a:latin typeface="Times New Roman"/>
                <a:ea typeface="Times New Roman"/>
                <a:cs typeface="Times New Roman"/>
              </a:rPr>
              <a:t>Trong</a:t>
            </a:r>
            <a:r>
              <a:rPr lang="en-US" sz="3400" dirty="0">
                <a:latin typeface="Times New Roman"/>
                <a:ea typeface="Times New Roman"/>
                <a:cs typeface="Times New Roman"/>
              </a:rPr>
              <a:t> </a:t>
            </a:r>
            <a:r>
              <a:rPr lang="en-US" sz="3400" dirty="0" err="1">
                <a:latin typeface="Times New Roman"/>
                <a:ea typeface="Times New Roman"/>
                <a:cs typeface="Times New Roman"/>
              </a:rPr>
              <a:t>nhà</a:t>
            </a:r>
            <a:r>
              <a:rPr lang="en-US" sz="3400" dirty="0">
                <a:latin typeface="Times New Roman"/>
                <a:ea typeface="Times New Roman"/>
                <a:cs typeface="Times New Roman"/>
              </a:rPr>
              <a:t> </a:t>
            </a:r>
            <a:r>
              <a:rPr lang="en-US" sz="3400" dirty="0" err="1">
                <a:latin typeface="Times New Roman"/>
                <a:ea typeface="Times New Roman"/>
                <a:cs typeface="Times New Roman"/>
              </a:rPr>
              <a:t>tôi</a:t>
            </a:r>
            <a:r>
              <a:rPr lang="en-US" sz="3400" dirty="0">
                <a:latin typeface="Times New Roman"/>
                <a:ea typeface="Times New Roman"/>
                <a:cs typeface="Times New Roman"/>
              </a:rPr>
              <a:t> </a:t>
            </a:r>
            <a:r>
              <a:rPr lang="en-US" sz="3400" dirty="0" err="1">
                <a:latin typeface="Times New Roman"/>
                <a:ea typeface="Times New Roman"/>
                <a:cs typeface="Times New Roman"/>
              </a:rPr>
              <a:t>yêu</a:t>
            </a:r>
            <a:r>
              <a:rPr lang="en-US" sz="3400" dirty="0">
                <a:latin typeface="Times New Roman"/>
                <a:ea typeface="Times New Roman"/>
                <a:cs typeface="Times New Roman"/>
              </a:rPr>
              <a:t> </a:t>
            </a:r>
            <a:r>
              <a:rPr lang="en-US" sz="3400" dirty="0" err="1">
                <a:latin typeface="Times New Roman"/>
                <a:ea typeface="Times New Roman"/>
                <a:cs typeface="Times New Roman"/>
              </a:rPr>
              <a:t>bà</a:t>
            </a:r>
            <a:r>
              <a:rPr lang="en-US" sz="3400" dirty="0">
                <a:latin typeface="Times New Roman"/>
                <a:ea typeface="Times New Roman"/>
                <a:cs typeface="Times New Roman"/>
              </a:rPr>
              <a:t> </a:t>
            </a:r>
            <a:r>
              <a:rPr lang="en-US" sz="3400" dirty="0" err="1">
                <a:latin typeface="Times New Roman"/>
                <a:ea typeface="Times New Roman"/>
                <a:cs typeface="Times New Roman"/>
              </a:rPr>
              <a:t>tôi</a:t>
            </a:r>
            <a:r>
              <a:rPr lang="en-US" sz="3400" dirty="0">
                <a:latin typeface="Times New Roman"/>
                <a:ea typeface="Times New Roman"/>
                <a:cs typeface="Times New Roman"/>
              </a:rPr>
              <a:t> </a:t>
            </a:r>
            <a:r>
              <a:rPr lang="en-US" sz="3400" dirty="0" err="1">
                <a:latin typeface="Times New Roman"/>
                <a:ea typeface="Times New Roman"/>
                <a:cs typeface="Times New Roman"/>
              </a:rPr>
              <a:t>nhất</a:t>
            </a:r>
            <a:r>
              <a:rPr lang="en-US" sz="3400" dirty="0">
                <a:latin typeface="Times New Roman"/>
                <a:ea typeface="Times New Roman"/>
                <a:cs typeface="Times New Roman"/>
              </a:rPr>
              <a:t>. </a:t>
            </a:r>
            <a:r>
              <a:rPr lang="en-US" sz="3400" dirty="0" err="1">
                <a:latin typeface="Times New Roman"/>
                <a:ea typeface="Times New Roman"/>
                <a:cs typeface="Times New Roman"/>
              </a:rPr>
              <a:t>Cả</a:t>
            </a:r>
            <a:r>
              <a:rPr lang="en-US" sz="3400" dirty="0">
                <a:latin typeface="Times New Roman"/>
                <a:ea typeface="Times New Roman"/>
                <a:cs typeface="Times New Roman"/>
              </a:rPr>
              <a:t> </a:t>
            </a:r>
            <a:r>
              <a:rPr lang="en-US" sz="3400" dirty="0" err="1">
                <a:latin typeface="Times New Roman"/>
                <a:ea typeface="Times New Roman"/>
                <a:cs typeface="Times New Roman"/>
              </a:rPr>
              <a:t>cuộc</a:t>
            </a:r>
            <a:r>
              <a:rPr lang="en-US" sz="3400" dirty="0">
                <a:latin typeface="Times New Roman"/>
                <a:ea typeface="Times New Roman"/>
                <a:cs typeface="Times New Roman"/>
              </a:rPr>
              <a:t> </a:t>
            </a:r>
            <a:r>
              <a:rPr lang="en-US" sz="3400" dirty="0" err="1">
                <a:latin typeface="Times New Roman"/>
                <a:ea typeface="Times New Roman"/>
                <a:cs typeface="Times New Roman"/>
              </a:rPr>
              <a:t>đời</a:t>
            </a:r>
            <a:r>
              <a:rPr lang="en-US" sz="3400" dirty="0">
                <a:latin typeface="Times New Roman"/>
                <a:ea typeface="Times New Roman"/>
                <a:cs typeface="Times New Roman"/>
              </a:rPr>
              <a:t> </a:t>
            </a:r>
            <a:r>
              <a:rPr lang="en-US" sz="3400" dirty="0" err="1">
                <a:latin typeface="Times New Roman"/>
                <a:ea typeface="Times New Roman"/>
                <a:cs typeface="Times New Roman"/>
              </a:rPr>
              <a:t>bà</a:t>
            </a:r>
            <a:r>
              <a:rPr lang="en-US" sz="3400" dirty="0">
                <a:latin typeface="Times New Roman"/>
                <a:ea typeface="Times New Roman"/>
                <a:cs typeface="Times New Roman"/>
              </a:rPr>
              <a:t> </a:t>
            </a:r>
            <a:r>
              <a:rPr lang="en-US" sz="3400" dirty="0" err="1">
                <a:latin typeface="Times New Roman"/>
                <a:ea typeface="Times New Roman"/>
                <a:cs typeface="Times New Roman"/>
              </a:rPr>
              <a:t>tần</a:t>
            </a:r>
            <a:r>
              <a:rPr lang="en-US" sz="3400" dirty="0">
                <a:latin typeface="Times New Roman"/>
                <a:ea typeface="Times New Roman"/>
                <a:cs typeface="Times New Roman"/>
              </a:rPr>
              <a:t> </a:t>
            </a:r>
            <a:r>
              <a:rPr lang="en-US" sz="3400" dirty="0" err="1">
                <a:latin typeface="Times New Roman"/>
                <a:ea typeface="Times New Roman"/>
                <a:cs typeface="Times New Roman"/>
              </a:rPr>
              <a:t>tảo</a:t>
            </a:r>
            <a:r>
              <a:rPr lang="en-US" sz="3400" dirty="0">
                <a:latin typeface="Times New Roman"/>
                <a:ea typeface="Times New Roman"/>
                <a:cs typeface="Times New Roman"/>
              </a:rPr>
              <a:t>, </a:t>
            </a:r>
            <a:r>
              <a:rPr lang="en-US" sz="3400" dirty="0" err="1">
                <a:latin typeface="Times New Roman"/>
                <a:ea typeface="Times New Roman"/>
                <a:cs typeface="Times New Roman"/>
              </a:rPr>
              <a:t>một</a:t>
            </a:r>
            <a:r>
              <a:rPr lang="en-US" sz="3400" dirty="0">
                <a:latin typeface="Times New Roman"/>
                <a:ea typeface="Times New Roman"/>
                <a:cs typeface="Times New Roman"/>
              </a:rPr>
              <a:t> </a:t>
            </a:r>
            <a:r>
              <a:rPr lang="en-US" sz="3400" dirty="0" err="1">
                <a:latin typeface="Times New Roman"/>
                <a:ea typeface="Times New Roman"/>
                <a:cs typeface="Times New Roman"/>
              </a:rPr>
              <a:t>nắng</a:t>
            </a:r>
            <a:r>
              <a:rPr lang="en-US" sz="3400" dirty="0">
                <a:latin typeface="Times New Roman"/>
                <a:ea typeface="Times New Roman"/>
                <a:cs typeface="Times New Roman"/>
              </a:rPr>
              <a:t> </a:t>
            </a:r>
            <a:r>
              <a:rPr lang="en-US" sz="3400" dirty="0" err="1">
                <a:latin typeface="Times New Roman"/>
                <a:ea typeface="Times New Roman"/>
                <a:cs typeface="Times New Roman"/>
              </a:rPr>
              <a:t>hai</a:t>
            </a:r>
            <a:r>
              <a:rPr lang="en-US" sz="3400" dirty="0">
                <a:latin typeface="Times New Roman"/>
                <a:ea typeface="Times New Roman"/>
                <a:cs typeface="Times New Roman"/>
              </a:rPr>
              <a:t> </a:t>
            </a:r>
            <a:r>
              <a:rPr lang="en-US" sz="3400" dirty="0" err="1">
                <a:latin typeface="Times New Roman"/>
                <a:ea typeface="Times New Roman"/>
                <a:cs typeface="Times New Roman"/>
              </a:rPr>
              <a:t>sương</a:t>
            </a:r>
            <a:r>
              <a:rPr lang="en-US" sz="3400" dirty="0">
                <a:latin typeface="Times New Roman"/>
                <a:ea typeface="Times New Roman"/>
                <a:cs typeface="Times New Roman"/>
              </a:rPr>
              <a:t> </a:t>
            </a:r>
            <a:r>
              <a:rPr lang="en-US" sz="3400" dirty="0" err="1">
                <a:latin typeface="Times New Roman"/>
                <a:ea typeface="Times New Roman"/>
                <a:cs typeface="Times New Roman"/>
              </a:rPr>
              <a:t>một</a:t>
            </a:r>
            <a:r>
              <a:rPr lang="en-US" sz="3400" dirty="0">
                <a:latin typeface="Times New Roman"/>
                <a:ea typeface="Times New Roman"/>
                <a:cs typeface="Times New Roman"/>
              </a:rPr>
              <a:t> </a:t>
            </a:r>
            <a:r>
              <a:rPr lang="en-US" sz="3400" dirty="0" err="1">
                <a:latin typeface="Times New Roman"/>
                <a:ea typeface="Times New Roman"/>
                <a:cs typeface="Times New Roman"/>
              </a:rPr>
              <a:t>tay</a:t>
            </a:r>
            <a:r>
              <a:rPr lang="en-US" sz="3400" dirty="0">
                <a:latin typeface="Times New Roman"/>
                <a:ea typeface="Times New Roman"/>
                <a:cs typeface="Times New Roman"/>
              </a:rPr>
              <a:t> </a:t>
            </a:r>
            <a:r>
              <a:rPr lang="en-US" sz="3400" dirty="0" err="1">
                <a:latin typeface="Times New Roman"/>
                <a:ea typeface="Times New Roman"/>
                <a:cs typeface="Times New Roman"/>
              </a:rPr>
              <a:t>nuôi</a:t>
            </a:r>
            <a:r>
              <a:rPr lang="en-US" sz="3400" dirty="0">
                <a:latin typeface="Times New Roman"/>
                <a:ea typeface="Times New Roman"/>
                <a:cs typeface="Times New Roman"/>
              </a:rPr>
              <a:t> </a:t>
            </a:r>
            <a:r>
              <a:rPr lang="en-US" sz="3400" dirty="0" err="1">
                <a:latin typeface="Times New Roman"/>
                <a:ea typeface="Times New Roman"/>
                <a:cs typeface="Times New Roman"/>
              </a:rPr>
              <a:t>đàn</a:t>
            </a:r>
            <a:r>
              <a:rPr lang="en-US" sz="3400" dirty="0">
                <a:latin typeface="Times New Roman"/>
                <a:ea typeface="Times New Roman"/>
                <a:cs typeface="Times New Roman"/>
              </a:rPr>
              <a:t> con </a:t>
            </a:r>
            <a:r>
              <a:rPr lang="en-US" sz="3400" dirty="0" err="1">
                <a:latin typeface="Times New Roman"/>
                <a:ea typeface="Times New Roman"/>
                <a:cs typeface="Times New Roman"/>
              </a:rPr>
              <a:t>thơ</a:t>
            </a:r>
            <a:r>
              <a:rPr lang="en-US" sz="3400" dirty="0">
                <a:latin typeface="Times New Roman"/>
                <a:ea typeface="Times New Roman"/>
                <a:cs typeface="Times New Roman"/>
              </a:rPr>
              <a:t> </a:t>
            </a:r>
            <a:r>
              <a:rPr lang="en-US" sz="3400" dirty="0" err="1">
                <a:latin typeface="Times New Roman"/>
                <a:ea typeface="Times New Roman"/>
                <a:cs typeface="Times New Roman"/>
              </a:rPr>
              <a:t>khôn</a:t>
            </a:r>
            <a:r>
              <a:rPr lang="en-US" sz="3400" dirty="0">
                <a:latin typeface="Times New Roman"/>
                <a:ea typeface="Times New Roman"/>
                <a:cs typeface="Times New Roman"/>
              </a:rPr>
              <a:t> </a:t>
            </a:r>
            <a:r>
              <a:rPr lang="en-US" sz="3400" dirty="0" err="1">
                <a:latin typeface="Times New Roman"/>
                <a:ea typeface="Times New Roman"/>
                <a:cs typeface="Times New Roman"/>
              </a:rPr>
              <a:t>lớn</a:t>
            </a:r>
            <a:r>
              <a:rPr lang="en-US" sz="3400" dirty="0">
                <a:latin typeface="Times New Roman"/>
                <a:ea typeface="Times New Roman"/>
                <a:cs typeface="Times New Roman"/>
              </a:rPr>
              <a:t> </a:t>
            </a:r>
            <a:r>
              <a:rPr lang="en-US" sz="3400" dirty="0" err="1">
                <a:latin typeface="Times New Roman"/>
                <a:ea typeface="Times New Roman"/>
                <a:cs typeface="Times New Roman"/>
              </a:rPr>
              <a:t>trưởng</a:t>
            </a:r>
            <a:r>
              <a:rPr lang="en-US" sz="3400" dirty="0">
                <a:latin typeface="Times New Roman"/>
                <a:ea typeface="Times New Roman"/>
                <a:cs typeface="Times New Roman"/>
              </a:rPr>
              <a:t> </a:t>
            </a:r>
            <a:r>
              <a:rPr lang="en-US" sz="3400" dirty="0" err="1">
                <a:latin typeface="Times New Roman"/>
                <a:ea typeface="Times New Roman"/>
                <a:cs typeface="Times New Roman"/>
              </a:rPr>
              <a:t>thành</a:t>
            </a:r>
            <a:r>
              <a:rPr lang="en-US" sz="3400" dirty="0">
                <a:latin typeface="Times New Roman"/>
                <a:ea typeface="Times New Roman"/>
                <a:cs typeface="Times New Roman"/>
              </a:rPr>
              <a:t>. </a:t>
            </a:r>
            <a:r>
              <a:rPr lang="en-US" sz="3400" dirty="0" err="1">
                <a:latin typeface="Times New Roman"/>
                <a:ea typeface="Times New Roman"/>
                <a:cs typeface="Times New Roman"/>
              </a:rPr>
              <a:t>Ngày</a:t>
            </a:r>
            <a:r>
              <a:rPr lang="en-US" sz="3400" dirty="0">
                <a:latin typeface="Times New Roman"/>
                <a:ea typeface="Times New Roman"/>
                <a:cs typeface="Times New Roman"/>
              </a:rPr>
              <a:t> </a:t>
            </a:r>
            <a:r>
              <a:rPr lang="en-US" sz="3400" dirty="0" err="1">
                <a:latin typeface="Times New Roman"/>
                <a:ea typeface="Times New Roman"/>
                <a:cs typeface="Times New Roman"/>
              </a:rPr>
              <a:t>ông</a:t>
            </a:r>
            <a:r>
              <a:rPr lang="en-US" sz="3400" dirty="0">
                <a:latin typeface="Times New Roman"/>
                <a:ea typeface="Times New Roman"/>
                <a:cs typeface="Times New Roman"/>
              </a:rPr>
              <a:t> </a:t>
            </a:r>
            <a:r>
              <a:rPr lang="en-US" sz="3400" dirty="0" err="1">
                <a:latin typeface="Times New Roman"/>
                <a:ea typeface="Times New Roman"/>
                <a:cs typeface="Times New Roman"/>
              </a:rPr>
              <a:t>đi</a:t>
            </a:r>
            <a:r>
              <a:rPr lang="en-US" sz="3400" dirty="0">
                <a:latin typeface="Times New Roman"/>
                <a:ea typeface="Times New Roman"/>
                <a:cs typeface="Times New Roman"/>
              </a:rPr>
              <a:t> </a:t>
            </a:r>
            <a:r>
              <a:rPr lang="en-US" sz="3400" dirty="0" err="1">
                <a:latin typeface="Times New Roman"/>
                <a:ea typeface="Times New Roman"/>
                <a:cs typeface="Times New Roman"/>
              </a:rPr>
              <a:t>bộ</a:t>
            </a:r>
            <a:r>
              <a:rPr lang="en-US" sz="3400" dirty="0">
                <a:latin typeface="Times New Roman"/>
                <a:ea typeface="Times New Roman"/>
                <a:cs typeface="Times New Roman"/>
              </a:rPr>
              <a:t> </a:t>
            </a:r>
            <a:r>
              <a:rPr lang="en-US" sz="3400" dirty="0" err="1">
                <a:latin typeface="Times New Roman"/>
                <a:ea typeface="Times New Roman"/>
                <a:cs typeface="Times New Roman"/>
              </a:rPr>
              <a:t>đội</a:t>
            </a:r>
            <a:r>
              <a:rPr lang="en-US" sz="3400" dirty="0">
                <a:latin typeface="Times New Roman"/>
                <a:ea typeface="Times New Roman"/>
                <a:cs typeface="Times New Roman"/>
              </a:rPr>
              <a:t>, </a:t>
            </a:r>
            <a:r>
              <a:rPr lang="en-US" sz="3400" dirty="0" err="1">
                <a:latin typeface="Times New Roman"/>
                <a:ea typeface="Times New Roman"/>
                <a:cs typeface="Times New Roman"/>
              </a:rPr>
              <a:t>bà</a:t>
            </a:r>
            <a:r>
              <a:rPr lang="en-US" sz="3400" dirty="0">
                <a:latin typeface="Times New Roman"/>
                <a:ea typeface="Times New Roman"/>
                <a:cs typeface="Times New Roman"/>
              </a:rPr>
              <a:t> </a:t>
            </a:r>
            <a:r>
              <a:rPr lang="en-US" sz="3400" dirty="0" err="1">
                <a:latin typeface="Times New Roman"/>
                <a:ea typeface="Times New Roman"/>
                <a:cs typeface="Times New Roman"/>
              </a:rPr>
              <a:t>trở</a:t>
            </a:r>
            <a:r>
              <a:rPr lang="en-US" sz="3400" dirty="0">
                <a:latin typeface="Times New Roman"/>
                <a:ea typeface="Times New Roman"/>
                <a:cs typeface="Times New Roman"/>
              </a:rPr>
              <a:t> </a:t>
            </a:r>
            <a:r>
              <a:rPr lang="en-US" sz="3400" dirty="0" err="1">
                <a:latin typeface="Times New Roman"/>
                <a:ea typeface="Times New Roman"/>
                <a:cs typeface="Times New Roman"/>
              </a:rPr>
              <a:t>thành</a:t>
            </a:r>
            <a:r>
              <a:rPr lang="en-US" sz="3400" dirty="0">
                <a:latin typeface="Times New Roman"/>
                <a:ea typeface="Times New Roman"/>
                <a:cs typeface="Times New Roman"/>
              </a:rPr>
              <a:t> </a:t>
            </a:r>
            <a:r>
              <a:rPr lang="en-US" sz="3400" dirty="0" err="1">
                <a:latin typeface="Times New Roman"/>
                <a:ea typeface="Times New Roman"/>
                <a:cs typeface="Times New Roman"/>
              </a:rPr>
              <a:t>trụ</a:t>
            </a:r>
            <a:r>
              <a:rPr lang="en-US" sz="3400" dirty="0">
                <a:latin typeface="Times New Roman"/>
                <a:ea typeface="Times New Roman"/>
                <a:cs typeface="Times New Roman"/>
              </a:rPr>
              <a:t> </a:t>
            </a:r>
            <a:r>
              <a:rPr lang="en-US" sz="3400" dirty="0" err="1">
                <a:latin typeface="Times New Roman"/>
                <a:ea typeface="Times New Roman"/>
                <a:cs typeface="Times New Roman"/>
              </a:rPr>
              <a:t>cột</a:t>
            </a:r>
            <a:r>
              <a:rPr lang="en-US" sz="3400" dirty="0">
                <a:latin typeface="Times New Roman"/>
                <a:ea typeface="Times New Roman"/>
                <a:cs typeface="Times New Roman"/>
              </a:rPr>
              <a:t> </a:t>
            </a:r>
            <a:r>
              <a:rPr lang="en-US" sz="3400" dirty="0" err="1">
                <a:latin typeface="Times New Roman"/>
                <a:ea typeface="Times New Roman"/>
                <a:cs typeface="Times New Roman"/>
              </a:rPr>
              <a:t>chính</a:t>
            </a:r>
            <a:r>
              <a:rPr lang="en-US" sz="3400" dirty="0">
                <a:latin typeface="Times New Roman"/>
                <a:ea typeface="Times New Roman"/>
                <a:cs typeface="Times New Roman"/>
              </a:rPr>
              <a:t> </a:t>
            </a:r>
            <a:r>
              <a:rPr lang="en-US" sz="3400" dirty="0" err="1">
                <a:latin typeface="Times New Roman"/>
                <a:ea typeface="Times New Roman"/>
                <a:cs typeface="Times New Roman"/>
              </a:rPr>
              <a:t>trong</a:t>
            </a:r>
            <a:r>
              <a:rPr lang="en-US" sz="3400" dirty="0">
                <a:latin typeface="Times New Roman"/>
                <a:ea typeface="Times New Roman"/>
                <a:cs typeface="Times New Roman"/>
              </a:rPr>
              <a:t> </a:t>
            </a:r>
            <a:r>
              <a:rPr lang="en-US" sz="3400" dirty="0" err="1">
                <a:latin typeface="Times New Roman"/>
                <a:ea typeface="Times New Roman"/>
                <a:cs typeface="Times New Roman"/>
              </a:rPr>
              <a:t>gia</a:t>
            </a:r>
            <a:r>
              <a:rPr lang="en-US" sz="3400" dirty="0">
                <a:latin typeface="Times New Roman"/>
                <a:ea typeface="Times New Roman"/>
                <a:cs typeface="Times New Roman"/>
              </a:rPr>
              <a:t> </a:t>
            </a:r>
            <a:r>
              <a:rPr lang="en-US" sz="3400" dirty="0" err="1">
                <a:latin typeface="Times New Roman"/>
                <a:ea typeface="Times New Roman"/>
                <a:cs typeface="Times New Roman"/>
              </a:rPr>
              <a:t>đình</a:t>
            </a:r>
            <a:r>
              <a:rPr lang="en-US" sz="3400" dirty="0">
                <a:latin typeface="Times New Roman"/>
                <a:ea typeface="Times New Roman"/>
                <a:cs typeface="Times New Roman"/>
              </a:rPr>
              <a:t>, </a:t>
            </a:r>
            <a:r>
              <a:rPr lang="en-US" sz="3400" dirty="0" err="1">
                <a:latin typeface="Times New Roman"/>
                <a:ea typeface="Times New Roman"/>
                <a:cs typeface="Times New Roman"/>
              </a:rPr>
              <a:t>chạy</a:t>
            </a:r>
            <a:r>
              <a:rPr lang="en-US" sz="3400" dirty="0">
                <a:latin typeface="Times New Roman"/>
                <a:ea typeface="Times New Roman"/>
                <a:cs typeface="Times New Roman"/>
              </a:rPr>
              <a:t> </a:t>
            </a:r>
            <a:r>
              <a:rPr lang="en-US" sz="3400" dirty="0" err="1">
                <a:latin typeface="Times New Roman"/>
                <a:ea typeface="Times New Roman"/>
                <a:cs typeface="Times New Roman"/>
              </a:rPr>
              <a:t>ngược</a:t>
            </a:r>
            <a:r>
              <a:rPr lang="en-US" sz="3400" dirty="0">
                <a:latin typeface="Times New Roman"/>
                <a:ea typeface="Times New Roman"/>
                <a:cs typeface="Times New Roman"/>
              </a:rPr>
              <a:t> </a:t>
            </a:r>
            <a:r>
              <a:rPr lang="en-US" sz="3400" dirty="0" err="1">
                <a:latin typeface="Times New Roman"/>
                <a:ea typeface="Times New Roman"/>
                <a:cs typeface="Times New Roman"/>
              </a:rPr>
              <a:t>chạy</a:t>
            </a:r>
            <a:r>
              <a:rPr lang="en-US" sz="3400" dirty="0">
                <a:latin typeface="Times New Roman"/>
                <a:ea typeface="Times New Roman"/>
                <a:cs typeface="Times New Roman"/>
              </a:rPr>
              <a:t> </a:t>
            </a:r>
            <a:r>
              <a:rPr lang="en-US" sz="3400" dirty="0" err="1">
                <a:latin typeface="Times New Roman"/>
                <a:ea typeface="Times New Roman"/>
                <a:cs typeface="Times New Roman"/>
              </a:rPr>
              <a:t>xuôi</a:t>
            </a:r>
            <a:r>
              <a:rPr lang="en-US" sz="3400" dirty="0">
                <a:latin typeface="Times New Roman"/>
                <a:ea typeface="Times New Roman"/>
                <a:cs typeface="Times New Roman"/>
              </a:rPr>
              <a:t> </a:t>
            </a:r>
            <a:r>
              <a:rPr lang="en-US" sz="3400" dirty="0" err="1">
                <a:latin typeface="Times New Roman"/>
                <a:ea typeface="Times New Roman"/>
                <a:cs typeface="Times New Roman"/>
              </a:rPr>
              <a:t>buôn</a:t>
            </a:r>
            <a:r>
              <a:rPr lang="en-US" sz="3400" dirty="0">
                <a:latin typeface="Times New Roman"/>
                <a:ea typeface="Times New Roman"/>
                <a:cs typeface="Times New Roman"/>
              </a:rPr>
              <a:t> </a:t>
            </a:r>
            <a:r>
              <a:rPr lang="en-US" sz="3400" dirty="0" err="1">
                <a:latin typeface="Times New Roman"/>
                <a:ea typeface="Times New Roman"/>
                <a:cs typeface="Times New Roman"/>
              </a:rPr>
              <a:t>thúng</a:t>
            </a:r>
            <a:r>
              <a:rPr lang="en-US" sz="3400" dirty="0">
                <a:latin typeface="Times New Roman"/>
                <a:ea typeface="Times New Roman"/>
                <a:cs typeface="Times New Roman"/>
              </a:rPr>
              <a:t> </a:t>
            </a:r>
            <a:r>
              <a:rPr lang="en-US" sz="3400" dirty="0" err="1">
                <a:latin typeface="Times New Roman"/>
                <a:ea typeface="Times New Roman"/>
                <a:cs typeface="Times New Roman"/>
              </a:rPr>
              <a:t>bán</a:t>
            </a:r>
            <a:r>
              <a:rPr lang="en-US" sz="3400" dirty="0">
                <a:latin typeface="Times New Roman"/>
                <a:ea typeface="Times New Roman"/>
                <a:cs typeface="Times New Roman"/>
              </a:rPr>
              <a:t> </a:t>
            </a:r>
            <a:r>
              <a:rPr lang="en-US" sz="3400" dirty="0" err="1">
                <a:latin typeface="Times New Roman"/>
                <a:ea typeface="Times New Roman"/>
                <a:cs typeface="Times New Roman"/>
              </a:rPr>
              <a:t>mẹt</a:t>
            </a:r>
            <a:r>
              <a:rPr lang="en-US" sz="3400" dirty="0">
                <a:latin typeface="Times New Roman"/>
                <a:ea typeface="Times New Roman"/>
                <a:cs typeface="Times New Roman"/>
              </a:rPr>
              <a:t>  </a:t>
            </a:r>
            <a:r>
              <a:rPr lang="en-US" sz="3400" dirty="0" err="1">
                <a:latin typeface="Times New Roman"/>
                <a:ea typeface="Times New Roman"/>
                <a:cs typeface="Times New Roman"/>
              </a:rPr>
              <a:t>để</a:t>
            </a:r>
            <a:r>
              <a:rPr lang="en-US" sz="3400" dirty="0">
                <a:latin typeface="Times New Roman"/>
                <a:ea typeface="Times New Roman"/>
                <a:cs typeface="Times New Roman"/>
              </a:rPr>
              <a:t> </a:t>
            </a:r>
            <a:r>
              <a:rPr lang="en-US" sz="3400" dirty="0" err="1">
                <a:latin typeface="Times New Roman"/>
                <a:ea typeface="Times New Roman"/>
                <a:cs typeface="Times New Roman"/>
              </a:rPr>
              <a:t>chăm</a:t>
            </a:r>
            <a:r>
              <a:rPr lang="en-US" sz="3400" dirty="0">
                <a:latin typeface="Times New Roman"/>
                <a:ea typeface="Times New Roman"/>
                <a:cs typeface="Times New Roman"/>
              </a:rPr>
              <a:t> lo </a:t>
            </a:r>
            <a:r>
              <a:rPr lang="en-US" sz="3400" dirty="0" err="1">
                <a:latin typeface="Times New Roman"/>
                <a:ea typeface="Times New Roman"/>
                <a:cs typeface="Times New Roman"/>
              </a:rPr>
              <a:t>cho</a:t>
            </a:r>
            <a:r>
              <a:rPr lang="en-US" sz="3400" dirty="0">
                <a:latin typeface="Times New Roman"/>
                <a:ea typeface="Times New Roman"/>
                <a:cs typeface="Times New Roman"/>
              </a:rPr>
              <a:t> </a:t>
            </a:r>
            <a:r>
              <a:rPr lang="en-US" sz="3400" dirty="0" err="1">
                <a:latin typeface="Times New Roman"/>
                <a:ea typeface="Times New Roman"/>
                <a:cs typeface="Times New Roman"/>
              </a:rPr>
              <a:t>gia</a:t>
            </a:r>
            <a:r>
              <a:rPr lang="en-US" sz="3400" dirty="0">
                <a:latin typeface="Times New Roman"/>
                <a:ea typeface="Times New Roman"/>
                <a:cs typeface="Times New Roman"/>
              </a:rPr>
              <a:t> </a:t>
            </a:r>
            <a:r>
              <a:rPr lang="en-US" sz="3400" dirty="0" err="1">
                <a:latin typeface="Times New Roman"/>
                <a:ea typeface="Times New Roman"/>
                <a:cs typeface="Times New Roman"/>
              </a:rPr>
              <a:t>đình</a:t>
            </a:r>
            <a:r>
              <a:rPr lang="en-US" sz="3400" dirty="0">
                <a:latin typeface="Times New Roman"/>
                <a:ea typeface="Times New Roman"/>
                <a:cs typeface="Times New Roman"/>
              </a:rPr>
              <a:t>. </a:t>
            </a:r>
            <a:r>
              <a:rPr lang="en-US" sz="3400" dirty="0" err="1">
                <a:latin typeface="Times New Roman"/>
                <a:ea typeface="Times New Roman"/>
                <a:cs typeface="Times New Roman"/>
              </a:rPr>
              <a:t>Vừa</a:t>
            </a:r>
            <a:r>
              <a:rPr lang="en-US" sz="3400" dirty="0">
                <a:latin typeface="Times New Roman"/>
                <a:ea typeface="Times New Roman"/>
                <a:cs typeface="Times New Roman"/>
              </a:rPr>
              <a:t> </a:t>
            </a:r>
            <a:r>
              <a:rPr lang="en-US" sz="3400" dirty="0" err="1">
                <a:latin typeface="Times New Roman"/>
                <a:ea typeface="Times New Roman"/>
                <a:cs typeface="Times New Roman"/>
              </a:rPr>
              <a:t>là</a:t>
            </a:r>
            <a:r>
              <a:rPr lang="en-US" sz="3400" dirty="0">
                <a:latin typeface="Times New Roman"/>
                <a:ea typeface="Times New Roman"/>
                <a:cs typeface="Times New Roman"/>
              </a:rPr>
              <a:t> </a:t>
            </a:r>
            <a:r>
              <a:rPr lang="en-US" sz="3400" dirty="0" err="1">
                <a:latin typeface="Times New Roman"/>
                <a:ea typeface="Times New Roman"/>
                <a:cs typeface="Times New Roman"/>
              </a:rPr>
              <a:t>một</a:t>
            </a:r>
            <a:r>
              <a:rPr lang="en-US" sz="3400" dirty="0">
                <a:latin typeface="Times New Roman"/>
                <a:ea typeface="Times New Roman"/>
                <a:cs typeface="Times New Roman"/>
              </a:rPr>
              <a:t> </a:t>
            </a:r>
            <a:r>
              <a:rPr lang="en-US" sz="3400" dirty="0" err="1">
                <a:latin typeface="Times New Roman"/>
                <a:ea typeface="Times New Roman"/>
                <a:cs typeface="Times New Roman"/>
              </a:rPr>
              <a:t>người</a:t>
            </a:r>
            <a:r>
              <a:rPr lang="en-US" sz="3400" dirty="0">
                <a:latin typeface="Times New Roman"/>
                <a:ea typeface="Times New Roman"/>
                <a:cs typeface="Times New Roman"/>
              </a:rPr>
              <a:t> </a:t>
            </a:r>
            <a:r>
              <a:rPr lang="en-US" sz="3400" dirty="0" err="1">
                <a:latin typeface="Times New Roman"/>
                <a:ea typeface="Times New Roman"/>
                <a:cs typeface="Times New Roman"/>
              </a:rPr>
              <a:t>mẹ</a:t>
            </a:r>
            <a:r>
              <a:rPr lang="en-US" sz="3400" dirty="0">
                <a:latin typeface="Times New Roman"/>
                <a:ea typeface="Times New Roman"/>
                <a:cs typeface="Times New Roman"/>
              </a:rPr>
              <a:t> </a:t>
            </a:r>
            <a:r>
              <a:rPr lang="en-US" sz="3400" dirty="0" err="1">
                <a:latin typeface="Times New Roman"/>
                <a:ea typeface="Times New Roman"/>
                <a:cs typeface="Times New Roman"/>
              </a:rPr>
              <a:t>tuyệt</a:t>
            </a:r>
            <a:r>
              <a:rPr lang="en-US" sz="3400" dirty="0">
                <a:latin typeface="Times New Roman"/>
                <a:ea typeface="Times New Roman"/>
                <a:cs typeface="Times New Roman"/>
              </a:rPr>
              <a:t> </a:t>
            </a:r>
            <a:r>
              <a:rPr lang="en-US" sz="3400" dirty="0" err="1">
                <a:latin typeface="Times New Roman"/>
                <a:ea typeface="Times New Roman"/>
                <a:cs typeface="Times New Roman"/>
              </a:rPr>
              <a:t>vời</a:t>
            </a:r>
            <a:r>
              <a:rPr lang="en-US" sz="3400" dirty="0">
                <a:latin typeface="Times New Roman"/>
                <a:ea typeface="Times New Roman"/>
                <a:cs typeface="Times New Roman"/>
              </a:rPr>
              <a:t> </a:t>
            </a:r>
            <a:r>
              <a:rPr lang="en-US" sz="3400" dirty="0" err="1">
                <a:latin typeface="Times New Roman"/>
                <a:ea typeface="Times New Roman"/>
                <a:cs typeface="Times New Roman"/>
              </a:rPr>
              <a:t>nhất</a:t>
            </a:r>
            <a:r>
              <a:rPr lang="en-US" sz="3400" dirty="0">
                <a:latin typeface="Times New Roman"/>
                <a:ea typeface="Times New Roman"/>
                <a:cs typeface="Times New Roman"/>
              </a:rPr>
              <a:t>, </a:t>
            </a:r>
            <a:r>
              <a:rPr lang="en-US" sz="3400" dirty="0" err="1">
                <a:latin typeface="Times New Roman"/>
                <a:ea typeface="Times New Roman"/>
                <a:cs typeface="Times New Roman"/>
              </a:rPr>
              <a:t>bà</a:t>
            </a:r>
            <a:r>
              <a:rPr lang="en-US" sz="3400" dirty="0">
                <a:latin typeface="Times New Roman"/>
                <a:ea typeface="Times New Roman"/>
                <a:cs typeface="Times New Roman"/>
              </a:rPr>
              <a:t> </a:t>
            </a:r>
            <a:r>
              <a:rPr lang="en-US" sz="3400" dirty="0" err="1">
                <a:latin typeface="Times New Roman"/>
                <a:ea typeface="Times New Roman"/>
                <a:cs typeface="Times New Roman"/>
              </a:rPr>
              <a:t>tôi</a:t>
            </a:r>
            <a:r>
              <a:rPr lang="en-US" sz="3400" dirty="0">
                <a:latin typeface="Times New Roman"/>
                <a:ea typeface="Times New Roman"/>
                <a:cs typeface="Times New Roman"/>
              </a:rPr>
              <a:t> </a:t>
            </a:r>
            <a:r>
              <a:rPr lang="en-US" sz="3400" dirty="0" err="1">
                <a:latin typeface="Times New Roman"/>
                <a:ea typeface="Times New Roman"/>
                <a:cs typeface="Times New Roman"/>
              </a:rPr>
              <a:t>trong</a:t>
            </a:r>
            <a:r>
              <a:rPr lang="en-US" sz="3400" dirty="0">
                <a:latin typeface="Times New Roman"/>
                <a:ea typeface="Times New Roman"/>
                <a:cs typeface="Times New Roman"/>
              </a:rPr>
              <a:t> </a:t>
            </a:r>
            <a:r>
              <a:rPr lang="en-US" sz="3400" dirty="0" err="1">
                <a:latin typeface="Times New Roman"/>
                <a:ea typeface="Times New Roman"/>
                <a:cs typeface="Times New Roman"/>
              </a:rPr>
              <a:t>xóm</a:t>
            </a:r>
            <a:r>
              <a:rPr lang="en-US" sz="3400" dirty="0">
                <a:latin typeface="Times New Roman"/>
                <a:ea typeface="Times New Roman"/>
                <a:cs typeface="Times New Roman"/>
              </a:rPr>
              <a:t> </a:t>
            </a:r>
            <a:r>
              <a:rPr lang="en-US" sz="3400" dirty="0" err="1">
                <a:latin typeface="Times New Roman"/>
                <a:ea typeface="Times New Roman"/>
                <a:cs typeface="Times New Roman"/>
              </a:rPr>
              <a:t>luôn</a:t>
            </a:r>
            <a:r>
              <a:rPr lang="en-US" sz="3400" dirty="0">
                <a:latin typeface="Times New Roman"/>
                <a:ea typeface="Times New Roman"/>
                <a:cs typeface="Times New Roman"/>
              </a:rPr>
              <a:t> </a:t>
            </a:r>
            <a:r>
              <a:rPr lang="en-US" sz="3400" dirty="0" err="1">
                <a:latin typeface="Times New Roman"/>
                <a:ea typeface="Times New Roman"/>
                <a:cs typeface="Times New Roman"/>
              </a:rPr>
              <a:t>được</a:t>
            </a:r>
            <a:r>
              <a:rPr lang="en-US" sz="3400" dirty="0">
                <a:latin typeface="Times New Roman"/>
                <a:ea typeface="Times New Roman"/>
                <a:cs typeface="Times New Roman"/>
              </a:rPr>
              <a:t> </a:t>
            </a:r>
            <a:r>
              <a:rPr lang="en-US" sz="3400" dirty="0" err="1">
                <a:latin typeface="Times New Roman"/>
                <a:ea typeface="Times New Roman"/>
                <a:cs typeface="Times New Roman"/>
              </a:rPr>
              <a:t>mọi</a:t>
            </a:r>
            <a:r>
              <a:rPr lang="en-US" sz="3400" dirty="0">
                <a:latin typeface="Times New Roman"/>
                <a:ea typeface="Times New Roman"/>
                <a:cs typeface="Times New Roman"/>
              </a:rPr>
              <a:t> </a:t>
            </a:r>
            <a:r>
              <a:rPr lang="en-US" sz="3400" dirty="0" err="1">
                <a:latin typeface="Times New Roman"/>
                <a:ea typeface="Times New Roman"/>
                <a:cs typeface="Times New Roman"/>
              </a:rPr>
              <a:t>người</a:t>
            </a:r>
            <a:r>
              <a:rPr lang="en-US" sz="3400" dirty="0">
                <a:latin typeface="Times New Roman"/>
                <a:ea typeface="Times New Roman"/>
                <a:cs typeface="Times New Roman"/>
              </a:rPr>
              <a:t> </a:t>
            </a:r>
            <a:r>
              <a:rPr lang="en-US" sz="3400" dirty="0" err="1">
                <a:latin typeface="Times New Roman"/>
                <a:ea typeface="Times New Roman"/>
                <a:cs typeface="Times New Roman"/>
              </a:rPr>
              <a:t>yêu</a:t>
            </a:r>
            <a:r>
              <a:rPr lang="en-US" sz="3400" dirty="0">
                <a:latin typeface="Times New Roman"/>
                <a:ea typeface="Times New Roman"/>
                <a:cs typeface="Times New Roman"/>
              </a:rPr>
              <a:t> </a:t>
            </a:r>
            <a:r>
              <a:rPr lang="en-US" sz="3400" dirty="0" err="1">
                <a:latin typeface="Times New Roman"/>
                <a:ea typeface="Times New Roman"/>
                <a:cs typeface="Times New Roman"/>
              </a:rPr>
              <a:t>quý</a:t>
            </a:r>
            <a:r>
              <a:rPr lang="en-US" sz="3400" dirty="0">
                <a:latin typeface="Times New Roman"/>
                <a:ea typeface="Times New Roman"/>
                <a:cs typeface="Times New Roman"/>
              </a:rPr>
              <a:t>. </a:t>
            </a:r>
            <a:r>
              <a:rPr lang="en-US" sz="3400" dirty="0" err="1">
                <a:latin typeface="Times New Roman"/>
                <a:ea typeface="Times New Roman"/>
                <a:cs typeface="Times New Roman"/>
              </a:rPr>
              <a:t>Những</a:t>
            </a:r>
            <a:r>
              <a:rPr lang="en-US" sz="3400" dirty="0">
                <a:latin typeface="Times New Roman"/>
                <a:ea typeface="Times New Roman"/>
                <a:cs typeface="Times New Roman"/>
              </a:rPr>
              <a:t> </a:t>
            </a:r>
            <a:r>
              <a:rPr lang="en-US" sz="3400" dirty="0" err="1">
                <a:latin typeface="Times New Roman"/>
                <a:ea typeface="Times New Roman"/>
                <a:cs typeface="Times New Roman"/>
              </a:rPr>
              <a:t>năm</a:t>
            </a:r>
            <a:r>
              <a:rPr lang="en-US" sz="3400" dirty="0">
                <a:latin typeface="Times New Roman"/>
                <a:ea typeface="Times New Roman"/>
                <a:cs typeface="Times New Roman"/>
              </a:rPr>
              <a:t> </a:t>
            </a:r>
            <a:r>
              <a:rPr lang="en-US" sz="3400" dirty="0" err="1">
                <a:latin typeface="Times New Roman"/>
                <a:ea typeface="Times New Roman"/>
                <a:cs typeface="Times New Roman"/>
              </a:rPr>
              <a:t>đói</a:t>
            </a:r>
            <a:r>
              <a:rPr lang="en-US" sz="3400" dirty="0">
                <a:latin typeface="Times New Roman"/>
                <a:ea typeface="Times New Roman"/>
                <a:cs typeface="Times New Roman"/>
              </a:rPr>
              <a:t> </a:t>
            </a:r>
            <a:r>
              <a:rPr lang="en-US" sz="3400" dirty="0" err="1">
                <a:latin typeface="Times New Roman"/>
                <a:ea typeface="Times New Roman"/>
                <a:cs typeface="Times New Roman"/>
              </a:rPr>
              <a:t>khổ</a:t>
            </a:r>
            <a:r>
              <a:rPr lang="en-US" sz="3400" dirty="0">
                <a:latin typeface="Times New Roman"/>
                <a:ea typeface="Times New Roman"/>
                <a:cs typeface="Times New Roman"/>
              </a:rPr>
              <a:t> </a:t>
            </a:r>
            <a:r>
              <a:rPr lang="en-US" sz="3400" dirty="0" err="1">
                <a:latin typeface="Times New Roman"/>
                <a:ea typeface="Times New Roman"/>
                <a:cs typeface="Times New Roman"/>
              </a:rPr>
              <a:t>nhất</a:t>
            </a:r>
            <a:r>
              <a:rPr lang="en-US" sz="3400" dirty="0">
                <a:latin typeface="Times New Roman"/>
                <a:ea typeface="Times New Roman"/>
                <a:cs typeface="Times New Roman"/>
              </a:rPr>
              <a:t>, </a:t>
            </a:r>
            <a:r>
              <a:rPr lang="en-US" sz="3400" dirty="0" err="1">
                <a:latin typeface="Times New Roman"/>
                <a:ea typeface="Times New Roman"/>
                <a:cs typeface="Times New Roman"/>
              </a:rPr>
              <a:t>bà</a:t>
            </a:r>
            <a:r>
              <a:rPr lang="en-US" sz="3400" dirty="0">
                <a:latin typeface="Times New Roman"/>
                <a:ea typeface="Times New Roman"/>
                <a:cs typeface="Times New Roman"/>
              </a:rPr>
              <a:t> </a:t>
            </a:r>
            <a:r>
              <a:rPr lang="en-US" sz="3400" dirty="0" err="1">
                <a:latin typeface="Times New Roman"/>
                <a:ea typeface="Times New Roman"/>
                <a:cs typeface="Times New Roman"/>
              </a:rPr>
              <a:t>không</a:t>
            </a:r>
            <a:r>
              <a:rPr lang="en-US" sz="3400" dirty="0">
                <a:latin typeface="Times New Roman"/>
                <a:ea typeface="Times New Roman"/>
                <a:cs typeface="Times New Roman"/>
              </a:rPr>
              <a:t> </a:t>
            </a:r>
            <a:r>
              <a:rPr lang="en-US" sz="3400" dirty="0" err="1">
                <a:latin typeface="Times New Roman"/>
                <a:ea typeface="Times New Roman"/>
                <a:cs typeface="Times New Roman"/>
              </a:rPr>
              <a:t>ngần</a:t>
            </a:r>
            <a:r>
              <a:rPr lang="en-US" sz="3400" dirty="0">
                <a:latin typeface="Times New Roman"/>
                <a:ea typeface="Times New Roman"/>
                <a:cs typeface="Times New Roman"/>
              </a:rPr>
              <a:t> </a:t>
            </a:r>
            <a:r>
              <a:rPr lang="en-US" sz="3400" dirty="0" err="1">
                <a:latin typeface="Times New Roman"/>
                <a:ea typeface="Times New Roman"/>
                <a:cs typeface="Times New Roman"/>
              </a:rPr>
              <a:t>ngại</a:t>
            </a:r>
            <a:r>
              <a:rPr lang="en-US" sz="3400" dirty="0">
                <a:latin typeface="Times New Roman"/>
                <a:ea typeface="Times New Roman"/>
                <a:cs typeface="Times New Roman"/>
              </a:rPr>
              <a:t> </a:t>
            </a:r>
            <a:r>
              <a:rPr lang="en-US" sz="3400" dirty="0" err="1">
                <a:latin typeface="Times New Roman"/>
                <a:ea typeface="Times New Roman"/>
                <a:cs typeface="Times New Roman"/>
              </a:rPr>
              <a:t>nhường</a:t>
            </a:r>
            <a:r>
              <a:rPr lang="en-US" sz="3400" dirty="0">
                <a:latin typeface="Times New Roman"/>
                <a:ea typeface="Times New Roman"/>
                <a:cs typeface="Times New Roman"/>
              </a:rPr>
              <a:t> </a:t>
            </a:r>
            <a:r>
              <a:rPr lang="en-US" sz="3400" dirty="0" err="1">
                <a:latin typeface="Times New Roman"/>
                <a:ea typeface="Times New Roman"/>
                <a:cs typeface="Times New Roman"/>
              </a:rPr>
              <a:t>cơm</a:t>
            </a:r>
            <a:r>
              <a:rPr lang="en-US" sz="3400" dirty="0">
                <a:latin typeface="Times New Roman"/>
                <a:ea typeface="Times New Roman"/>
                <a:cs typeface="Times New Roman"/>
              </a:rPr>
              <a:t> </a:t>
            </a:r>
            <a:r>
              <a:rPr lang="en-US" sz="3400" dirty="0" err="1">
                <a:latin typeface="Times New Roman"/>
                <a:ea typeface="Times New Roman"/>
                <a:cs typeface="Times New Roman"/>
              </a:rPr>
              <a:t>sẻ</a:t>
            </a:r>
            <a:r>
              <a:rPr lang="en-US" sz="3400" dirty="0">
                <a:latin typeface="Times New Roman"/>
                <a:ea typeface="Times New Roman"/>
                <a:cs typeface="Times New Roman"/>
              </a:rPr>
              <a:t> </a:t>
            </a:r>
            <a:r>
              <a:rPr lang="en-US" sz="3400" dirty="0" err="1">
                <a:latin typeface="Times New Roman"/>
                <a:ea typeface="Times New Roman"/>
                <a:cs typeface="Times New Roman"/>
              </a:rPr>
              <a:t>áo</a:t>
            </a:r>
            <a:r>
              <a:rPr lang="en-US" sz="3400" dirty="0">
                <a:latin typeface="Times New Roman"/>
                <a:ea typeface="Times New Roman"/>
                <a:cs typeface="Times New Roman"/>
              </a:rPr>
              <a:t>, </a:t>
            </a:r>
            <a:r>
              <a:rPr lang="en-US" sz="3400" dirty="0" err="1">
                <a:latin typeface="Times New Roman"/>
                <a:ea typeface="Times New Roman"/>
                <a:cs typeface="Times New Roman"/>
              </a:rPr>
              <a:t>giúp</a:t>
            </a:r>
            <a:r>
              <a:rPr lang="en-US" sz="3400" dirty="0">
                <a:latin typeface="Times New Roman"/>
                <a:ea typeface="Times New Roman"/>
                <a:cs typeface="Times New Roman"/>
              </a:rPr>
              <a:t> </a:t>
            </a:r>
            <a:r>
              <a:rPr lang="en-US" sz="3400" dirty="0" err="1">
                <a:latin typeface="Times New Roman"/>
                <a:ea typeface="Times New Roman"/>
                <a:cs typeface="Times New Roman"/>
              </a:rPr>
              <a:t>đỡ</a:t>
            </a:r>
            <a:r>
              <a:rPr lang="en-US" sz="3400" dirty="0">
                <a:latin typeface="Times New Roman"/>
                <a:ea typeface="Times New Roman"/>
                <a:cs typeface="Times New Roman"/>
              </a:rPr>
              <a:t> </a:t>
            </a:r>
            <a:r>
              <a:rPr lang="en-US" sz="3400" dirty="0" err="1">
                <a:latin typeface="Times New Roman"/>
                <a:ea typeface="Times New Roman"/>
                <a:cs typeface="Times New Roman"/>
              </a:rPr>
              <a:t>những</a:t>
            </a:r>
            <a:r>
              <a:rPr lang="en-US" sz="3400" dirty="0">
                <a:latin typeface="Times New Roman"/>
                <a:ea typeface="Times New Roman"/>
                <a:cs typeface="Times New Roman"/>
              </a:rPr>
              <a:t> </a:t>
            </a:r>
            <a:r>
              <a:rPr lang="en-US" sz="3400" dirty="0" err="1">
                <a:latin typeface="Times New Roman"/>
                <a:ea typeface="Times New Roman"/>
                <a:cs typeface="Times New Roman"/>
              </a:rPr>
              <a:t>người</a:t>
            </a:r>
            <a:r>
              <a:rPr lang="en-US" sz="3400" dirty="0">
                <a:latin typeface="Times New Roman"/>
                <a:ea typeface="Times New Roman"/>
                <a:cs typeface="Times New Roman"/>
              </a:rPr>
              <a:t> </a:t>
            </a:r>
            <a:r>
              <a:rPr lang="en-US" sz="3400" dirty="0" err="1">
                <a:latin typeface="Times New Roman"/>
                <a:ea typeface="Times New Roman"/>
                <a:cs typeface="Times New Roman"/>
              </a:rPr>
              <a:t>hoàn</a:t>
            </a:r>
            <a:r>
              <a:rPr lang="en-US" sz="3400" dirty="0">
                <a:latin typeface="Times New Roman"/>
                <a:ea typeface="Times New Roman"/>
                <a:cs typeface="Times New Roman"/>
              </a:rPr>
              <a:t> </a:t>
            </a:r>
            <a:r>
              <a:rPr lang="en-US" sz="3400" dirty="0" err="1">
                <a:latin typeface="Times New Roman"/>
                <a:ea typeface="Times New Roman"/>
                <a:cs typeface="Times New Roman"/>
              </a:rPr>
              <a:t>cảnh</a:t>
            </a:r>
            <a:r>
              <a:rPr lang="en-US" sz="3400" dirty="0">
                <a:latin typeface="Times New Roman"/>
                <a:ea typeface="Times New Roman"/>
                <a:cs typeface="Times New Roman"/>
              </a:rPr>
              <a:t> </a:t>
            </a:r>
            <a:r>
              <a:rPr lang="en-US" sz="3400" dirty="0" err="1">
                <a:latin typeface="Times New Roman"/>
                <a:ea typeface="Times New Roman"/>
                <a:cs typeface="Times New Roman"/>
              </a:rPr>
              <a:t>khó</a:t>
            </a:r>
            <a:r>
              <a:rPr lang="en-US" sz="3400" dirty="0">
                <a:latin typeface="Times New Roman"/>
                <a:ea typeface="Times New Roman"/>
                <a:cs typeface="Times New Roman"/>
              </a:rPr>
              <a:t> </a:t>
            </a:r>
            <a:r>
              <a:rPr lang="en-US" sz="3400" dirty="0" err="1">
                <a:latin typeface="Times New Roman"/>
                <a:ea typeface="Times New Roman"/>
                <a:cs typeface="Times New Roman"/>
              </a:rPr>
              <a:t>khăn</a:t>
            </a:r>
            <a:r>
              <a:rPr lang="en-US" sz="3400" dirty="0">
                <a:latin typeface="Times New Roman"/>
                <a:ea typeface="Times New Roman"/>
                <a:cs typeface="Times New Roman"/>
              </a:rPr>
              <a:t>.</a:t>
            </a:r>
            <a:br>
              <a:rPr lang="en-US" sz="3400" dirty="0">
                <a:latin typeface=".VnTime"/>
                <a:ea typeface="Times New Roman"/>
                <a:cs typeface="Times New Roman"/>
              </a:rPr>
            </a:br>
            <a:endParaRPr lang="en-US" sz="3400" dirty="0"/>
          </a:p>
        </p:txBody>
      </p:sp>
    </p:spTree>
    <p:extLst>
      <p:ext uri="{BB962C8B-B14F-4D97-AF65-F5344CB8AC3E}">
        <p14:creationId xmlns:p14="http://schemas.microsoft.com/office/powerpoint/2010/main" val="3984705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defTabSz="1218072">
              <a:defRPr/>
            </a:pPr>
            <a:fld id="{831F250A-4CE7-44D4-85B4-49BD9AF6BFD0}" type="slidenum">
              <a:rPr lang="en-US" altLang="en-US" smtClean="0">
                <a:solidFill>
                  <a:srgbClr val="5F5F5F"/>
                </a:solidFill>
                <a:cs typeface="Arial" panose="020B0604020202020204" pitchFamily="34" charset="0"/>
              </a:rPr>
              <a:pPr defTabSz="1218072">
                <a:defRPr/>
              </a:pPr>
              <a:t>15</a:t>
            </a:fld>
            <a:endParaRPr lang="en-US" altLang="en-US">
              <a:solidFill>
                <a:srgbClr val="5F5F5F"/>
              </a:solidFill>
              <a:cs typeface="Arial" panose="020B0604020202020204" pitchFamily="34" charset="0"/>
            </a:endParaRPr>
          </a:p>
        </p:txBody>
      </p:sp>
      <p:sp>
        <p:nvSpPr>
          <p:cNvPr id="5" name="Rectangle 4"/>
          <p:cNvSpPr/>
          <p:nvPr/>
        </p:nvSpPr>
        <p:spPr>
          <a:xfrm>
            <a:off x="939799" y="463800"/>
            <a:ext cx="10346267" cy="4601260"/>
          </a:xfrm>
          <a:prstGeom prst="rect">
            <a:avLst/>
          </a:prstGeom>
        </p:spPr>
        <p:txBody>
          <a:bodyPr wrap="square">
            <a:spAutoFit/>
          </a:bodyPr>
          <a:lstStyle/>
          <a:p>
            <a:pPr>
              <a:spcAft>
                <a:spcPts val="0"/>
              </a:spcAft>
            </a:pPr>
            <a:r>
              <a:rPr lang="pt-BR" sz="3200" b="1" dirty="0">
                <a:latin typeface="Times New Roman"/>
                <a:ea typeface="Times New Roman"/>
                <a:cs typeface="Times New Roman"/>
              </a:rPr>
              <a:t>Bài tập mở rộng:</a:t>
            </a:r>
            <a:endParaRPr lang="en-US" sz="3200" dirty="0">
              <a:latin typeface=".VnTime"/>
              <a:ea typeface="Times New Roman"/>
              <a:cs typeface="Times New Roman"/>
            </a:endParaRPr>
          </a:p>
          <a:p>
            <a:pPr>
              <a:spcAft>
                <a:spcPts val="0"/>
              </a:spcAft>
            </a:pPr>
            <a:r>
              <a:rPr lang="en-US" sz="3200" b="1" i="1" kern="100" dirty="0" err="1">
                <a:solidFill>
                  <a:srgbClr val="000000"/>
                </a:solidFill>
                <a:latin typeface="Times New Roman"/>
                <a:ea typeface="SimSun"/>
                <a:cs typeface="Times New Roman"/>
              </a:rPr>
              <a:t>Ví</a:t>
            </a:r>
            <a:r>
              <a:rPr lang="en-US" sz="3200" b="1" i="1" kern="100" dirty="0">
                <a:solidFill>
                  <a:srgbClr val="000000"/>
                </a:solidFill>
                <a:latin typeface="Times New Roman"/>
                <a:ea typeface="SimSun"/>
                <a:cs typeface="Times New Roman"/>
              </a:rPr>
              <a:t> </a:t>
            </a:r>
            <a:r>
              <a:rPr lang="en-US" sz="3200" b="1" i="1" kern="100" dirty="0" err="1">
                <a:solidFill>
                  <a:srgbClr val="000000"/>
                </a:solidFill>
                <a:latin typeface="Times New Roman"/>
                <a:ea typeface="SimSun"/>
                <a:cs typeface="Times New Roman"/>
              </a:rPr>
              <a:t>dụ</a:t>
            </a:r>
            <a:r>
              <a:rPr lang="en-US" sz="3200" b="1" i="1" kern="100" dirty="0">
                <a:solidFill>
                  <a:srgbClr val="000000"/>
                </a:solidFill>
                <a:latin typeface="Times New Roman"/>
                <a:ea typeface="SimSun"/>
                <a:cs typeface="Times New Roman"/>
              </a:rPr>
              <a:t>:</a:t>
            </a:r>
            <a:endParaRPr lang="en-US" sz="3200" dirty="0">
              <a:latin typeface=".VnTime"/>
              <a:ea typeface="Times New Roman"/>
              <a:cs typeface="Times New Roman"/>
            </a:endParaRPr>
          </a:p>
          <a:p>
            <a:pPr marL="342900" lvl="0" indent="-342900">
              <a:spcBef>
                <a:spcPts val="600"/>
              </a:spcBef>
              <a:spcAft>
                <a:spcPts val="0"/>
              </a:spcAft>
              <a:buSzPts val="1400"/>
              <a:buFont typeface="Times New Roman"/>
              <a:buChar char="-"/>
            </a:pPr>
            <a:r>
              <a:rPr lang="vi-VN" sz="3200" kern="100" dirty="0">
                <a:solidFill>
                  <a:srgbClr val="000000"/>
                </a:solidFill>
                <a:latin typeface="Times New Roman"/>
                <a:ea typeface="SimSun"/>
              </a:rPr>
              <a:t>Chúng ta đang cần những </a:t>
            </a:r>
            <a:r>
              <a:rPr lang="vi-VN" sz="3200" i="1" u="sng" kern="100" dirty="0">
                <a:solidFill>
                  <a:srgbClr val="000000"/>
                </a:solidFill>
                <a:latin typeface="Times New Roman"/>
                <a:ea typeface="SimSun"/>
              </a:rPr>
              <a:t>bộ óc lớn</a:t>
            </a:r>
            <a:r>
              <a:rPr lang="vi-VN" sz="3200" kern="100" dirty="0">
                <a:solidFill>
                  <a:srgbClr val="000000"/>
                </a:solidFill>
                <a:latin typeface="Times New Roman"/>
                <a:ea typeface="SimSun"/>
              </a:rPr>
              <a:t> để xây dựng đất nước.</a:t>
            </a:r>
            <a:endParaRPr lang="en-US" sz="3200" dirty="0">
              <a:solidFill>
                <a:srgbClr val="000000"/>
              </a:solidFill>
              <a:latin typeface="Times New Roman"/>
              <a:ea typeface="Times New Roman"/>
            </a:endParaRPr>
          </a:p>
          <a:p>
            <a:pPr marL="342900" lvl="0" indent="-342900">
              <a:spcAft>
                <a:spcPts val="0"/>
              </a:spcAft>
              <a:buSzPts val="1400"/>
              <a:buFont typeface="Times New Roman"/>
              <a:buChar char="-"/>
            </a:pPr>
            <a:r>
              <a:rPr lang="vi-VN" sz="3200" kern="100" dirty="0">
                <a:solidFill>
                  <a:srgbClr val="000000"/>
                </a:solidFill>
                <a:latin typeface="Times New Roman"/>
                <a:ea typeface="SimSun"/>
              </a:rPr>
              <a:t>Những chiếc </a:t>
            </a:r>
            <a:r>
              <a:rPr lang="vi-VN" sz="3200" i="1" u="sng" kern="100" dirty="0">
                <a:solidFill>
                  <a:srgbClr val="000000"/>
                </a:solidFill>
                <a:latin typeface="Times New Roman"/>
                <a:ea typeface="SimSun"/>
              </a:rPr>
              <a:t>áo xanh tình nguyện</a:t>
            </a:r>
            <a:r>
              <a:rPr lang="vi-VN" sz="3200" kern="100" dirty="0">
                <a:solidFill>
                  <a:srgbClr val="000000"/>
                </a:solidFill>
                <a:latin typeface="Times New Roman"/>
                <a:ea typeface="SimSun"/>
              </a:rPr>
              <a:t> đã bắt đầu hành trình đến với các em thơ.</a:t>
            </a:r>
            <a:endParaRPr lang="en-US" sz="3200" dirty="0">
              <a:solidFill>
                <a:srgbClr val="000000"/>
              </a:solidFill>
              <a:latin typeface="Times New Roman"/>
              <a:ea typeface="Times New Roman"/>
            </a:endParaRPr>
          </a:p>
          <a:p>
            <a:pPr marL="342900" lvl="0" indent="-342900">
              <a:spcAft>
                <a:spcPts val="0"/>
              </a:spcAft>
              <a:buSzPts val="1400"/>
              <a:buFont typeface="Times New Roman"/>
              <a:buChar char="-"/>
            </a:pPr>
            <a:r>
              <a:rPr lang="vi-VN" sz="3200" kern="100" dirty="0">
                <a:solidFill>
                  <a:srgbClr val="000000"/>
                </a:solidFill>
                <a:latin typeface="Times New Roman"/>
                <a:ea typeface="SimSun"/>
              </a:rPr>
              <a:t>Chương trình "Nối vòng tay lớn" đã đón nhận nhiều </a:t>
            </a:r>
            <a:r>
              <a:rPr lang="vi-VN" sz="3200" i="1" u="sng" kern="100" dirty="0">
                <a:solidFill>
                  <a:srgbClr val="000000"/>
                </a:solidFill>
                <a:latin typeface="Times New Roman"/>
                <a:ea typeface="SimSun"/>
              </a:rPr>
              <a:t>tấm lòng nhân ái.</a:t>
            </a:r>
            <a:endParaRPr lang="en-US" sz="3200" dirty="0">
              <a:solidFill>
                <a:srgbClr val="000000"/>
              </a:solidFill>
              <a:latin typeface="Times New Roman"/>
              <a:ea typeface="Times New Roman"/>
            </a:endParaRPr>
          </a:p>
          <a:p>
            <a:pPr marL="342900" lvl="0" indent="-342900">
              <a:spcAft>
                <a:spcPts val="600"/>
              </a:spcAft>
              <a:buSzPts val="1400"/>
              <a:buFont typeface="Times New Roman"/>
              <a:buChar char="-"/>
            </a:pPr>
            <a:r>
              <a:rPr lang="vi-VN" sz="3200" kern="100" dirty="0">
                <a:solidFill>
                  <a:srgbClr val="000000"/>
                </a:solidFill>
                <a:latin typeface="Times New Roman"/>
                <a:ea typeface="SimSun"/>
              </a:rPr>
              <a:t>Đội bóng chuyền quốc gia đang sở hữu một </a:t>
            </a:r>
            <a:r>
              <a:rPr lang="vi-VN" sz="3200" i="1" u="sng" kern="100" dirty="0">
                <a:solidFill>
                  <a:srgbClr val="000000"/>
                </a:solidFill>
                <a:latin typeface="Times New Roman"/>
                <a:ea typeface="SimSun"/>
              </a:rPr>
              <a:t>tay chuyền hai xuất sắc.</a:t>
            </a:r>
            <a:endParaRPr lang="en-US" sz="3200" dirty="0">
              <a:solidFill>
                <a:srgbClr val="000000"/>
              </a:solidFill>
              <a:effectLst/>
              <a:latin typeface="Times New Roman"/>
              <a:ea typeface="Times New Roman"/>
            </a:endParaRPr>
          </a:p>
        </p:txBody>
      </p:sp>
    </p:spTree>
    <p:extLst>
      <p:ext uri="{BB962C8B-B14F-4D97-AF65-F5344CB8AC3E}">
        <p14:creationId xmlns:p14="http://schemas.microsoft.com/office/powerpoint/2010/main" val="3505462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893" name="Picture 5" descr="BACK036"/>
          <p:cNvPicPr>
            <a:picLocks noChangeAspect="1" noChangeArrowheads="1"/>
          </p:cNvPicPr>
          <p:nvPr/>
        </p:nvPicPr>
        <p:blipFill>
          <a:blip r:embed="rId2" cstate="print">
            <a:lum bright="-10000" contrast="44000"/>
            <a:extLst>
              <a:ext uri="{28A0092B-C50C-407E-A947-70E740481C1C}">
                <a14:useLocalDpi xmlns:a14="http://schemas.microsoft.com/office/drawing/2010/main" val="0"/>
              </a:ext>
            </a:extLst>
          </a:blip>
          <a:srcRect/>
          <a:stretch>
            <a:fillRect/>
          </a:stretch>
        </p:blipFill>
        <p:spPr bwMode="auto">
          <a:xfrm rot="848399">
            <a:off x="2725280" y="1071531"/>
            <a:ext cx="7241536" cy="547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255039" y="167369"/>
            <a:ext cx="4419600" cy="2576513"/>
            <a:chOff x="0" y="57"/>
            <a:chExt cx="2688" cy="1769"/>
          </a:xfrm>
        </p:grpSpPr>
        <p:pic>
          <p:nvPicPr>
            <p:cNvPr id="10250" name="Picture 7" descr="BACK0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7"/>
              <a:ext cx="2688" cy="1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Text Box 8"/>
            <p:cNvSpPr txBox="1">
              <a:spLocks noChangeArrowheads="1"/>
            </p:cNvSpPr>
            <p:nvPr/>
          </p:nvSpPr>
          <p:spPr bwMode="auto">
            <a:xfrm>
              <a:off x="518" y="971"/>
              <a:ext cx="1644" cy="401"/>
            </a:xfrm>
            <a:prstGeom prst="rect">
              <a:avLst/>
            </a:prstGeom>
            <a:solidFill>
              <a:srgbClr val="FFFF00">
                <a:alpha val="70195"/>
              </a:srgbClr>
            </a:solidFill>
            <a:ln w="57150">
              <a:solidFill>
                <a:srgbClr val="FF0000"/>
              </a:solidFill>
              <a:miter lim="800000"/>
              <a:headEnd/>
              <a:tailEnd/>
            </a:ln>
          </p:spPr>
          <p:txBody>
            <a:bodyPr wrap="none">
              <a:spAutoFit/>
            </a:bodyPr>
            <a:lstStyle>
              <a:lvl1pPr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defTabSz="914400" eaLnBrk="1" fontAlgn="base" hangingPunct="1">
                <a:spcBef>
                  <a:spcPct val="0"/>
                </a:spcBef>
                <a:spcAft>
                  <a:spcPct val="0"/>
                </a:spcAft>
              </a:pPr>
              <a:r>
                <a:rPr lang="en-US" altLang="en-US" sz="3200">
                  <a:solidFill>
                    <a:srgbClr val="FF3300"/>
                  </a:solidFill>
                  <a:latin typeface="Times New Roman" panose="02020603050405020304" pitchFamily="18" charset="0"/>
                </a:rPr>
                <a:t>Bài tập về nhà</a:t>
              </a:r>
            </a:p>
          </p:txBody>
        </p:sp>
      </p:grpSp>
      <p:sp>
        <p:nvSpPr>
          <p:cNvPr id="37899" name="Text Box 11"/>
          <p:cNvSpPr txBox="1">
            <a:spLocks noChangeArrowheads="1"/>
          </p:cNvSpPr>
          <p:nvPr/>
        </p:nvSpPr>
        <p:spPr bwMode="auto">
          <a:xfrm>
            <a:off x="3728102" y="2362403"/>
            <a:ext cx="7476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sz="2800" dirty="0">
                <a:solidFill>
                  <a:srgbClr val="0000FF"/>
                </a:solidFill>
                <a:latin typeface="Times New Roman" panose="02020603050405020304" pitchFamily="18" charset="0"/>
                <a:cs typeface="Times New Roman" panose="02020603050405020304" pitchFamily="18" charset="0"/>
              </a:rPr>
              <a:t>1. </a:t>
            </a:r>
            <a:r>
              <a:rPr lang="en-US" sz="2800" dirty="0" err="1">
                <a:solidFill>
                  <a:srgbClr val="0000FF"/>
                </a:solidFill>
                <a:latin typeface="Times New Roman" panose="02020603050405020304" pitchFamily="18" charset="0"/>
                <a:cs typeface="Times New Roman" panose="02020603050405020304" pitchFamily="18" charset="0"/>
              </a:rPr>
              <a:t>Nhớ</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được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khái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niệm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biện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từ</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hoán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dụ</a:t>
            </a:r>
            <a:endParaRPr lang="ru-RU" sz="2800" dirty="0">
              <a:solidFill>
                <a:srgbClr val="0000FF"/>
              </a:solidFill>
              <a:latin typeface="Times New Roman" panose="02020603050405020304" pitchFamily="18" charset="0"/>
              <a:cs typeface="Times New Roman" panose="02020603050405020304" pitchFamily="18" charset="0"/>
            </a:endParaRPr>
          </a:p>
        </p:txBody>
      </p:sp>
      <p:sp>
        <p:nvSpPr>
          <p:cNvPr id="37900" name="Text Box 12"/>
          <p:cNvSpPr txBox="1">
            <a:spLocks noChangeArrowheads="1"/>
          </p:cNvSpPr>
          <p:nvPr/>
        </p:nvSpPr>
        <p:spPr bwMode="auto">
          <a:xfrm>
            <a:off x="3809792" y="2946107"/>
            <a:ext cx="54241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eaLnBrk="1" hangingPunct="1">
              <a:spcBef>
                <a:spcPct val="20000"/>
              </a:spcBef>
            </a:pPr>
            <a:r>
              <a:rPr lang="en-US" altLang="en-US" sz="2800" dirty="0">
                <a:solidFill>
                  <a:srgbClr val="0000FF"/>
                </a:solidFill>
                <a:latin typeface="Times New Roman" panose="02020603050405020304" pitchFamily="18" charset="0"/>
                <a:cs typeface="Times New Roman" panose="02020603050405020304" pitchFamily="18" charset="0"/>
              </a:rPr>
              <a:t>2</a:t>
            </a:r>
            <a:r>
              <a:rPr lang="vi-VN"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Hiểu</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được</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tác</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dụng</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của</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biện</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pháp</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từ</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hoán</a:t>
            </a:r>
            <a:r>
              <a:rPr lang="en-US" altLang="en-US" sz="2800" dirty="0">
                <a:solidFill>
                  <a:srgbClr val="0000FF"/>
                </a:solidFill>
                <a:latin typeface="Times New Roman" panose="02020603050405020304" pitchFamily="18" charset="0"/>
                <a:cs typeface="Times New Roman" panose="02020603050405020304" pitchFamily="18" charset="0"/>
              </a:rPr>
              <a:t> </a:t>
            </a:r>
            <a:r>
              <a:rPr lang="en-US" altLang="en-US" sz="2800" dirty="0" err="1">
                <a:solidFill>
                  <a:srgbClr val="0000FF"/>
                </a:solidFill>
                <a:latin typeface="Times New Roman" panose="02020603050405020304" pitchFamily="18" charset="0"/>
                <a:cs typeface="Times New Roman" panose="02020603050405020304" pitchFamily="18" charset="0"/>
              </a:rPr>
              <a:t>dụ</a:t>
            </a:r>
            <a:r>
              <a:rPr lang="en-US" altLang="en-US" sz="2800" dirty="0">
                <a:solidFill>
                  <a:srgbClr val="0000FF"/>
                </a:solidFill>
                <a:latin typeface="Times New Roman" panose="02020603050405020304" pitchFamily="18" charset="0"/>
                <a:cs typeface="Times New Roman" panose="02020603050405020304" pitchFamily="18" charset="0"/>
              </a:rPr>
              <a:t>.</a:t>
            </a:r>
          </a:p>
        </p:txBody>
      </p:sp>
      <p:sp>
        <p:nvSpPr>
          <p:cNvPr id="37901" name="Text Box 13"/>
          <p:cNvSpPr txBox="1">
            <a:spLocks noChangeArrowheads="1"/>
          </p:cNvSpPr>
          <p:nvPr/>
        </p:nvSpPr>
        <p:spPr bwMode="auto">
          <a:xfrm>
            <a:off x="3875355" y="3883265"/>
            <a:ext cx="34692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sz="2800" dirty="0">
                <a:solidFill>
                  <a:srgbClr val="0000FF"/>
                </a:solidFill>
                <a:latin typeface="Times New Roman" panose="02020603050405020304" pitchFamily="18" charset="0"/>
              </a:rPr>
              <a:t>3. </a:t>
            </a:r>
            <a:r>
              <a:rPr lang="en-US" sz="2800" dirty="0" err="1">
                <a:solidFill>
                  <a:srgbClr val="0000FF"/>
                </a:solidFill>
                <a:latin typeface="Times New Roman" panose="02020603050405020304" pitchFamily="18" charset="0"/>
              </a:rPr>
              <a:t>Soạn</a:t>
            </a:r>
            <a:r>
              <a:rPr lang="en-US" sz="2800" dirty="0">
                <a:solidFill>
                  <a:srgbClr val="0000FF"/>
                </a:solidFill>
                <a:latin typeface="Times New Roman" panose="02020603050405020304" pitchFamily="18" charset="0"/>
              </a:rPr>
              <a:t> </a:t>
            </a:r>
            <a:r>
              <a:rPr lang="en-US" sz="2800" dirty="0" err="1">
                <a:solidFill>
                  <a:srgbClr val="0000FF"/>
                </a:solidFill>
                <a:latin typeface="Times New Roman" panose="02020603050405020304" pitchFamily="18" charset="0"/>
              </a:rPr>
              <a:t>bài</a:t>
            </a:r>
            <a:r>
              <a:rPr lang="en-US" sz="2800" dirty="0">
                <a:solidFill>
                  <a:srgbClr val="0000FF"/>
                </a:solidFill>
                <a:latin typeface="Times New Roman" panose="02020603050405020304" pitchFamily="18" charset="0"/>
              </a:rPr>
              <a:t> </a:t>
            </a:r>
            <a:r>
              <a:rPr lang="en-US" sz="2800" dirty="0" err="1">
                <a:solidFill>
                  <a:srgbClr val="0000FF"/>
                </a:solidFill>
                <a:latin typeface="Times New Roman" panose="02020603050405020304" pitchFamily="18" charset="0"/>
              </a:rPr>
              <a:t>tiếp</a:t>
            </a:r>
            <a:r>
              <a:rPr lang="en-US" sz="2800" dirty="0">
                <a:solidFill>
                  <a:srgbClr val="0000FF"/>
                </a:solidFill>
                <a:latin typeface="Times New Roman" panose="02020603050405020304" pitchFamily="18" charset="0"/>
              </a:rPr>
              <a:t> </a:t>
            </a:r>
            <a:r>
              <a:rPr lang="en-US" sz="2800" dirty="0" err="1">
                <a:solidFill>
                  <a:srgbClr val="0000FF"/>
                </a:solidFill>
                <a:latin typeface="Times New Roman" panose="02020603050405020304" pitchFamily="18" charset="0"/>
              </a:rPr>
              <a:t>theo.</a:t>
            </a:r>
            <a:endParaRPr lang="ru-RU" sz="2800" dirty="0">
              <a:solidFill>
                <a:srgbClr val="0000FF"/>
              </a:solidFill>
              <a:latin typeface="Times New Roman" panose="02020603050405020304" pitchFamily="18" charset="0"/>
            </a:endParaRPr>
          </a:p>
        </p:txBody>
      </p:sp>
      <p:pic>
        <p:nvPicPr>
          <p:cNvPr id="13" name="Picture 12" descr="22858PICdbgea5Gz679dY_PIC2018.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27431" y="2269440"/>
            <a:ext cx="2164572" cy="397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8" descr="6fc417983c9675ce1b60e983870aeb8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6285" y="4914777"/>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p:cNvPicPr>
            <a:picLocks noChangeAspect="1"/>
          </p:cNvPicPr>
          <p:nvPr/>
        </p:nvPicPr>
        <p:blipFill rotWithShape="1">
          <a:blip r:embed="rId6" cstate="print">
            <a:extLst>
              <a:ext uri="{28A0092B-C50C-407E-A947-70E740481C1C}">
                <a14:useLocalDpi xmlns:a14="http://schemas.microsoft.com/office/drawing/2010/main" val="0"/>
              </a:ext>
            </a:extLst>
          </a:blip>
          <a:srcRect l="32760" r="8347"/>
          <a:stretch>
            <a:fillRect/>
          </a:stretch>
        </p:blipFill>
        <p:spPr>
          <a:xfrm flipH="1">
            <a:off x="24380" y="2775946"/>
            <a:ext cx="2687293" cy="1548203"/>
          </a:xfrm>
          <a:prstGeom prst="rect">
            <a:avLst/>
          </a:prstGeom>
        </p:spPr>
      </p:pic>
    </p:spTree>
    <p:extLst>
      <p:ext uri="{BB962C8B-B14F-4D97-AF65-F5344CB8AC3E}">
        <p14:creationId xmlns:p14="http://schemas.microsoft.com/office/powerpoint/2010/main" val="11258861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dissolve">
                                      <p:cBhvr>
                                        <p:cTn id="11" dur="500"/>
                                        <p:tgtEl>
                                          <p:spTgt spid="37893"/>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37899">
                                            <p:txEl>
                                              <p:pRg st="0" end="0"/>
                                            </p:txEl>
                                          </p:spTgt>
                                        </p:tgtEl>
                                        <p:attrNameLst>
                                          <p:attrName>style.visibility</p:attrName>
                                        </p:attrNameLst>
                                      </p:cBhvr>
                                      <p:to>
                                        <p:strVal val="visible"/>
                                      </p:to>
                                    </p:set>
                                    <p:animEffect transition="in" filter="fade">
                                      <p:cBhvr>
                                        <p:cTn id="15" dur="1000"/>
                                        <p:tgtEl>
                                          <p:spTgt spid="37899">
                                            <p:txEl>
                                              <p:pRg st="0" end="0"/>
                                            </p:txEl>
                                          </p:spTgt>
                                        </p:tgtEl>
                                      </p:cBhvr>
                                    </p:animEffect>
                                    <p:anim calcmode="lin" valueType="num">
                                      <p:cBhvr>
                                        <p:cTn id="16" dur="1000" fill="hold"/>
                                        <p:tgtEl>
                                          <p:spTgt spid="3789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7899">
                                            <p:txEl>
                                              <p:pRg st="0" end="0"/>
                                            </p:txEl>
                                          </p:spTgt>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nodeType="afterEffect">
                                  <p:stCondLst>
                                    <p:cond delay="0"/>
                                  </p:stCondLst>
                                  <p:childTnLst>
                                    <p:set>
                                      <p:cBhvr>
                                        <p:cTn id="20" dur="1" fill="hold">
                                          <p:stCondLst>
                                            <p:cond delay="0"/>
                                          </p:stCondLst>
                                        </p:cTn>
                                        <p:tgtEl>
                                          <p:spTgt spid="37900">
                                            <p:txEl>
                                              <p:pRg st="0" end="0"/>
                                            </p:txEl>
                                          </p:spTgt>
                                        </p:tgtEl>
                                        <p:attrNameLst>
                                          <p:attrName>style.visibility</p:attrName>
                                        </p:attrNameLst>
                                      </p:cBhvr>
                                      <p:to>
                                        <p:strVal val="visible"/>
                                      </p:to>
                                    </p:set>
                                    <p:animEffect transition="in" filter="fade">
                                      <p:cBhvr>
                                        <p:cTn id="21" dur="1000"/>
                                        <p:tgtEl>
                                          <p:spTgt spid="37900">
                                            <p:txEl>
                                              <p:pRg st="0" end="0"/>
                                            </p:txEl>
                                          </p:spTgt>
                                        </p:tgtEl>
                                      </p:cBhvr>
                                    </p:animEffect>
                                    <p:anim calcmode="lin" valueType="num">
                                      <p:cBhvr>
                                        <p:cTn id="22" dur="1000" fill="hold"/>
                                        <p:tgtEl>
                                          <p:spTgt spid="37900">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7900">
                                            <p:txEl>
                                              <p:pRg st="0" end="0"/>
                                            </p:txEl>
                                          </p:spTgt>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901">
                                            <p:txEl>
                                              <p:pRg st="0" end="0"/>
                                            </p:txEl>
                                          </p:spTgt>
                                        </p:tgtEl>
                                        <p:attrNameLst>
                                          <p:attrName>style.visibility</p:attrName>
                                        </p:attrNameLst>
                                      </p:cBhvr>
                                      <p:to>
                                        <p:strVal val="visible"/>
                                      </p:to>
                                    </p:set>
                                    <p:animEffect transition="in" filter="fade">
                                      <p:cBhvr>
                                        <p:cTn id="27" dur="1000"/>
                                        <p:tgtEl>
                                          <p:spTgt spid="37901">
                                            <p:txEl>
                                              <p:pRg st="0" end="0"/>
                                            </p:txEl>
                                          </p:spTgt>
                                        </p:tgtEl>
                                      </p:cBhvr>
                                    </p:animEffect>
                                    <p:anim calcmode="lin" valueType="num">
                                      <p:cBhvr>
                                        <p:cTn id="28" dur="1000" fill="hold"/>
                                        <p:tgtEl>
                                          <p:spTgt spid="37901">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3790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par>
                          <p:cTn id="35" fill="hold">
                            <p:stCondLst>
                              <p:cond delay="500"/>
                            </p:stCondLst>
                            <p:childTnLst>
                              <p:par>
                                <p:cTn id="36" presetID="37" presetClass="entr" presetSubtype="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900" decel="100000" fill="hold"/>
                                        <p:tgtEl>
                                          <p:spTgt spid="14"/>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42175" y="0"/>
            <a:ext cx="12192000" cy="6858000"/>
          </a:xfrm>
          <a:prstGeom prst="rect">
            <a:avLst/>
          </a:prstGeom>
        </p:spPr>
      </p:pic>
      <p:sp>
        <p:nvSpPr>
          <p:cNvPr id="40" name="Snip Diagonal Corner Rectangle 39"/>
          <p:cNvSpPr/>
          <p:nvPr/>
        </p:nvSpPr>
        <p:spPr>
          <a:xfrm>
            <a:off x="42175" y="0"/>
            <a:ext cx="12149825" cy="6858000"/>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err="1">
                <a:solidFill>
                  <a:prstClr val="white"/>
                </a:solidFill>
                <a:latin typeface="Times New Roman"/>
                <a:ea typeface="Times New Roman"/>
                <a:cs typeface="Times New Roman"/>
              </a:rPr>
              <a:t>ví</a:t>
            </a:r>
            <a:r>
              <a:rPr lang="en-US" sz="3200" b="1" dirty="0">
                <a:solidFill>
                  <a:prstClr val="white"/>
                </a:solidFill>
                <a:latin typeface="Times New Roman"/>
                <a:ea typeface="Times New Roman"/>
                <a:cs typeface="Times New Roman"/>
              </a:rPr>
              <a:t> </a:t>
            </a:r>
            <a:r>
              <a:rPr lang="en-US" sz="3200" b="1" dirty="0" err="1">
                <a:solidFill>
                  <a:prstClr val="white"/>
                </a:solidFill>
                <a:latin typeface="Times New Roman"/>
                <a:ea typeface="Times New Roman"/>
                <a:cs typeface="Times New Roman"/>
              </a:rPr>
              <a:t>dụ</a:t>
            </a:r>
            <a:r>
              <a:rPr lang="en-US" sz="3200" b="1" dirty="0">
                <a:solidFill>
                  <a:prstClr val="white"/>
                </a:solidFill>
                <a:latin typeface="Times New Roman"/>
                <a:ea typeface="Times New Roman"/>
                <a:cs typeface="Times New Roman"/>
              </a:rPr>
              <a:t>:</a:t>
            </a:r>
            <a:endParaRPr lang="en-US" sz="2800" dirty="0">
              <a:solidFill>
                <a:prstClr val="white"/>
              </a:solidFill>
              <a:latin typeface=".VnTime"/>
              <a:ea typeface="Times New Roman"/>
              <a:cs typeface="Times New Roman"/>
            </a:endParaRPr>
          </a:p>
          <a:p>
            <a:pPr algn="ctr">
              <a:lnSpc>
                <a:spcPct val="150000"/>
              </a:lnSpc>
              <a:tabLst>
                <a:tab pos="270510" algn="l"/>
              </a:tabLst>
            </a:pPr>
            <a:r>
              <a:rPr lang="de-DE" sz="3200" i="1" dirty="0">
                <a:solidFill>
                  <a:schemeClr val="bg1"/>
                </a:solidFill>
                <a:latin typeface="Times New Roman"/>
                <a:ea typeface="Times New Roman"/>
                <a:cs typeface="Times New Roman"/>
              </a:rPr>
              <a:t>Bàn tay ta làm nên tất cả</a:t>
            </a:r>
            <a:endParaRPr lang="en-US" sz="2800" dirty="0">
              <a:solidFill>
                <a:schemeClr val="bg1"/>
              </a:solidFill>
              <a:latin typeface=".VnTime"/>
              <a:ea typeface="Times New Roman"/>
              <a:cs typeface="Times New Roman"/>
            </a:endParaRPr>
          </a:p>
          <a:p>
            <a:pPr algn="ctr">
              <a:lnSpc>
                <a:spcPct val="150000"/>
              </a:lnSpc>
              <a:tabLst>
                <a:tab pos="270510" algn="l"/>
              </a:tabLst>
            </a:pPr>
            <a:r>
              <a:rPr lang="de-DE" sz="3200" i="1" dirty="0">
                <a:solidFill>
                  <a:schemeClr val="bg1"/>
                </a:solidFill>
                <a:latin typeface="Times New Roman"/>
                <a:ea typeface="Times New Roman"/>
                <a:cs typeface="Times New Roman"/>
              </a:rPr>
              <a:t>Có sức người sỏi đá cũng thành cơm</a:t>
            </a:r>
            <a:endParaRPr lang="en-US" sz="2800" dirty="0">
              <a:solidFill>
                <a:schemeClr val="bg1"/>
              </a:solidFill>
              <a:latin typeface=".VnTime"/>
              <a:ea typeface="Times New Roman"/>
              <a:cs typeface="Times New Roman"/>
            </a:endParaRPr>
          </a:p>
          <a:p>
            <a:pPr algn="r">
              <a:lnSpc>
                <a:spcPct val="150000"/>
              </a:lnSpc>
              <a:tabLst>
                <a:tab pos="270510" algn="l"/>
              </a:tabLst>
            </a:pPr>
            <a:r>
              <a:rPr lang="en-US" sz="3200" dirty="0">
                <a:solidFill>
                  <a:schemeClr val="bg1"/>
                </a:solidFill>
                <a:latin typeface="Times New Roman"/>
                <a:ea typeface="Times New Roman"/>
                <a:cs typeface="Times New Roman"/>
              </a:rPr>
              <a:t>(</a:t>
            </a:r>
            <a:r>
              <a:rPr lang="en-US" sz="3200" i="1" dirty="0" err="1">
                <a:solidFill>
                  <a:schemeClr val="bg1"/>
                </a:solidFill>
                <a:latin typeface="Times New Roman"/>
                <a:ea typeface="Times New Roman"/>
                <a:cs typeface="Times New Roman"/>
              </a:rPr>
              <a:t>Bài</a:t>
            </a:r>
            <a:r>
              <a:rPr lang="en-US" sz="3200" i="1" dirty="0">
                <a:solidFill>
                  <a:schemeClr val="bg1"/>
                </a:solidFill>
                <a:latin typeface="Times New Roman"/>
                <a:ea typeface="Times New Roman"/>
                <a:cs typeface="Times New Roman"/>
              </a:rPr>
              <a:t> </a:t>
            </a:r>
            <a:r>
              <a:rPr lang="en-US" sz="3200" i="1" dirty="0" err="1">
                <a:solidFill>
                  <a:schemeClr val="bg1"/>
                </a:solidFill>
                <a:latin typeface="Times New Roman"/>
                <a:ea typeface="Times New Roman"/>
                <a:cs typeface="Times New Roman"/>
              </a:rPr>
              <a:t>ca</a:t>
            </a:r>
            <a:r>
              <a:rPr lang="en-US" sz="3200" i="1" dirty="0">
                <a:solidFill>
                  <a:schemeClr val="bg1"/>
                </a:solidFill>
                <a:latin typeface="Times New Roman"/>
                <a:ea typeface="Times New Roman"/>
                <a:cs typeface="Times New Roman"/>
              </a:rPr>
              <a:t> </a:t>
            </a:r>
            <a:r>
              <a:rPr lang="en-US" sz="3200" i="1" dirty="0" err="1">
                <a:solidFill>
                  <a:schemeClr val="bg1"/>
                </a:solidFill>
                <a:latin typeface="Times New Roman"/>
                <a:ea typeface="Times New Roman"/>
                <a:cs typeface="Times New Roman"/>
              </a:rPr>
              <a:t>vỡ</a:t>
            </a:r>
            <a:r>
              <a:rPr lang="en-US" sz="3200" i="1" dirty="0">
                <a:solidFill>
                  <a:schemeClr val="bg1"/>
                </a:solidFill>
                <a:latin typeface="Times New Roman"/>
                <a:ea typeface="Times New Roman"/>
                <a:cs typeface="Times New Roman"/>
              </a:rPr>
              <a:t> </a:t>
            </a:r>
            <a:r>
              <a:rPr lang="en-US" sz="3200" i="1" dirty="0" err="1">
                <a:solidFill>
                  <a:schemeClr val="bg1"/>
                </a:solidFill>
                <a:latin typeface="Times New Roman"/>
                <a:ea typeface="Times New Roman"/>
                <a:cs typeface="Times New Roman"/>
              </a:rPr>
              <a:t>đất</a:t>
            </a:r>
            <a:r>
              <a:rPr lang="en-US" sz="3200" dirty="0">
                <a:solidFill>
                  <a:schemeClr val="bg1"/>
                </a:solidFill>
                <a:latin typeface="Times New Roman"/>
                <a:ea typeface="Times New Roman"/>
                <a:cs typeface="Times New Roman"/>
              </a:rPr>
              <a:t> – </a:t>
            </a:r>
            <a:r>
              <a:rPr lang="en-US" sz="3200" dirty="0" err="1">
                <a:solidFill>
                  <a:schemeClr val="bg1"/>
                </a:solidFill>
                <a:latin typeface="Times New Roman"/>
                <a:ea typeface="Times New Roman"/>
                <a:cs typeface="Times New Roman"/>
              </a:rPr>
              <a:t>Hoàng</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Trung</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Thông</a:t>
            </a:r>
            <a:r>
              <a:rPr lang="en-US" sz="3200" dirty="0">
                <a:solidFill>
                  <a:schemeClr val="bg1"/>
                </a:solidFill>
                <a:latin typeface="Times New Roman"/>
                <a:ea typeface="Times New Roman"/>
                <a:cs typeface="Times New Roman"/>
              </a:rPr>
              <a:t>)</a:t>
            </a:r>
          </a:p>
          <a:p>
            <a:pPr algn="r">
              <a:lnSpc>
                <a:spcPct val="150000"/>
              </a:lnSpc>
              <a:tabLst>
                <a:tab pos="270510" algn="l"/>
              </a:tabLst>
            </a:pPr>
            <a:r>
              <a:rPr lang="en-US" sz="2800" dirty="0">
                <a:solidFill>
                  <a:schemeClr val="bg1"/>
                </a:solidFill>
                <a:latin typeface=".VnTime"/>
                <a:ea typeface="Times New Roman"/>
                <a:cs typeface="Times New Roman"/>
              </a:rPr>
              <a:t>- </a:t>
            </a:r>
            <a:r>
              <a:rPr lang="en-US" sz="3200" dirty="0">
                <a:solidFill>
                  <a:schemeClr val="bg1"/>
                </a:solidFill>
                <a:latin typeface="Times New Roman"/>
                <a:ea typeface="Times New Roman"/>
                <a:cs typeface="Times New Roman"/>
              </a:rPr>
              <a:t>Theo </a:t>
            </a:r>
            <a:r>
              <a:rPr lang="en-US" sz="3200" dirty="0" err="1">
                <a:solidFill>
                  <a:schemeClr val="bg1"/>
                </a:solidFill>
                <a:latin typeface="Times New Roman"/>
                <a:ea typeface="Times New Roman"/>
                <a:cs typeface="Times New Roman"/>
              </a:rPr>
              <a:t>em</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từ</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bàn</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tay</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trong</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dòng</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thơ</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thứ</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nhất</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chỉ</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đối</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tượng</a:t>
            </a:r>
            <a:r>
              <a:rPr lang="en-US" sz="3200" dirty="0">
                <a:solidFill>
                  <a:schemeClr val="bg1"/>
                </a:solidFill>
                <a:latin typeface="Times New Roman"/>
                <a:ea typeface="Times New Roman"/>
                <a:cs typeface="Times New Roman"/>
              </a:rPr>
              <a:t> </a:t>
            </a:r>
            <a:r>
              <a:rPr lang="en-US" sz="3200" dirty="0" err="1">
                <a:solidFill>
                  <a:schemeClr val="bg1"/>
                </a:solidFill>
                <a:latin typeface="Times New Roman"/>
                <a:ea typeface="Times New Roman"/>
                <a:cs typeface="Times New Roman"/>
              </a:rPr>
              <a:t>nào</a:t>
            </a:r>
            <a:r>
              <a:rPr lang="en-US" sz="3200" dirty="0">
                <a:solidFill>
                  <a:schemeClr val="bg1"/>
                </a:solidFill>
                <a:latin typeface="Times New Roman"/>
                <a:ea typeface="Times New Roman"/>
                <a:cs typeface="Times New Roman"/>
              </a:rPr>
              <a:t>?</a:t>
            </a:r>
            <a:endParaRPr lang="en-US" sz="2800" dirty="0">
              <a:solidFill>
                <a:schemeClr val="bg1"/>
              </a:solidFill>
              <a:latin typeface=".VnTime"/>
              <a:ea typeface="Times New Roman"/>
              <a:cs typeface="Times New Roman"/>
            </a:endParaRPr>
          </a:p>
        </p:txBody>
      </p:sp>
    </p:spTree>
    <p:extLst>
      <p:ext uri="{BB962C8B-B14F-4D97-AF65-F5344CB8AC3E}">
        <p14:creationId xmlns:p14="http://schemas.microsoft.com/office/powerpoint/2010/main" val="255420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42175" y="0"/>
            <a:ext cx="12192000" cy="6858000"/>
          </a:xfrm>
          <a:prstGeom prst="rect">
            <a:avLst/>
          </a:prstGeom>
        </p:spPr>
      </p:pic>
      <p:sp>
        <p:nvSpPr>
          <p:cNvPr id="50" name="Snip Diagonal Corner Rectangle 49"/>
          <p:cNvSpPr/>
          <p:nvPr/>
        </p:nvSpPr>
        <p:spPr>
          <a:xfrm>
            <a:off x="219068" y="171450"/>
            <a:ext cx="11725282" cy="6477000"/>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5000" b="1" dirty="0" err="1">
                <a:solidFill>
                  <a:prstClr val="white"/>
                </a:solidFill>
                <a:latin typeface="Times New Roman" panose="02020603050405020304" pitchFamily="18" charset="0"/>
                <a:cs typeface="Times New Roman" panose="02020603050405020304" pitchFamily="18" charset="0"/>
              </a:rPr>
              <a:t>Đáp</a:t>
            </a:r>
            <a:r>
              <a:rPr lang="en-US" sz="5000" b="1" dirty="0">
                <a:solidFill>
                  <a:prstClr val="white"/>
                </a:solidFill>
                <a:latin typeface="Times New Roman" panose="02020603050405020304" pitchFamily="18" charset="0"/>
                <a:cs typeface="Times New Roman" panose="02020603050405020304" pitchFamily="18" charset="0"/>
              </a:rPr>
              <a:t> </a:t>
            </a:r>
            <a:r>
              <a:rPr lang="en-US" sz="5000" b="1" dirty="0" err="1">
                <a:solidFill>
                  <a:prstClr val="white"/>
                </a:solidFill>
                <a:latin typeface="Times New Roman" panose="02020603050405020304" pitchFamily="18" charset="0"/>
                <a:cs typeface="Times New Roman" panose="02020603050405020304" pitchFamily="18" charset="0"/>
              </a:rPr>
              <a:t>án</a:t>
            </a:r>
            <a:r>
              <a:rPr lang="en-US" sz="5000" b="1" dirty="0">
                <a:solidFill>
                  <a:prstClr val="white"/>
                </a:solidFill>
                <a:latin typeface="Times New Roman" panose="02020603050405020304" pitchFamily="18" charset="0"/>
                <a:cs typeface="Times New Roman" panose="02020603050405020304" pitchFamily="18" charset="0"/>
              </a:rPr>
              <a:t>: </a:t>
            </a:r>
          </a:p>
          <a:p>
            <a:pPr defTabSz="914400"/>
            <a:r>
              <a:rPr lang="en-US" sz="4000" b="1" i="1" dirty="0">
                <a:solidFill>
                  <a:prstClr val="white"/>
                </a:solidFill>
                <a:latin typeface="Times New Roman" panose="02020603050405020304" pitchFamily="18" charset="0"/>
                <a:ea typeface="Times New Roman"/>
                <a:cs typeface="Times New Roman" panose="02020603050405020304" pitchFamily="18" charset="0"/>
              </a:rPr>
              <a:t> </a:t>
            </a:r>
            <a:r>
              <a:rPr lang="en-US" sz="4000" b="1" i="1" dirty="0" err="1">
                <a:latin typeface="Times New Roman"/>
                <a:ea typeface="Times New Roman"/>
              </a:rPr>
              <a:t>Từ</a:t>
            </a:r>
            <a:r>
              <a:rPr lang="en-US" sz="4000" b="1" i="1" dirty="0">
                <a:latin typeface="Times New Roman"/>
                <a:ea typeface="Times New Roman"/>
              </a:rPr>
              <a:t> “</a:t>
            </a:r>
            <a:r>
              <a:rPr lang="en-US" sz="4000" b="1" i="1" dirty="0" err="1">
                <a:latin typeface="Times New Roman"/>
                <a:ea typeface="Times New Roman"/>
              </a:rPr>
              <a:t>bàn</a:t>
            </a:r>
            <a:r>
              <a:rPr lang="en-US" sz="4000" b="1" i="1" dirty="0">
                <a:latin typeface="Times New Roman"/>
                <a:ea typeface="Times New Roman"/>
              </a:rPr>
              <a:t> </a:t>
            </a:r>
            <a:r>
              <a:rPr lang="en-US" sz="4000" b="1" i="1" dirty="0" err="1">
                <a:latin typeface="Times New Roman"/>
                <a:ea typeface="Times New Roman"/>
              </a:rPr>
              <a:t>tay</a:t>
            </a:r>
            <a:r>
              <a:rPr lang="en-US" sz="4000" b="1" i="1" dirty="0">
                <a:latin typeface="Times New Roman"/>
                <a:ea typeface="Times New Roman"/>
              </a:rPr>
              <a:t>” </a:t>
            </a:r>
            <a:r>
              <a:rPr lang="en-US" sz="4000" b="1" i="1" dirty="0" err="1">
                <a:latin typeface="Times New Roman"/>
                <a:ea typeface="Times New Roman"/>
              </a:rPr>
              <a:t>trong</a:t>
            </a:r>
            <a:r>
              <a:rPr lang="en-US" sz="4000" b="1" i="1" dirty="0">
                <a:latin typeface="Times New Roman"/>
                <a:ea typeface="Times New Roman"/>
              </a:rPr>
              <a:t> </a:t>
            </a:r>
            <a:r>
              <a:rPr lang="en-US" sz="4000" b="1" i="1" dirty="0" err="1">
                <a:latin typeface="Times New Roman"/>
                <a:ea typeface="Times New Roman"/>
              </a:rPr>
              <a:t>ví</a:t>
            </a:r>
            <a:r>
              <a:rPr lang="en-US" sz="4000" b="1" i="1" dirty="0">
                <a:latin typeface="Times New Roman"/>
                <a:ea typeface="Times New Roman"/>
              </a:rPr>
              <a:t> </a:t>
            </a:r>
            <a:r>
              <a:rPr lang="en-US" sz="4000" b="1" i="1" dirty="0" err="1">
                <a:latin typeface="Times New Roman"/>
                <a:ea typeface="Times New Roman"/>
              </a:rPr>
              <a:t>dụ</a:t>
            </a:r>
            <a:r>
              <a:rPr lang="en-US" sz="4000" b="1" i="1" dirty="0">
                <a:latin typeface="Times New Roman"/>
                <a:ea typeface="Times New Roman"/>
              </a:rPr>
              <a:t> </a:t>
            </a:r>
            <a:r>
              <a:rPr lang="en-US" sz="4000" b="1" i="1" dirty="0" err="1">
                <a:latin typeface="Times New Roman"/>
                <a:ea typeface="Times New Roman"/>
              </a:rPr>
              <a:t>trên</a:t>
            </a:r>
            <a:r>
              <a:rPr lang="en-US" sz="4000" b="1" i="1" dirty="0">
                <a:latin typeface="Times New Roman"/>
                <a:ea typeface="Times New Roman"/>
              </a:rPr>
              <a:t> </a:t>
            </a:r>
            <a:r>
              <a:rPr lang="en-US" sz="4000" b="1" i="1" dirty="0" err="1">
                <a:latin typeface="Times New Roman"/>
                <a:ea typeface="Times New Roman"/>
              </a:rPr>
              <a:t>dùng</a:t>
            </a:r>
            <a:r>
              <a:rPr lang="en-US" sz="4000" b="1" i="1" dirty="0">
                <a:latin typeface="Times New Roman"/>
                <a:ea typeface="Times New Roman"/>
              </a:rPr>
              <a:t> </a:t>
            </a:r>
            <a:r>
              <a:rPr lang="en-US" sz="4000" b="1" i="1" dirty="0" err="1">
                <a:latin typeface="Times New Roman"/>
                <a:ea typeface="Times New Roman"/>
              </a:rPr>
              <a:t>để</a:t>
            </a:r>
            <a:r>
              <a:rPr lang="en-US" sz="4000" b="1" i="1" dirty="0">
                <a:latin typeface="Times New Roman"/>
                <a:ea typeface="Times New Roman"/>
              </a:rPr>
              <a:t> </a:t>
            </a:r>
            <a:r>
              <a:rPr lang="en-US" sz="4000" b="1" i="1" dirty="0" err="1">
                <a:latin typeface="Times New Roman"/>
                <a:ea typeface="Times New Roman"/>
              </a:rPr>
              <a:t>chỉ</a:t>
            </a:r>
            <a:r>
              <a:rPr lang="en-US" sz="4000" b="1" i="1" dirty="0">
                <a:latin typeface="Times New Roman"/>
                <a:ea typeface="Times New Roman"/>
              </a:rPr>
              <a:t> </a:t>
            </a:r>
            <a:r>
              <a:rPr lang="en-US" sz="4000" b="1" i="1" dirty="0" err="1">
                <a:latin typeface="Times New Roman"/>
                <a:ea typeface="Times New Roman"/>
              </a:rPr>
              <a:t>người</a:t>
            </a:r>
            <a:r>
              <a:rPr lang="en-US" sz="4000" b="1" i="1" dirty="0">
                <a:latin typeface="Times New Roman"/>
                <a:ea typeface="Times New Roman"/>
              </a:rPr>
              <a:t> </a:t>
            </a:r>
            <a:r>
              <a:rPr lang="en-US" sz="4000" b="1" i="1" dirty="0" err="1">
                <a:latin typeface="Times New Roman"/>
                <a:ea typeface="Times New Roman"/>
              </a:rPr>
              <a:t>lao</a:t>
            </a:r>
            <a:r>
              <a:rPr lang="en-US" sz="4000" b="1" i="1" dirty="0">
                <a:latin typeface="Times New Roman"/>
                <a:ea typeface="Times New Roman"/>
              </a:rPr>
              <a:t> </a:t>
            </a:r>
            <a:r>
              <a:rPr lang="en-US" sz="4000" b="1" i="1" dirty="0" err="1">
                <a:latin typeface="Times New Roman"/>
                <a:ea typeface="Times New Roman"/>
              </a:rPr>
              <a:t>động</a:t>
            </a:r>
            <a:r>
              <a:rPr lang="en-US" sz="4000" b="1" i="1" dirty="0">
                <a:latin typeface="Times New Roman"/>
                <a:ea typeface="Times New Roman"/>
              </a:rPr>
              <a:t>; ở </a:t>
            </a:r>
            <a:r>
              <a:rPr lang="en-US" sz="4000" b="1" i="1" dirty="0" err="1">
                <a:latin typeface="Times New Roman"/>
                <a:ea typeface="Times New Roman"/>
              </a:rPr>
              <a:t>đây</a:t>
            </a:r>
            <a:r>
              <a:rPr lang="en-US" sz="4000" b="1" i="1" dirty="0">
                <a:latin typeface="Times New Roman"/>
                <a:ea typeface="Times New Roman"/>
              </a:rPr>
              <a:t> </a:t>
            </a:r>
            <a:r>
              <a:rPr lang="en-US" sz="4000" b="1" i="1" dirty="0" err="1">
                <a:latin typeface="Times New Roman"/>
                <a:ea typeface="Times New Roman"/>
              </a:rPr>
              <a:t>nhà</a:t>
            </a:r>
            <a:r>
              <a:rPr lang="en-US" sz="4000" b="1" i="1" dirty="0">
                <a:latin typeface="Times New Roman"/>
                <a:ea typeface="Times New Roman"/>
              </a:rPr>
              <a:t> </a:t>
            </a:r>
            <a:r>
              <a:rPr lang="en-US" sz="4000" b="1" i="1" dirty="0" err="1">
                <a:latin typeface="Times New Roman"/>
                <a:ea typeface="Times New Roman"/>
              </a:rPr>
              <a:t>thơ</a:t>
            </a:r>
            <a:r>
              <a:rPr lang="en-US" sz="4000" b="1" i="1" dirty="0">
                <a:latin typeface="Times New Roman"/>
                <a:ea typeface="Times New Roman"/>
              </a:rPr>
              <a:t> </a:t>
            </a:r>
            <a:r>
              <a:rPr lang="en-US" sz="4000" b="1" i="1" dirty="0" err="1">
                <a:latin typeface="Times New Roman"/>
                <a:ea typeface="Times New Roman"/>
              </a:rPr>
              <a:t>đã</a:t>
            </a:r>
            <a:r>
              <a:rPr lang="en-US" sz="4000" b="1" i="1" dirty="0">
                <a:latin typeface="Times New Roman"/>
                <a:ea typeface="Times New Roman"/>
              </a:rPr>
              <a:t> </a:t>
            </a:r>
            <a:r>
              <a:rPr lang="en-US" sz="4000" b="1" i="1" dirty="0" err="1">
                <a:latin typeface="Times New Roman"/>
                <a:ea typeface="Times New Roman"/>
              </a:rPr>
              <a:t>lấy</a:t>
            </a:r>
            <a:r>
              <a:rPr lang="en-US" sz="4000" b="1" i="1" dirty="0">
                <a:latin typeface="Times New Roman"/>
                <a:ea typeface="Times New Roman"/>
              </a:rPr>
              <a:t> </a:t>
            </a:r>
            <a:r>
              <a:rPr lang="en-US" sz="4000" b="1" i="1" dirty="0" err="1">
                <a:latin typeface="Times New Roman"/>
                <a:ea typeface="Times New Roman"/>
              </a:rPr>
              <a:t>cái</a:t>
            </a:r>
            <a:r>
              <a:rPr lang="en-US" sz="4000" b="1" i="1" dirty="0">
                <a:latin typeface="Times New Roman"/>
                <a:ea typeface="Times New Roman"/>
              </a:rPr>
              <a:t> </a:t>
            </a:r>
            <a:r>
              <a:rPr lang="en-US" sz="4000" b="1" i="1" dirty="0" err="1">
                <a:latin typeface="Times New Roman"/>
                <a:ea typeface="Times New Roman"/>
              </a:rPr>
              <a:t>bộ</a:t>
            </a:r>
            <a:r>
              <a:rPr lang="en-US" sz="4000" b="1" i="1" dirty="0">
                <a:latin typeface="Times New Roman"/>
                <a:ea typeface="Times New Roman"/>
              </a:rPr>
              <a:t> </a:t>
            </a:r>
            <a:r>
              <a:rPr lang="en-US" sz="4000" b="1" i="1" dirty="0" err="1">
                <a:latin typeface="Times New Roman"/>
                <a:ea typeface="Times New Roman"/>
              </a:rPr>
              <a:t>phận</a:t>
            </a:r>
            <a:r>
              <a:rPr lang="en-US" sz="4000" b="1" i="1" dirty="0">
                <a:latin typeface="Times New Roman"/>
                <a:ea typeface="Times New Roman"/>
              </a:rPr>
              <a:t> </a:t>
            </a:r>
            <a:r>
              <a:rPr lang="en-US" sz="4000" b="1" i="1" dirty="0" err="1">
                <a:latin typeface="Times New Roman"/>
                <a:ea typeface="Times New Roman"/>
              </a:rPr>
              <a:t>để</a:t>
            </a:r>
            <a:r>
              <a:rPr lang="en-US" sz="4000" b="1" i="1" dirty="0">
                <a:latin typeface="Times New Roman"/>
                <a:ea typeface="Times New Roman"/>
              </a:rPr>
              <a:t> </a:t>
            </a:r>
            <a:r>
              <a:rPr lang="en-US" sz="4000" b="1" i="1" dirty="0" err="1">
                <a:latin typeface="Times New Roman"/>
                <a:ea typeface="Times New Roman"/>
              </a:rPr>
              <a:t>thay</a:t>
            </a:r>
            <a:r>
              <a:rPr lang="en-US" sz="4000" b="1" i="1" dirty="0">
                <a:latin typeface="Times New Roman"/>
                <a:ea typeface="Times New Roman"/>
              </a:rPr>
              <a:t> </a:t>
            </a:r>
            <a:r>
              <a:rPr lang="en-US" sz="4000" b="1" i="1" dirty="0" err="1">
                <a:latin typeface="Times New Roman"/>
                <a:ea typeface="Times New Roman"/>
              </a:rPr>
              <a:t>thế</a:t>
            </a:r>
            <a:r>
              <a:rPr lang="en-US" sz="4000" b="1" i="1" dirty="0">
                <a:latin typeface="Times New Roman"/>
                <a:ea typeface="Times New Roman"/>
              </a:rPr>
              <a:t> </a:t>
            </a:r>
            <a:r>
              <a:rPr lang="en-US" sz="4000" b="1" i="1" dirty="0" err="1">
                <a:latin typeface="Times New Roman"/>
                <a:ea typeface="Times New Roman"/>
              </a:rPr>
              <a:t>cho</a:t>
            </a:r>
            <a:r>
              <a:rPr lang="en-US" sz="4000" b="1" i="1" dirty="0">
                <a:latin typeface="Times New Roman"/>
                <a:ea typeface="Times New Roman"/>
              </a:rPr>
              <a:t> </a:t>
            </a:r>
            <a:r>
              <a:rPr lang="en-US" sz="4000" b="1" i="1" dirty="0" err="1">
                <a:latin typeface="Times New Roman"/>
                <a:ea typeface="Times New Roman"/>
              </a:rPr>
              <a:t>cái</a:t>
            </a:r>
            <a:r>
              <a:rPr lang="en-US" sz="4000" b="1" i="1" dirty="0">
                <a:latin typeface="Times New Roman"/>
                <a:ea typeface="Times New Roman"/>
              </a:rPr>
              <a:t> </a:t>
            </a:r>
            <a:r>
              <a:rPr lang="en-US" sz="4000" b="1" i="1" dirty="0" err="1">
                <a:latin typeface="Times New Roman"/>
                <a:ea typeface="Times New Roman"/>
              </a:rPr>
              <a:t>toàn</a:t>
            </a:r>
            <a:r>
              <a:rPr lang="en-US" sz="4000" b="1" i="1" dirty="0">
                <a:latin typeface="Times New Roman"/>
                <a:ea typeface="Times New Roman"/>
              </a:rPr>
              <a:t> </a:t>
            </a:r>
            <a:r>
              <a:rPr lang="en-US" sz="4000" b="1" i="1" dirty="0" err="1">
                <a:latin typeface="Times New Roman"/>
                <a:ea typeface="Times New Roman"/>
              </a:rPr>
              <a:t>thể</a:t>
            </a:r>
            <a:r>
              <a:rPr lang="en-US" sz="4000" b="1" i="1" dirty="0">
                <a:latin typeface="Times New Roman"/>
                <a:ea typeface="Times New Roman"/>
              </a:rPr>
              <a:t>.</a:t>
            </a:r>
            <a:endParaRPr lang="en-US" sz="4000" b="1" u="sng"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109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900" decel="100000" fill="hold"/>
                                        <p:tgtEl>
                                          <p:spTgt spid="5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noChangeArrowheads="1"/>
          </p:cNvSpPr>
          <p:nvPr/>
        </p:nvSpPr>
        <p:spPr bwMode="auto">
          <a:xfrm>
            <a:off x="1429362" y="1114813"/>
            <a:ext cx="8546831" cy="4147384"/>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FFCC99"/>
          </a:solidFill>
          <a:ln>
            <a:noFill/>
          </a:ln>
        </p:spPr>
        <p:txBody>
          <a:bodyPr/>
          <a:lstStyle/>
          <a:p>
            <a:pPr defTabSz="1218072"/>
            <a:endParaRPr lang="zh-CN" altLang="en-US" sz="2398">
              <a:solidFill>
                <a:srgbClr val="5F5F5F"/>
              </a:solidFill>
            </a:endParaRPr>
          </a:p>
        </p:txBody>
      </p:sp>
      <p:sp>
        <p:nvSpPr>
          <p:cNvPr id="7" name="矩形 69"/>
          <p:cNvSpPr>
            <a:spLocks noChangeArrowheads="1"/>
          </p:cNvSpPr>
          <p:nvPr/>
        </p:nvSpPr>
        <p:spPr bwMode="auto">
          <a:xfrm>
            <a:off x="2644801" y="2616202"/>
            <a:ext cx="7054427" cy="95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55" tIns="45678" rIns="91355" bIns="45678">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072"/>
            <a:r>
              <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I. </a:t>
            </a:r>
            <a:r>
              <a:rPr lang="en-US" altLang="zh-CN" sz="5600" b="1" dirty="0" err="1">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Hoán</a:t>
            </a:r>
            <a:r>
              <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 </a:t>
            </a:r>
            <a:r>
              <a:rPr lang="en-US" altLang="zh-CN" sz="5600" b="1" dirty="0" err="1">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dụ</a:t>
            </a:r>
            <a:r>
              <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a:t>
            </a:r>
            <a:endParaRPr lang="en-US" altLang="zh-CN" sz="5600" b="1" dirty="0">
              <a:solidFill>
                <a:schemeClr val="bg2">
                  <a:lumMod val="10000"/>
                </a:schemeClr>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8" name="五角星 4"/>
          <p:cNvSpPr/>
          <p:nvPr/>
        </p:nvSpPr>
        <p:spPr>
          <a:xfrm rot="19903756">
            <a:off x="5361869" y="-11544"/>
            <a:ext cx="1055387"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1" name="五角星 5"/>
          <p:cNvSpPr/>
          <p:nvPr/>
        </p:nvSpPr>
        <p:spPr>
          <a:xfrm rot="21380687">
            <a:off x="7968361" y="346969"/>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2" name="五角星 6"/>
          <p:cNvSpPr/>
          <p:nvPr/>
        </p:nvSpPr>
        <p:spPr>
          <a:xfrm rot="19938392">
            <a:off x="9283341" y="413182"/>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3" name="五角星 7"/>
          <p:cNvSpPr/>
          <p:nvPr/>
        </p:nvSpPr>
        <p:spPr>
          <a:xfrm rot="19938392">
            <a:off x="10324437" y="5347262"/>
            <a:ext cx="485929" cy="48637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4" name="五角星 8"/>
          <p:cNvSpPr/>
          <p:nvPr/>
        </p:nvSpPr>
        <p:spPr>
          <a:xfrm rot="19967404">
            <a:off x="10768854" y="1113015"/>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6" name="五角星 9"/>
          <p:cNvSpPr/>
          <p:nvPr/>
        </p:nvSpPr>
        <p:spPr>
          <a:xfrm>
            <a:off x="8455481" y="4647392"/>
            <a:ext cx="337603" cy="337916"/>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7" name="五角星 10"/>
          <p:cNvSpPr/>
          <p:nvPr/>
        </p:nvSpPr>
        <p:spPr>
          <a:xfrm>
            <a:off x="10825935" y="4643506"/>
            <a:ext cx="248231" cy="248461"/>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8" name="五角星 11"/>
          <p:cNvSpPr/>
          <p:nvPr/>
        </p:nvSpPr>
        <p:spPr>
          <a:xfrm>
            <a:off x="11509885" y="4967963"/>
            <a:ext cx="124115" cy="124229"/>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9" name="五角星 12"/>
          <p:cNvSpPr/>
          <p:nvPr/>
        </p:nvSpPr>
        <p:spPr>
          <a:xfrm rot="19922997">
            <a:off x="11084657" y="4134023"/>
            <a:ext cx="191555"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0"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18091" y="2243172"/>
            <a:ext cx="1112140" cy="118318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7541" y="4672866"/>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598556" y="-59138"/>
            <a:ext cx="2687293" cy="1970456"/>
          </a:xfrm>
          <a:prstGeom prst="rect">
            <a:avLst/>
          </a:prstGeom>
        </p:spPr>
      </p:pic>
      <p:sp>
        <p:nvSpPr>
          <p:cNvPr id="22" name="五角星 4"/>
          <p:cNvSpPr/>
          <p:nvPr/>
        </p:nvSpPr>
        <p:spPr>
          <a:xfrm rot="19903756">
            <a:off x="5371201" y="11073"/>
            <a:ext cx="1055387"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3" name="五角星 5"/>
          <p:cNvSpPr/>
          <p:nvPr/>
        </p:nvSpPr>
        <p:spPr>
          <a:xfrm rot="21380687">
            <a:off x="7977690" y="369578"/>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4" name="五角星 6"/>
          <p:cNvSpPr/>
          <p:nvPr/>
        </p:nvSpPr>
        <p:spPr>
          <a:xfrm rot="19938392">
            <a:off x="9292670" y="435791"/>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5"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06869" y="4695475"/>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607888" y="-36529"/>
            <a:ext cx="2687293" cy="1970456"/>
          </a:xfrm>
          <a:prstGeom prst="rect">
            <a:avLst/>
          </a:prstGeom>
        </p:spPr>
      </p:pic>
      <p:sp>
        <p:nvSpPr>
          <p:cNvPr id="27" name="五角星 8"/>
          <p:cNvSpPr/>
          <p:nvPr/>
        </p:nvSpPr>
        <p:spPr>
          <a:xfrm rot="19967404">
            <a:off x="10759525" y="1189841"/>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8" name="五角星 12"/>
          <p:cNvSpPr/>
          <p:nvPr/>
        </p:nvSpPr>
        <p:spPr>
          <a:xfrm rot="19922997">
            <a:off x="11075329" y="4210849"/>
            <a:ext cx="191555"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9"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0435" y="1368278"/>
            <a:ext cx="1112140" cy="1183180"/>
          </a:xfrm>
          <a:prstGeom prst="rect">
            <a:avLst/>
          </a:prstGeom>
          <a:noFill/>
          <a:extLst>
            <a:ext uri="{909E8E84-426E-40DD-AFC4-6F175D3DCCD1}">
              <a14:hiddenFill xmlns:a14="http://schemas.microsoft.com/office/drawing/2010/main">
                <a:solidFill>
                  <a:srgbClr val="FFFFFF"/>
                </a:solidFill>
              </a14:hiddenFill>
            </a:ext>
          </a:extLst>
        </p:spPr>
      </p:pic>
      <p:sp>
        <p:nvSpPr>
          <p:cNvPr id="30" name="五角星 4"/>
          <p:cNvSpPr/>
          <p:nvPr/>
        </p:nvSpPr>
        <p:spPr>
          <a:xfrm rot="19903756">
            <a:off x="5361873" y="87899"/>
            <a:ext cx="1055387"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31" name="五角星 5"/>
          <p:cNvSpPr/>
          <p:nvPr/>
        </p:nvSpPr>
        <p:spPr>
          <a:xfrm rot="21380687">
            <a:off x="7968361" y="446404"/>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32" name="五角星 6"/>
          <p:cNvSpPr/>
          <p:nvPr/>
        </p:nvSpPr>
        <p:spPr>
          <a:xfrm rot="19938392">
            <a:off x="9283341" y="512617"/>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33"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7541" y="4772301"/>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598560" y="40297"/>
            <a:ext cx="2687293" cy="1970456"/>
          </a:xfrm>
          <a:prstGeom prst="rect">
            <a:avLst/>
          </a:prstGeom>
        </p:spPr>
      </p:pic>
      <p:sp>
        <p:nvSpPr>
          <p:cNvPr id="35" name="五角星 7"/>
          <p:cNvSpPr/>
          <p:nvPr/>
        </p:nvSpPr>
        <p:spPr>
          <a:xfrm rot="19938392">
            <a:off x="10252284" y="5342241"/>
            <a:ext cx="485929" cy="48637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36" name="五角星 10"/>
          <p:cNvSpPr/>
          <p:nvPr/>
        </p:nvSpPr>
        <p:spPr>
          <a:xfrm>
            <a:off x="10753782" y="4638485"/>
            <a:ext cx="248231" cy="248461"/>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37" name="五角星 8"/>
          <p:cNvSpPr/>
          <p:nvPr/>
        </p:nvSpPr>
        <p:spPr>
          <a:xfrm rot="19967404">
            <a:off x="10687373" y="1184820"/>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38" name="五角星 12"/>
          <p:cNvSpPr/>
          <p:nvPr/>
        </p:nvSpPr>
        <p:spPr>
          <a:xfrm rot="19922997">
            <a:off x="11003173" y="4205828"/>
            <a:ext cx="191555"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39"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94203" y="3349183"/>
            <a:ext cx="1112140" cy="1183180"/>
          </a:xfrm>
          <a:prstGeom prst="rect">
            <a:avLst/>
          </a:prstGeom>
          <a:noFill/>
          <a:extLst>
            <a:ext uri="{909E8E84-426E-40DD-AFC4-6F175D3DCCD1}">
              <a14:hiddenFill xmlns:a14="http://schemas.microsoft.com/office/drawing/2010/main">
                <a:solidFill>
                  <a:srgbClr val="FFFFFF"/>
                </a:solidFill>
              </a14:hiddenFill>
            </a:ext>
          </a:extLst>
        </p:spPr>
      </p:pic>
      <p:sp>
        <p:nvSpPr>
          <p:cNvPr id="40" name="五角星 4"/>
          <p:cNvSpPr/>
          <p:nvPr/>
        </p:nvSpPr>
        <p:spPr>
          <a:xfrm rot="19903756">
            <a:off x="5289717" y="82878"/>
            <a:ext cx="1055387"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41" name="五角星 5"/>
          <p:cNvSpPr/>
          <p:nvPr/>
        </p:nvSpPr>
        <p:spPr>
          <a:xfrm rot="21380687">
            <a:off x="7896209" y="441383"/>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42" name="五角星 6"/>
          <p:cNvSpPr/>
          <p:nvPr/>
        </p:nvSpPr>
        <p:spPr>
          <a:xfrm rot="19938392">
            <a:off x="9211189" y="507596"/>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43"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5389" y="4767280"/>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526404" y="35276"/>
            <a:ext cx="2687293" cy="1970456"/>
          </a:xfrm>
          <a:prstGeom prst="rect">
            <a:avLst/>
          </a:prstGeom>
        </p:spPr>
      </p:pic>
      <p:pic>
        <p:nvPicPr>
          <p:cNvPr id="46"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79" y="2054165"/>
            <a:ext cx="1465012" cy="1771045"/>
          </a:xfrm>
          <a:prstGeom prst="rect">
            <a:avLst/>
          </a:prstGeom>
        </p:spPr>
      </p:pic>
      <p:pic>
        <p:nvPicPr>
          <p:cNvPr id="47"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8437" y="4985308"/>
            <a:ext cx="2222512" cy="1967878"/>
          </a:xfrm>
          <a:prstGeom prst="rect">
            <a:avLst/>
          </a:prstGeom>
        </p:spPr>
      </p:pic>
      <p:pic>
        <p:nvPicPr>
          <p:cNvPr id="48"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665" y="3878769"/>
            <a:ext cx="1632707" cy="1633412"/>
          </a:xfrm>
          <a:prstGeom prst="rect">
            <a:avLst/>
          </a:prstGeom>
        </p:spPr>
      </p:pic>
    </p:spTree>
    <p:extLst>
      <p:ext uri="{BB962C8B-B14F-4D97-AF65-F5344CB8AC3E}">
        <p14:creationId xmlns:p14="http://schemas.microsoft.com/office/powerpoint/2010/main" val="9724352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5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ppt_x"/>
                                          </p:val>
                                        </p:tav>
                                        <p:tav tm="100000">
                                          <p:val>
                                            <p:strVal val="#ppt_x"/>
                                          </p:val>
                                        </p:tav>
                                      </p:tavLst>
                                    </p:anim>
                                    <p:anim calcmode="lin" valueType="num">
                                      <p:cBhvr additive="base">
                                        <p:cTn id="26" dur="75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5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750" fill="hold"/>
                                        <p:tgtEl>
                                          <p:spTgt spid="18"/>
                                        </p:tgtEl>
                                        <p:attrNameLst>
                                          <p:attrName>ppt_x</p:attrName>
                                        </p:attrNameLst>
                                      </p:cBhvr>
                                      <p:tavLst>
                                        <p:tav tm="0">
                                          <p:val>
                                            <p:strVal val="#ppt_x"/>
                                          </p:val>
                                        </p:tav>
                                        <p:tav tm="100000">
                                          <p:val>
                                            <p:strVal val="#ppt_x"/>
                                          </p:val>
                                        </p:tav>
                                      </p:tavLst>
                                    </p:anim>
                                    <p:anim calcmode="lin" valueType="num">
                                      <p:cBhvr additive="base">
                                        <p:cTn id="42" dur="750" fill="hold"/>
                                        <p:tgtEl>
                                          <p:spTgt spid="18"/>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25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0-#ppt_h/2"/>
                                          </p:val>
                                        </p:tav>
                                        <p:tav tm="100000">
                                          <p:val>
                                            <p:strVal val="#ppt_y"/>
                                          </p:val>
                                        </p:tav>
                                      </p:tavLst>
                                    </p:anim>
                                  </p:childTnLst>
                                </p:cTn>
                              </p:par>
                            </p:childTnLst>
                          </p:cTn>
                        </p:par>
                        <p:par>
                          <p:cTn id="47" fill="hold">
                            <p:stCondLst>
                              <p:cond delay="1500"/>
                            </p:stCondLst>
                            <p:childTnLst>
                              <p:par>
                                <p:cTn id="48" presetID="2" presetClass="entr" presetSubtype="2"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1+#ppt_w/2"/>
                                          </p:val>
                                        </p:tav>
                                        <p:tav tm="100000">
                                          <p:val>
                                            <p:strVal val="#ppt_x"/>
                                          </p:val>
                                        </p:tav>
                                      </p:tavLst>
                                    </p:anim>
                                    <p:anim calcmode="lin" valueType="num">
                                      <p:cBhvr additive="base">
                                        <p:cTn id="51" dur="500" fill="hold"/>
                                        <p:tgtEl>
                                          <p:spTgt spid="20"/>
                                        </p:tgtEl>
                                        <p:attrNameLst>
                                          <p:attrName>ppt_y</p:attrName>
                                        </p:attrNameLst>
                                      </p:cBhvr>
                                      <p:tavLst>
                                        <p:tav tm="0">
                                          <p:val>
                                            <p:strVal val="#ppt_y"/>
                                          </p:val>
                                        </p:tav>
                                        <p:tav tm="100000">
                                          <p:val>
                                            <p:strVal val="#ppt_y"/>
                                          </p:val>
                                        </p:tav>
                                      </p:tavLst>
                                    </p:anim>
                                  </p:childTnLst>
                                </p:cTn>
                              </p:par>
                              <p:par>
                                <p:cTn id="52" presetID="0" presetClass="path" presetSubtype="0" accel="50000" decel="50000" fill="hold" nodeType="withEffect">
                                  <p:stCondLst>
                                    <p:cond delay="500"/>
                                  </p:stCondLst>
                                  <p:childTnLst>
                                    <p:animMotion origin="layout" path="M -5.55556E-7 0.01204 C -0.01007 0.01328 -0.01875 0.01667 -0.02865 0.01791 C -0.03871 0.02192 -0.04809 0.02254 -0.05868 0.02378 C -0.15174 0.02192 -0.15347 0.03273 -0.20625 0.01451 C -0.2118 0.00957 -0.21302 0.00556 -0.21805 -0.00155 C -0.22604 -0.01236 -0.23455 -0.02378 -0.24566 -0.0278 C -0.27448 -0.05374 -0.34062 -0.04324 -0.36146 -0.04386 C -0.36996 -0.04664 -0.37865 -0.04787 -0.38733 -0.05065 C -0.39288 -0.0525 -0.39774 -0.05528 -0.4033 -0.05652 C -0.41094 -0.06053 -0.41944 -0.06486 -0.4276 -0.06671 C -0.44028 -0.07536 -0.4533 -0.08215 -0.46701 -0.0874 C -0.47187 -0.08926 -0.47587 -0.09265 -0.48038 -0.09543 C -0.49097 -0.10099 -0.50347 -0.10562 -0.51476 -0.10809 C -0.5408 -0.10686 -0.56597 -0.10562 -0.59184 -0.10655 C -0.60347 -0.11211 -0.61528 -0.11643 -0.62621 -0.12415 C -0.63108 -0.12755 -0.63611 -0.13095 -0.64149 -0.13311 C -0.65191 -0.14145 -0.63958 -0.13249 -0.64983 -0.13743 C -0.65434 -0.14021 -0.65868 -0.14392 -0.66337 -0.1467 C -0.66805 -0.14948 -0.66493 -0.14639 -0.6691 -0.14917 C -0.67691 -0.15411 -0.6849 -0.15936 -0.6934 -0.16276 C -0.70087 -0.16955 -0.7092 -0.17635 -0.71771 -0.18098 C -0.72413 -0.18994 -0.7342 -0.19426 -0.73941 -0.20507 C -0.74062 -0.20754 -0.74201 -0.20939 -0.74271 -0.21186 C -0.7434 -0.21372 -0.74358 -0.21588 -0.74444 -0.21773 C -0.74653 -0.22236 -0.74983 -0.22576 -0.75208 -0.23039 C -0.75694 -0.23997 -0.76094 -0.24583 -0.76701 -0.25417 " pathEditMode="relative" rAng="0" ptsTypes="AAAAAAAAAAAAAAAAAAAAAAAAAA">
                                      <p:cBhvr>
                                        <p:cTn id="53" dur="6500" fill="hold"/>
                                        <p:tgtEl>
                                          <p:spTgt spid="20"/>
                                        </p:tgtEl>
                                        <p:attrNameLst>
                                          <p:attrName>ppt_x</p:attrName>
                                          <p:attrName>ppt_y</p:attrName>
                                        </p:attrNameLst>
                                      </p:cBhvr>
                                      <p:rCtr x="-38400" y="-12300"/>
                                    </p:animMotion>
                                  </p:childTnLst>
                                </p:cTn>
                              </p:par>
                              <p:par>
                                <p:cTn id="54" presetID="8" presetClass="emph" presetSubtype="0" repeatCount="2000" fill="hold" grpId="1" nodeType="withEffect">
                                  <p:stCondLst>
                                    <p:cond delay="0"/>
                                  </p:stCondLst>
                                  <p:childTnLst>
                                    <p:animRot by="21600000">
                                      <p:cBhvr>
                                        <p:cTn id="55" dur="3500" fill="hold"/>
                                        <p:tgtEl>
                                          <p:spTgt spid="8"/>
                                        </p:tgtEl>
                                        <p:attrNameLst>
                                          <p:attrName>r</p:attrName>
                                        </p:attrNameLst>
                                      </p:cBhvr>
                                    </p:animRot>
                                  </p:childTnLst>
                                </p:cTn>
                              </p:par>
                              <p:par>
                                <p:cTn id="56" presetID="8" presetClass="emph" presetSubtype="0" repeatCount="2000" fill="hold" grpId="1" nodeType="withEffect">
                                  <p:stCondLst>
                                    <p:cond delay="0"/>
                                  </p:stCondLst>
                                  <p:childTnLst>
                                    <p:animRot by="-21600000">
                                      <p:cBhvr>
                                        <p:cTn id="57" dur="3500" fill="hold"/>
                                        <p:tgtEl>
                                          <p:spTgt spid="13"/>
                                        </p:tgtEl>
                                        <p:attrNameLst>
                                          <p:attrName>r</p:attrName>
                                        </p:attrNameLst>
                                      </p:cBhvr>
                                    </p:animRot>
                                  </p:childTnLst>
                                </p:cTn>
                              </p:par>
                              <p:par>
                                <p:cTn id="58" presetID="8" presetClass="emph" presetSubtype="0" repeatCount="2000" fill="hold" grpId="1" nodeType="withEffect">
                                  <p:stCondLst>
                                    <p:cond delay="0"/>
                                  </p:stCondLst>
                                  <p:childTnLst>
                                    <p:animRot by="21600000">
                                      <p:cBhvr>
                                        <p:cTn id="59" dur="3500" fill="hold"/>
                                        <p:tgtEl>
                                          <p:spTgt spid="14"/>
                                        </p:tgtEl>
                                        <p:attrNameLst>
                                          <p:attrName>r</p:attrName>
                                        </p:attrNameLst>
                                      </p:cBhvr>
                                    </p:animRot>
                                  </p:childTnLst>
                                </p:cTn>
                              </p:par>
                              <p:par>
                                <p:cTn id="60" presetID="8" presetClass="emph" presetSubtype="0" repeatCount="2000" fill="hold" grpId="1" nodeType="withEffect">
                                  <p:stCondLst>
                                    <p:cond delay="0"/>
                                  </p:stCondLst>
                                  <p:childTnLst>
                                    <p:animRot by="-21600000">
                                      <p:cBhvr>
                                        <p:cTn id="61" dur="3500" fill="hold"/>
                                        <p:tgtEl>
                                          <p:spTgt spid="17"/>
                                        </p:tgtEl>
                                        <p:attrNameLst>
                                          <p:attrName>r</p:attrName>
                                        </p:attrNameLst>
                                      </p:cBhvr>
                                    </p:animRot>
                                  </p:childTnLst>
                                </p:cTn>
                              </p:par>
                              <p:par>
                                <p:cTn id="62" presetID="8" presetClass="emph" presetSubtype="0" repeatCount="2000" fill="hold" grpId="1" nodeType="withEffect">
                                  <p:stCondLst>
                                    <p:cond delay="0"/>
                                  </p:stCondLst>
                                  <p:childTnLst>
                                    <p:animRot by="21600000">
                                      <p:cBhvr>
                                        <p:cTn id="63" dur="3500" fill="hold"/>
                                        <p:tgtEl>
                                          <p:spTgt spid="12"/>
                                        </p:tgtEl>
                                        <p:attrNameLst>
                                          <p:attrName>r</p:attrName>
                                        </p:attrNameLst>
                                      </p:cBhvr>
                                    </p:animRot>
                                  </p:childTnLst>
                                </p:cTn>
                              </p:par>
                              <p:par>
                                <p:cTn id="64" presetID="6" presetClass="emph" presetSubtype="0" repeatCount="2000" autoRev="1" fill="hold" grpId="1" nodeType="withEffect">
                                  <p:stCondLst>
                                    <p:cond delay="0"/>
                                  </p:stCondLst>
                                  <p:childTnLst>
                                    <p:animScale>
                                      <p:cBhvr>
                                        <p:cTn id="65" dur="2000" fill="hold"/>
                                        <p:tgtEl>
                                          <p:spTgt spid="19"/>
                                        </p:tgtEl>
                                      </p:cBhvr>
                                      <p:by x="150000" y="150000"/>
                                    </p:animScale>
                                  </p:childTnLst>
                                </p:cTn>
                              </p:par>
                              <p:par>
                                <p:cTn id="66" presetID="6" presetClass="emph" presetSubtype="0" repeatCount="2000" autoRev="1" fill="hold" grpId="1" nodeType="withEffect">
                                  <p:stCondLst>
                                    <p:cond delay="0"/>
                                  </p:stCondLst>
                                  <p:childTnLst>
                                    <p:animScale>
                                      <p:cBhvr>
                                        <p:cTn id="67" dur="2000" fill="hold"/>
                                        <p:tgtEl>
                                          <p:spTgt spid="11"/>
                                        </p:tgtEl>
                                      </p:cBhvr>
                                      <p:by x="150000" y="150000"/>
                                    </p:animScale>
                                  </p:childTnLst>
                                </p:cTn>
                              </p:par>
                            </p:childTnLst>
                          </p:cTn>
                        </p:par>
                        <p:par>
                          <p:cTn id="68" fill="hold">
                            <p:stCondLst>
                              <p:cond delay="9500"/>
                            </p:stCondLst>
                            <p:childTnLst>
                              <p:par>
                                <p:cTn id="69" presetID="37"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900" decel="100000" fill="hold"/>
                                        <p:tgtEl>
                                          <p:spTgt spid="15"/>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75" fill="hold">
                            <p:stCondLst>
                              <p:cond delay="10500"/>
                            </p:stCondLst>
                            <p:childTnLst>
                              <p:par>
                                <p:cTn id="76" presetID="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ppt_x"/>
                                          </p:val>
                                        </p:tav>
                                        <p:tav tm="100000">
                                          <p:val>
                                            <p:strVal val="#ppt_x"/>
                                          </p:val>
                                        </p:tav>
                                      </p:tavLst>
                                    </p:anim>
                                    <p:anim calcmode="lin" valueType="num">
                                      <p:cBhvr additive="base">
                                        <p:cTn id="79" dur="500" fill="hold"/>
                                        <p:tgtEl>
                                          <p:spTgt spid="22"/>
                                        </p:tgtEl>
                                        <p:attrNameLst>
                                          <p:attrName>ppt_y</p:attrName>
                                        </p:attrNameLst>
                                      </p:cBhvr>
                                      <p:tavLst>
                                        <p:tav tm="0">
                                          <p:val>
                                            <p:strVal val="0-#ppt_h/2"/>
                                          </p:val>
                                        </p:tav>
                                        <p:tav tm="100000">
                                          <p:val>
                                            <p:strVal val="#ppt_y"/>
                                          </p:val>
                                        </p:tav>
                                      </p:tavLst>
                                    </p:anim>
                                  </p:childTnLst>
                                </p:cTn>
                              </p:par>
                              <p:par>
                                <p:cTn id="80" presetID="2" presetClass="entr" presetSubtype="1" fill="hold" grpId="0" nodeType="withEffect">
                                  <p:stCondLst>
                                    <p:cond delay="25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ppt_x"/>
                                          </p:val>
                                        </p:tav>
                                        <p:tav tm="100000">
                                          <p:val>
                                            <p:strVal val="#ppt_x"/>
                                          </p:val>
                                        </p:tav>
                                      </p:tavLst>
                                    </p:anim>
                                    <p:anim calcmode="lin" valueType="num">
                                      <p:cBhvr additive="base">
                                        <p:cTn id="83" dur="500" fill="hold"/>
                                        <p:tgtEl>
                                          <p:spTgt spid="23"/>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50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0-#ppt_h/2"/>
                                          </p:val>
                                        </p:tav>
                                        <p:tav tm="100000">
                                          <p:val>
                                            <p:strVal val="#ppt_y"/>
                                          </p:val>
                                        </p:tav>
                                      </p:tavLst>
                                    </p:anim>
                                  </p:childTnLst>
                                </p:cTn>
                              </p:par>
                              <p:par>
                                <p:cTn id="88" presetID="8" presetClass="emph" presetSubtype="0" repeatCount="2000" fill="hold" grpId="1" nodeType="withEffect">
                                  <p:stCondLst>
                                    <p:cond delay="0"/>
                                  </p:stCondLst>
                                  <p:childTnLst>
                                    <p:animRot by="21600000">
                                      <p:cBhvr>
                                        <p:cTn id="89" dur="3500" fill="hold"/>
                                        <p:tgtEl>
                                          <p:spTgt spid="22"/>
                                        </p:tgtEl>
                                        <p:attrNameLst>
                                          <p:attrName>r</p:attrName>
                                        </p:attrNameLst>
                                      </p:cBhvr>
                                    </p:animRot>
                                  </p:childTnLst>
                                </p:cTn>
                              </p:par>
                              <p:par>
                                <p:cTn id="90" presetID="8" presetClass="emph" presetSubtype="0" repeatCount="2000" fill="hold" grpId="1" nodeType="withEffect">
                                  <p:stCondLst>
                                    <p:cond delay="0"/>
                                  </p:stCondLst>
                                  <p:childTnLst>
                                    <p:animRot by="21600000">
                                      <p:cBhvr>
                                        <p:cTn id="91" dur="3500" fill="hold"/>
                                        <p:tgtEl>
                                          <p:spTgt spid="24"/>
                                        </p:tgtEl>
                                        <p:attrNameLst>
                                          <p:attrName>r</p:attrName>
                                        </p:attrNameLst>
                                      </p:cBhvr>
                                    </p:animRot>
                                  </p:childTnLst>
                                </p:cTn>
                              </p:par>
                              <p:par>
                                <p:cTn id="92" presetID="6" presetClass="emph" presetSubtype="0" repeatCount="2000" autoRev="1" fill="hold" grpId="1" nodeType="withEffect">
                                  <p:stCondLst>
                                    <p:cond delay="0"/>
                                  </p:stCondLst>
                                  <p:childTnLst>
                                    <p:animScale>
                                      <p:cBhvr>
                                        <p:cTn id="93" dur="2000" fill="hold"/>
                                        <p:tgtEl>
                                          <p:spTgt spid="23"/>
                                        </p:tgtEl>
                                      </p:cBhvr>
                                      <p:by x="150000" y="150000"/>
                                    </p:animScale>
                                  </p:childTnLst>
                                </p:cTn>
                              </p:par>
                            </p:childTnLst>
                          </p:cTn>
                        </p:par>
                        <p:par>
                          <p:cTn id="94" fill="hold">
                            <p:stCondLst>
                              <p:cond delay="18500"/>
                            </p:stCondLst>
                            <p:childTnLst>
                              <p:par>
                                <p:cTn id="95" presetID="37" presetClass="entr" presetSubtype="0" fill="hold"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900" decel="100000" fill="hold"/>
                                        <p:tgtEl>
                                          <p:spTgt spid="25"/>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ppt_x"/>
                                          </p:val>
                                        </p:tav>
                                        <p:tav tm="100000">
                                          <p:val>
                                            <p:strVal val="#ppt_x"/>
                                          </p:val>
                                        </p:tav>
                                      </p:tavLst>
                                    </p:anim>
                                    <p:anim calcmode="lin" valueType="num">
                                      <p:cBhvr additive="base">
                                        <p:cTn id="104" dur="500" fill="hold"/>
                                        <p:tgtEl>
                                          <p:spTgt spid="27"/>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5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fill="hold"/>
                                        <p:tgtEl>
                                          <p:spTgt spid="28"/>
                                        </p:tgtEl>
                                        <p:attrNameLst>
                                          <p:attrName>ppt_x</p:attrName>
                                        </p:attrNameLst>
                                      </p:cBhvr>
                                      <p:tavLst>
                                        <p:tav tm="0">
                                          <p:val>
                                            <p:strVal val="#ppt_x"/>
                                          </p:val>
                                        </p:tav>
                                        <p:tav tm="100000">
                                          <p:val>
                                            <p:strVal val="#ppt_x"/>
                                          </p:val>
                                        </p:tav>
                                      </p:tavLst>
                                    </p:anim>
                                    <p:anim calcmode="lin" valueType="num">
                                      <p:cBhvr additive="base">
                                        <p:cTn id="108" dur="500" fill="hold"/>
                                        <p:tgtEl>
                                          <p:spTgt spid="28"/>
                                        </p:tgtEl>
                                        <p:attrNameLst>
                                          <p:attrName>ppt_y</p:attrName>
                                        </p:attrNameLst>
                                      </p:cBhvr>
                                      <p:tavLst>
                                        <p:tav tm="0">
                                          <p:val>
                                            <p:strVal val="0-#ppt_h/2"/>
                                          </p:val>
                                        </p:tav>
                                        <p:tav tm="100000">
                                          <p:val>
                                            <p:strVal val="#ppt_y"/>
                                          </p:val>
                                        </p:tav>
                                      </p:tavLst>
                                    </p:anim>
                                  </p:childTnLst>
                                </p:cTn>
                              </p:par>
                            </p:childTnLst>
                          </p:cTn>
                        </p:par>
                        <p:par>
                          <p:cTn id="109" fill="hold">
                            <p:stCondLst>
                              <p:cond delay="19500"/>
                            </p:stCondLst>
                            <p:childTnLst>
                              <p:par>
                                <p:cTn id="110" presetID="2" presetClass="entr" presetSubtype="2" fill="hold" nodeType="afterEffect">
                                  <p:stCondLst>
                                    <p:cond delay="0"/>
                                  </p:stCondLst>
                                  <p:childTnLst>
                                    <p:set>
                                      <p:cBhvr>
                                        <p:cTn id="111" dur="1" fill="hold">
                                          <p:stCondLst>
                                            <p:cond delay="0"/>
                                          </p:stCondLst>
                                        </p:cTn>
                                        <p:tgtEl>
                                          <p:spTgt spid="29"/>
                                        </p:tgtEl>
                                        <p:attrNameLst>
                                          <p:attrName>style.visibility</p:attrName>
                                        </p:attrNameLst>
                                      </p:cBhvr>
                                      <p:to>
                                        <p:strVal val="visible"/>
                                      </p:to>
                                    </p:set>
                                    <p:anim calcmode="lin" valueType="num">
                                      <p:cBhvr additive="base">
                                        <p:cTn id="112" dur="500" fill="hold"/>
                                        <p:tgtEl>
                                          <p:spTgt spid="29"/>
                                        </p:tgtEl>
                                        <p:attrNameLst>
                                          <p:attrName>ppt_x</p:attrName>
                                        </p:attrNameLst>
                                      </p:cBhvr>
                                      <p:tavLst>
                                        <p:tav tm="0">
                                          <p:val>
                                            <p:strVal val="1+#ppt_w/2"/>
                                          </p:val>
                                        </p:tav>
                                        <p:tav tm="100000">
                                          <p:val>
                                            <p:strVal val="#ppt_x"/>
                                          </p:val>
                                        </p:tav>
                                      </p:tavLst>
                                    </p:anim>
                                    <p:anim calcmode="lin" valueType="num">
                                      <p:cBhvr additive="base">
                                        <p:cTn id="113" dur="500" fill="hold"/>
                                        <p:tgtEl>
                                          <p:spTgt spid="29"/>
                                        </p:tgtEl>
                                        <p:attrNameLst>
                                          <p:attrName>ppt_y</p:attrName>
                                        </p:attrNameLst>
                                      </p:cBhvr>
                                      <p:tavLst>
                                        <p:tav tm="0">
                                          <p:val>
                                            <p:strVal val="#ppt_y"/>
                                          </p:val>
                                        </p:tav>
                                        <p:tav tm="100000">
                                          <p:val>
                                            <p:strVal val="#ppt_y"/>
                                          </p:val>
                                        </p:tav>
                                      </p:tavLst>
                                    </p:anim>
                                  </p:childTnLst>
                                </p:cTn>
                              </p:par>
                              <p:par>
                                <p:cTn id="114" presetID="0" presetClass="path" presetSubtype="0" accel="50000" decel="50000" fill="hold" nodeType="withEffect">
                                  <p:stCondLst>
                                    <p:cond delay="500"/>
                                  </p:stCondLst>
                                  <p:childTnLst>
                                    <p:animMotion origin="layout" path="M -2.08333E-7 0.01204 C -0.01003 0.01319 -0.01875 0.01666 -0.02865 0.01782 C -0.03867 0.02199 -0.04805 0.02245 -0.05872 0.02384 C -0.15169 0.02199 -0.15352 0.03264 -0.20625 0.01458 C -0.21185 0.00949 -0.21302 0.00555 -0.2181 -0.00162 C -0.22604 -0.0125 -0.2345 -0.02384 -0.2457 -0.02778 C -0.27448 -0.05394 -0.34062 -0.04329 -0.36146 -0.04375 C -0.36992 -0.04653 -0.37865 -0.04792 -0.38737 -0.05093 C -0.39284 -0.05255 -0.39779 -0.05533 -0.40325 -0.05671 C -0.41094 -0.06065 -0.4194 -0.06482 -0.4276 -0.0669 C -0.44023 -0.07546 -0.45325 -0.08218 -0.46706 -0.08773 C -0.47187 -0.08935 -0.47591 -0.09259 -0.48034 -0.09537 C -0.49102 -0.10116 -0.50352 -0.10556 -0.51471 -0.1081 C -0.54075 -0.10718 -0.56602 -0.10556 -0.5918 -0.10648 C -0.60352 -0.11204 -0.61523 -0.11644 -0.62617 -0.12408 C -0.63112 -0.12755 -0.63607 -0.13102 -0.64154 -0.1331 C -0.65195 -0.14144 -0.63958 -0.13241 -0.64987 -0.1375 C -0.6543 -0.14028 -0.65872 -0.14398 -0.66341 -0.14676 C -0.6681 -0.14954 -0.66497 -0.1463 -0.66914 -0.14908 C -0.67695 -0.15417 -0.6849 -0.15926 -0.69336 -0.16273 C -0.70091 -0.16945 -0.70924 -0.17639 -0.71771 -0.18125 C -0.72409 -0.19005 -0.73424 -0.19421 -0.73945 -0.20509 C -0.74062 -0.20764 -0.74206 -0.20949 -0.74271 -0.21181 C -0.74336 -0.21366 -0.74362 -0.21597 -0.7444 -0.21783 C -0.74648 -0.22246 -0.74987 -0.2257 -0.75208 -0.23033 C -0.7569 -0.24005 -0.76094 -0.24584 -0.76706 -0.25417 " pathEditMode="relative" rAng="0" ptsTypes="AAAAAAAAAAAAAAAAAAAAAAAAAA">
                                      <p:cBhvr>
                                        <p:cTn id="115" dur="6500" fill="hold"/>
                                        <p:tgtEl>
                                          <p:spTgt spid="29"/>
                                        </p:tgtEl>
                                        <p:attrNameLst>
                                          <p:attrName>ppt_x</p:attrName>
                                          <p:attrName>ppt_y</p:attrName>
                                        </p:attrNameLst>
                                      </p:cBhvr>
                                      <p:rCtr x="-38359" y="-12662"/>
                                    </p:animMotion>
                                  </p:childTnLst>
                                </p:cTn>
                              </p:par>
                              <p:par>
                                <p:cTn id="116" presetID="8" presetClass="emph" presetSubtype="0" repeatCount="2000" fill="hold" grpId="1" nodeType="withEffect">
                                  <p:stCondLst>
                                    <p:cond delay="0"/>
                                  </p:stCondLst>
                                  <p:childTnLst>
                                    <p:animRot by="21600000">
                                      <p:cBhvr>
                                        <p:cTn id="117" dur="3500" fill="hold"/>
                                        <p:tgtEl>
                                          <p:spTgt spid="27"/>
                                        </p:tgtEl>
                                        <p:attrNameLst>
                                          <p:attrName>r</p:attrName>
                                        </p:attrNameLst>
                                      </p:cBhvr>
                                    </p:animRot>
                                  </p:childTnLst>
                                </p:cTn>
                              </p:par>
                              <p:par>
                                <p:cTn id="118" presetID="6" presetClass="emph" presetSubtype="0" repeatCount="2000" autoRev="1" fill="hold" grpId="1" nodeType="withEffect">
                                  <p:stCondLst>
                                    <p:cond delay="0"/>
                                  </p:stCondLst>
                                  <p:childTnLst>
                                    <p:animScale>
                                      <p:cBhvr>
                                        <p:cTn id="119" dur="2000" fill="hold"/>
                                        <p:tgtEl>
                                          <p:spTgt spid="28"/>
                                        </p:tgtEl>
                                      </p:cBhvr>
                                      <p:by x="150000" y="150000"/>
                                    </p:animScale>
                                  </p:childTnLst>
                                </p:cTn>
                              </p:par>
                            </p:childTnLst>
                          </p:cTn>
                        </p:par>
                        <p:par>
                          <p:cTn id="120" fill="hold">
                            <p:stCondLst>
                              <p:cond delay="27500"/>
                            </p:stCondLst>
                            <p:childTnLst>
                              <p:par>
                                <p:cTn id="121" presetID="2" presetClass="entr" presetSubtype="1" fill="hold" grpId="0" nodeType="after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additive="base">
                                        <p:cTn id="123" dur="500" fill="hold"/>
                                        <p:tgtEl>
                                          <p:spTgt spid="30"/>
                                        </p:tgtEl>
                                        <p:attrNameLst>
                                          <p:attrName>ppt_x</p:attrName>
                                        </p:attrNameLst>
                                      </p:cBhvr>
                                      <p:tavLst>
                                        <p:tav tm="0">
                                          <p:val>
                                            <p:strVal val="#ppt_x"/>
                                          </p:val>
                                        </p:tav>
                                        <p:tav tm="100000">
                                          <p:val>
                                            <p:strVal val="#ppt_x"/>
                                          </p:val>
                                        </p:tav>
                                      </p:tavLst>
                                    </p:anim>
                                    <p:anim calcmode="lin" valueType="num">
                                      <p:cBhvr additive="base">
                                        <p:cTn id="124" dur="500" fill="hold"/>
                                        <p:tgtEl>
                                          <p:spTgt spid="30"/>
                                        </p:tgtEl>
                                        <p:attrNameLst>
                                          <p:attrName>ppt_y</p:attrName>
                                        </p:attrNameLst>
                                      </p:cBhvr>
                                      <p:tavLst>
                                        <p:tav tm="0">
                                          <p:val>
                                            <p:strVal val="0-#ppt_h/2"/>
                                          </p:val>
                                        </p:tav>
                                        <p:tav tm="100000">
                                          <p:val>
                                            <p:strVal val="#ppt_y"/>
                                          </p:val>
                                        </p:tav>
                                      </p:tavLst>
                                    </p:anim>
                                  </p:childTnLst>
                                </p:cTn>
                              </p:par>
                              <p:par>
                                <p:cTn id="125" presetID="2" presetClass="entr" presetSubtype="1" fill="hold" grpId="0" nodeType="withEffect">
                                  <p:stCondLst>
                                    <p:cond delay="250"/>
                                  </p:stCondLst>
                                  <p:childTnLst>
                                    <p:set>
                                      <p:cBhvr>
                                        <p:cTn id="126" dur="1" fill="hold">
                                          <p:stCondLst>
                                            <p:cond delay="0"/>
                                          </p:stCondLst>
                                        </p:cTn>
                                        <p:tgtEl>
                                          <p:spTgt spid="31"/>
                                        </p:tgtEl>
                                        <p:attrNameLst>
                                          <p:attrName>style.visibility</p:attrName>
                                        </p:attrNameLst>
                                      </p:cBhvr>
                                      <p:to>
                                        <p:strVal val="visible"/>
                                      </p:to>
                                    </p:set>
                                    <p:anim calcmode="lin" valueType="num">
                                      <p:cBhvr additive="base">
                                        <p:cTn id="127" dur="500" fill="hold"/>
                                        <p:tgtEl>
                                          <p:spTgt spid="31"/>
                                        </p:tgtEl>
                                        <p:attrNameLst>
                                          <p:attrName>ppt_x</p:attrName>
                                        </p:attrNameLst>
                                      </p:cBhvr>
                                      <p:tavLst>
                                        <p:tav tm="0">
                                          <p:val>
                                            <p:strVal val="#ppt_x"/>
                                          </p:val>
                                        </p:tav>
                                        <p:tav tm="100000">
                                          <p:val>
                                            <p:strVal val="#ppt_x"/>
                                          </p:val>
                                        </p:tav>
                                      </p:tavLst>
                                    </p:anim>
                                    <p:anim calcmode="lin" valueType="num">
                                      <p:cBhvr additive="base">
                                        <p:cTn id="128" dur="500" fill="hold"/>
                                        <p:tgtEl>
                                          <p:spTgt spid="31"/>
                                        </p:tgtEl>
                                        <p:attrNameLst>
                                          <p:attrName>ppt_y</p:attrName>
                                        </p:attrNameLst>
                                      </p:cBhvr>
                                      <p:tavLst>
                                        <p:tav tm="0">
                                          <p:val>
                                            <p:strVal val="0-#ppt_h/2"/>
                                          </p:val>
                                        </p:tav>
                                        <p:tav tm="100000">
                                          <p:val>
                                            <p:strVal val="#ppt_y"/>
                                          </p:val>
                                        </p:tav>
                                      </p:tavLst>
                                    </p:anim>
                                  </p:childTnLst>
                                </p:cTn>
                              </p:par>
                              <p:par>
                                <p:cTn id="129" presetID="2" presetClass="entr" presetSubtype="1" fill="hold" grpId="0" nodeType="withEffect">
                                  <p:stCondLst>
                                    <p:cond delay="500"/>
                                  </p:stCondLst>
                                  <p:childTnLst>
                                    <p:set>
                                      <p:cBhvr>
                                        <p:cTn id="130" dur="1" fill="hold">
                                          <p:stCondLst>
                                            <p:cond delay="0"/>
                                          </p:stCondLst>
                                        </p:cTn>
                                        <p:tgtEl>
                                          <p:spTgt spid="32"/>
                                        </p:tgtEl>
                                        <p:attrNameLst>
                                          <p:attrName>style.visibility</p:attrName>
                                        </p:attrNameLst>
                                      </p:cBhvr>
                                      <p:to>
                                        <p:strVal val="visible"/>
                                      </p:to>
                                    </p:set>
                                    <p:anim calcmode="lin" valueType="num">
                                      <p:cBhvr additive="base">
                                        <p:cTn id="131" dur="500" fill="hold"/>
                                        <p:tgtEl>
                                          <p:spTgt spid="32"/>
                                        </p:tgtEl>
                                        <p:attrNameLst>
                                          <p:attrName>ppt_x</p:attrName>
                                        </p:attrNameLst>
                                      </p:cBhvr>
                                      <p:tavLst>
                                        <p:tav tm="0">
                                          <p:val>
                                            <p:strVal val="#ppt_x"/>
                                          </p:val>
                                        </p:tav>
                                        <p:tav tm="100000">
                                          <p:val>
                                            <p:strVal val="#ppt_x"/>
                                          </p:val>
                                        </p:tav>
                                      </p:tavLst>
                                    </p:anim>
                                    <p:anim calcmode="lin" valueType="num">
                                      <p:cBhvr additive="base">
                                        <p:cTn id="132" dur="500" fill="hold"/>
                                        <p:tgtEl>
                                          <p:spTgt spid="32"/>
                                        </p:tgtEl>
                                        <p:attrNameLst>
                                          <p:attrName>ppt_y</p:attrName>
                                        </p:attrNameLst>
                                      </p:cBhvr>
                                      <p:tavLst>
                                        <p:tav tm="0">
                                          <p:val>
                                            <p:strVal val="0-#ppt_h/2"/>
                                          </p:val>
                                        </p:tav>
                                        <p:tav tm="100000">
                                          <p:val>
                                            <p:strVal val="#ppt_y"/>
                                          </p:val>
                                        </p:tav>
                                      </p:tavLst>
                                    </p:anim>
                                  </p:childTnLst>
                                </p:cTn>
                              </p:par>
                              <p:par>
                                <p:cTn id="133" presetID="8" presetClass="emph" presetSubtype="0" repeatCount="2000" fill="hold" grpId="1" nodeType="withEffect">
                                  <p:stCondLst>
                                    <p:cond delay="0"/>
                                  </p:stCondLst>
                                  <p:childTnLst>
                                    <p:animRot by="21600000">
                                      <p:cBhvr>
                                        <p:cTn id="134" dur="3500" fill="hold"/>
                                        <p:tgtEl>
                                          <p:spTgt spid="30"/>
                                        </p:tgtEl>
                                        <p:attrNameLst>
                                          <p:attrName>r</p:attrName>
                                        </p:attrNameLst>
                                      </p:cBhvr>
                                    </p:animRot>
                                  </p:childTnLst>
                                </p:cTn>
                              </p:par>
                              <p:par>
                                <p:cTn id="135" presetID="8" presetClass="emph" presetSubtype="0" repeatCount="2000" fill="hold" grpId="1" nodeType="withEffect">
                                  <p:stCondLst>
                                    <p:cond delay="0"/>
                                  </p:stCondLst>
                                  <p:childTnLst>
                                    <p:animRot by="21600000">
                                      <p:cBhvr>
                                        <p:cTn id="136" dur="3500" fill="hold"/>
                                        <p:tgtEl>
                                          <p:spTgt spid="32"/>
                                        </p:tgtEl>
                                        <p:attrNameLst>
                                          <p:attrName>r</p:attrName>
                                        </p:attrNameLst>
                                      </p:cBhvr>
                                    </p:animRot>
                                  </p:childTnLst>
                                </p:cTn>
                              </p:par>
                              <p:par>
                                <p:cTn id="137" presetID="6" presetClass="emph" presetSubtype="0" repeatCount="2000" autoRev="1" fill="hold" grpId="1" nodeType="withEffect">
                                  <p:stCondLst>
                                    <p:cond delay="0"/>
                                  </p:stCondLst>
                                  <p:childTnLst>
                                    <p:animScale>
                                      <p:cBhvr>
                                        <p:cTn id="138" dur="2000" fill="hold"/>
                                        <p:tgtEl>
                                          <p:spTgt spid="31"/>
                                        </p:tgtEl>
                                      </p:cBhvr>
                                      <p:by x="150000" y="150000"/>
                                    </p:animScale>
                                  </p:childTnLst>
                                </p:cTn>
                              </p:par>
                            </p:childTnLst>
                          </p:cTn>
                        </p:par>
                        <p:par>
                          <p:cTn id="139" fill="hold">
                            <p:stCondLst>
                              <p:cond delay="35500"/>
                            </p:stCondLst>
                            <p:childTnLst>
                              <p:par>
                                <p:cTn id="140" presetID="37" presetClass="entr" presetSubtype="0" fill="hold" nodeType="after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1000"/>
                                        <p:tgtEl>
                                          <p:spTgt spid="33"/>
                                        </p:tgtEl>
                                      </p:cBhvr>
                                    </p:animEffect>
                                    <p:anim calcmode="lin" valueType="num">
                                      <p:cBhvr>
                                        <p:cTn id="143" dur="1000" fill="hold"/>
                                        <p:tgtEl>
                                          <p:spTgt spid="33"/>
                                        </p:tgtEl>
                                        <p:attrNameLst>
                                          <p:attrName>ppt_x</p:attrName>
                                        </p:attrNameLst>
                                      </p:cBhvr>
                                      <p:tavLst>
                                        <p:tav tm="0">
                                          <p:val>
                                            <p:strVal val="#ppt_x"/>
                                          </p:val>
                                        </p:tav>
                                        <p:tav tm="100000">
                                          <p:val>
                                            <p:strVal val="#ppt_x"/>
                                          </p:val>
                                        </p:tav>
                                      </p:tavLst>
                                    </p:anim>
                                    <p:anim calcmode="lin" valueType="num">
                                      <p:cBhvr>
                                        <p:cTn id="144" dur="900" decel="100000" fill="hold"/>
                                        <p:tgtEl>
                                          <p:spTgt spid="33"/>
                                        </p:tgtEl>
                                        <p:attrNameLst>
                                          <p:attrName>ppt_y</p:attrName>
                                        </p:attrNameLst>
                                      </p:cBhvr>
                                      <p:tavLst>
                                        <p:tav tm="0">
                                          <p:val>
                                            <p:strVal val="#ppt_y+1"/>
                                          </p:val>
                                        </p:tav>
                                        <p:tav tm="100000">
                                          <p:val>
                                            <p:strVal val="#ppt_y-.03"/>
                                          </p:val>
                                        </p:tav>
                                      </p:tavLst>
                                    </p:anim>
                                    <p:anim calcmode="lin" valueType="num">
                                      <p:cBhvr>
                                        <p:cTn id="145"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46" presetID="2" presetClass="entr" presetSubtype="1" fill="hold" grpId="0" nodeType="withEffect">
                                  <p:stCondLst>
                                    <p:cond delay="0"/>
                                  </p:stCondLst>
                                  <p:childTnLst>
                                    <p:set>
                                      <p:cBhvr>
                                        <p:cTn id="147" dur="1" fill="hold">
                                          <p:stCondLst>
                                            <p:cond delay="0"/>
                                          </p:stCondLst>
                                        </p:cTn>
                                        <p:tgtEl>
                                          <p:spTgt spid="35"/>
                                        </p:tgtEl>
                                        <p:attrNameLst>
                                          <p:attrName>style.visibility</p:attrName>
                                        </p:attrNameLst>
                                      </p:cBhvr>
                                      <p:to>
                                        <p:strVal val="visible"/>
                                      </p:to>
                                    </p:set>
                                    <p:anim calcmode="lin" valueType="num">
                                      <p:cBhvr additive="base">
                                        <p:cTn id="148" dur="750" fill="hold"/>
                                        <p:tgtEl>
                                          <p:spTgt spid="35"/>
                                        </p:tgtEl>
                                        <p:attrNameLst>
                                          <p:attrName>ppt_x</p:attrName>
                                        </p:attrNameLst>
                                      </p:cBhvr>
                                      <p:tavLst>
                                        <p:tav tm="0">
                                          <p:val>
                                            <p:strVal val="#ppt_x"/>
                                          </p:val>
                                        </p:tav>
                                        <p:tav tm="100000">
                                          <p:val>
                                            <p:strVal val="#ppt_x"/>
                                          </p:val>
                                        </p:tav>
                                      </p:tavLst>
                                    </p:anim>
                                    <p:anim calcmode="lin" valueType="num">
                                      <p:cBhvr additive="base">
                                        <p:cTn id="149" dur="750" fill="hold"/>
                                        <p:tgtEl>
                                          <p:spTgt spid="35"/>
                                        </p:tgtEl>
                                        <p:attrNameLst>
                                          <p:attrName>ppt_y</p:attrName>
                                        </p:attrNameLst>
                                      </p:cBhvr>
                                      <p:tavLst>
                                        <p:tav tm="0">
                                          <p:val>
                                            <p:strVal val="0-#ppt_h/2"/>
                                          </p:val>
                                        </p:tav>
                                        <p:tav tm="100000">
                                          <p:val>
                                            <p:strVal val="#ppt_y"/>
                                          </p:val>
                                        </p:tav>
                                      </p:tavLst>
                                    </p:anim>
                                  </p:childTnLst>
                                </p:cTn>
                              </p:par>
                              <p:par>
                                <p:cTn id="150" presetID="2" presetClass="entr" presetSubtype="1" fill="hold" grpId="0" nodeType="withEffect">
                                  <p:stCondLst>
                                    <p:cond delay="0"/>
                                  </p:stCondLst>
                                  <p:childTnLst>
                                    <p:set>
                                      <p:cBhvr>
                                        <p:cTn id="151" dur="1" fill="hold">
                                          <p:stCondLst>
                                            <p:cond delay="0"/>
                                          </p:stCondLst>
                                        </p:cTn>
                                        <p:tgtEl>
                                          <p:spTgt spid="36"/>
                                        </p:tgtEl>
                                        <p:attrNameLst>
                                          <p:attrName>style.visibility</p:attrName>
                                        </p:attrNameLst>
                                      </p:cBhvr>
                                      <p:to>
                                        <p:strVal val="visible"/>
                                      </p:to>
                                    </p:set>
                                    <p:anim calcmode="lin" valueType="num">
                                      <p:cBhvr additive="base">
                                        <p:cTn id="152" dur="500" fill="hold"/>
                                        <p:tgtEl>
                                          <p:spTgt spid="36"/>
                                        </p:tgtEl>
                                        <p:attrNameLst>
                                          <p:attrName>ppt_x</p:attrName>
                                        </p:attrNameLst>
                                      </p:cBhvr>
                                      <p:tavLst>
                                        <p:tav tm="0">
                                          <p:val>
                                            <p:strVal val="#ppt_x"/>
                                          </p:val>
                                        </p:tav>
                                        <p:tav tm="100000">
                                          <p:val>
                                            <p:strVal val="#ppt_x"/>
                                          </p:val>
                                        </p:tav>
                                      </p:tavLst>
                                    </p:anim>
                                    <p:anim calcmode="lin" valueType="num">
                                      <p:cBhvr additive="base">
                                        <p:cTn id="153" dur="500" fill="hold"/>
                                        <p:tgtEl>
                                          <p:spTgt spid="36"/>
                                        </p:tgtEl>
                                        <p:attrNameLst>
                                          <p:attrName>ppt_y</p:attrName>
                                        </p:attrNameLst>
                                      </p:cBhvr>
                                      <p:tavLst>
                                        <p:tav tm="0">
                                          <p:val>
                                            <p:strVal val="0-#ppt_h/2"/>
                                          </p:val>
                                        </p:tav>
                                        <p:tav tm="100000">
                                          <p:val>
                                            <p:strVal val="#ppt_y"/>
                                          </p:val>
                                        </p:tav>
                                      </p:tavLst>
                                    </p:anim>
                                  </p:childTnLst>
                                </p:cTn>
                              </p:par>
                              <p:par>
                                <p:cTn id="154" presetID="8" presetClass="emph" presetSubtype="0" repeatCount="2000" fill="hold" grpId="1" nodeType="withEffect">
                                  <p:stCondLst>
                                    <p:cond delay="0"/>
                                  </p:stCondLst>
                                  <p:childTnLst>
                                    <p:animRot by="-21600000">
                                      <p:cBhvr>
                                        <p:cTn id="155" dur="3500" fill="hold"/>
                                        <p:tgtEl>
                                          <p:spTgt spid="35"/>
                                        </p:tgtEl>
                                        <p:attrNameLst>
                                          <p:attrName>r</p:attrName>
                                        </p:attrNameLst>
                                      </p:cBhvr>
                                    </p:animRot>
                                  </p:childTnLst>
                                </p:cTn>
                              </p:par>
                              <p:par>
                                <p:cTn id="156" presetID="8" presetClass="emph" presetSubtype="0" repeatCount="2000" fill="hold" grpId="1" nodeType="withEffect">
                                  <p:stCondLst>
                                    <p:cond delay="0"/>
                                  </p:stCondLst>
                                  <p:childTnLst>
                                    <p:animRot by="-21600000">
                                      <p:cBhvr>
                                        <p:cTn id="157" dur="3500" fill="hold"/>
                                        <p:tgtEl>
                                          <p:spTgt spid="36"/>
                                        </p:tgtEl>
                                        <p:attrNameLst>
                                          <p:attrName>r</p:attrName>
                                        </p:attrNameLst>
                                      </p:cBhvr>
                                    </p:animRot>
                                  </p:childTnLst>
                                </p:cTn>
                              </p:par>
                              <p:par>
                                <p:cTn id="158" presetID="2" presetClass="entr" presetSubtype="1" fill="hold" grpId="0" nodeType="withEffect">
                                  <p:stCondLst>
                                    <p:cond delay="0"/>
                                  </p:stCondLst>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500" fill="hold"/>
                                        <p:tgtEl>
                                          <p:spTgt spid="37"/>
                                        </p:tgtEl>
                                        <p:attrNameLst>
                                          <p:attrName>ppt_x</p:attrName>
                                        </p:attrNameLst>
                                      </p:cBhvr>
                                      <p:tavLst>
                                        <p:tav tm="0">
                                          <p:val>
                                            <p:strVal val="#ppt_x"/>
                                          </p:val>
                                        </p:tav>
                                        <p:tav tm="100000">
                                          <p:val>
                                            <p:strVal val="#ppt_x"/>
                                          </p:val>
                                        </p:tav>
                                      </p:tavLst>
                                    </p:anim>
                                    <p:anim calcmode="lin" valueType="num">
                                      <p:cBhvr additive="base">
                                        <p:cTn id="161" dur="500" fill="hold"/>
                                        <p:tgtEl>
                                          <p:spTgt spid="37"/>
                                        </p:tgtEl>
                                        <p:attrNameLst>
                                          <p:attrName>ppt_y</p:attrName>
                                        </p:attrNameLst>
                                      </p:cBhvr>
                                      <p:tavLst>
                                        <p:tav tm="0">
                                          <p:val>
                                            <p:strVal val="0-#ppt_h/2"/>
                                          </p:val>
                                        </p:tav>
                                        <p:tav tm="100000">
                                          <p:val>
                                            <p:strVal val="#ppt_y"/>
                                          </p:val>
                                        </p:tav>
                                      </p:tavLst>
                                    </p:anim>
                                  </p:childTnLst>
                                </p:cTn>
                              </p:par>
                              <p:par>
                                <p:cTn id="162" presetID="2" presetClass="entr" presetSubtype="1" fill="hold" grpId="0" nodeType="withEffect">
                                  <p:stCondLst>
                                    <p:cond delay="250"/>
                                  </p:stCondLst>
                                  <p:childTnLst>
                                    <p:set>
                                      <p:cBhvr>
                                        <p:cTn id="163" dur="1" fill="hold">
                                          <p:stCondLst>
                                            <p:cond delay="0"/>
                                          </p:stCondLst>
                                        </p:cTn>
                                        <p:tgtEl>
                                          <p:spTgt spid="38"/>
                                        </p:tgtEl>
                                        <p:attrNameLst>
                                          <p:attrName>style.visibility</p:attrName>
                                        </p:attrNameLst>
                                      </p:cBhvr>
                                      <p:to>
                                        <p:strVal val="visible"/>
                                      </p:to>
                                    </p:set>
                                    <p:anim calcmode="lin" valueType="num">
                                      <p:cBhvr additive="base">
                                        <p:cTn id="164" dur="500" fill="hold"/>
                                        <p:tgtEl>
                                          <p:spTgt spid="38"/>
                                        </p:tgtEl>
                                        <p:attrNameLst>
                                          <p:attrName>ppt_x</p:attrName>
                                        </p:attrNameLst>
                                      </p:cBhvr>
                                      <p:tavLst>
                                        <p:tav tm="0">
                                          <p:val>
                                            <p:strVal val="#ppt_x"/>
                                          </p:val>
                                        </p:tav>
                                        <p:tav tm="100000">
                                          <p:val>
                                            <p:strVal val="#ppt_x"/>
                                          </p:val>
                                        </p:tav>
                                      </p:tavLst>
                                    </p:anim>
                                    <p:anim calcmode="lin" valueType="num">
                                      <p:cBhvr additive="base">
                                        <p:cTn id="165" dur="500" fill="hold"/>
                                        <p:tgtEl>
                                          <p:spTgt spid="38"/>
                                        </p:tgtEl>
                                        <p:attrNameLst>
                                          <p:attrName>ppt_y</p:attrName>
                                        </p:attrNameLst>
                                      </p:cBhvr>
                                      <p:tavLst>
                                        <p:tav tm="0">
                                          <p:val>
                                            <p:strVal val="0-#ppt_h/2"/>
                                          </p:val>
                                        </p:tav>
                                        <p:tav tm="100000">
                                          <p:val>
                                            <p:strVal val="#ppt_y"/>
                                          </p:val>
                                        </p:tav>
                                      </p:tavLst>
                                    </p:anim>
                                  </p:childTnLst>
                                </p:cTn>
                              </p:par>
                            </p:childTnLst>
                          </p:cTn>
                        </p:par>
                        <p:par>
                          <p:cTn id="166" fill="hold">
                            <p:stCondLst>
                              <p:cond delay="42500"/>
                            </p:stCondLst>
                            <p:childTnLst>
                              <p:par>
                                <p:cTn id="167" presetID="2" presetClass="entr" presetSubtype="2" fill="hold" nodeType="afterEffect">
                                  <p:stCondLst>
                                    <p:cond delay="0"/>
                                  </p:stCondLst>
                                  <p:childTnLst>
                                    <p:set>
                                      <p:cBhvr>
                                        <p:cTn id="168" dur="1" fill="hold">
                                          <p:stCondLst>
                                            <p:cond delay="0"/>
                                          </p:stCondLst>
                                        </p:cTn>
                                        <p:tgtEl>
                                          <p:spTgt spid="39"/>
                                        </p:tgtEl>
                                        <p:attrNameLst>
                                          <p:attrName>style.visibility</p:attrName>
                                        </p:attrNameLst>
                                      </p:cBhvr>
                                      <p:to>
                                        <p:strVal val="visible"/>
                                      </p:to>
                                    </p:set>
                                    <p:anim calcmode="lin" valueType="num">
                                      <p:cBhvr additive="base">
                                        <p:cTn id="169" dur="500" fill="hold"/>
                                        <p:tgtEl>
                                          <p:spTgt spid="39"/>
                                        </p:tgtEl>
                                        <p:attrNameLst>
                                          <p:attrName>ppt_x</p:attrName>
                                        </p:attrNameLst>
                                      </p:cBhvr>
                                      <p:tavLst>
                                        <p:tav tm="0">
                                          <p:val>
                                            <p:strVal val="1+#ppt_w/2"/>
                                          </p:val>
                                        </p:tav>
                                        <p:tav tm="100000">
                                          <p:val>
                                            <p:strVal val="#ppt_x"/>
                                          </p:val>
                                        </p:tav>
                                      </p:tavLst>
                                    </p:anim>
                                    <p:anim calcmode="lin" valueType="num">
                                      <p:cBhvr additive="base">
                                        <p:cTn id="170" dur="500" fill="hold"/>
                                        <p:tgtEl>
                                          <p:spTgt spid="39"/>
                                        </p:tgtEl>
                                        <p:attrNameLst>
                                          <p:attrName>ppt_y</p:attrName>
                                        </p:attrNameLst>
                                      </p:cBhvr>
                                      <p:tavLst>
                                        <p:tav tm="0">
                                          <p:val>
                                            <p:strVal val="#ppt_y"/>
                                          </p:val>
                                        </p:tav>
                                        <p:tav tm="100000">
                                          <p:val>
                                            <p:strVal val="#ppt_y"/>
                                          </p:val>
                                        </p:tav>
                                      </p:tavLst>
                                    </p:anim>
                                  </p:childTnLst>
                                </p:cTn>
                              </p:par>
                              <p:par>
                                <p:cTn id="171" presetID="0" presetClass="path" presetSubtype="0" accel="50000" decel="50000" fill="hold" nodeType="withEffect">
                                  <p:stCondLst>
                                    <p:cond delay="500"/>
                                  </p:stCondLst>
                                  <p:childTnLst>
                                    <p:animMotion origin="layout" path="M -3.33333E-6 0.01203 C -0.01002 0.01319 -0.01875 0.01666 -0.02864 0.01782 C -0.03867 0.02199 -0.04804 0.02245 -0.05872 0.02384 C -0.15169 0.02199 -0.15351 0.03264 -0.20625 0.01458 C -0.21185 0.00949 -0.21302 0.00555 -0.2181 -0.00162 C -0.22604 -0.01227 -0.2345 -0.02385 -0.2457 -0.02778 C -0.27448 -0.05371 -0.34062 -0.04329 -0.36145 -0.04375 C -0.36992 -0.04653 -0.37864 -0.04792 -0.38737 -0.0507 C -0.39284 -0.05255 -0.39778 -0.05533 -0.40325 -0.05648 C -0.41093 -0.06042 -0.4194 -0.06482 -0.4276 -0.06667 C -0.44023 -0.07547 -0.45325 -0.08218 -0.46705 -0.0875 C -0.47187 -0.08935 -0.47591 -0.0926 -0.48034 -0.09537 C -0.49101 -0.10093 -0.50351 -0.10556 -0.51471 -0.1081 C -0.54075 -0.10695 -0.56601 -0.10556 -0.59179 -0.10648 C -0.60351 -0.11204 -0.61523 -0.11644 -0.62617 -0.12408 C -0.63112 -0.12755 -0.63606 -0.13102 -0.64153 -0.1331 C -0.65195 -0.14144 -0.63958 -0.13241 -0.64987 -0.1375 C -0.65429 -0.14028 -0.65872 -0.14398 -0.66341 -0.14676 C -0.6681 -0.14954 -0.66497 -0.1463 -0.66914 -0.14908 C -0.67695 -0.15417 -0.68489 -0.15926 -0.69336 -0.16273 C -0.70091 -0.16945 -0.70924 -0.17639 -0.7177 -0.18102 C -0.72409 -0.19005 -0.73424 -0.19422 -0.73945 -0.2051 C -0.74062 -0.20764 -0.74205 -0.20949 -0.7427 -0.21181 C -0.74336 -0.21366 -0.74362 -0.21598 -0.7444 -0.21783 C -0.74648 -0.22246 -0.74987 -0.2257 -0.75208 -0.23033 C -0.7569 -0.24005 -0.76093 -0.24584 -0.76705 -0.25417 " pathEditMode="relative" rAng="0" ptsTypes="AAAAAAAAAAAAAAAAAAAAAAAAAA">
                                      <p:cBhvr>
                                        <p:cTn id="172" dur="6500" fill="hold"/>
                                        <p:tgtEl>
                                          <p:spTgt spid="39"/>
                                        </p:tgtEl>
                                        <p:attrNameLst>
                                          <p:attrName>ppt_x</p:attrName>
                                          <p:attrName>ppt_y</p:attrName>
                                        </p:attrNameLst>
                                      </p:cBhvr>
                                      <p:rCtr x="-38359" y="-12662"/>
                                    </p:animMotion>
                                  </p:childTnLst>
                                </p:cTn>
                              </p:par>
                              <p:par>
                                <p:cTn id="173" presetID="8" presetClass="emph" presetSubtype="0" repeatCount="2000" fill="hold" grpId="1" nodeType="withEffect">
                                  <p:stCondLst>
                                    <p:cond delay="0"/>
                                  </p:stCondLst>
                                  <p:childTnLst>
                                    <p:animRot by="21600000">
                                      <p:cBhvr>
                                        <p:cTn id="174" dur="3500" fill="hold"/>
                                        <p:tgtEl>
                                          <p:spTgt spid="37"/>
                                        </p:tgtEl>
                                        <p:attrNameLst>
                                          <p:attrName>r</p:attrName>
                                        </p:attrNameLst>
                                      </p:cBhvr>
                                    </p:animRot>
                                  </p:childTnLst>
                                </p:cTn>
                              </p:par>
                              <p:par>
                                <p:cTn id="175" presetID="6" presetClass="emph" presetSubtype="0" repeatCount="2000" autoRev="1" fill="hold" grpId="1" nodeType="withEffect">
                                  <p:stCondLst>
                                    <p:cond delay="0"/>
                                  </p:stCondLst>
                                  <p:childTnLst>
                                    <p:animScale>
                                      <p:cBhvr>
                                        <p:cTn id="176" dur="2000" fill="hold"/>
                                        <p:tgtEl>
                                          <p:spTgt spid="38"/>
                                        </p:tgtEl>
                                      </p:cBhvr>
                                      <p:by x="150000" y="150000"/>
                                    </p:animScale>
                                  </p:childTnLst>
                                </p:cTn>
                              </p:par>
                            </p:childTnLst>
                          </p:cTn>
                        </p:par>
                        <p:par>
                          <p:cTn id="177" fill="hold">
                            <p:stCondLst>
                              <p:cond delay="50500"/>
                            </p:stCondLst>
                            <p:childTnLst>
                              <p:par>
                                <p:cTn id="178" presetID="2" presetClass="entr" presetSubtype="1" fill="hold" grpId="0" nodeType="afterEffect">
                                  <p:stCondLst>
                                    <p:cond delay="0"/>
                                  </p:stCondLst>
                                  <p:childTnLst>
                                    <p:set>
                                      <p:cBhvr>
                                        <p:cTn id="179" dur="1" fill="hold">
                                          <p:stCondLst>
                                            <p:cond delay="0"/>
                                          </p:stCondLst>
                                        </p:cTn>
                                        <p:tgtEl>
                                          <p:spTgt spid="40"/>
                                        </p:tgtEl>
                                        <p:attrNameLst>
                                          <p:attrName>style.visibility</p:attrName>
                                        </p:attrNameLst>
                                      </p:cBhvr>
                                      <p:to>
                                        <p:strVal val="visible"/>
                                      </p:to>
                                    </p:set>
                                    <p:anim calcmode="lin" valueType="num">
                                      <p:cBhvr additive="base">
                                        <p:cTn id="180" dur="500" fill="hold"/>
                                        <p:tgtEl>
                                          <p:spTgt spid="40"/>
                                        </p:tgtEl>
                                        <p:attrNameLst>
                                          <p:attrName>ppt_x</p:attrName>
                                        </p:attrNameLst>
                                      </p:cBhvr>
                                      <p:tavLst>
                                        <p:tav tm="0">
                                          <p:val>
                                            <p:strVal val="#ppt_x"/>
                                          </p:val>
                                        </p:tav>
                                        <p:tav tm="100000">
                                          <p:val>
                                            <p:strVal val="#ppt_x"/>
                                          </p:val>
                                        </p:tav>
                                      </p:tavLst>
                                    </p:anim>
                                    <p:anim calcmode="lin" valueType="num">
                                      <p:cBhvr additive="base">
                                        <p:cTn id="181" dur="500" fill="hold"/>
                                        <p:tgtEl>
                                          <p:spTgt spid="40"/>
                                        </p:tgtEl>
                                        <p:attrNameLst>
                                          <p:attrName>ppt_y</p:attrName>
                                        </p:attrNameLst>
                                      </p:cBhvr>
                                      <p:tavLst>
                                        <p:tav tm="0">
                                          <p:val>
                                            <p:strVal val="0-#ppt_h/2"/>
                                          </p:val>
                                        </p:tav>
                                        <p:tav tm="100000">
                                          <p:val>
                                            <p:strVal val="#ppt_y"/>
                                          </p:val>
                                        </p:tav>
                                      </p:tavLst>
                                    </p:anim>
                                  </p:childTnLst>
                                </p:cTn>
                              </p:par>
                              <p:par>
                                <p:cTn id="182" presetID="2" presetClass="entr" presetSubtype="1" fill="hold" grpId="0" nodeType="withEffect">
                                  <p:stCondLst>
                                    <p:cond delay="250"/>
                                  </p:stCondLst>
                                  <p:childTnLst>
                                    <p:set>
                                      <p:cBhvr>
                                        <p:cTn id="183" dur="1" fill="hold">
                                          <p:stCondLst>
                                            <p:cond delay="0"/>
                                          </p:stCondLst>
                                        </p:cTn>
                                        <p:tgtEl>
                                          <p:spTgt spid="41"/>
                                        </p:tgtEl>
                                        <p:attrNameLst>
                                          <p:attrName>style.visibility</p:attrName>
                                        </p:attrNameLst>
                                      </p:cBhvr>
                                      <p:to>
                                        <p:strVal val="visible"/>
                                      </p:to>
                                    </p:set>
                                    <p:anim calcmode="lin" valueType="num">
                                      <p:cBhvr additive="base">
                                        <p:cTn id="184" dur="500" fill="hold"/>
                                        <p:tgtEl>
                                          <p:spTgt spid="41"/>
                                        </p:tgtEl>
                                        <p:attrNameLst>
                                          <p:attrName>ppt_x</p:attrName>
                                        </p:attrNameLst>
                                      </p:cBhvr>
                                      <p:tavLst>
                                        <p:tav tm="0">
                                          <p:val>
                                            <p:strVal val="#ppt_x"/>
                                          </p:val>
                                        </p:tav>
                                        <p:tav tm="100000">
                                          <p:val>
                                            <p:strVal val="#ppt_x"/>
                                          </p:val>
                                        </p:tav>
                                      </p:tavLst>
                                    </p:anim>
                                    <p:anim calcmode="lin" valueType="num">
                                      <p:cBhvr additive="base">
                                        <p:cTn id="185" dur="500" fill="hold"/>
                                        <p:tgtEl>
                                          <p:spTgt spid="41"/>
                                        </p:tgtEl>
                                        <p:attrNameLst>
                                          <p:attrName>ppt_y</p:attrName>
                                        </p:attrNameLst>
                                      </p:cBhvr>
                                      <p:tavLst>
                                        <p:tav tm="0">
                                          <p:val>
                                            <p:strVal val="0-#ppt_h/2"/>
                                          </p:val>
                                        </p:tav>
                                        <p:tav tm="100000">
                                          <p:val>
                                            <p:strVal val="#ppt_y"/>
                                          </p:val>
                                        </p:tav>
                                      </p:tavLst>
                                    </p:anim>
                                  </p:childTnLst>
                                </p:cTn>
                              </p:par>
                              <p:par>
                                <p:cTn id="186" presetID="2" presetClass="entr" presetSubtype="1" fill="hold" grpId="0" nodeType="withEffect">
                                  <p:stCondLst>
                                    <p:cond delay="500"/>
                                  </p:stCondLst>
                                  <p:childTnLst>
                                    <p:set>
                                      <p:cBhvr>
                                        <p:cTn id="187" dur="1" fill="hold">
                                          <p:stCondLst>
                                            <p:cond delay="0"/>
                                          </p:stCondLst>
                                        </p:cTn>
                                        <p:tgtEl>
                                          <p:spTgt spid="42"/>
                                        </p:tgtEl>
                                        <p:attrNameLst>
                                          <p:attrName>style.visibility</p:attrName>
                                        </p:attrNameLst>
                                      </p:cBhvr>
                                      <p:to>
                                        <p:strVal val="visible"/>
                                      </p:to>
                                    </p:set>
                                    <p:anim calcmode="lin" valueType="num">
                                      <p:cBhvr additive="base">
                                        <p:cTn id="188" dur="500" fill="hold"/>
                                        <p:tgtEl>
                                          <p:spTgt spid="42"/>
                                        </p:tgtEl>
                                        <p:attrNameLst>
                                          <p:attrName>ppt_x</p:attrName>
                                        </p:attrNameLst>
                                      </p:cBhvr>
                                      <p:tavLst>
                                        <p:tav tm="0">
                                          <p:val>
                                            <p:strVal val="#ppt_x"/>
                                          </p:val>
                                        </p:tav>
                                        <p:tav tm="100000">
                                          <p:val>
                                            <p:strVal val="#ppt_x"/>
                                          </p:val>
                                        </p:tav>
                                      </p:tavLst>
                                    </p:anim>
                                    <p:anim calcmode="lin" valueType="num">
                                      <p:cBhvr additive="base">
                                        <p:cTn id="189" dur="500" fill="hold"/>
                                        <p:tgtEl>
                                          <p:spTgt spid="42"/>
                                        </p:tgtEl>
                                        <p:attrNameLst>
                                          <p:attrName>ppt_y</p:attrName>
                                        </p:attrNameLst>
                                      </p:cBhvr>
                                      <p:tavLst>
                                        <p:tav tm="0">
                                          <p:val>
                                            <p:strVal val="0-#ppt_h/2"/>
                                          </p:val>
                                        </p:tav>
                                        <p:tav tm="100000">
                                          <p:val>
                                            <p:strVal val="#ppt_y"/>
                                          </p:val>
                                        </p:tav>
                                      </p:tavLst>
                                    </p:anim>
                                  </p:childTnLst>
                                </p:cTn>
                              </p:par>
                              <p:par>
                                <p:cTn id="190" presetID="8" presetClass="emph" presetSubtype="0" repeatCount="2000" fill="hold" grpId="1" nodeType="withEffect">
                                  <p:stCondLst>
                                    <p:cond delay="0"/>
                                  </p:stCondLst>
                                  <p:childTnLst>
                                    <p:animRot by="21600000">
                                      <p:cBhvr>
                                        <p:cTn id="191" dur="3500" fill="hold"/>
                                        <p:tgtEl>
                                          <p:spTgt spid="40"/>
                                        </p:tgtEl>
                                        <p:attrNameLst>
                                          <p:attrName>r</p:attrName>
                                        </p:attrNameLst>
                                      </p:cBhvr>
                                    </p:animRot>
                                  </p:childTnLst>
                                </p:cTn>
                              </p:par>
                              <p:par>
                                <p:cTn id="192" presetID="8" presetClass="emph" presetSubtype="0" repeatCount="2000" fill="hold" grpId="1" nodeType="withEffect">
                                  <p:stCondLst>
                                    <p:cond delay="0"/>
                                  </p:stCondLst>
                                  <p:childTnLst>
                                    <p:animRot by="21600000">
                                      <p:cBhvr>
                                        <p:cTn id="193" dur="3500" fill="hold"/>
                                        <p:tgtEl>
                                          <p:spTgt spid="42"/>
                                        </p:tgtEl>
                                        <p:attrNameLst>
                                          <p:attrName>r</p:attrName>
                                        </p:attrNameLst>
                                      </p:cBhvr>
                                    </p:animRot>
                                  </p:childTnLst>
                                </p:cTn>
                              </p:par>
                              <p:par>
                                <p:cTn id="194" presetID="6" presetClass="emph" presetSubtype="0" repeatCount="2000" autoRev="1" fill="hold" grpId="1" nodeType="withEffect">
                                  <p:stCondLst>
                                    <p:cond delay="0"/>
                                  </p:stCondLst>
                                  <p:childTnLst>
                                    <p:animScale>
                                      <p:cBhvr>
                                        <p:cTn id="195" dur="2000" fill="hold"/>
                                        <p:tgtEl>
                                          <p:spTgt spid="41"/>
                                        </p:tgtEl>
                                      </p:cBhvr>
                                      <p:by x="150000" y="150000"/>
                                    </p:animScale>
                                  </p:childTnLst>
                                </p:cTn>
                              </p:par>
                            </p:childTnLst>
                          </p:cTn>
                        </p:par>
                        <p:par>
                          <p:cTn id="196" fill="hold">
                            <p:stCondLst>
                              <p:cond delay="58500"/>
                            </p:stCondLst>
                            <p:childTnLst>
                              <p:par>
                                <p:cTn id="197" presetID="37" presetClass="entr" presetSubtype="0" fill="hold" nodeType="afterEffect">
                                  <p:stCondLst>
                                    <p:cond delay="0"/>
                                  </p:stCondLst>
                                  <p:childTnLst>
                                    <p:set>
                                      <p:cBhvr>
                                        <p:cTn id="198" dur="1" fill="hold">
                                          <p:stCondLst>
                                            <p:cond delay="0"/>
                                          </p:stCondLst>
                                        </p:cTn>
                                        <p:tgtEl>
                                          <p:spTgt spid="43"/>
                                        </p:tgtEl>
                                        <p:attrNameLst>
                                          <p:attrName>style.visibility</p:attrName>
                                        </p:attrNameLst>
                                      </p:cBhvr>
                                      <p:to>
                                        <p:strVal val="visible"/>
                                      </p:to>
                                    </p:set>
                                    <p:animEffect transition="in" filter="fade">
                                      <p:cBhvr>
                                        <p:cTn id="199" dur="1000"/>
                                        <p:tgtEl>
                                          <p:spTgt spid="43"/>
                                        </p:tgtEl>
                                      </p:cBhvr>
                                    </p:animEffect>
                                    <p:anim calcmode="lin" valueType="num">
                                      <p:cBhvr>
                                        <p:cTn id="200" dur="1000" fill="hold"/>
                                        <p:tgtEl>
                                          <p:spTgt spid="43"/>
                                        </p:tgtEl>
                                        <p:attrNameLst>
                                          <p:attrName>ppt_x</p:attrName>
                                        </p:attrNameLst>
                                      </p:cBhvr>
                                      <p:tavLst>
                                        <p:tav tm="0">
                                          <p:val>
                                            <p:strVal val="#ppt_x"/>
                                          </p:val>
                                        </p:tav>
                                        <p:tav tm="100000">
                                          <p:val>
                                            <p:strVal val="#ppt_x"/>
                                          </p:val>
                                        </p:tav>
                                      </p:tavLst>
                                    </p:anim>
                                    <p:anim calcmode="lin" valueType="num">
                                      <p:cBhvr>
                                        <p:cTn id="201" dur="900" decel="100000" fill="hold"/>
                                        <p:tgtEl>
                                          <p:spTgt spid="43"/>
                                        </p:tgtEl>
                                        <p:attrNameLst>
                                          <p:attrName>ppt_y</p:attrName>
                                        </p:attrNameLst>
                                      </p:cBhvr>
                                      <p:tavLst>
                                        <p:tav tm="0">
                                          <p:val>
                                            <p:strVal val="#ppt_y+1"/>
                                          </p:val>
                                        </p:tav>
                                        <p:tav tm="100000">
                                          <p:val>
                                            <p:strVal val="#ppt_y-.03"/>
                                          </p:val>
                                        </p:tav>
                                      </p:tavLst>
                                    </p:anim>
                                    <p:anim calcmode="lin" valueType="num">
                                      <p:cBhvr>
                                        <p:cTn id="202"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03" presetID="10" presetClass="entr" presetSubtype="0" fill="hold" nodeType="withEffect">
                                  <p:stCondLst>
                                    <p:cond delay="500"/>
                                  </p:stCondLst>
                                  <p:childTnLst>
                                    <p:set>
                                      <p:cBhvr>
                                        <p:cTn id="204" dur="1" fill="hold">
                                          <p:stCondLst>
                                            <p:cond delay="0"/>
                                          </p:stCondLst>
                                        </p:cTn>
                                        <p:tgtEl>
                                          <p:spTgt spid="46"/>
                                        </p:tgtEl>
                                        <p:attrNameLst>
                                          <p:attrName>style.visibility</p:attrName>
                                        </p:attrNameLst>
                                      </p:cBhvr>
                                      <p:to>
                                        <p:strVal val="visible"/>
                                      </p:to>
                                    </p:set>
                                    <p:animEffect transition="in" filter="fade">
                                      <p:cBhvr>
                                        <p:cTn id="205" dur="500"/>
                                        <p:tgtEl>
                                          <p:spTgt spid="46"/>
                                        </p:tgtEl>
                                      </p:cBhvr>
                                    </p:animEffect>
                                  </p:childTnLst>
                                </p:cTn>
                              </p:par>
                              <p:par>
                                <p:cTn id="206" presetID="10" presetClass="entr" presetSubtype="0" fill="hold" nodeType="withEffect">
                                  <p:stCondLst>
                                    <p:cond delay="1000"/>
                                  </p:stCondLst>
                                  <p:childTnLst>
                                    <p:set>
                                      <p:cBhvr>
                                        <p:cTn id="207" dur="1" fill="hold">
                                          <p:stCondLst>
                                            <p:cond delay="0"/>
                                          </p:stCondLst>
                                        </p:cTn>
                                        <p:tgtEl>
                                          <p:spTgt spid="47"/>
                                        </p:tgtEl>
                                        <p:attrNameLst>
                                          <p:attrName>style.visibility</p:attrName>
                                        </p:attrNameLst>
                                      </p:cBhvr>
                                      <p:to>
                                        <p:strVal val="visible"/>
                                      </p:to>
                                    </p:set>
                                    <p:animEffect transition="in" filter="fade">
                                      <p:cBhvr>
                                        <p:cTn id="208" dur="500"/>
                                        <p:tgtEl>
                                          <p:spTgt spid="47"/>
                                        </p:tgtEl>
                                      </p:cBhvr>
                                    </p:animEffect>
                                  </p:childTnLst>
                                </p:cTn>
                              </p:par>
                              <p:par>
                                <p:cTn id="209" presetID="10" presetClass="entr" presetSubtype="0" fill="hold" nodeType="withEffect">
                                  <p:stCondLst>
                                    <p:cond delay="1500"/>
                                  </p:stCondLst>
                                  <p:childTnLst>
                                    <p:set>
                                      <p:cBhvr>
                                        <p:cTn id="210" dur="1" fill="hold">
                                          <p:stCondLst>
                                            <p:cond delay="0"/>
                                          </p:stCondLst>
                                        </p:cTn>
                                        <p:tgtEl>
                                          <p:spTgt spid="48"/>
                                        </p:tgtEl>
                                        <p:attrNameLst>
                                          <p:attrName>style.visibility</p:attrName>
                                        </p:attrNameLst>
                                      </p:cBhvr>
                                      <p:to>
                                        <p:strVal val="visible"/>
                                      </p:to>
                                    </p:set>
                                    <p:animEffect transition="in" filter="fade">
                                      <p:cBhvr>
                                        <p:cTn id="2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P spid="16" grpId="0" animBg="1"/>
      <p:bldP spid="17" grpId="0" animBg="1"/>
      <p:bldP spid="17" grpId="1" animBg="1"/>
      <p:bldP spid="18" grpId="0" animBg="1"/>
      <p:bldP spid="19" grpId="0" animBg="1"/>
      <p:bldP spid="19" grpId="1" animBg="1"/>
      <p:bldP spid="22" grpId="0" animBg="1"/>
      <p:bldP spid="22" grpId="1" animBg="1"/>
      <p:bldP spid="23" grpId="0" animBg="1"/>
      <p:bldP spid="23" grpId="1" animBg="1"/>
      <p:bldP spid="24" grpId="0" animBg="1"/>
      <p:bldP spid="24" grpId="1" animBg="1"/>
      <p:bldP spid="27" grpId="0" animBg="1"/>
      <p:bldP spid="27" grpId="1" animBg="1"/>
      <p:bldP spid="28" grpId="0" animBg="1"/>
      <p:bldP spid="28" grpId="1" animBg="1"/>
      <p:bldP spid="30" grpId="0" animBg="1"/>
      <p:bldP spid="30" grpId="1" animBg="1"/>
      <p:bldP spid="31" grpId="0" animBg="1"/>
      <p:bldP spid="31" grpId="1" animBg="1"/>
      <p:bldP spid="32" grpId="0" animBg="1"/>
      <p:bldP spid="32" grpId="1" animBg="1"/>
      <p:bldP spid="35" grpId="0" animBg="1"/>
      <p:bldP spid="35" grpId="1" animBg="1"/>
      <p:bldP spid="36" grpId="0" animBg="1"/>
      <p:bldP spid="36" grpId="1" animBg="1"/>
      <p:bldP spid="37" grpId="0" animBg="1"/>
      <p:bldP spid="37" grpId="1" animBg="1"/>
      <p:bldP spid="38" grpId="0" animBg="1"/>
      <p:bldP spid="38" grpId="1" animBg="1"/>
      <p:bldP spid="40" grpId="0" animBg="1"/>
      <p:bldP spid="40" grpId="1" animBg="1"/>
      <p:bldP spid="41" grpId="0" animBg="1"/>
      <p:bldP spid="41" grpId="1" animBg="1"/>
      <p:bldP spid="42" grpId="0" animBg="1"/>
      <p:bldP spid="4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188" descr="扩音器">
            <a:extLst>
              <a:ext uri="{FF2B5EF4-FFF2-40B4-BE49-F238E27FC236}">
                <a16:creationId xmlns:a16="http://schemas.microsoft.com/office/drawing/2014/main" id="{DF7FED7C-0B8C-4032-A78F-D2C2DD7152B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64445" y="506328"/>
            <a:ext cx="974795" cy="974794"/>
          </a:xfrm>
          <a:prstGeom prst="rect">
            <a:avLst/>
          </a:prstGeom>
        </p:spPr>
      </p:pic>
      <p:sp>
        <p:nvSpPr>
          <p:cNvPr id="10" name="iṡlïdè">
            <a:extLst>
              <a:ext uri="{FF2B5EF4-FFF2-40B4-BE49-F238E27FC236}">
                <a16:creationId xmlns:a16="http://schemas.microsoft.com/office/drawing/2014/main" id="{E4ACF3A0-3940-4E20-9C56-A18B2E77A516}"/>
              </a:ext>
            </a:extLst>
          </p:cNvPr>
          <p:cNvSpPr/>
          <p:nvPr/>
        </p:nvSpPr>
        <p:spPr>
          <a:xfrm>
            <a:off x="702194" y="2386368"/>
            <a:ext cx="545999" cy="548317"/>
          </a:xfrm>
          <a:custGeom>
            <a:avLst/>
            <a:gdLst>
              <a:gd name="connsiteX0" fmla="*/ 93 w 595851"/>
              <a:gd name="connsiteY0" fmla="*/ 348663 h 605039"/>
              <a:gd name="connsiteX1" fmla="*/ 82820 w 595851"/>
              <a:gd name="connsiteY1" fmla="*/ 348663 h 605039"/>
              <a:gd name="connsiteX2" fmla="*/ 109188 w 595851"/>
              <a:gd name="connsiteY2" fmla="*/ 370075 h 605039"/>
              <a:gd name="connsiteX3" fmla="*/ 152548 w 595851"/>
              <a:gd name="connsiteY3" fmla="*/ 575570 h 605039"/>
              <a:gd name="connsiteX4" fmla="*/ 135093 w 595851"/>
              <a:gd name="connsiteY4" fmla="*/ 596889 h 605039"/>
              <a:gd name="connsiteX5" fmla="*/ 0 w 595851"/>
              <a:gd name="connsiteY5" fmla="*/ 596889 h 605039"/>
              <a:gd name="connsiteX6" fmla="*/ 329155 w 595851"/>
              <a:gd name="connsiteY6" fmla="*/ 0 h 605039"/>
              <a:gd name="connsiteX7" fmla="*/ 383657 w 595851"/>
              <a:gd name="connsiteY7" fmla="*/ 139414 h 605039"/>
              <a:gd name="connsiteX8" fmla="*/ 383657 w 595851"/>
              <a:gd name="connsiteY8" fmla="*/ 241656 h 605039"/>
              <a:gd name="connsiteX9" fmla="*/ 409376 w 595851"/>
              <a:gd name="connsiteY9" fmla="*/ 236280 h 605039"/>
              <a:gd name="connsiteX10" fmla="*/ 567124 w 595851"/>
              <a:gd name="connsiteY10" fmla="*/ 249257 h 605039"/>
              <a:gd name="connsiteX11" fmla="*/ 574831 w 595851"/>
              <a:gd name="connsiteY11" fmla="*/ 321374 h 605039"/>
              <a:gd name="connsiteX12" fmla="*/ 573902 w 595851"/>
              <a:gd name="connsiteY12" fmla="*/ 414811 h 605039"/>
              <a:gd name="connsiteX13" fmla="*/ 550319 w 595851"/>
              <a:gd name="connsiteY13" fmla="*/ 507321 h 605039"/>
              <a:gd name="connsiteX14" fmla="*/ 473998 w 595851"/>
              <a:gd name="connsiteY14" fmla="*/ 599831 h 605039"/>
              <a:gd name="connsiteX15" fmla="*/ 370937 w 595851"/>
              <a:gd name="connsiteY15" fmla="*/ 603168 h 605039"/>
              <a:gd name="connsiteX16" fmla="*/ 193597 w 595851"/>
              <a:gd name="connsiteY16" fmla="*/ 593528 h 605039"/>
              <a:gd name="connsiteX17" fmla="*/ 136403 w 595851"/>
              <a:gd name="connsiteY17" fmla="*/ 345197 h 605039"/>
              <a:gd name="connsiteX18" fmla="*/ 165929 w 595851"/>
              <a:gd name="connsiteY18" fmla="*/ 314886 h 605039"/>
              <a:gd name="connsiteX19" fmla="*/ 168900 w 595851"/>
              <a:gd name="connsiteY19" fmla="*/ 306914 h 605039"/>
              <a:gd name="connsiteX20" fmla="*/ 193597 w 595851"/>
              <a:gd name="connsiteY20" fmla="*/ 268167 h 605039"/>
              <a:gd name="connsiteX21" fmla="*/ 310586 w 595851"/>
              <a:gd name="connsiteY21" fmla="*/ 59696 h 605039"/>
              <a:gd name="connsiteX22" fmla="*/ 329155 w 595851"/>
              <a:gd name="connsiteY22" fmla="*/ 0 h 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5851" h="605039">
                <a:moveTo>
                  <a:pt x="93" y="348663"/>
                </a:moveTo>
                <a:lnTo>
                  <a:pt x="82820" y="348663"/>
                </a:lnTo>
                <a:cubicBezTo>
                  <a:pt x="94797" y="348663"/>
                  <a:pt x="106682" y="358303"/>
                  <a:pt x="109188" y="370075"/>
                </a:cubicBezTo>
                <a:lnTo>
                  <a:pt x="152548" y="575570"/>
                </a:lnTo>
                <a:cubicBezTo>
                  <a:pt x="154962" y="587342"/>
                  <a:pt x="147163" y="596982"/>
                  <a:pt x="135093" y="596889"/>
                </a:cubicBezTo>
                <a:lnTo>
                  <a:pt x="0" y="596889"/>
                </a:lnTo>
                <a:close/>
                <a:moveTo>
                  <a:pt x="329155" y="0"/>
                </a:moveTo>
                <a:cubicBezTo>
                  <a:pt x="357195" y="0"/>
                  <a:pt x="423674" y="18632"/>
                  <a:pt x="383657" y="139414"/>
                </a:cubicBezTo>
                <a:cubicBezTo>
                  <a:pt x="343825" y="260196"/>
                  <a:pt x="383657" y="241656"/>
                  <a:pt x="383657" y="241656"/>
                </a:cubicBezTo>
                <a:cubicBezTo>
                  <a:pt x="392849" y="239432"/>
                  <a:pt x="401391" y="237671"/>
                  <a:pt x="409376" y="236280"/>
                </a:cubicBezTo>
                <a:cubicBezTo>
                  <a:pt x="409376" y="236280"/>
                  <a:pt x="524693" y="210511"/>
                  <a:pt x="567124" y="249257"/>
                </a:cubicBezTo>
                <a:cubicBezTo>
                  <a:pt x="601199" y="280310"/>
                  <a:pt x="574831" y="321374"/>
                  <a:pt x="574831" y="321374"/>
                </a:cubicBezTo>
                <a:cubicBezTo>
                  <a:pt x="574831" y="321374"/>
                  <a:pt x="622740" y="364014"/>
                  <a:pt x="573902" y="414811"/>
                </a:cubicBezTo>
                <a:cubicBezTo>
                  <a:pt x="573902" y="414811"/>
                  <a:pt x="605099" y="466165"/>
                  <a:pt x="550319" y="507321"/>
                </a:cubicBezTo>
                <a:cubicBezTo>
                  <a:pt x="550319" y="507321"/>
                  <a:pt x="575759" y="578140"/>
                  <a:pt x="473998" y="599831"/>
                </a:cubicBezTo>
                <a:cubicBezTo>
                  <a:pt x="444101" y="606227"/>
                  <a:pt x="406405" y="605949"/>
                  <a:pt x="370937" y="603168"/>
                </a:cubicBezTo>
                <a:cubicBezTo>
                  <a:pt x="282174" y="605022"/>
                  <a:pt x="193597" y="593528"/>
                  <a:pt x="193597" y="593528"/>
                </a:cubicBezTo>
                <a:lnTo>
                  <a:pt x="136403" y="345197"/>
                </a:lnTo>
                <a:cubicBezTo>
                  <a:pt x="153858" y="334723"/>
                  <a:pt x="162029" y="322672"/>
                  <a:pt x="165929" y="314886"/>
                </a:cubicBezTo>
                <a:cubicBezTo>
                  <a:pt x="166764" y="312476"/>
                  <a:pt x="167786" y="309695"/>
                  <a:pt x="168900" y="306914"/>
                </a:cubicBezTo>
                <a:cubicBezTo>
                  <a:pt x="173728" y="295234"/>
                  <a:pt x="181341" y="281052"/>
                  <a:pt x="193597" y="268167"/>
                </a:cubicBezTo>
                <a:cubicBezTo>
                  <a:pt x="250792" y="224322"/>
                  <a:pt x="310586" y="59696"/>
                  <a:pt x="310586" y="59696"/>
                </a:cubicBezTo>
                <a:cubicBezTo>
                  <a:pt x="310586" y="59696"/>
                  <a:pt x="301208" y="0"/>
                  <a:pt x="329155" y="0"/>
                </a:cubicBezTo>
                <a:close/>
              </a:path>
            </a:pathLst>
          </a:custGeom>
          <a:ln w="28575"/>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sz="2000" dirty="0">
              <a:solidFill>
                <a:prstClr val="white"/>
              </a:solidFill>
            </a:endParaRPr>
          </a:p>
        </p:txBody>
      </p:sp>
      <p:sp>
        <p:nvSpPr>
          <p:cNvPr id="14" name="Cloud Callout 13"/>
          <p:cNvSpPr/>
          <p:nvPr/>
        </p:nvSpPr>
        <p:spPr>
          <a:xfrm>
            <a:off x="3303353" y="745975"/>
            <a:ext cx="6457950" cy="3019601"/>
          </a:xfrm>
          <a:prstGeom prst="cloudCallout">
            <a:avLst/>
          </a:prstGeom>
        </p:spPr>
        <p:style>
          <a:lnRef idx="2">
            <a:schemeClr val="accent4"/>
          </a:lnRef>
          <a:fillRef idx="1">
            <a:schemeClr val="lt1"/>
          </a:fillRef>
          <a:effectRef idx="0">
            <a:schemeClr val="accent4"/>
          </a:effectRef>
          <a:fontRef idx="minor">
            <a:schemeClr val="dk1"/>
          </a:fontRef>
        </p:style>
        <p:txBody>
          <a:bodyPr rtlCol="0" anchor="ctr"/>
          <a:lstStyle/>
          <a:p>
            <a:pPr algn="just">
              <a:lnSpc>
                <a:spcPct val="150000"/>
              </a:lnSpc>
              <a:spcAft>
                <a:spcPts val="0"/>
              </a:spcAft>
              <a:tabLst>
                <a:tab pos="90170" algn="l"/>
                <a:tab pos="180340" algn="l"/>
              </a:tabLst>
            </a:pP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Thế</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nào</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là</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hoán</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dụ</a:t>
            </a:r>
            <a:r>
              <a:rPr lang="en-US" sz="3200" dirty="0">
                <a:solidFill>
                  <a:schemeClr val="bg2">
                    <a:lumMod val="10000"/>
                  </a:schemeClr>
                </a:solidFill>
                <a:latin typeface="Times New Roman"/>
                <a:ea typeface="Times New Roman"/>
                <a:cs typeface="Times New Roman"/>
              </a:rPr>
              <a:t> ?</a:t>
            </a:r>
            <a:endParaRPr lang="en-US" sz="2800" dirty="0">
              <a:solidFill>
                <a:schemeClr val="bg2">
                  <a:lumMod val="10000"/>
                </a:schemeClr>
              </a:solidFill>
              <a:latin typeface=".VnTime"/>
              <a:ea typeface="Times New Roman"/>
              <a:cs typeface="Times New Roman"/>
            </a:endParaRPr>
          </a:p>
          <a:p>
            <a:pPr algn="just">
              <a:lnSpc>
                <a:spcPct val="150000"/>
              </a:lnSpc>
              <a:spcAft>
                <a:spcPts val="0"/>
              </a:spcAft>
              <a:tabLst>
                <a:tab pos="90170" algn="l"/>
                <a:tab pos="180340" algn="l"/>
              </a:tabLst>
            </a:pP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Vẽ</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sơ</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đồ</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hoán</a:t>
            </a:r>
            <a:r>
              <a:rPr lang="en-US" sz="3200" dirty="0">
                <a:solidFill>
                  <a:schemeClr val="bg2">
                    <a:lumMod val="10000"/>
                  </a:schemeClr>
                </a:solidFill>
                <a:latin typeface="Times New Roman"/>
                <a:ea typeface="Times New Roman"/>
                <a:cs typeface="Times New Roman"/>
              </a:rPr>
              <a:t> </a:t>
            </a:r>
            <a:r>
              <a:rPr lang="en-US" sz="3200" dirty="0" err="1">
                <a:solidFill>
                  <a:schemeClr val="bg2">
                    <a:lumMod val="10000"/>
                  </a:schemeClr>
                </a:solidFill>
                <a:latin typeface="Times New Roman"/>
                <a:ea typeface="Times New Roman"/>
                <a:cs typeface="Times New Roman"/>
              </a:rPr>
              <a:t>dụ</a:t>
            </a:r>
            <a:r>
              <a:rPr lang="en-US" sz="3200" dirty="0">
                <a:solidFill>
                  <a:schemeClr val="bg2">
                    <a:lumMod val="10000"/>
                  </a:schemeClr>
                </a:solidFill>
                <a:latin typeface="Times New Roman"/>
                <a:ea typeface="Times New Roman"/>
                <a:cs typeface="Times New Roman"/>
              </a:rPr>
              <a:t> ?</a:t>
            </a:r>
            <a:endParaRPr lang="en-US" sz="2800" dirty="0">
              <a:solidFill>
                <a:schemeClr val="bg2">
                  <a:lumMod val="10000"/>
                </a:schemeClr>
              </a:solidFill>
              <a:effectLst/>
              <a:latin typeface=".VnTime"/>
              <a:ea typeface="Times New Roman"/>
              <a:cs typeface="Times New Roman"/>
            </a:endParaRPr>
          </a:p>
        </p:txBody>
      </p:sp>
      <p:sp>
        <p:nvSpPr>
          <p:cNvPr id="16" name="五角星 9"/>
          <p:cNvSpPr/>
          <p:nvPr/>
        </p:nvSpPr>
        <p:spPr>
          <a:xfrm>
            <a:off x="10314781" y="2536936"/>
            <a:ext cx="337603" cy="337916"/>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7" name="五角星 11"/>
          <p:cNvSpPr/>
          <p:nvPr/>
        </p:nvSpPr>
        <p:spPr>
          <a:xfrm>
            <a:off x="12005829" y="5042608"/>
            <a:ext cx="124115" cy="124229"/>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8" name="五角星 7"/>
          <p:cNvSpPr/>
          <p:nvPr/>
        </p:nvSpPr>
        <p:spPr>
          <a:xfrm rot="19938392">
            <a:off x="10634933" y="3014430"/>
            <a:ext cx="485929" cy="48637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9" name="五角星 10"/>
          <p:cNvSpPr/>
          <p:nvPr/>
        </p:nvSpPr>
        <p:spPr>
          <a:xfrm>
            <a:off x="11943774" y="4190615"/>
            <a:ext cx="248231" cy="24846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0" name="五角星 8"/>
          <p:cNvSpPr/>
          <p:nvPr/>
        </p:nvSpPr>
        <p:spPr>
          <a:xfrm rot="19967404">
            <a:off x="10943530" y="614401"/>
            <a:ext cx="610625" cy="611191"/>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1" name="五角星 12"/>
          <p:cNvSpPr/>
          <p:nvPr/>
        </p:nvSpPr>
        <p:spPr>
          <a:xfrm rot="19922997">
            <a:off x="11667761" y="3488304"/>
            <a:ext cx="191555"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56683" y="1802128"/>
            <a:ext cx="1112140" cy="1183180"/>
          </a:xfrm>
          <a:prstGeom prst="rect">
            <a:avLst/>
          </a:prstGeom>
          <a:noFill/>
          <a:extLst>
            <a:ext uri="{909E8E84-426E-40DD-AFC4-6F175D3DCCD1}">
              <a14:hiddenFill xmlns:a14="http://schemas.microsoft.com/office/drawing/2010/main">
                <a:solidFill>
                  <a:srgbClr val="FFFFFF"/>
                </a:solidFill>
              </a14:hiddenFill>
            </a:ext>
          </a:extLst>
        </p:spPr>
      </p:pic>
      <p:sp>
        <p:nvSpPr>
          <p:cNvPr id="23" name="五角星 4"/>
          <p:cNvSpPr/>
          <p:nvPr/>
        </p:nvSpPr>
        <p:spPr>
          <a:xfrm rot="19903756">
            <a:off x="5289717" y="82878"/>
            <a:ext cx="1055387" cy="105636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4" name="五角星 5"/>
          <p:cNvSpPr/>
          <p:nvPr/>
        </p:nvSpPr>
        <p:spPr>
          <a:xfrm rot="21380687">
            <a:off x="7943292" y="191347"/>
            <a:ext cx="610625" cy="611191"/>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25" name="五角星 6"/>
          <p:cNvSpPr/>
          <p:nvPr/>
        </p:nvSpPr>
        <p:spPr>
          <a:xfrm rot="19938392">
            <a:off x="9633034" y="240096"/>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6" name="图片 8" descr="6fc417983c9675ce1b60e983870aeb8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6727" y="4350533"/>
            <a:ext cx="2240280" cy="257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
          <p:cNvPicPr>
            <a:picLocks noChangeAspect="1"/>
          </p:cNvPicPr>
          <p:nvPr/>
        </p:nvPicPr>
        <p:blipFill rotWithShape="1">
          <a:blip r:embed="rId9" cstate="print">
            <a:extLst>
              <a:ext uri="{28A0092B-C50C-407E-A947-70E740481C1C}">
                <a14:useLocalDpi xmlns:a14="http://schemas.microsoft.com/office/drawing/2010/main" val="0"/>
              </a:ext>
            </a:extLst>
          </a:blip>
          <a:srcRect l="32760" r="8347"/>
          <a:stretch>
            <a:fillRect/>
          </a:stretch>
        </p:blipFill>
        <p:spPr>
          <a:xfrm flipH="1">
            <a:off x="-184045" y="393621"/>
            <a:ext cx="2687293" cy="1970456"/>
          </a:xfrm>
          <a:prstGeom prst="rect">
            <a:avLst/>
          </a:prstGeom>
        </p:spPr>
      </p:pic>
    </p:spTree>
    <p:extLst>
      <p:ext uri="{BB962C8B-B14F-4D97-AF65-F5344CB8AC3E}">
        <p14:creationId xmlns:p14="http://schemas.microsoft.com/office/powerpoint/2010/main" val="424167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2" presetClass="entr" presetSubtype="1" fill="hold" grpId="0"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750" fill="hold"/>
                                        <p:tgtEl>
                                          <p:spTgt spid="16"/>
                                        </p:tgtEl>
                                        <p:attrNameLst>
                                          <p:attrName>ppt_x</p:attrName>
                                        </p:attrNameLst>
                                      </p:cBhvr>
                                      <p:tavLst>
                                        <p:tav tm="0">
                                          <p:val>
                                            <p:strVal val="#ppt_x"/>
                                          </p:val>
                                        </p:tav>
                                        <p:tav tm="100000">
                                          <p:val>
                                            <p:strVal val="#ppt_x"/>
                                          </p:val>
                                        </p:tav>
                                      </p:tavLst>
                                    </p:anim>
                                    <p:anim calcmode="lin" valueType="num">
                                      <p:cBhvr additive="base">
                                        <p:cTn id="11" dur="75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25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750" fill="hold"/>
                                        <p:tgtEl>
                                          <p:spTgt spid="17"/>
                                        </p:tgtEl>
                                        <p:attrNameLst>
                                          <p:attrName>ppt_x</p:attrName>
                                        </p:attrNameLst>
                                      </p:cBhvr>
                                      <p:tavLst>
                                        <p:tav tm="0">
                                          <p:val>
                                            <p:strVal val="#ppt_x"/>
                                          </p:val>
                                        </p:tav>
                                        <p:tav tm="100000">
                                          <p:val>
                                            <p:strVal val="#ppt_x"/>
                                          </p:val>
                                        </p:tav>
                                      </p:tavLst>
                                    </p:anim>
                                    <p:anim calcmode="lin" valueType="num">
                                      <p:cBhvr additive="base">
                                        <p:cTn id="15" dur="750" fill="hold"/>
                                        <p:tgtEl>
                                          <p:spTgt spid="17"/>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750" fill="hold"/>
                                        <p:tgtEl>
                                          <p:spTgt spid="18"/>
                                        </p:tgtEl>
                                        <p:attrNameLst>
                                          <p:attrName>ppt_x</p:attrName>
                                        </p:attrNameLst>
                                      </p:cBhvr>
                                      <p:tavLst>
                                        <p:tav tm="0">
                                          <p:val>
                                            <p:strVal val="#ppt_x"/>
                                          </p:val>
                                        </p:tav>
                                        <p:tav tm="100000">
                                          <p:val>
                                            <p:strVal val="#ppt_x"/>
                                          </p:val>
                                        </p:tav>
                                      </p:tavLst>
                                    </p:anim>
                                    <p:anim calcmode="lin" valueType="num">
                                      <p:cBhvr additive="base">
                                        <p:cTn id="19" dur="750" fill="hold"/>
                                        <p:tgtEl>
                                          <p:spTgt spid="18"/>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8" presetClass="emph" presetSubtype="0" repeatCount="2000" fill="hold" grpId="1" nodeType="withEffect">
                                  <p:stCondLst>
                                    <p:cond delay="0"/>
                                  </p:stCondLst>
                                  <p:childTnLst>
                                    <p:animRot by="-21600000">
                                      <p:cBhvr>
                                        <p:cTn id="25" dur="3500" fill="hold"/>
                                        <p:tgtEl>
                                          <p:spTgt spid="18"/>
                                        </p:tgtEl>
                                        <p:attrNameLst>
                                          <p:attrName>r</p:attrName>
                                        </p:attrNameLst>
                                      </p:cBhvr>
                                    </p:animRot>
                                  </p:childTnLst>
                                </p:cTn>
                              </p:par>
                              <p:par>
                                <p:cTn id="26" presetID="8" presetClass="emph" presetSubtype="0" repeatCount="2000" fill="hold" grpId="1" nodeType="withEffect">
                                  <p:stCondLst>
                                    <p:cond delay="0"/>
                                  </p:stCondLst>
                                  <p:childTnLst>
                                    <p:animRot by="-21600000">
                                      <p:cBhvr>
                                        <p:cTn id="27" dur="3500" fill="hold"/>
                                        <p:tgtEl>
                                          <p:spTgt spid="19"/>
                                        </p:tgtEl>
                                        <p:attrNameLst>
                                          <p:attrName>r</p:attrName>
                                        </p:attrNameLst>
                                      </p:cBhvr>
                                    </p:animRot>
                                  </p:childTnLst>
                                </p:cTn>
                              </p:par>
                              <p:par>
                                <p:cTn id="28" presetID="2" presetClass="entr" presetSubtype="1"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5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0-#ppt_h/2"/>
                                          </p:val>
                                        </p:tav>
                                        <p:tav tm="100000">
                                          <p:val>
                                            <p:strVal val="#ppt_y"/>
                                          </p:val>
                                        </p:tav>
                                      </p:tavLst>
                                    </p:anim>
                                  </p:childTnLst>
                                </p:cTn>
                              </p:par>
                            </p:childTnLst>
                          </p:cTn>
                        </p:par>
                        <p:par>
                          <p:cTn id="36" fill="hold">
                            <p:stCondLst>
                              <p:cond delay="7000"/>
                            </p:stCondLst>
                            <p:childTnLst>
                              <p:par>
                                <p:cTn id="37" presetID="2" presetClass="entr" presetSubtype="2"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0" presetClass="path" presetSubtype="0" accel="50000" decel="50000" fill="hold" nodeType="withEffect">
                                  <p:stCondLst>
                                    <p:cond delay="500"/>
                                  </p:stCondLst>
                                  <p:childTnLst>
                                    <p:animMotion origin="layout" path="M -0.03607 0.15787 C -0.04623 0.15903 -0.05508 0.1625 -0.06498 0.16366 C -0.07513 0.1676 -0.08451 0.16806 -0.09532 0.16945 C -0.18894 0.1676 -0.19076 0.17778 -0.24388 0.16042 C -0.24948 0.15556 -0.25065 0.15162 -0.25573 0.14468 C -0.2638 0.13426 -0.27227 0.12338 -0.2836 0.11945 C -0.3125 0.09445 -0.37917 0.1044 -0.40013 0.10394 C -0.4086 0.10139 -0.41745 0.1 -0.42617 0.09723 C -0.43164 0.09561 -0.43672 0.09283 -0.44219 0.09144 C -0.44987 0.08774 -0.45847 0.08357 -0.46667 0.08172 C -0.47943 0.07338 -0.49258 0.0669 -0.50638 0.06158 C -0.51133 0.05996 -0.51537 0.05672 -0.51979 0.05417 C -0.5306 0.04862 -0.5431 0.04422 -0.55443 0.0419 C -0.5806 0.0426 -0.60612 0.04422 -0.63203 0.04329 C -0.64388 0.03797 -0.6556 0.0338 -0.66667 0.02639 C -0.67162 0.02292 -0.67657 0.01968 -0.68216 0.0176 C -0.69258 0.00949 -0.68021 0.01829 -0.6905 0.01343 C -0.69492 0.01065 -0.69948 0.00718 -0.70417 0.0044 C -0.70886 0.00186 -0.70573 0.00487 -0.7099 0.00209 C -0.71784 -0.00277 -0.72578 -0.00763 -0.73438 -0.01111 C -0.74193 -0.01759 -0.75026 -0.0243 -0.75886 -0.02893 C -0.76524 -0.0375 -0.77552 -0.04143 -0.78073 -0.05208 C -0.7819 -0.05439 -0.78334 -0.05625 -0.78399 -0.05856 C -0.78464 -0.06018 -0.7849 -0.0625 -0.78568 -0.06435 C -0.78776 -0.06875 -0.79128 -0.07199 -0.79349 -0.07638 C -0.79831 -0.08588 -0.80235 -0.09143 -0.80847 -0.0993 " pathEditMode="relative" rAng="0" ptsTypes="AAAAAAAAAAAAAAAAAAAAAAAAAA">
                                      <p:cBhvr>
                                        <p:cTn id="42" dur="6500" fill="hold"/>
                                        <p:tgtEl>
                                          <p:spTgt spid="22"/>
                                        </p:tgtEl>
                                        <p:attrNameLst>
                                          <p:attrName>ppt_x</p:attrName>
                                          <p:attrName>ppt_y</p:attrName>
                                        </p:attrNameLst>
                                      </p:cBhvr>
                                      <p:rCtr x="-38620" y="-12222"/>
                                    </p:animMotion>
                                  </p:childTnLst>
                                </p:cTn>
                              </p:par>
                              <p:par>
                                <p:cTn id="43" presetID="8" presetClass="emph" presetSubtype="0" repeatCount="2000" fill="hold" grpId="1" nodeType="withEffect">
                                  <p:stCondLst>
                                    <p:cond delay="0"/>
                                  </p:stCondLst>
                                  <p:childTnLst>
                                    <p:animRot by="21600000">
                                      <p:cBhvr>
                                        <p:cTn id="44" dur="3500" fill="hold"/>
                                        <p:tgtEl>
                                          <p:spTgt spid="20"/>
                                        </p:tgtEl>
                                        <p:attrNameLst>
                                          <p:attrName>r</p:attrName>
                                        </p:attrNameLst>
                                      </p:cBhvr>
                                    </p:animRot>
                                  </p:childTnLst>
                                </p:cTn>
                              </p:par>
                              <p:par>
                                <p:cTn id="45" presetID="6" presetClass="emph" presetSubtype="0" repeatCount="2000" autoRev="1" fill="hold" grpId="1" nodeType="withEffect">
                                  <p:stCondLst>
                                    <p:cond delay="0"/>
                                  </p:stCondLst>
                                  <p:childTnLst>
                                    <p:animScale>
                                      <p:cBhvr>
                                        <p:cTn id="46" dur="2000" fill="hold"/>
                                        <p:tgtEl>
                                          <p:spTgt spid="21"/>
                                        </p:tgtEl>
                                      </p:cBhvr>
                                      <p:by x="150000" y="150000"/>
                                    </p:animScale>
                                  </p:childTnLst>
                                </p:cTn>
                              </p:par>
                            </p:childTnLst>
                          </p:cTn>
                        </p:par>
                        <p:par>
                          <p:cTn id="47" fill="hold">
                            <p:stCondLst>
                              <p:cond delay="15000"/>
                            </p:stCondLst>
                            <p:childTnLst>
                              <p:par>
                                <p:cTn id="48" presetID="2" presetClass="entr" presetSubtype="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5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50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0-#ppt_h/2"/>
                                          </p:val>
                                        </p:tav>
                                        <p:tav tm="100000">
                                          <p:val>
                                            <p:strVal val="#ppt_y"/>
                                          </p:val>
                                        </p:tav>
                                      </p:tavLst>
                                    </p:anim>
                                  </p:childTnLst>
                                </p:cTn>
                              </p:par>
                            </p:childTnLst>
                          </p:cTn>
                        </p:par>
                        <p:par>
                          <p:cTn id="60" fill="hold">
                            <p:stCondLst>
                              <p:cond delay="16000"/>
                            </p:stCondLst>
                            <p:childTnLst>
                              <p:par>
                                <p:cTn id="61" presetID="37" presetClass="entr" presetSubtype="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900" decel="100000" fill="hold"/>
                                        <p:tgtEl>
                                          <p:spTgt spid="26"/>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9" presetClass="entr" presetSubtype="0"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ppt_x</p:attrName>
                                        </p:attrNameLst>
                                      </p:cBhvr>
                                      <p:tavLst>
                                        <p:tav tm="0">
                                          <p:val>
                                            <p:strVal val="#ppt_x-.2"/>
                                          </p:val>
                                        </p:tav>
                                        <p:tav tm="100000">
                                          <p:val>
                                            <p:strVal val="#ppt_x"/>
                                          </p:val>
                                        </p:tav>
                                      </p:tavLst>
                                    </p:anim>
                                    <p:anim calcmode="lin" valueType="num">
                                      <p:cBhvr>
                                        <p:cTn id="72"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xit" presetSubtype="16" fill="hold" grpId="1" nodeType="clickEffect">
                                  <p:stCondLst>
                                    <p:cond delay="0"/>
                                  </p:stCondLst>
                                  <p:childTnLst>
                                    <p:animEffect transition="out" filter="diamond(in)">
                                      <p:cBhvr>
                                        <p:cTn id="77" dur="2000"/>
                                        <p:tgtEl>
                                          <p:spTgt spid="14"/>
                                        </p:tgtEl>
                                      </p:cBhvr>
                                    </p:animEffect>
                                    <p:set>
                                      <p:cBhvr>
                                        <p:cTn id="78" dur="1" fill="hold">
                                          <p:stCondLst>
                                            <p:cond delay="1999"/>
                                          </p:stCondLst>
                                        </p:cTn>
                                        <p:tgtEl>
                                          <p:spTgt spid="14"/>
                                        </p:tgtEl>
                                        <p:attrNameLst>
                                          <p:attrName>style.visibility</p:attrName>
                                        </p:attrNameLst>
                                      </p:cBhvr>
                                      <p:to>
                                        <p:strVal val="hidden"/>
                                      </p:to>
                                    </p:set>
                                  </p:childTnLst>
                                </p:cTn>
                              </p:par>
                              <p:par>
                                <p:cTn id="79" presetID="34" presetClass="entr" presetSubtype="0"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 from="(-#ppt_w/2)" to="(#ppt_x)" calcmode="lin" valueType="num">
                                      <p:cBhvr>
                                        <p:cTn id="81" dur="600" fill="hold">
                                          <p:stCondLst>
                                            <p:cond delay="0"/>
                                          </p:stCondLst>
                                        </p:cTn>
                                        <p:tgtEl>
                                          <p:spTgt spid="10"/>
                                        </p:tgtEl>
                                        <p:attrNameLst>
                                          <p:attrName>ppt_x</p:attrName>
                                        </p:attrNameLst>
                                      </p:cBhvr>
                                    </p:anim>
                                    <p:anim from="0" to="-1.0" calcmode="lin" valueType="num">
                                      <p:cBhvr>
                                        <p:cTn id="82" dur="200" decel="50000" autoRev="1" fill="hold">
                                          <p:stCondLst>
                                            <p:cond delay="600"/>
                                          </p:stCondLst>
                                        </p:cTn>
                                        <p:tgtEl>
                                          <p:spTgt spid="10"/>
                                        </p:tgtEl>
                                        <p:attrNameLst>
                                          <p:attrName>xshear</p:attrName>
                                        </p:attrNameLst>
                                      </p:cBhvr>
                                    </p:anim>
                                    <p:animScale>
                                      <p:cBhvr>
                                        <p:cTn id="83" dur="200" decel="100000" autoRev="1" fill="hold">
                                          <p:stCondLst>
                                            <p:cond delay="600"/>
                                          </p:stCondLst>
                                        </p:cTn>
                                        <p:tgtEl>
                                          <p:spTgt spid="10"/>
                                        </p:tgtEl>
                                      </p:cBhvr>
                                      <p:from x="100000" y="100000"/>
                                      <p:to x="80000" y="100000"/>
                                    </p:animScale>
                                    <p:anim by="(#ppt_h/3+#ppt_w*0.1)" calcmode="lin" valueType="num">
                                      <p:cBhvr additive="sum">
                                        <p:cTn id="84" dur="200" decel="100000" autoRev="1" fill="hold">
                                          <p:stCondLst>
                                            <p:cond delay="600"/>
                                          </p:stCondLst>
                                        </p:cTn>
                                        <p:tgtEl>
                                          <p:spTgt spid="10"/>
                                        </p:tgtEl>
                                        <p:attrNameLst>
                                          <p:attrName>ppt_x</p:attrName>
                                        </p:attrNameLst>
                                      </p:cBhvr>
                                    </p:anim>
                                  </p:childTnLst>
                                </p:cTn>
                              </p:par>
                              <p:par>
                                <p:cTn id="85" presetID="8" presetClass="emph" presetSubtype="0" repeatCount="2000" fill="hold" grpId="1" nodeType="withEffect">
                                  <p:stCondLst>
                                    <p:cond delay="0"/>
                                  </p:stCondLst>
                                  <p:childTnLst>
                                    <p:animRot by="21600000">
                                      <p:cBhvr>
                                        <p:cTn id="86" dur="3500" fill="hold"/>
                                        <p:tgtEl>
                                          <p:spTgt spid="23"/>
                                        </p:tgtEl>
                                        <p:attrNameLst>
                                          <p:attrName>r</p:attrName>
                                        </p:attrNameLst>
                                      </p:cBhvr>
                                    </p:animRot>
                                  </p:childTnLst>
                                </p:cTn>
                              </p:par>
                              <p:par>
                                <p:cTn id="87" presetID="8" presetClass="emph" presetSubtype="0" repeatCount="2000" fill="hold" grpId="1" nodeType="withEffect">
                                  <p:stCondLst>
                                    <p:cond delay="0"/>
                                  </p:stCondLst>
                                  <p:childTnLst>
                                    <p:animRot by="21600000">
                                      <p:cBhvr>
                                        <p:cTn id="88" dur="3500" fill="hold"/>
                                        <p:tgtEl>
                                          <p:spTgt spid="25"/>
                                        </p:tgtEl>
                                        <p:attrNameLst>
                                          <p:attrName>r</p:attrName>
                                        </p:attrNameLst>
                                      </p:cBhvr>
                                    </p:animRot>
                                  </p:childTnLst>
                                </p:cTn>
                              </p:par>
                              <p:par>
                                <p:cTn id="89" presetID="6" presetClass="emph" presetSubtype="0" repeatCount="2000" autoRev="1" fill="hold" grpId="1" nodeType="withEffect">
                                  <p:stCondLst>
                                    <p:cond delay="0"/>
                                  </p:stCondLst>
                                  <p:childTnLst>
                                    <p:animScale>
                                      <p:cBhvr>
                                        <p:cTn id="90" dur="2000" fill="hold"/>
                                        <p:tgtEl>
                                          <p:spTgt spid="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4" grpId="1" animBg="1"/>
      <p:bldP spid="16" grpId="0" animBg="1"/>
      <p:bldP spid="17" grpId="0" animBg="1"/>
      <p:bldP spid="18" grpId="0" animBg="1"/>
      <p:bldP spid="18" grpId="1" animBg="1"/>
      <p:bldP spid="19" grpId="0" animBg="1"/>
      <p:bldP spid="19" grpId="1" animBg="1"/>
      <p:bldP spid="20" grpId="0" animBg="1"/>
      <p:bldP spid="20" grpId="1" animBg="1"/>
      <p:bldP spid="21" grpId="0" animBg="1"/>
      <p:bldP spid="21" grpId="1" animBg="1"/>
      <p:bldP spid="23" grpId="0" animBg="1"/>
      <p:bldP spid="23" grpId="1" animBg="1"/>
      <p:bldP spid="24" grpId="0" animBg="1"/>
      <p:bldP spid="24" grpId="1" animBg="1"/>
      <p:bldP spid="25" grpId="0" animBg="1"/>
      <p:bldP spid="2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42175" y="0"/>
            <a:ext cx="12149825" cy="6858000"/>
          </a:xfrm>
          <a:prstGeom prst="snip2DiagRect">
            <a:avLst/>
          </a:prstGeom>
          <a:solidFill>
            <a:srgbClr val="002060">
              <a:alpha val="70000"/>
            </a:srgbClr>
          </a:solidFill>
          <a:ln w="12700" cap="flat" cmpd="sng" algn="ctr">
            <a:noFill/>
            <a:prstDash val="solid"/>
            <a:miter lim="800000"/>
          </a:ln>
          <a:effectLst/>
        </p:spPr>
        <p:txBody>
          <a:bodyPr rtlCol="0" anchor="ctr"/>
          <a:lstStyle/>
          <a:p>
            <a:pPr algn="just">
              <a:lnSpc>
                <a:spcPct val="150000"/>
              </a:lnSpc>
              <a:spcAft>
                <a:spcPts val="0"/>
              </a:spcAft>
              <a:tabLst>
                <a:tab pos="90170" algn="l"/>
                <a:tab pos="180340" algn="l"/>
              </a:tabLst>
            </a:pP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Hoán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dụ</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là</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gọi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tên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sự</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vật</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hiện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tượng</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khái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niệm</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này</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bằng</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tên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một</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sự</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vật</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hiện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tượng</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khái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niệm</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khác</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có</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quan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hệ</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gần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gũi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với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nó</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nhằm</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tăng</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sức</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gợi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hình</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gợi</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cảm</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cho</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sự</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diễn</a:t>
            </a:r>
            <a:r>
              <a:rPr lang="en-US" sz="4000" b="1" dirty="0">
                <a:solidFill>
                  <a:schemeClr val="bg1"/>
                </a:solidFill>
                <a:latin typeface="Times New Roman"/>
                <a:ea typeface="Times New Roman"/>
                <a:cs typeface="Times New Roman"/>
              </a:rPr>
              <a:t> </a:t>
            </a:r>
            <a:r>
              <a:rPr lang="en-US" sz="4000" b="1" dirty="0" err="1">
                <a:solidFill>
                  <a:schemeClr val="bg1"/>
                </a:solidFill>
                <a:latin typeface="Times New Roman"/>
                <a:ea typeface="Times New Roman"/>
                <a:cs typeface="Times New Roman"/>
              </a:rPr>
              <a:t>đạt</a:t>
            </a:r>
            <a:r>
              <a:rPr lang="en-US" sz="4000" b="1" dirty="0">
                <a:solidFill>
                  <a:schemeClr val="bg1"/>
                </a:solidFill>
                <a:latin typeface="Times New Roman"/>
                <a:ea typeface="Times New Roman"/>
                <a:cs typeface="Times New Roman"/>
              </a:rPr>
              <a:t>.</a:t>
            </a:r>
            <a:endParaRPr lang="en-US" sz="4000" b="1" dirty="0">
              <a:solidFill>
                <a:schemeClr val="bg1"/>
              </a:solidFill>
              <a:effectLst/>
              <a:latin typeface=".VnTime"/>
              <a:ea typeface="Times New Roman"/>
              <a:cs typeface="Times New Roman"/>
            </a:endParaRPr>
          </a:p>
        </p:txBody>
      </p:sp>
    </p:spTree>
    <p:extLst>
      <p:ext uri="{BB962C8B-B14F-4D97-AF65-F5344CB8AC3E}">
        <p14:creationId xmlns:p14="http://schemas.microsoft.com/office/powerpoint/2010/main" val="272560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85800" y="2400300"/>
            <a:ext cx="3638550" cy="194310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dirty="0"/>
              <a:t>A</a:t>
            </a:r>
          </a:p>
        </p:txBody>
      </p:sp>
      <p:cxnSp>
        <p:nvCxnSpPr>
          <p:cNvPr id="5" name="Straight Arrow Connector 4"/>
          <p:cNvCxnSpPr/>
          <p:nvPr/>
        </p:nvCxnSpPr>
        <p:spPr>
          <a:xfrm>
            <a:off x="4686300" y="3295650"/>
            <a:ext cx="2971800" cy="0"/>
          </a:xfrm>
          <a:prstGeom prst="straightConnector1">
            <a:avLst/>
          </a:prstGeom>
          <a:ln w="76200">
            <a:solidFill>
              <a:schemeClr val="accent4">
                <a:lumMod val="50000"/>
              </a:schemeClr>
            </a:solidFill>
            <a:tailEnd type="arrow"/>
          </a:ln>
        </p:spPr>
        <p:style>
          <a:lnRef idx="3">
            <a:schemeClr val="accent5"/>
          </a:lnRef>
          <a:fillRef idx="0">
            <a:schemeClr val="accent5"/>
          </a:fillRef>
          <a:effectRef idx="2">
            <a:schemeClr val="accent5"/>
          </a:effectRef>
          <a:fontRef idx="minor">
            <a:schemeClr val="tx1"/>
          </a:fontRef>
        </p:style>
      </p:cxnSp>
      <p:sp>
        <p:nvSpPr>
          <p:cNvPr id="8" name="TextBox 7"/>
          <p:cNvSpPr txBox="1"/>
          <p:nvPr/>
        </p:nvSpPr>
        <p:spPr>
          <a:xfrm>
            <a:off x="3543300" y="819150"/>
            <a:ext cx="4933950" cy="707886"/>
          </a:xfrm>
          <a:prstGeom prst="rect">
            <a:avLst/>
          </a:prstGeom>
          <a:noFill/>
        </p:spPr>
        <p:txBody>
          <a:bodyPr wrap="square" rtlCol="0">
            <a:spAutoFit/>
          </a:bodyPr>
          <a:lstStyle/>
          <a:p>
            <a:pPr algn="ctr"/>
            <a:r>
              <a:rPr lang="en-US" sz="4000" b="1" dirty="0">
                <a:latin typeface="Times New Roman" pitchFamily="18" charset="0"/>
                <a:cs typeface="Times New Roman" pitchFamily="18" charset="0"/>
              </a:rPr>
              <a:t>SƠ ĐỒ HOÁN DỤ</a:t>
            </a:r>
          </a:p>
        </p:txBody>
      </p:sp>
      <p:sp>
        <p:nvSpPr>
          <p:cNvPr id="9" name="TextBox 8"/>
          <p:cNvSpPr txBox="1"/>
          <p:nvPr/>
        </p:nvSpPr>
        <p:spPr>
          <a:xfrm>
            <a:off x="3790950" y="4857750"/>
            <a:ext cx="4933950" cy="707886"/>
          </a:xfrm>
          <a:prstGeom prst="rect">
            <a:avLst/>
          </a:prstGeom>
          <a:noFill/>
        </p:spPr>
        <p:txBody>
          <a:bodyPr wrap="square" rtlCol="0">
            <a:spAutoFit/>
          </a:bodyPr>
          <a:lstStyle/>
          <a:p>
            <a:pPr algn="ctr"/>
            <a:r>
              <a:rPr lang="en-US" sz="4000" b="1" dirty="0" err="1">
                <a:latin typeface="Times New Roman" pitchFamily="18" charset="0"/>
                <a:cs typeface="Times New Roman" pitchFamily="18" charset="0"/>
              </a:rPr>
              <a:t>Quan</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hệ</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gần</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gũi</a:t>
            </a:r>
            <a:endParaRPr lang="en-US" sz="4000" b="1" dirty="0">
              <a:latin typeface="Times New Roman" pitchFamily="18" charset="0"/>
              <a:cs typeface="Times New Roman" pitchFamily="18" charset="0"/>
            </a:endParaRPr>
          </a:p>
        </p:txBody>
      </p:sp>
      <p:sp>
        <p:nvSpPr>
          <p:cNvPr id="13" name="Oval 12"/>
          <p:cNvSpPr/>
          <p:nvPr/>
        </p:nvSpPr>
        <p:spPr>
          <a:xfrm>
            <a:off x="8039100" y="2400300"/>
            <a:ext cx="3638550" cy="194310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dirty="0"/>
              <a:t>B</a:t>
            </a:r>
          </a:p>
        </p:txBody>
      </p:sp>
    </p:spTree>
    <p:extLst>
      <p:ext uri="{BB962C8B-B14F-4D97-AF65-F5344CB8AC3E}">
        <p14:creationId xmlns:p14="http://schemas.microsoft.com/office/powerpoint/2010/main" val="3746009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noChangeArrowheads="1"/>
          </p:cNvSpPr>
          <p:nvPr/>
        </p:nvSpPr>
        <p:spPr bwMode="auto">
          <a:xfrm>
            <a:off x="1753537" y="1123695"/>
            <a:ext cx="8546831" cy="4147384"/>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FFCC99"/>
          </a:solidFill>
          <a:ln>
            <a:noFill/>
          </a:ln>
        </p:spPr>
        <p:txBody>
          <a:bodyPr/>
          <a:lstStyle/>
          <a:p>
            <a:pPr defTabSz="1218072"/>
            <a:endParaRPr lang="zh-CN" altLang="en-US" sz="2398">
              <a:solidFill>
                <a:srgbClr val="5F5F5F"/>
              </a:solidFill>
            </a:endParaRPr>
          </a:p>
        </p:txBody>
      </p:sp>
      <p:sp>
        <p:nvSpPr>
          <p:cNvPr id="7" name="矩形 69"/>
          <p:cNvSpPr>
            <a:spLocks noChangeArrowheads="1"/>
          </p:cNvSpPr>
          <p:nvPr/>
        </p:nvSpPr>
        <p:spPr bwMode="auto">
          <a:xfrm>
            <a:off x="2644801" y="2616202"/>
            <a:ext cx="7054427" cy="95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55" tIns="45678" rIns="91355" bIns="45678">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072"/>
            <a:r>
              <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II. </a:t>
            </a:r>
            <a:r>
              <a:rPr lang="en-US" altLang="zh-CN" sz="5600" b="1" dirty="0" err="1">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Luyện</a:t>
            </a:r>
            <a:r>
              <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 </a:t>
            </a:r>
            <a:r>
              <a:rPr lang="en-US" altLang="zh-CN" sz="5600" b="1" dirty="0" err="1">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tập</a:t>
            </a:r>
            <a:endParaRPr lang="en-US" altLang="zh-CN" sz="5600" b="1" dirty="0">
              <a:solidFill>
                <a:schemeClr val="bg2">
                  <a:lumMod val="10000"/>
                </a:schemeClr>
              </a:solidFill>
              <a:latin typeface="Times New Roman" pitchFamily="18" charset="0"/>
              <a:ea typeface="方正卡通简体" panose="03000509000000000000" pitchFamily="65" charset="-122"/>
              <a:cs typeface="Times New Roman" pitchFamily="18" charset="0"/>
              <a:sym typeface="微软雅黑" panose="020B0503020204020204" pitchFamily="34" charset="-122"/>
            </a:endParaRPr>
          </a:p>
        </p:txBody>
      </p:sp>
      <p:sp>
        <p:nvSpPr>
          <p:cNvPr id="8" name="五角星 4"/>
          <p:cNvSpPr/>
          <p:nvPr/>
        </p:nvSpPr>
        <p:spPr>
          <a:xfrm rot="19903756">
            <a:off x="1043169" y="3001803"/>
            <a:ext cx="1055387"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1" name="五角星 5"/>
          <p:cNvSpPr/>
          <p:nvPr/>
        </p:nvSpPr>
        <p:spPr>
          <a:xfrm rot="21380687">
            <a:off x="1448225" y="4782312"/>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2" name="五角星 6"/>
          <p:cNvSpPr/>
          <p:nvPr/>
        </p:nvSpPr>
        <p:spPr>
          <a:xfrm rot="19938392">
            <a:off x="3339308" y="4699642"/>
            <a:ext cx="485929"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3" name="五角星 7"/>
          <p:cNvSpPr/>
          <p:nvPr/>
        </p:nvSpPr>
        <p:spPr>
          <a:xfrm rot="19938392">
            <a:off x="2454370" y="4232375"/>
            <a:ext cx="485929" cy="48637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4" name="五角星 8"/>
          <p:cNvSpPr/>
          <p:nvPr/>
        </p:nvSpPr>
        <p:spPr>
          <a:xfrm rot="19967404">
            <a:off x="9632253" y="4130284"/>
            <a:ext cx="610625"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6" name="五角星 9"/>
          <p:cNvSpPr/>
          <p:nvPr/>
        </p:nvSpPr>
        <p:spPr>
          <a:xfrm>
            <a:off x="8455481" y="4647392"/>
            <a:ext cx="337603" cy="337916"/>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7" name="五角星 10"/>
          <p:cNvSpPr/>
          <p:nvPr/>
        </p:nvSpPr>
        <p:spPr>
          <a:xfrm>
            <a:off x="10825935" y="4643506"/>
            <a:ext cx="248231" cy="248461"/>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8" name="五角星 11"/>
          <p:cNvSpPr/>
          <p:nvPr/>
        </p:nvSpPr>
        <p:spPr>
          <a:xfrm>
            <a:off x="11509885" y="4967963"/>
            <a:ext cx="124115" cy="124229"/>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9" name="五角星 12"/>
          <p:cNvSpPr/>
          <p:nvPr/>
        </p:nvSpPr>
        <p:spPr>
          <a:xfrm rot="19922997">
            <a:off x="11084657" y="4134023"/>
            <a:ext cx="191555"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0"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34643" y="2648782"/>
            <a:ext cx="1112140" cy="118318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9249" y="4442663"/>
            <a:ext cx="3010467"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598556" y="-59138"/>
            <a:ext cx="2687293" cy="1970456"/>
          </a:xfrm>
          <a:prstGeom prst="rect">
            <a:avLst/>
          </a:prstGeom>
        </p:spPr>
      </p:pic>
    </p:spTree>
    <p:extLst>
      <p:ext uri="{BB962C8B-B14F-4D97-AF65-F5344CB8AC3E}">
        <p14:creationId xmlns:p14="http://schemas.microsoft.com/office/powerpoint/2010/main" val="2141970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5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ppt_x"/>
                                          </p:val>
                                        </p:tav>
                                        <p:tav tm="100000">
                                          <p:val>
                                            <p:strVal val="#ppt_x"/>
                                          </p:val>
                                        </p:tav>
                                      </p:tavLst>
                                    </p:anim>
                                    <p:anim calcmode="lin" valueType="num">
                                      <p:cBhvr additive="base">
                                        <p:cTn id="26" dur="75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5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750" fill="hold"/>
                                        <p:tgtEl>
                                          <p:spTgt spid="18"/>
                                        </p:tgtEl>
                                        <p:attrNameLst>
                                          <p:attrName>ppt_x</p:attrName>
                                        </p:attrNameLst>
                                      </p:cBhvr>
                                      <p:tavLst>
                                        <p:tav tm="0">
                                          <p:val>
                                            <p:strVal val="#ppt_x"/>
                                          </p:val>
                                        </p:tav>
                                        <p:tav tm="100000">
                                          <p:val>
                                            <p:strVal val="#ppt_x"/>
                                          </p:val>
                                        </p:tav>
                                      </p:tavLst>
                                    </p:anim>
                                    <p:anim calcmode="lin" valueType="num">
                                      <p:cBhvr additive="base">
                                        <p:cTn id="42" dur="750" fill="hold"/>
                                        <p:tgtEl>
                                          <p:spTgt spid="18"/>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25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0-#ppt_h/2"/>
                                          </p:val>
                                        </p:tav>
                                        <p:tav tm="100000">
                                          <p:val>
                                            <p:strVal val="#ppt_y"/>
                                          </p:val>
                                        </p:tav>
                                      </p:tavLst>
                                    </p:anim>
                                  </p:childTnLst>
                                </p:cTn>
                              </p:par>
                            </p:childTnLst>
                          </p:cTn>
                        </p:par>
                        <p:par>
                          <p:cTn id="47" fill="hold">
                            <p:stCondLst>
                              <p:cond delay="1500"/>
                            </p:stCondLst>
                            <p:childTnLst>
                              <p:par>
                                <p:cTn id="48" presetID="2" presetClass="entr" presetSubtype="2"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1+#ppt_w/2"/>
                                          </p:val>
                                        </p:tav>
                                        <p:tav tm="100000">
                                          <p:val>
                                            <p:strVal val="#ppt_x"/>
                                          </p:val>
                                        </p:tav>
                                      </p:tavLst>
                                    </p:anim>
                                    <p:anim calcmode="lin" valueType="num">
                                      <p:cBhvr additive="base">
                                        <p:cTn id="51" dur="500" fill="hold"/>
                                        <p:tgtEl>
                                          <p:spTgt spid="20"/>
                                        </p:tgtEl>
                                        <p:attrNameLst>
                                          <p:attrName>ppt_y</p:attrName>
                                        </p:attrNameLst>
                                      </p:cBhvr>
                                      <p:tavLst>
                                        <p:tav tm="0">
                                          <p:val>
                                            <p:strVal val="#ppt_y"/>
                                          </p:val>
                                        </p:tav>
                                        <p:tav tm="100000">
                                          <p:val>
                                            <p:strVal val="#ppt_y"/>
                                          </p:val>
                                        </p:tav>
                                      </p:tavLst>
                                    </p:anim>
                                  </p:childTnLst>
                                </p:cTn>
                              </p:par>
                              <p:par>
                                <p:cTn id="52" presetID="0" presetClass="path" presetSubtype="0" accel="50000" decel="50000" fill="hold" nodeType="withEffect">
                                  <p:stCondLst>
                                    <p:cond delay="500"/>
                                  </p:stCondLst>
                                  <p:childTnLst>
                                    <p:animMotion origin="layout" path="M 4.58333E-6 0.01204 C -0.01003 0.0132 -0.01875 0.01667 -0.02865 0.01783 C -0.03868 0.02199 -0.04805 0.02246 -0.05873 0.02385 C -0.1517 0.02199 -0.15352 0.03264 -0.20625 0.01459 C -0.21185 0.00949 -0.21303 0.00556 -0.2181 -0.00162 C -0.22605 -0.0125 -0.23451 -0.02384 -0.24571 -0.02777 C -0.27448 -0.0537 -0.34063 -0.04328 -0.36146 -0.04375 C -0.36993 -0.04652 -0.37865 -0.04791 -0.38737 -0.05069 C -0.39284 -0.05254 -0.39779 -0.05532 -0.40326 -0.05648 C -0.41094 -0.06041 -0.41941 -0.06481 -0.42761 -0.06666 C -0.44024 -0.07546 -0.45326 -0.08217 -0.46706 -0.0875 C -0.47188 -0.08935 -0.47592 -0.09259 -0.48034 -0.09537 C -0.49102 -0.10092 -0.50352 -0.10555 -0.51472 -0.1081 C -0.54076 -0.10694 -0.56602 -0.10555 -0.5918 -0.10648 C -0.60352 -0.11203 -0.61524 -0.11643 -0.62618 -0.12407 C -0.63112 -0.12754 -0.63607 -0.13101 -0.64154 -0.1331 C -0.65196 -0.14143 -0.63959 -0.1324 -0.64987 -0.1375 C -0.6543 -0.14027 -0.65873 -0.14398 -0.66342 -0.14676 C -0.6681 -0.14953 -0.66498 -0.14629 -0.66915 -0.14907 C -0.67696 -0.15416 -0.6849 -0.15926 -0.69336 -0.16273 C -0.70092 -0.16944 -0.70925 -0.17639 -0.71771 -0.18101 C -0.72409 -0.19004 -0.73425 -0.19421 -0.73946 -0.20509 C -0.74063 -0.20764 -0.74206 -0.20949 -0.74271 -0.2118 C -0.74336 -0.21365 -0.74362 -0.21597 -0.74441 -0.21782 C -0.74649 -0.22245 -0.74987 -0.22569 -0.75209 -0.23032 C -0.75691 -0.24004 -0.76094 -0.24583 -0.76706 -0.25416 " pathEditMode="relative" rAng="0" ptsTypes="AAAAAAAAAAAAAAAAAAAAAAAAAA">
                                      <p:cBhvr>
                                        <p:cTn id="53" dur="6500" fill="hold"/>
                                        <p:tgtEl>
                                          <p:spTgt spid="20"/>
                                        </p:tgtEl>
                                        <p:attrNameLst>
                                          <p:attrName>ppt_x</p:attrName>
                                          <p:attrName>ppt_y</p:attrName>
                                        </p:attrNameLst>
                                      </p:cBhvr>
                                      <p:rCtr x="-38359" y="-12662"/>
                                    </p:animMotion>
                                  </p:childTnLst>
                                </p:cTn>
                              </p:par>
                              <p:par>
                                <p:cTn id="54" presetID="8" presetClass="emph" presetSubtype="0" repeatCount="2000" fill="hold" grpId="1" nodeType="withEffect">
                                  <p:stCondLst>
                                    <p:cond delay="0"/>
                                  </p:stCondLst>
                                  <p:childTnLst>
                                    <p:animRot by="21600000">
                                      <p:cBhvr>
                                        <p:cTn id="55" dur="3500" fill="hold"/>
                                        <p:tgtEl>
                                          <p:spTgt spid="8"/>
                                        </p:tgtEl>
                                        <p:attrNameLst>
                                          <p:attrName>r</p:attrName>
                                        </p:attrNameLst>
                                      </p:cBhvr>
                                    </p:animRot>
                                  </p:childTnLst>
                                </p:cTn>
                              </p:par>
                              <p:par>
                                <p:cTn id="56" presetID="8" presetClass="emph" presetSubtype="0" repeatCount="2000" fill="hold" grpId="1" nodeType="withEffect">
                                  <p:stCondLst>
                                    <p:cond delay="0"/>
                                  </p:stCondLst>
                                  <p:childTnLst>
                                    <p:animRot by="-21600000">
                                      <p:cBhvr>
                                        <p:cTn id="57" dur="3500" fill="hold"/>
                                        <p:tgtEl>
                                          <p:spTgt spid="13"/>
                                        </p:tgtEl>
                                        <p:attrNameLst>
                                          <p:attrName>r</p:attrName>
                                        </p:attrNameLst>
                                      </p:cBhvr>
                                    </p:animRot>
                                  </p:childTnLst>
                                </p:cTn>
                              </p:par>
                              <p:par>
                                <p:cTn id="58" presetID="8" presetClass="emph" presetSubtype="0" repeatCount="2000" fill="hold" grpId="1" nodeType="withEffect">
                                  <p:stCondLst>
                                    <p:cond delay="0"/>
                                  </p:stCondLst>
                                  <p:childTnLst>
                                    <p:animRot by="21600000">
                                      <p:cBhvr>
                                        <p:cTn id="59" dur="3500" fill="hold"/>
                                        <p:tgtEl>
                                          <p:spTgt spid="14"/>
                                        </p:tgtEl>
                                        <p:attrNameLst>
                                          <p:attrName>r</p:attrName>
                                        </p:attrNameLst>
                                      </p:cBhvr>
                                    </p:animRot>
                                  </p:childTnLst>
                                </p:cTn>
                              </p:par>
                              <p:par>
                                <p:cTn id="60" presetID="8" presetClass="emph" presetSubtype="0" repeatCount="2000" fill="hold" grpId="1" nodeType="withEffect">
                                  <p:stCondLst>
                                    <p:cond delay="0"/>
                                  </p:stCondLst>
                                  <p:childTnLst>
                                    <p:animRot by="-21600000">
                                      <p:cBhvr>
                                        <p:cTn id="61" dur="3500" fill="hold"/>
                                        <p:tgtEl>
                                          <p:spTgt spid="17"/>
                                        </p:tgtEl>
                                        <p:attrNameLst>
                                          <p:attrName>r</p:attrName>
                                        </p:attrNameLst>
                                      </p:cBhvr>
                                    </p:animRot>
                                  </p:childTnLst>
                                </p:cTn>
                              </p:par>
                              <p:par>
                                <p:cTn id="62" presetID="8" presetClass="emph" presetSubtype="0" repeatCount="2000" fill="hold" grpId="1" nodeType="withEffect">
                                  <p:stCondLst>
                                    <p:cond delay="0"/>
                                  </p:stCondLst>
                                  <p:childTnLst>
                                    <p:animRot by="21600000">
                                      <p:cBhvr>
                                        <p:cTn id="63" dur="3500" fill="hold"/>
                                        <p:tgtEl>
                                          <p:spTgt spid="12"/>
                                        </p:tgtEl>
                                        <p:attrNameLst>
                                          <p:attrName>r</p:attrName>
                                        </p:attrNameLst>
                                      </p:cBhvr>
                                    </p:animRot>
                                  </p:childTnLst>
                                </p:cTn>
                              </p:par>
                              <p:par>
                                <p:cTn id="64" presetID="6" presetClass="emph" presetSubtype="0" repeatCount="2000" autoRev="1" fill="hold" grpId="1" nodeType="withEffect">
                                  <p:stCondLst>
                                    <p:cond delay="0"/>
                                  </p:stCondLst>
                                  <p:childTnLst>
                                    <p:animScale>
                                      <p:cBhvr>
                                        <p:cTn id="65" dur="2000" fill="hold"/>
                                        <p:tgtEl>
                                          <p:spTgt spid="19"/>
                                        </p:tgtEl>
                                      </p:cBhvr>
                                      <p:by x="150000" y="150000"/>
                                    </p:animScale>
                                  </p:childTnLst>
                                </p:cTn>
                              </p:par>
                              <p:par>
                                <p:cTn id="66" presetID="6" presetClass="emph" presetSubtype="0" repeatCount="2000" autoRev="1" fill="hold" grpId="1" nodeType="withEffect">
                                  <p:stCondLst>
                                    <p:cond delay="0"/>
                                  </p:stCondLst>
                                  <p:childTnLst>
                                    <p:animScale>
                                      <p:cBhvr>
                                        <p:cTn id="67" dur="2000" fill="hold"/>
                                        <p:tgtEl>
                                          <p:spTgt spid="11"/>
                                        </p:tgtEl>
                                      </p:cBhvr>
                                      <p:by x="150000" y="150000"/>
                                    </p:animScale>
                                  </p:childTnLst>
                                </p:cTn>
                              </p:par>
                            </p:childTnLst>
                          </p:cTn>
                        </p:par>
                        <p:par>
                          <p:cTn id="68" fill="hold">
                            <p:stCondLst>
                              <p:cond delay="9500"/>
                            </p:stCondLst>
                            <p:childTnLst>
                              <p:par>
                                <p:cTn id="69" presetID="37"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900" decel="100000" fill="hold"/>
                                        <p:tgtEl>
                                          <p:spTgt spid="15"/>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P spid="16" grpId="0" animBg="1"/>
      <p:bldP spid="17" grpId="0" animBg="1"/>
      <p:bldP spid="17" grpId="1" animBg="1"/>
      <p:bldP spid="18" grpId="0" animBg="1"/>
      <p:bldP spid="19" grpId="0" animBg="1"/>
      <p:bldP spid="1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defTabSz="1218072">
              <a:defRPr/>
            </a:pPr>
            <a:fld id="{831F250A-4CE7-44D4-85B4-49BD9AF6BFD0}" type="slidenum">
              <a:rPr lang="en-US" altLang="en-US" smtClean="0">
                <a:solidFill>
                  <a:srgbClr val="5F5F5F"/>
                </a:solidFill>
                <a:cs typeface="Arial" panose="020B0604020202020204" pitchFamily="34" charset="0"/>
              </a:rPr>
              <a:pPr defTabSz="1218072">
                <a:defRPr/>
              </a:pPr>
              <a:t>9</a:t>
            </a:fld>
            <a:endParaRPr lang="en-US" altLang="en-US">
              <a:solidFill>
                <a:srgbClr val="5F5F5F"/>
              </a:solidFill>
              <a:cs typeface="Arial" panose="020B0604020202020204" pitchFamily="34" charset="0"/>
            </a:endParaRPr>
          </a:p>
        </p:txBody>
      </p:sp>
      <p:sp>
        <p:nvSpPr>
          <p:cNvPr id="5" name="Snip Diagonal Corner Rectangle 4"/>
          <p:cNvSpPr/>
          <p:nvPr/>
        </p:nvSpPr>
        <p:spPr>
          <a:xfrm>
            <a:off x="466718" y="171450"/>
            <a:ext cx="11725282" cy="6477000"/>
          </a:xfrm>
          <a:prstGeom prst="snip2DiagRect">
            <a:avLst/>
          </a:prstGeom>
          <a:ln>
            <a:solidFill>
              <a:schemeClr val="tx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5000" b="1" dirty="0">
                <a:latin typeface="Times New Roman"/>
                <a:ea typeface="Times New Roman"/>
                <a:cs typeface="Times New Roman"/>
              </a:rPr>
              <a:t>: </a:t>
            </a:r>
          </a:p>
          <a:p>
            <a:pPr>
              <a:spcAft>
                <a:spcPts val="0"/>
              </a:spcAft>
            </a:pPr>
            <a:r>
              <a:rPr lang="en-US" sz="4000" b="1" dirty="0" err="1">
                <a:latin typeface="Times New Roman"/>
                <a:ea typeface="Times New Roman"/>
                <a:cs typeface="Times New Roman"/>
              </a:rPr>
              <a:t>Bài</a:t>
            </a:r>
            <a:r>
              <a:rPr lang="en-US" sz="4000" b="1" dirty="0">
                <a:latin typeface="Times New Roman"/>
                <a:ea typeface="Times New Roman"/>
                <a:cs typeface="Times New Roman"/>
              </a:rPr>
              <a:t> </a:t>
            </a:r>
            <a:r>
              <a:rPr lang="en-US" sz="4000" b="1" dirty="0" err="1">
                <a:latin typeface="Times New Roman"/>
                <a:ea typeface="Times New Roman"/>
                <a:cs typeface="Times New Roman"/>
              </a:rPr>
              <a:t>tập</a:t>
            </a:r>
            <a:r>
              <a:rPr lang="en-US" sz="4000" b="1" dirty="0">
                <a:latin typeface="Times New Roman"/>
                <a:ea typeface="Times New Roman"/>
                <a:cs typeface="Times New Roman"/>
              </a:rPr>
              <a:t> 1. </a:t>
            </a:r>
            <a:endParaRPr lang="en-US" sz="3600" dirty="0">
              <a:latin typeface=".VnTime"/>
              <a:ea typeface="Times New Roman"/>
              <a:cs typeface="Times New Roman"/>
            </a:endParaRPr>
          </a:p>
          <a:p>
            <a:pPr>
              <a:spcAft>
                <a:spcPts val="0"/>
              </a:spcAft>
            </a:pPr>
            <a:r>
              <a:rPr lang="en-US" sz="4000" dirty="0">
                <a:solidFill>
                  <a:srgbClr val="0000FF"/>
                </a:solidFill>
                <a:latin typeface="Times New Roman"/>
                <a:ea typeface="Times New Roman"/>
                <a:cs typeface="Times New Roman"/>
              </a:rPr>
              <a:t> </a:t>
            </a:r>
            <a:r>
              <a:rPr lang="en-US" sz="4000" dirty="0">
                <a:latin typeface="Times New Roman"/>
                <a:ea typeface="Times New Roman"/>
                <a:cs typeface="Times New Roman"/>
              </a:rPr>
              <a:t>a) </a:t>
            </a:r>
            <a:r>
              <a:rPr lang="en-US" sz="4000" dirty="0" err="1">
                <a:latin typeface="Times New Roman"/>
                <a:ea typeface="Times New Roman"/>
                <a:cs typeface="Times New Roman"/>
              </a:rPr>
              <a:t>Việt</a:t>
            </a:r>
            <a:r>
              <a:rPr lang="en-US" sz="4000" dirty="0">
                <a:latin typeface="Times New Roman"/>
                <a:ea typeface="Times New Roman"/>
                <a:cs typeface="Times New Roman"/>
              </a:rPr>
              <a:t> </a:t>
            </a:r>
            <a:r>
              <a:rPr lang="en-US" sz="4000" dirty="0" err="1">
                <a:latin typeface="Times New Roman"/>
                <a:ea typeface="Times New Roman"/>
                <a:cs typeface="Times New Roman"/>
              </a:rPr>
              <a:t>hoa</a:t>
            </a:r>
            <a:r>
              <a:rPr lang="en-US" sz="4000" dirty="0">
                <a:latin typeface="Times New Roman"/>
                <a:ea typeface="Times New Roman"/>
                <a:cs typeface="Times New Roman"/>
              </a:rPr>
              <a:t> </a:t>
            </a:r>
            <a:r>
              <a:rPr lang="en-US" sz="4000" dirty="0" err="1">
                <a:latin typeface="Times New Roman"/>
                <a:ea typeface="Times New Roman"/>
                <a:cs typeface="Times New Roman"/>
              </a:rPr>
              <a:t>tên</a:t>
            </a:r>
            <a:r>
              <a:rPr lang="en-US" sz="4000" dirty="0">
                <a:latin typeface="Times New Roman"/>
                <a:ea typeface="Times New Roman"/>
                <a:cs typeface="Times New Roman"/>
              </a:rPr>
              <a:t> </a:t>
            </a:r>
            <a:r>
              <a:rPr lang="en-US" sz="4000" dirty="0" err="1">
                <a:latin typeface="Times New Roman"/>
                <a:ea typeface="Times New Roman"/>
                <a:cs typeface="Times New Roman"/>
              </a:rPr>
              <a:t>riêng</a:t>
            </a:r>
            <a:r>
              <a:rPr lang="en-US" sz="4000" dirty="0">
                <a:latin typeface="Times New Roman"/>
                <a:ea typeface="Times New Roman"/>
                <a:cs typeface="Times New Roman"/>
              </a:rPr>
              <a:t>: </a:t>
            </a:r>
            <a:r>
              <a:rPr lang="en-US" sz="4000" dirty="0" err="1">
                <a:latin typeface="Times New Roman"/>
                <a:ea typeface="Times New Roman"/>
                <a:cs typeface="Times New Roman"/>
              </a:rPr>
              <a:t>Hồ</a:t>
            </a:r>
            <a:r>
              <a:rPr lang="en-US" sz="4000" dirty="0">
                <a:latin typeface="Times New Roman"/>
                <a:ea typeface="Times New Roman"/>
                <a:cs typeface="Times New Roman"/>
              </a:rPr>
              <a:t> </a:t>
            </a:r>
            <a:r>
              <a:rPr lang="en-US" sz="4000" dirty="0" err="1">
                <a:latin typeface="Times New Roman"/>
                <a:ea typeface="Times New Roman"/>
                <a:cs typeface="Times New Roman"/>
              </a:rPr>
              <a:t>Chí</a:t>
            </a:r>
            <a:r>
              <a:rPr lang="en-US" sz="4000" dirty="0">
                <a:latin typeface="Times New Roman"/>
                <a:ea typeface="Times New Roman"/>
                <a:cs typeface="Times New Roman"/>
              </a:rPr>
              <a:t> Minh, </a:t>
            </a:r>
            <a:r>
              <a:rPr lang="en-US" sz="4000" dirty="0" err="1">
                <a:latin typeface="Times New Roman"/>
                <a:ea typeface="Times New Roman"/>
                <a:cs typeface="Times New Roman"/>
              </a:rPr>
              <a:t>Huế</a:t>
            </a:r>
            <a:r>
              <a:rPr lang="en-US" sz="4000" dirty="0">
                <a:latin typeface="Times New Roman"/>
                <a:ea typeface="Times New Roman"/>
                <a:cs typeface="Times New Roman"/>
              </a:rPr>
              <a:t>, </a:t>
            </a:r>
            <a:r>
              <a:rPr lang="en-US" sz="4000" dirty="0" err="1">
                <a:latin typeface="Times New Roman"/>
                <a:ea typeface="Times New Roman"/>
                <a:cs typeface="Times New Roman"/>
              </a:rPr>
              <a:t>Hà</a:t>
            </a:r>
            <a:r>
              <a:rPr lang="en-US" sz="4000" dirty="0">
                <a:latin typeface="Times New Roman"/>
                <a:ea typeface="Times New Roman"/>
                <a:cs typeface="Times New Roman"/>
              </a:rPr>
              <a:t> </a:t>
            </a:r>
            <a:r>
              <a:rPr lang="en-US" sz="4000" dirty="0" err="1">
                <a:latin typeface="Times New Roman"/>
                <a:ea typeface="Times New Roman"/>
                <a:cs typeface="Times New Roman"/>
              </a:rPr>
              <a:t>Nội</a:t>
            </a:r>
            <a:r>
              <a:rPr lang="en-US" sz="4000" dirty="0">
                <a:latin typeface="Times New Roman"/>
                <a:ea typeface="Times New Roman"/>
                <a:cs typeface="Times New Roman"/>
              </a:rPr>
              <a:t>, </a:t>
            </a:r>
            <a:r>
              <a:rPr lang="en-US" sz="4000" dirty="0" err="1">
                <a:latin typeface="Times New Roman"/>
                <a:ea typeface="Times New Roman"/>
                <a:cs typeface="Times New Roman"/>
              </a:rPr>
              <a:t>Hàng</a:t>
            </a:r>
            <a:r>
              <a:rPr lang="en-US" sz="4000" dirty="0">
                <a:latin typeface="Times New Roman"/>
                <a:ea typeface="Times New Roman"/>
                <a:cs typeface="Times New Roman"/>
              </a:rPr>
              <a:t> </a:t>
            </a:r>
            <a:r>
              <a:rPr lang="en-US" sz="4000" dirty="0" err="1">
                <a:latin typeface="Times New Roman"/>
                <a:ea typeface="Times New Roman"/>
                <a:cs typeface="Times New Roman"/>
              </a:rPr>
              <a:t>Bè</a:t>
            </a:r>
            <a:r>
              <a:rPr lang="en-US" sz="4000" dirty="0">
                <a:latin typeface="Times New Roman"/>
                <a:ea typeface="Times New Roman"/>
                <a:cs typeface="Times New Roman"/>
              </a:rPr>
              <a:t>, </a:t>
            </a:r>
            <a:r>
              <a:rPr lang="en-US" sz="4000" dirty="0" err="1">
                <a:latin typeface="Times New Roman"/>
                <a:ea typeface="Times New Roman"/>
                <a:cs typeface="Times New Roman"/>
              </a:rPr>
              <a:t>Mang</a:t>
            </a:r>
            <a:r>
              <a:rPr lang="en-US" sz="4000" dirty="0">
                <a:latin typeface="Times New Roman"/>
                <a:ea typeface="Times New Roman"/>
                <a:cs typeface="Times New Roman"/>
              </a:rPr>
              <a:t> </a:t>
            </a:r>
            <a:r>
              <a:rPr lang="en-US" sz="4000" dirty="0" err="1">
                <a:latin typeface="Times New Roman"/>
                <a:ea typeface="Times New Roman"/>
                <a:cs typeface="Times New Roman"/>
              </a:rPr>
              <a:t>Cá</a:t>
            </a:r>
            <a:endParaRPr lang="en-US" sz="3600" dirty="0">
              <a:latin typeface=".VnTime"/>
              <a:ea typeface="Times New Roman"/>
              <a:cs typeface="Times New Roman"/>
            </a:endParaRPr>
          </a:p>
          <a:p>
            <a:pPr>
              <a:spcAft>
                <a:spcPts val="0"/>
              </a:spcAft>
            </a:pPr>
            <a:r>
              <a:rPr lang="en-US" sz="4000" dirty="0">
                <a:latin typeface="Times New Roman"/>
                <a:ea typeface="Times New Roman"/>
                <a:cs typeface="Times New Roman"/>
              </a:rPr>
              <a:t>b) </a:t>
            </a:r>
            <a:r>
              <a:rPr lang="en-US" sz="4000" dirty="0" err="1">
                <a:latin typeface="Times New Roman"/>
                <a:ea typeface="Times New Roman"/>
                <a:cs typeface="Times New Roman"/>
              </a:rPr>
              <a:t>Viết</a:t>
            </a:r>
            <a:r>
              <a:rPr lang="en-US" sz="4000" dirty="0">
                <a:latin typeface="Times New Roman"/>
                <a:ea typeface="Times New Roman"/>
                <a:cs typeface="Times New Roman"/>
              </a:rPr>
              <a:t> </a:t>
            </a:r>
            <a:r>
              <a:rPr lang="en-US" sz="4000" dirty="0" err="1">
                <a:latin typeface="Times New Roman"/>
                <a:ea typeface="Times New Roman"/>
                <a:cs typeface="Times New Roman"/>
              </a:rPr>
              <a:t>hoa</a:t>
            </a:r>
            <a:r>
              <a:rPr lang="en-US" sz="4000" dirty="0">
                <a:latin typeface="Times New Roman"/>
                <a:ea typeface="Times New Roman"/>
                <a:cs typeface="Times New Roman"/>
              </a:rPr>
              <a:t> </a:t>
            </a:r>
            <a:r>
              <a:rPr lang="en-US" sz="4000" dirty="0" err="1">
                <a:latin typeface="Times New Roman"/>
                <a:ea typeface="Times New Roman"/>
                <a:cs typeface="Times New Roman"/>
              </a:rPr>
              <a:t>tu</a:t>
            </a:r>
            <a:r>
              <a:rPr lang="en-US" sz="4000" dirty="0">
                <a:latin typeface="Times New Roman"/>
                <a:ea typeface="Times New Roman"/>
                <a:cs typeface="Times New Roman"/>
              </a:rPr>
              <a:t> </a:t>
            </a:r>
            <a:r>
              <a:rPr lang="en-US" sz="4000" dirty="0" err="1">
                <a:latin typeface="Times New Roman"/>
                <a:ea typeface="Times New Roman"/>
                <a:cs typeface="Times New Roman"/>
              </a:rPr>
              <a:t>từ</a:t>
            </a:r>
            <a:r>
              <a:rPr lang="en-US" sz="4000" dirty="0">
                <a:latin typeface="Times New Roman"/>
                <a:ea typeface="Times New Roman"/>
                <a:cs typeface="Times New Roman"/>
              </a:rPr>
              <a:t> (</a:t>
            </a:r>
            <a:r>
              <a:rPr lang="en-US" sz="4000" dirty="0" err="1">
                <a:latin typeface="Times New Roman"/>
                <a:ea typeface="Times New Roman"/>
                <a:cs typeface="Times New Roman"/>
              </a:rPr>
              <a:t>viết</a:t>
            </a:r>
            <a:r>
              <a:rPr lang="en-US" sz="4000" dirty="0">
                <a:latin typeface="Times New Roman"/>
                <a:ea typeface="Times New Roman"/>
                <a:cs typeface="Times New Roman"/>
              </a:rPr>
              <a:t> </a:t>
            </a:r>
            <a:r>
              <a:rPr lang="en-US" sz="4000" dirty="0" err="1">
                <a:latin typeface="Times New Roman"/>
                <a:ea typeface="Times New Roman"/>
                <a:cs typeface="Times New Roman"/>
              </a:rPr>
              <a:t>hoa</a:t>
            </a:r>
            <a:r>
              <a:rPr lang="en-US" sz="4000" dirty="0">
                <a:latin typeface="Times New Roman"/>
                <a:ea typeface="Times New Roman"/>
                <a:cs typeface="Times New Roman"/>
              </a:rPr>
              <a:t> </a:t>
            </a:r>
            <a:r>
              <a:rPr lang="en-US" sz="4000" dirty="0" err="1">
                <a:latin typeface="Times New Roman"/>
                <a:ea typeface="Times New Roman"/>
                <a:cs typeface="Times New Roman"/>
              </a:rPr>
              <a:t>để</a:t>
            </a:r>
            <a:r>
              <a:rPr lang="en-US" sz="4000" dirty="0">
                <a:latin typeface="Times New Roman"/>
                <a:ea typeface="Times New Roman"/>
                <a:cs typeface="Times New Roman"/>
              </a:rPr>
              <a:t> </a:t>
            </a:r>
            <a:r>
              <a:rPr lang="en-US" sz="4000" dirty="0" err="1">
                <a:latin typeface="Times New Roman"/>
                <a:ea typeface="Times New Roman"/>
                <a:cs typeface="Times New Roman"/>
              </a:rPr>
              <a:t>thế</a:t>
            </a:r>
            <a:r>
              <a:rPr lang="en-US" sz="4000" dirty="0">
                <a:latin typeface="Times New Roman"/>
                <a:ea typeface="Times New Roman"/>
                <a:cs typeface="Times New Roman"/>
              </a:rPr>
              <a:t> </a:t>
            </a:r>
            <a:r>
              <a:rPr lang="en-US" sz="4000" dirty="0" err="1">
                <a:latin typeface="Times New Roman"/>
                <a:ea typeface="Times New Roman"/>
                <a:cs typeface="Times New Roman"/>
              </a:rPr>
              <a:t>hiện</a:t>
            </a:r>
            <a:r>
              <a:rPr lang="en-US" sz="4000" dirty="0">
                <a:latin typeface="Times New Roman"/>
                <a:ea typeface="Times New Roman"/>
                <a:cs typeface="Times New Roman"/>
              </a:rPr>
              <a:t> </a:t>
            </a:r>
            <a:r>
              <a:rPr lang="en-US" sz="4000" dirty="0" err="1">
                <a:latin typeface="Times New Roman"/>
                <a:ea typeface="Times New Roman"/>
                <a:cs typeface="Times New Roman"/>
              </a:rPr>
              <a:t>sự</a:t>
            </a:r>
            <a:r>
              <a:rPr lang="en-US" sz="4000" dirty="0">
                <a:latin typeface="Times New Roman"/>
                <a:ea typeface="Times New Roman"/>
                <a:cs typeface="Times New Roman"/>
              </a:rPr>
              <a:t> </a:t>
            </a:r>
            <a:r>
              <a:rPr lang="en-US" sz="4000" dirty="0" err="1">
                <a:latin typeface="Times New Roman"/>
                <a:ea typeface="Times New Roman"/>
                <a:cs typeface="Times New Roman"/>
              </a:rPr>
              <a:t>kính</a:t>
            </a:r>
            <a:r>
              <a:rPr lang="en-US" sz="4000" dirty="0">
                <a:latin typeface="Times New Roman"/>
                <a:ea typeface="Times New Roman"/>
                <a:cs typeface="Times New Roman"/>
              </a:rPr>
              <a:t> </a:t>
            </a:r>
            <a:r>
              <a:rPr lang="en-US" sz="4000" dirty="0" err="1">
                <a:latin typeface="Times New Roman"/>
                <a:ea typeface="Times New Roman"/>
                <a:cs typeface="Times New Roman"/>
              </a:rPr>
              <a:t>trọng</a:t>
            </a:r>
            <a:r>
              <a:rPr lang="en-US" sz="4000" dirty="0">
                <a:latin typeface="Times New Roman"/>
                <a:ea typeface="Times New Roman"/>
                <a:cs typeface="Times New Roman"/>
              </a:rPr>
              <a:t>): </a:t>
            </a:r>
            <a:r>
              <a:rPr lang="en-US" sz="4000" dirty="0" err="1">
                <a:latin typeface="Times New Roman"/>
                <a:ea typeface="Times New Roman"/>
                <a:cs typeface="Times New Roman"/>
              </a:rPr>
              <a:t>Bác</a:t>
            </a:r>
            <a:r>
              <a:rPr lang="en-US" sz="4000" dirty="0">
                <a:latin typeface="Times New Roman"/>
                <a:ea typeface="Times New Roman"/>
                <a:cs typeface="Times New Roman"/>
              </a:rPr>
              <a:t>, </a:t>
            </a:r>
            <a:r>
              <a:rPr lang="en-US" sz="4000" dirty="0" err="1">
                <a:latin typeface="Times New Roman"/>
                <a:ea typeface="Times New Roman"/>
                <a:cs typeface="Times New Roman"/>
              </a:rPr>
              <a:t>người</a:t>
            </a:r>
            <a:r>
              <a:rPr lang="en-US" sz="4000" dirty="0">
                <a:latin typeface="Times New Roman"/>
                <a:ea typeface="Times New Roman"/>
                <a:cs typeface="Times New Roman"/>
              </a:rPr>
              <a:t> Cha, </a:t>
            </a:r>
            <a:r>
              <a:rPr lang="en-US" sz="4000" dirty="0" err="1">
                <a:latin typeface="Times New Roman"/>
                <a:ea typeface="Times New Roman"/>
                <a:cs typeface="Times New Roman"/>
              </a:rPr>
              <a:t>Lượm</a:t>
            </a:r>
            <a:endParaRPr lang="en-US" sz="3600" dirty="0">
              <a:effectLst/>
              <a:latin typeface=".VnTime"/>
              <a:ea typeface="Times New Roman"/>
              <a:cs typeface="Times New Roman"/>
            </a:endParaRPr>
          </a:p>
        </p:txBody>
      </p:sp>
    </p:spTree>
    <p:extLst>
      <p:ext uri="{BB962C8B-B14F-4D97-AF65-F5344CB8AC3E}">
        <p14:creationId xmlns:p14="http://schemas.microsoft.com/office/powerpoint/2010/main" val="40978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0_Office Theme">
  <a:themeElements>
    <a:clrScheme name="自定义 845">
      <a:dk1>
        <a:srgbClr val="5F5F5F"/>
      </a:dk1>
      <a:lt1>
        <a:sysClr val="window" lastClr="FFFFFF"/>
      </a:lt1>
      <a:dk2>
        <a:srgbClr val="5F5F5F"/>
      </a:dk2>
      <a:lt2>
        <a:srgbClr val="E7E6E6"/>
      </a:lt2>
      <a:accent1>
        <a:srgbClr val="1D9BB8"/>
      </a:accent1>
      <a:accent2>
        <a:srgbClr val="1D9BB8"/>
      </a:accent2>
      <a:accent3>
        <a:srgbClr val="1D9BB8"/>
      </a:accent3>
      <a:accent4>
        <a:srgbClr val="1D9BB8"/>
      </a:accent4>
      <a:accent5>
        <a:srgbClr val="1D9BB8"/>
      </a:accent5>
      <a:accent6>
        <a:srgbClr val="FFFFFF"/>
      </a:accent6>
      <a:hlink>
        <a:srgbClr val="1D9BB8"/>
      </a:hlink>
      <a:folHlink>
        <a:srgbClr val="1D9BB8"/>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24148</TotalTime>
  <Words>868</Words>
  <Application>Microsoft Office PowerPoint</Application>
  <PresentationFormat>Widescreen</PresentationFormat>
  <Paragraphs>70</Paragraphs>
  <Slides>16</Slides>
  <Notes>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16</vt:i4>
      </vt:variant>
    </vt:vector>
  </HeadingPairs>
  <TitlesOfParts>
    <vt:vector size="28" baseType="lpstr">
      <vt:lpstr>等线</vt:lpstr>
      <vt:lpstr>.VnTime</vt:lpstr>
      <vt:lpstr>Arial</vt:lpstr>
      <vt:lpstr>Calibri</vt:lpstr>
      <vt:lpstr>Calibri Light</vt:lpstr>
      <vt:lpstr>Lato Light</vt:lpstr>
      <vt:lpstr>Lato Regular</vt:lpstr>
      <vt:lpstr>Times New Roman</vt:lpstr>
      <vt:lpstr>方正卡通简体</vt:lpstr>
      <vt:lpstr>10_Office Theme</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Đáp án  Bài tập 3. Các từ láy: loắt choắt, xinh xinh, thoăn thoắt, nghênh nghênh Tác dụng: miêu tả hình dáng, tính cách của cậu bé liên lạc nhỏ tuổi  </vt:lpstr>
      <vt:lpstr>PowerPoint Presentation</vt:lpstr>
      <vt:lpstr>PowerPoint Presentation</vt:lpstr>
      <vt:lpstr>Bài tập 6.  Đoạn văn mẫu:     Trong nhà tôi yêu bà tôi nhất. Cả cuộc đời bà tần tảo, một nắng hai sương một tay nuôi đàn con thơ khôn lớn trưởng thành. Ngày ông đi bộ đội, bà trở thành trụ cột chính trong gia đình, chạy ngược chạy xuôi buôn thúng bán mẹt  để chăm lo cho gia đình. Vừa là một người mẹ tuyệt vời nhất, bà tôi trong xóm luôn được mọi người yêu quý. Những năm đói khổ nhất, bà không ngần ngại nhường cơm sẻ áo, giúp đỡ những người hoàn cảnh khó khăn.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DELL</cp:lastModifiedBy>
  <cp:revision>800</cp:revision>
  <dcterms:created xsi:type="dcterms:W3CDTF">2018-11-20T15:16:47Z</dcterms:created>
  <dcterms:modified xsi:type="dcterms:W3CDTF">2024-02-29T13:58:20Z</dcterms:modified>
</cp:coreProperties>
</file>