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2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3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28" r:id="rId2"/>
    <p:sldMasterId id="2147483765" r:id="rId3"/>
    <p:sldMasterId id="2147484369" r:id="rId4"/>
  </p:sldMasterIdLst>
  <p:notesMasterIdLst>
    <p:notesMasterId r:id="rId17"/>
  </p:notesMasterIdLst>
  <p:sldIdLst>
    <p:sldId id="322" r:id="rId5"/>
    <p:sldId id="324" r:id="rId6"/>
    <p:sldId id="348" r:id="rId7"/>
    <p:sldId id="349" r:id="rId8"/>
    <p:sldId id="347" r:id="rId9"/>
    <p:sldId id="358" r:id="rId10"/>
    <p:sldId id="354" r:id="rId11"/>
    <p:sldId id="339" r:id="rId12"/>
    <p:sldId id="357" r:id="rId13"/>
    <p:sldId id="336" r:id="rId14"/>
    <p:sldId id="359" r:id="rId15"/>
    <p:sldId id="32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8EDEA-4A1F-49B2-AC8E-09982FA5339E}" type="datetimeFigureOut">
              <a:rPr lang="en-US" smtClean="0"/>
              <a:pPr/>
              <a:t>02/05/2024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06A4A-F2A6-4479-8C4A-C9799BF0D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4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2ABEB1-5971-40F5-BC3F-86A1A0280C3F}" type="slidenum">
              <a:rPr lang="zh-CN" altLang="en-US" smtClean="0">
                <a:solidFill>
                  <a:prstClr val="black"/>
                </a:solidFill>
                <a:latin typeface="等线"/>
              </a:rPr>
              <a:pPr>
                <a:defRPr/>
              </a:pPr>
              <a:t>2</a:t>
            </a:fld>
            <a:endParaRPr lang="zh-CN" altLang="en-US">
              <a:solidFill>
                <a:prstClr val="black"/>
              </a:solidFill>
              <a:latin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036709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21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536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42D-1682-419C-BC54-C2B705E4E765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16400"/>
      </p:ext>
    </p:extLst>
  </p:cSld>
  <p:clrMapOvr>
    <a:masterClrMapping/>
  </p:clrMapOvr>
  <p:transition spd="med">
    <p:zo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CB248-24A2-4711-B905-166DD3119BD8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010348"/>
      </p:ext>
    </p:extLst>
  </p:cSld>
  <p:clrMapOvr>
    <a:masterClrMapping/>
  </p:clrMapOvr>
  <p:transition spd="med">
    <p:zo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59C1-2AFC-4F6E-BE2B-C655BFB221FC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63434"/>
      </p:ext>
    </p:extLst>
  </p:cSld>
  <p:clrMapOvr>
    <a:masterClrMapping/>
  </p:clrMapOvr>
  <p:transition spd="med">
    <p:zo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3532-97A0-4CC2-B150-0C7E9871084B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60673"/>
      </p:ext>
    </p:extLst>
  </p:cSld>
  <p:clrMapOvr>
    <a:masterClrMapping/>
  </p:clrMapOvr>
  <p:transition spd="med">
    <p:zo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F986E-F4A4-41A0-9DD8-C28BF03AE485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91890"/>
      </p:ext>
    </p:extLst>
  </p:cSld>
  <p:clrMapOvr>
    <a:masterClrMapping/>
  </p:clrMapOvr>
  <p:transition spd="med">
    <p:zo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388A-5D36-426B-A205-09A92E84B3E9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43571"/>
      </p:ext>
    </p:extLst>
  </p:cSld>
  <p:clrMapOvr>
    <a:masterClrMapping/>
  </p:clrMapOvr>
  <p:transition spd="med">
    <p:zo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0C678-DFC1-4BC4-9F89-A923CF04A451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352629"/>
      </p:ext>
    </p:extLst>
  </p:cSld>
  <p:clrMapOvr>
    <a:masterClrMapping/>
  </p:clrMapOvr>
  <p:transition spd="med">
    <p:zo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917C5-09D3-4B90-A755-3BAB11E41DE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96510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917C5-09D3-4B90-A755-3BAB11E41DE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06582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917C5-09D3-4B90-A755-3BAB11E41DE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500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2922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917C5-09D3-4B90-A755-3BAB11E41DE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601123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8917C5-09D3-4B90-A755-3BAB11E41DEB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9983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88CEC-2D8F-441E-98AF-B4C882233230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131764"/>
      </p:ext>
    </p:extLst>
  </p:cSld>
  <p:clrMapOvr>
    <a:masterClrMapping/>
  </p:clrMapOvr>
  <p:transition spd="med">
    <p:zo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BBBC8-E5C8-4029-9A58-755F158638FE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35030"/>
      </p:ext>
    </p:extLst>
  </p:cSld>
  <p:clrMapOvr>
    <a:masterClrMapping/>
  </p:clrMapOvr>
  <p:transition spd="med">
    <p:zo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30779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ADED1-31B7-422C-95FD-2D6FB0039B7F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242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6BBD94-2209-4274-9876-6E71817C01F7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4562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634916-11F2-481A-A17D-203C62F0DD43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678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B429E-B964-4505-B7C2-F8E79A619628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8976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E652DE-9C45-40C7-963C-05B40082118D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634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2487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2E410A-4EB1-4D03-A011-49BD84FC42F7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5644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4ED3EB-5FFA-48EC-85E0-49A70143CDDD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0582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2380D-48DC-4922-826C-CD7A8EE08245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3057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613442-E6E7-4029-BC7E-D4191F9DCD78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451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4A8E3D-628B-445B-BE0C-927D5646967C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5019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D5DDB3-CE6F-4BDB-8BBD-5924595F9235}" type="slidenum">
              <a:rPr lang="en-US" altLang="en-US" smtClean="0">
                <a:solidFill>
                  <a:srgbClr val="5FCBE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58734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ADED8E-4E0B-498D-B715-B157A890E4DE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634F15-13D2-4C0D-99FD-67E8D2F90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0410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2080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42722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234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27097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04399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97679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8480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9107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181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6320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22834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8993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25567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046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81883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32511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5699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3718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190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416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4542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ADED8E-4E0B-498D-B715-B157A890E4DE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634F15-13D2-4C0D-99FD-67E8D2F90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73121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24765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3810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0C6303A0-9065-42AF-906A-DE1E800FE25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2AD3D7CA-7BD8-4738-B6AB-718737AA4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508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70572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35454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35242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60241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ACFC516-0EBD-4852-9DFD-FFC809B16810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55DB59F-0B7A-4009-ADD8-CBB6E0E226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56380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AC8EA-173C-438E-AE59-BCF960BBFC6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138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592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31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30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8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6238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ADED8E-4E0B-498D-B715-B157A890E4DE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634F15-13D2-4C0D-99FD-67E8D2F90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28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46068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520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89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0C6303A0-9065-42AF-906A-DE1E800FE25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2AD3D7CA-7BD8-4738-B6AB-718737AA4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86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1" y="0"/>
            <a:ext cx="126619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946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1"/>
            <a:ext cx="12700001" cy="687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1813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267" y="-455613"/>
            <a:ext cx="14293851" cy="774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2779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ACFC516-0EBD-4852-9DFD-FFC809B16810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55DB59F-0B7A-4009-ADD8-CBB6E0E226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13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549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33108B3-3C5F-434E-B7C6-124BB30C5988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FCC38CE-CFED-41E2-93E2-A213294AF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388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9359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84480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5064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691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588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173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1010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05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3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933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4489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39ADED8E-4E0B-498D-B715-B157A890E4DE}" type="datetimeFigureOut">
              <a:rPr lang="zh-CN" altLang="en-US" sz="1867">
                <a:cs typeface="Arial" panose="020B0604020202020204" pitchFamily="34" charset="0"/>
              </a:rPr>
              <a:pPr defTabSz="914377">
                <a:defRPr/>
              </a:pPr>
              <a:t>2024/5/2</a:t>
            </a:fld>
            <a:endParaRPr lang="zh-CN" altLang="en-US" sz="1867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endParaRPr lang="zh-CN" altLang="en-US" sz="1867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18634F15-13D2-4C0D-99FD-67E8D2F909DD}" type="slidenum">
              <a:rPr lang="zh-CN" altLang="en-US" sz="1867" smtClean="0">
                <a:cs typeface="Arial" panose="020B0604020202020204" pitchFamily="34" charset="0"/>
              </a:rPr>
              <a:pPr defTabSz="914377">
                <a:defRPr/>
              </a:pPr>
              <a:t>‹#›</a:t>
            </a:fld>
            <a:endParaRPr lang="zh-CN" altLang="en-US" sz="1867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91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2BF82D2-7A68-459D-A996-9BDDA2518FA4}" type="datetimeFigureOut">
              <a:rPr lang="zh-CN" altLang="en-US" sz="1867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914377"/>
              <a:t>2024/5/2</a:t>
            </a:fld>
            <a:endParaRPr lang="zh-CN" altLang="en-US" sz="1867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zh-CN" altLang="en-US" sz="1867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E01EE5D-26FB-46D5-A381-ECFB35BF1D34}" type="slidenum">
              <a:rPr lang="zh-CN" altLang="en-US" sz="1867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914377"/>
              <a:t>‹#›</a:t>
            </a:fld>
            <a:endParaRPr lang="zh-CN" altLang="en-US" sz="1867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4706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defTabSz="914377">
              <a:defRPr/>
            </a:pPr>
            <a:fld id="{0C6303A0-9065-42AF-906A-DE1E800FE257}" type="datetimeFigureOut">
              <a:rPr lang="zh-CN" altLang="en-US" sz="1867" smtClean="0"/>
              <a:pPr defTabSz="914377">
                <a:defRPr/>
              </a:pPr>
              <a:t>2024/5/2</a:t>
            </a:fld>
            <a:endParaRPr lang="zh-CN" altLang="en-US" sz="1867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defTabSz="914377">
              <a:defRPr/>
            </a:pPr>
            <a:endParaRPr lang="zh-CN" altLang="en-US" sz="1867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 defTabSz="914377">
              <a:defRPr/>
            </a:pPr>
            <a:fld id="{2AD3D7CA-7BD8-4738-B6AB-718737AA462A}" type="slidenum">
              <a:rPr lang="zh-CN" altLang="en-US" sz="1867" smtClean="0"/>
              <a:pPr defTabSz="914377">
                <a:defRPr/>
              </a:pPr>
              <a:t>‹#›</a:t>
            </a:fld>
            <a:endParaRPr lang="zh-CN" altLang="en-US" sz="1867"/>
          </a:p>
        </p:txBody>
      </p:sp>
    </p:spTree>
    <p:extLst>
      <p:ext uri="{BB962C8B-B14F-4D97-AF65-F5344CB8AC3E}">
        <p14:creationId xmlns:p14="http://schemas.microsoft.com/office/powerpoint/2010/main" val="1347764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defTabSz="914377">
              <a:defRPr/>
            </a:pPr>
            <a:fld id="{3ACFC516-0EBD-4852-9DFD-FFC809B16810}" type="datetimeFigureOut">
              <a:rPr lang="zh-CN" altLang="en-US" sz="1867" smtClean="0"/>
              <a:pPr defTabSz="914377">
                <a:defRPr/>
              </a:pPr>
              <a:t>2024/5/2</a:t>
            </a:fld>
            <a:endParaRPr lang="zh-CN" altLang="en-US" sz="1867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defTabSz="914377">
              <a:defRPr/>
            </a:pPr>
            <a:endParaRPr lang="zh-CN" altLang="en-US" sz="1867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 defTabSz="914377">
              <a:defRPr/>
            </a:pPr>
            <a:fld id="{855DB59F-0B7A-4009-ADD8-CBB6E0E22669}" type="slidenum">
              <a:rPr lang="zh-CN" altLang="en-US" sz="1867" smtClean="0"/>
              <a:pPr defTabSz="914377">
                <a:defRPr/>
              </a:pPr>
              <a:t>‹#›</a:t>
            </a:fld>
            <a:endParaRPr lang="zh-CN" altLang="en-US" sz="1867"/>
          </a:p>
        </p:txBody>
      </p:sp>
    </p:spTree>
    <p:extLst>
      <p:ext uri="{BB962C8B-B14F-4D97-AF65-F5344CB8AC3E}">
        <p14:creationId xmlns:p14="http://schemas.microsoft.com/office/powerpoint/2010/main" val="1798264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233108B3-3C5F-434E-B7C6-124BB30C5988}" type="datetimeFigureOut">
              <a:rPr lang="zh-CN" altLang="en-US" sz="1867" smtClean="0">
                <a:cs typeface="Arial" panose="020B0604020202020204" pitchFamily="34" charset="0"/>
              </a:rPr>
              <a:pPr defTabSz="914377">
                <a:defRPr/>
              </a:pPr>
              <a:t>2024/5/2</a:t>
            </a:fld>
            <a:endParaRPr lang="zh-CN" altLang="en-US" sz="1867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endParaRPr lang="zh-CN" altLang="en-US" sz="1867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0FCC38CE-CFED-41E2-93E2-A213294AFB8B}" type="slidenum">
              <a:rPr lang="zh-CN" altLang="en-US" sz="1867" smtClean="0">
                <a:cs typeface="Arial" panose="020B0604020202020204" pitchFamily="34" charset="0"/>
              </a:rPr>
              <a:pPr defTabSz="914377">
                <a:defRPr/>
              </a:pPr>
              <a:t>‹#›</a:t>
            </a:fld>
            <a:endParaRPr lang="zh-CN" altLang="en-US" sz="1867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1833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22C65B-FAC9-421A-9391-569306C0644A}" type="datetimeFigureOut">
              <a:rPr lang="zh-CN" altLang="en-US">
                <a:cs typeface="Arial" panose="020B0604020202020204" pitchFamily="34" charset="0"/>
              </a:rPr>
              <a:pPr>
                <a:defRPr/>
              </a:pPr>
              <a:t>2024/5/2</a:t>
            </a:fld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BC0E72-BF06-4A19-B2CD-574FB1E7DA1E}" type="slidenum">
              <a:rPr lang="zh-CN" altLang="en-US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zh-C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595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329089-014F-40B7-AF9F-C11F97BF94C2}" type="datetimeFigureOut">
              <a:rPr lang="zh-CN" altLang="en-US">
                <a:cs typeface="Arial" panose="020B0604020202020204" pitchFamily="34" charset="0"/>
              </a:rPr>
              <a:pPr>
                <a:defRPr/>
              </a:pPr>
              <a:t>2024/5/2</a:t>
            </a:fld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6FD32C-10E6-4306-A8A9-F7761EEB30E2}" type="slidenum">
              <a:rPr lang="zh-CN" altLang="en-US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zh-C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904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661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7881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50" y="0"/>
            <a:ext cx="1270000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223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908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4738" y="-455613"/>
            <a:ext cx="14293851" cy="77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656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fld id="{39ADED8E-4E0B-498D-B715-B157A890E4DE}" type="datetimeFigureOut">
              <a:rPr lang="zh-CN" altLang="en-US">
                <a:cs typeface="Arial" panose="020B0604020202020204" pitchFamily="34" charset="0"/>
              </a:rPr>
              <a:pPr defTabSz="457200">
                <a:defRPr/>
              </a:pPr>
              <a:t>2024/5/2</a:t>
            </a:fld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fld id="{18634F15-13D2-4C0D-99FD-67E8D2F909DD}" type="slidenum">
              <a:rPr lang="zh-CN" altLang="en-US">
                <a:cs typeface="Arial" panose="020B0604020202020204" pitchFamily="34" charset="0"/>
              </a:rPr>
              <a:pPr defTabSz="457200">
                <a:defRPr/>
              </a:pPr>
              <a:t>‹#›</a:t>
            </a:fld>
            <a:endParaRPr lang="zh-C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6881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ADED8E-4E0B-498D-B715-B157A890E4DE}" type="datetimeFigureOut">
              <a:rPr lang="zh-CN" altLang="en-US">
                <a:cs typeface="Arial" panose="020B0604020202020204" pitchFamily="34" charset="0"/>
              </a:rPr>
              <a:pPr>
                <a:defRPr/>
              </a:pPr>
              <a:t>2024/5/2</a:t>
            </a:fld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634F15-13D2-4C0D-99FD-67E8D2F909DD}" type="slidenum">
              <a:rPr lang="zh-CN" altLang="en-US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zh-C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8455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1011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0C6303A0-9065-42AF-906A-DE1E800FE25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+mn-cs"/>
              </a:defRPr>
            </a:lvl1pPr>
          </a:lstStyle>
          <a:p>
            <a:pPr>
              <a:defRPr/>
            </a:pPr>
            <a:fld id="{2AD3D7CA-7BD8-4738-B6AB-718737AA4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155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ACFC516-0EBD-4852-9DFD-FFC809B16810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55DB59F-0B7A-4009-ADD8-CBB6E0E226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92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33108B3-3C5F-434E-B7C6-124BB30C5988}" type="datetimeFigureOut">
              <a:rPr lang="zh-CN" altLang="en-US">
                <a:cs typeface="Arial" panose="020B0604020202020204" pitchFamily="34" charset="0"/>
              </a:rPr>
              <a:pPr>
                <a:defRPr/>
              </a:pPr>
              <a:t>2024/5/2</a:t>
            </a:fld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FCC38CE-CFED-41E2-93E2-A213294AFB8B}" type="slidenum">
              <a:rPr lang="zh-CN" altLang="en-US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zh-CN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84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2DA043D-39A3-4437-8A68-D8ABB964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BCC7A12-A6F8-4B29-B1F6-EFE54D85C9A3}" type="datetimeFigureOut">
              <a:rPr lang="zh-CN" alt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139AD28-9736-4858-A52B-9152D3F05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D814785-11A4-4636-9CF4-C38FD20D9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8CB745E-AF92-4B82-9391-130056807CE7}" type="slidenum">
              <a:rPr lang="zh-CN" altLang="en-US">
                <a:solidFill>
                  <a:srgbClr val="5FCBE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srgbClr val="5FCB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04913"/>
      </p:ext>
    </p:extLst>
  </p:cSld>
  <p:clrMapOvr>
    <a:masterClrMapping/>
  </p:clrMapOvr>
  <p:transition spd="slow" advTm="3000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ADED8E-4E0B-498D-B715-B157A890E4DE}" type="datetimeFigureOut"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2024/5/2</a:t>
            </a:fld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8634F15-13D2-4C0D-99FD-67E8D2F909DD}" type="slidenum"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0605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535725"/>
      </p:ext>
    </p:extLst>
  </p:cSld>
  <p:clrMapOvr>
    <a:masterClrMapping/>
  </p:clrMapOvr>
  <p:transition spd="slow" advClick="0" advTm="4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8163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3877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82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39ADED8E-4E0B-498D-B715-B157A890E4DE}" type="datetimeFigureOut">
              <a:rPr lang="zh-CN" altLang="en-US" sz="1867"/>
              <a:pPr defTabSz="914377">
                <a:defRPr/>
              </a:pPr>
              <a:t>2024/5/2</a:t>
            </a:fld>
            <a:endParaRPr lang="zh-CN" altLang="en-US" sz="1867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endParaRPr lang="zh-CN" altLang="en-US" sz="1867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18634F15-13D2-4C0D-99FD-67E8D2F909DD}" type="slidenum">
              <a:rPr lang="zh-CN" altLang="en-US" sz="1867" smtClean="0"/>
              <a:pPr defTabSz="914377">
                <a:defRPr/>
              </a:pPr>
              <a:t>‹#›</a:t>
            </a:fld>
            <a:endParaRPr lang="zh-CN" altLang="en-US" sz="1867"/>
          </a:p>
        </p:txBody>
      </p:sp>
    </p:spTree>
    <p:extLst>
      <p:ext uri="{BB962C8B-B14F-4D97-AF65-F5344CB8AC3E}">
        <p14:creationId xmlns:p14="http://schemas.microsoft.com/office/powerpoint/2010/main" val="38360011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2BF82D2-7A68-459D-A996-9BDDA2518FA4}" type="datetimeFigureOut">
              <a:rPr lang="zh-CN" altLang="en-US" sz="1867">
                <a:solidFill>
                  <a:prstClr val="black">
                    <a:tint val="75000"/>
                  </a:prstClr>
                </a:solidFill>
              </a:rPr>
              <a:pPr defTabSz="914377"/>
              <a:t>2024/5/2</a:t>
            </a:fld>
            <a:endParaRPr lang="zh-CN" altLang="en-US" sz="1867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377"/>
            <a:endParaRPr lang="zh-CN" altLang="en-US" sz="1867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377"/>
            <a:fld id="{3E01EE5D-26FB-46D5-A381-ECFB35BF1D34}" type="slidenum">
              <a:rPr lang="zh-CN" altLang="en-US" sz="1867">
                <a:solidFill>
                  <a:prstClr val="black">
                    <a:tint val="75000"/>
                  </a:prstClr>
                </a:solidFill>
              </a:rPr>
              <a:pPr defTabSz="914377"/>
              <a:t>‹#›</a:t>
            </a:fld>
            <a:endParaRPr lang="zh-CN" altLang="en-US" sz="1867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675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233108B3-3C5F-434E-B7C6-124BB30C5988}" type="datetimeFigureOut">
              <a:rPr lang="zh-CN" altLang="en-US" sz="1867" smtClean="0"/>
              <a:pPr defTabSz="914377">
                <a:defRPr/>
              </a:pPr>
              <a:t>2024/5/2</a:t>
            </a:fld>
            <a:endParaRPr lang="zh-CN" altLang="en-US" sz="1867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endParaRPr lang="zh-CN" altLang="en-US" sz="1867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914377">
              <a:defRPr/>
            </a:pPr>
            <a:fld id="{0FCC38CE-CFED-41E2-93E2-A213294AFB8B}" type="slidenum">
              <a:rPr lang="zh-CN" altLang="en-US" sz="1867" smtClean="0"/>
              <a:pPr defTabSz="914377">
                <a:defRPr/>
              </a:pPr>
              <a:t>‹#›</a:t>
            </a:fld>
            <a:endParaRPr lang="zh-CN" altLang="en-US" sz="1867"/>
          </a:p>
        </p:txBody>
      </p:sp>
    </p:spTree>
    <p:extLst>
      <p:ext uri="{BB962C8B-B14F-4D97-AF65-F5344CB8AC3E}">
        <p14:creationId xmlns:p14="http://schemas.microsoft.com/office/powerpoint/2010/main" val="10749904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D22C65B-FAC9-421A-9391-569306C0644A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BC0E72-BF06-4A19-B2CD-574FB1E7D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027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0329089-014F-40B7-AF9F-C11F97BF94C2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0"/>
              </a:spcBef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06FD32C-10E6-4306-A8A9-F7761EEB30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2893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fld id="{39ADED8E-4E0B-498D-B715-B157A890E4DE}" type="datetimeFigureOut">
              <a:rPr lang="zh-CN" altLang="en-US"/>
              <a:pPr defTabSz="457200"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defTabSz="457200">
              <a:defRPr/>
            </a:pPr>
            <a:fld id="{18634F15-13D2-4C0D-99FD-67E8D2F909DD}" type="slidenum">
              <a:rPr lang="zh-CN" altLang="en-US"/>
              <a:pPr defTabSz="457200"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785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ADED8E-4E0B-498D-B715-B157A890E4DE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8634F15-13D2-4C0D-99FD-67E8D2F90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461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73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261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233108B3-3C5F-434E-B7C6-124BB30C5988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FCC38CE-CFED-41E2-93E2-A213294AF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224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536700" y="2055813"/>
            <a:ext cx="3357563" cy="1733550"/>
          </a:xfrm>
          <a:custGeom>
            <a:avLst/>
            <a:gdLst>
              <a:gd name="connsiteX0" fmla="*/ 0 w 3357563"/>
              <a:gd name="connsiteY0" fmla="*/ 0 h 1733550"/>
              <a:gd name="connsiteX1" fmla="*/ 3357563 w 3357563"/>
              <a:gd name="connsiteY1" fmla="*/ 0 h 1733550"/>
              <a:gd name="connsiteX2" fmla="*/ 3357563 w 3357563"/>
              <a:gd name="connsiteY2" fmla="*/ 1733550 h 1733550"/>
              <a:gd name="connsiteX3" fmla="*/ 0 w 3357563"/>
              <a:gd name="connsiteY3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733550">
                <a:moveTo>
                  <a:pt x="0" y="0"/>
                </a:moveTo>
                <a:lnTo>
                  <a:pt x="3357563" y="0"/>
                </a:lnTo>
                <a:lnTo>
                  <a:pt x="3357563" y="1733550"/>
                </a:lnTo>
                <a:lnTo>
                  <a:pt x="0" y="173355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536700" y="4005264"/>
            <a:ext cx="3357563" cy="1643063"/>
          </a:xfrm>
          <a:custGeom>
            <a:avLst/>
            <a:gdLst>
              <a:gd name="connsiteX0" fmla="*/ 0 w 3357563"/>
              <a:gd name="connsiteY0" fmla="*/ 0 h 1643063"/>
              <a:gd name="connsiteX1" fmla="*/ 3357563 w 3357563"/>
              <a:gd name="connsiteY1" fmla="*/ 0 h 1643063"/>
              <a:gd name="connsiteX2" fmla="*/ 3357563 w 3357563"/>
              <a:gd name="connsiteY2" fmla="*/ 1643063 h 1643063"/>
              <a:gd name="connsiteX3" fmla="*/ 0 w 3357563"/>
              <a:gd name="connsiteY3" fmla="*/ 1643063 h 164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7563" h="1643063">
                <a:moveTo>
                  <a:pt x="0" y="0"/>
                </a:moveTo>
                <a:lnTo>
                  <a:pt x="3357563" y="0"/>
                </a:lnTo>
                <a:lnTo>
                  <a:pt x="3357563" y="1643063"/>
                </a:lnTo>
                <a:lnTo>
                  <a:pt x="0" y="164306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1501013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2133481" y="2895600"/>
            <a:ext cx="7925036" cy="3097212"/>
          </a:xfrm>
          <a:custGeom>
            <a:avLst/>
            <a:gdLst>
              <a:gd name="connsiteX0" fmla="*/ 7183790 w 7925036"/>
              <a:gd name="connsiteY0" fmla="*/ 1616275 h 3097212"/>
              <a:gd name="connsiteX1" fmla="*/ 7925036 w 7925036"/>
              <a:gd name="connsiteY1" fmla="*/ 2356744 h 3097212"/>
              <a:gd name="connsiteX2" fmla="*/ 7183790 w 7925036"/>
              <a:gd name="connsiteY2" fmla="*/ 3097212 h 3097212"/>
              <a:gd name="connsiteX3" fmla="*/ 6442543 w 7925036"/>
              <a:gd name="connsiteY3" fmla="*/ 2356744 h 3097212"/>
              <a:gd name="connsiteX4" fmla="*/ 3942686 w 7925036"/>
              <a:gd name="connsiteY4" fmla="*/ 1616275 h 3097212"/>
              <a:gd name="connsiteX5" fmla="*/ 4683931 w 7925036"/>
              <a:gd name="connsiteY5" fmla="*/ 2356744 h 3097212"/>
              <a:gd name="connsiteX6" fmla="*/ 3942686 w 7925036"/>
              <a:gd name="connsiteY6" fmla="*/ 3097212 h 3097212"/>
              <a:gd name="connsiteX7" fmla="*/ 3201438 w 7925036"/>
              <a:gd name="connsiteY7" fmla="*/ 2356744 h 3097212"/>
              <a:gd name="connsiteX8" fmla="*/ 741248 w 7925036"/>
              <a:gd name="connsiteY8" fmla="*/ 1616275 h 3097212"/>
              <a:gd name="connsiteX9" fmla="*/ 1482494 w 7925036"/>
              <a:gd name="connsiteY9" fmla="*/ 2356744 h 3097212"/>
              <a:gd name="connsiteX10" fmla="*/ 741248 w 7925036"/>
              <a:gd name="connsiteY10" fmla="*/ 3097212 h 3097212"/>
              <a:gd name="connsiteX11" fmla="*/ 1 w 7925036"/>
              <a:gd name="connsiteY11" fmla="*/ 2356744 h 3097212"/>
              <a:gd name="connsiteX12" fmla="*/ 5537959 w 7925036"/>
              <a:gd name="connsiteY12" fmla="*/ 6223 h 3097212"/>
              <a:gd name="connsiteX13" fmla="*/ 7076454 w 7925036"/>
              <a:gd name="connsiteY13" fmla="*/ 1545496 h 3097212"/>
              <a:gd name="connsiteX14" fmla="*/ 5537959 w 7925036"/>
              <a:gd name="connsiteY14" fmla="*/ 3084768 h 3097212"/>
              <a:gd name="connsiteX15" fmla="*/ 3999465 w 7925036"/>
              <a:gd name="connsiteY15" fmla="*/ 1545496 h 3097212"/>
              <a:gd name="connsiteX16" fmla="*/ 2340410 w 7925036"/>
              <a:gd name="connsiteY16" fmla="*/ 6223 h 3097212"/>
              <a:gd name="connsiteX17" fmla="*/ 3879683 w 7925036"/>
              <a:gd name="connsiteY17" fmla="*/ 1545496 h 3097212"/>
              <a:gd name="connsiteX18" fmla="*/ 2340410 w 7925036"/>
              <a:gd name="connsiteY18" fmla="*/ 3084768 h 3097212"/>
              <a:gd name="connsiteX19" fmla="*/ 801137 w 7925036"/>
              <a:gd name="connsiteY19" fmla="*/ 1545496 h 3097212"/>
              <a:gd name="connsiteX20" fmla="*/ 7183790 w 7925036"/>
              <a:gd name="connsiteY20" fmla="*/ 0 h 3097212"/>
              <a:gd name="connsiteX21" fmla="*/ 7925036 w 7925036"/>
              <a:gd name="connsiteY21" fmla="*/ 741247 h 3097212"/>
              <a:gd name="connsiteX22" fmla="*/ 7183790 w 7925036"/>
              <a:gd name="connsiteY22" fmla="*/ 1482493 h 3097212"/>
              <a:gd name="connsiteX23" fmla="*/ 6442543 w 7925036"/>
              <a:gd name="connsiteY23" fmla="*/ 741247 h 3097212"/>
              <a:gd name="connsiteX24" fmla="*/ 3942686 w 7925036"/>
              <a:gd name="connsiteY24" fmla="*/ 0 h 3097212"/>
              <a:gd name="connsiteX25" fmla="*/ 4683931 w 7925036"/>
              <a:gd name="connsiteY25" fmla="*/ 741247 h 3097212"/>
              <a:gd name="connsiteX26" fmla="*/ 3942686 w 7925036"/>
              <a:gd name="connsiteY26" fmla="*/ 1482493 h 3097212"/>
              <a:gd name="connsiteX27" fmla="*/ 3201438 w 7925036"/>
              <a:gd name="connsiteY27" fmla="*/ 741247 h 3097212"/>
              <a:gd name="connsiteX28" fmla="*/ 741247 w 7925036"/>
              <a:gd name="connsiteY28" fmla="*/ 0 h 3097212"/>
              <a:gd name="connsiteX29" fmla="*/ 1482493 w 7925036"/>
              <a:gd name="connsiteY29" fmla="*/ 741247 h 3097212"/>
              <a:gd name="connsiteX30" fmla="*/ 741247 w 7925036"/>
              <a:gd name="connsiteY30" fmla="*/ 1482493 h 3097212"/>
              <a:gd name="connsiteX31" fmla="*/ 0 w 7925036"/>
              <a:gd name="connsiteY31" fmla="*/ 741247 h 309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925036" h="3097212">
                <a:moveTo>
                  <a:pt x="7183790" y="1616275"/>
                </a:moveTo>
                <a:lnTo>
                  <a:pt x="7925036" y="2356744"/>
                </a:lnTo>
                <a:lnTo>
                  <a:pt x="7183790" y="3097212"/>
                </a:lnTo>
                <a:lnTo>
                  <a:pt x="6442543" y="2356744"/>
                </a:lnTo>
                <a:close/>
                <a:moveTo>
                  <a:pt x="3942686" y="1616275"/>
                </a:moveTo>
                <a:lnTo>
                  <a:pt x="4683931" y="2356744"/>
                </a:lnTo>
                <a:lnTo>
                  <a:pt x="3942686" y="3097212"/>
                </a:lnTo>
                <a:lnTo>
                  <a:pt x="3201438" y="2356744"/>
                </a:lnTo>
                <a:close/>
                <a:moveTo>
                  <a:pt x="741248" y="1616275"/>
                </a:moveTo>
                <a:lnTo>
                  <a:pt x="1482494" y="2356744"/>
                </a:lnTo>
                <a:lnTo>
                  <a:pt x="741248" y="3097212"/>
                </a:lnTo>
                <a:lnTo>
                  <a:pt x="1" y="2356744"/>
                </a:lnTo>
                <a:close/>
                <a:moveTo>
                  <a:pt x="5537959" y="6223"/>
                </a:moveTo>
                <a:lnTo>
                  <a:pt x="7076454" y="1545496"/>
                </a:lnTo>
                <a:lnTo>
                  <a:pt x="5537959" y="3084768"/>
                </a:lnTo>
                <a:lnTo>
                  <a:pt x="3999465" y="1545496"/>
                </a:lnTo>
                <a:close/>
                <a:moveTo>
                  <a:pt x="2340410" y="6223"/>
                </a:moveTo>
                <a:lnTo>
                  <a:pt x="3879683" y="1545496"/>
                </a:lnTo>
                <a:lnTo>
                  <a:pt x="2340410" y="3084768"/>
                </a:lnTo>
                <a:lnTo>
                  <a:pt x="801137" y="1545496"/>
                </a:lnTo>
                <a:close/>
                <a:moveTo>
                  <a:pt x="7183790" y="0"/>
                </a:moveTo>
                <a:lnTo>
                  <a:pt x="7925036" y="741247"/>
                </a:lnTo>
                <a:lnTo>
                  <a:pt x="7183790" y="1482493"/>
                </a:lnTo>
                <a:lnTo>
                  <a:pt x="6442543" y="741247"/>
                </a:lnTo>
                <a:close/>
                <a:moveTo>
                  <a:pt x="3942686" y="0"/>
                </a:moveTo>
                <a:lnTo>
                  <a:pt x="4683931" y="741247"/>
                </a:lnTo>
                <a:lnTo>
                  <a:pt x="3942686" y="1482493"/>
                </a:lnTo>
                <a:lnTo>
                  <a:pt x="3201438" y="741247"/>
                </a:lnTo>
                <a:close/>
                <a:moveTo>
                  <a:pt x="741247" y="0"/>
                </a:moveTo>
                <a:lnTo>
                  <a:pt x="1482493" y="741247"/>
                </a:lnTo>
                <a:lnTo>
                  <a:pt x="741247" y="1482493"/>
                </a:lnTo>
                <a:lnTo>
                  <a:pt x="0" y="74124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8766005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02560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739200" y="2349501"/>
            <a:ext cx="2713605" cy="1871664"/>
          </a:xfrm>
          <a:custGeom>
            <a:avLst/>
            <a:gdLst>
              <a:gd name="connsiteX0" fmla="*/ 395183 w 2713605"/>
              <a:gd name="connsiteY0" fmla="*/ 0 h 1871664"/>
              <a:gd name="connsiteX1" fmla="*/ 2713605 w 2713605"/>
              <a:gd name="connsiteY1" fmla="*/ 0 h 1871664"/>
              <a:gd name="connsiteX2" fmla="*/ 2713605 w 2713605"/>
              <a:gd name="connsiteY2" fmla="*/ 1476481 h 1871664"/>
              <a:gd name="connsiteX3" fmla="*/ 2318422 w 2713605"/>
              <a:gd name="connsiteY3" fmla="*/ 1871664 h 1871664"/>
              <a:gd name="connsiteX4" fmla="*/ 0 w 2713605"/>
              <a:gd name="connsiteY4" fmla="*/ 1871664 h 1871664"/>
              <a:gd name="connsiteX5" fmla="*/ 0 w 2713605"/>
              <a:gd name="connsiteY5" fmla="*/ 395183 h 1871664"/>
              <a:gd name="connsiteX6" fmla="*/ 395183 w 2713605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3605" h="1871664">
                <a:moveTo>
                  <a:pt x="395183" y="0"/>
                </a:moveTo>
                <a:lnTo>
                  <a:pt x="2713605" y="0"/>
                </a:lnTo>
                <a:lnTo>
                  <a:pt x="2713605" y="1476481"/>
                </a:lnTo>
                <a:cubicBezTo>
                  <a:pt x="2713605" y="1694735"/>
                  <a:pt x="2536676" y="1871664"/>
                  <a:pt x="2318422" y="1871664"/>
                </a:cubicBezTo>
                <a:lnTo>
                  <a:pt x="0" y="1871664"/>
                </a:lnTo>
                <a:lnTo>
                  <a:pt x="0" y="395183"/>
                </a:lnTo>
                <a:cubicBezTo>
                  <a:pt x="0" y="176929"/>
                  <a:pt x="176929" y="0"/>
                  <a:pt x="395183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7873774" y="2349501"/>
            <a:ext cx="2715668" cy="1871664"/>
          </a:xfrm>
          <a:custGeom>
            <a:avLst/>
            <a:gdLst>
              <a:gd name="connsiteX0" fmla="*/ 378694 w 2715668"/>
              <a:gd name="connsiteY0" fmla="*/ 0 h 1871664"/>
              <a:gd name="connsiteX1" fmla="*/ 2715668 w 2715668"/>
              <a:gd name="connsiteY1" fmla="*/ 0 h 1871664"/>
              <a:gd name="connsiteX2" fmla="*/ 2715668 w 2715668"/>
              <a:gd name="connsiteY2" fmla="*/ 1492970 h 1871664"/>
              <a:gd name="connsiteX3" fmla="*/ 2336974 w 2715668"/>
              <a:gd name="connsiteY3" fmla="*/ 1871664 h 1871664"/>
              <a:gd name="connsiteX4" fmla="*/ 0 w 2715668"/>
              <a:gd name="connsiteY4" fmla="*/ 1871664 h 1871664"/>
              <a:gd name="connsiteX5" fmla="*/ 0 w 2715668"/>
              <a:gd name="connsiteY5" fmla="*/ 378694 h 1871664"/>
              <a:gd name="connsiteX6" fmla="*/ 378694 w 2715668"/>
              <a:gd name="connsiteY6" fmla="*/ 0 h 187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15668" h="1871664">
                <a:moveTo>
                  <a:pt x="378694" y="0"/>
                </a:moveTo>
                <a:lnTo>
                  <a:pt x="2715668" y="0"/>
                </a:lnTo>
                <a:lnTo>
                  <a:pt x="2715668" y="1492970"/>
                </a:lnTo>
                <a:cubicBezTo>
                  <a:pt x="2715668" y="1702117"/>
                  <a:pt x="2546121" y="1871664"/>
                  <a:pt x="2336974" y="1871664"/>
                </a:cubicBezTo>
                <a:lnTo>
                  <a:pt x="0" y="1871664"/>
                </a:lnTo>
                <a:lnTo>
                  <a:pt x="0" y="378694"/>
                </a:lnTo>
                <a:cubicBezTo>
                  <a:pt x="0" y="169547"/>
                  <a:pt x="169547" y="0"/>
                  <a:pt x="378694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2150514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274237" y="1882720"/>
            <a:ext cx="4921473" cy="4154963"/>
          </a:xfrm>
          <a:custGeom>
            <a:avLst/>
            <a:gdLst>
              <a:gd name="connsiteX0" fmla="*/ 2132019 w 4921473"/>
              <a:gd name="connsiteY0" fmla="*/ 3483422 h 4154963"/>
              <a:gd name="connsiteX1" fmla="*/ 2796098 w 4921473"/>
              <a:gd name="connsiteY1" fmla="*/ 3483422 h 4154963"/>
              <a:gd name="connsiteX2" fmla="*/ 2796098 w 4921473"/>
              <a:gd name="connsiteY2" fmla="*/ 4154963 h 4154963"/>
              <a:gd name="connsiteX3" fmla="*/ 2132019 w 4921473"/>
              <a:gd name="connsiteY3" fmla="*/ 4154963 h 4154963"/>
              <a:gd name="connsiteX4" fmla="*/ 1427727 w 4921473"/>
              <a:gd name="connsiteY4" fmla="*/ 2801561 h 4154963"/>
              <a:gd name="connsiteX5" fmla="*/ 2078049 w 4921473"/>
              <a:gd name="connsiteY5" fmla="*/ 2801561 h 4154963"/>
              <a:gd name="connsiteX6" fmla="*/ 2078049 w 4921473"/>
              <a:gd name="connsiteY6" fmla="*/ 3463573 h 4154963"/>
              <a:gd name="connsiteX7" fmla="*/ 1427727 w 4921473"/>
              <a:gd name="connsiteY7" fmla="*/ 3463573 h 4154963"/>
              <a:gd name="connsiteX8" fmla="*/ 3556472 w 4921473"/>
              <a:gd name="connsiteY8" fmla="*/ 2086542 h 4154963"/>
              <a:gd name="connsiteX9" fmla="*/ 4224225 w 4921473"/>
              <a:gd name="connsiteY9" fmla="*/ 2086542 h 4154963"/>
              <a:gd name="connsiteX10" fmla="*/ 4224225 w 4921473"/>
              <a:gd name="connsiteY10" fmla="*/ 2744336 h 4154963"/>
              <a:gd name="connsiteX11" fmla="*/ 3556472 w 4921473"/>
              <a:gd name="connsiteY11" fmla="*/ 2744336 h 4154963"/>
              <a:gd name="connsiteX12" fmla="*/ 2124359 w 4921473"/>
              <a:gd name="connsiteY12" fmla="*/ 2086542 h 4154963"/>
              <a:gd name="connsiteX13" fmla="*/ 2792112 w 4921473"/>
              <a:gd name="connsiteY13" fmla="*/ 2086542 h 4154963"/>
              <a:gd name="connsiteX14" fmla="*/ 3510162 w 4921473"/>
              <a:gd name="connsiteY14" fmla="*/ 2086542 h 4154963"/>
              <a:gd name="connsiteX15" fmla="*/ 3510162 w 4921473"/>
              <a:gd name="connsiteY15" fmla="*/ 2845120 h 4154963"/>
              <a:gd name="connsiteX16" fmla="*/ 3508423 w 4921473"/>
              <a:gd name="connsiteY16" fmla="*/ 2845120 h 4154963"/>
              <a:gd name="connsiteX17" fmla="*/ 3508423 w 4921473"/>
              <a:gd name="connsiteY17" fmla="*/ 3442112 h 4154963"/>
              <a:gd name="connsiteX18" fmla="*/ 2128032 w 4921473"/>
              <a:gd name="connsiteY18" fmla="*/ 3442112 h 4154963"/>
              <a:gd name="connsiteX19" fmla="*/ 2128032 w 4921473"/>
              <a:gd name="connsiteY19" fmla="*/ 2785541 h 4154963"/>
              <a:gd name="connsiteX20" fmla="*/ 2124359 w 4921473"/>
              <a:gd name="connsiteY20" fmla="*/ 2785541 h 4154963"/>
              <a:gd name="connsiteX21" fmla="*/ 686466 w 4921473"/>
              <a:gd name="connsiteY21" fmla="*/ 1377147 h 4154963"/>
              <a:gd name="connsiteX22" fmla="*/ 2078049 w 4921473"/>
              <a:gd name="connsiteY22" fmla="*/ 1377147 h 4154963"/>
              <a:gd name="connsiteX23" fmla="*/ 2078049 w 4921473"/>
              <a:gd name="connsiteY23" fmla="*/ 2757537 h 4154963"/>
              <a:gd name="connsiteX24" fmla="*/ 686466 w 4921473"/>
              <a:gd name="connsiteY24" fmla="*/ 2757537 h 4154963"/>
              <a:gd name="connsiteX25" fmla="*/ 1 w 4921473"/>
              <a:gd name="connsiteY25" fmla="*/ 1373614 h 4154963"/>
              <a:gd name="connsiteX26" fmla="*/ 652889 w 4921473"/>
              <a:gd name="connsiteY26" fmla="*/ 1373614 h 4154963"/>
              <a:gd name="connsiteX27" fmla="*/ 652889 w 4921473"/>
              <a:gd name="connsiteY27" fmla="*/ 2045230 h 4154963"/>
              <a:gd name="connsiteX28" fmla="*/ 1 w 4921473"/>
              <a:gd name="connsiteY28" fmla="*/ 2045230 h 4154963"/>
              <a:gd name="connsiteX29" fmla="*/ 2123130 w 4921473"/>
              <a:gd name="connsiteY29" fmla="*/ 682259 h 4154963"/>
              <a:gd name="connsiteX30" fmla="*/ 2790883 w 4921473"/>
              <a:gd name="connsiteY30" fmla="*/ 682259 h 4154963"/>
              <a:gd name="connsiteX31" fmla="*/ 2790883 w 4921473"/>
              <a:gd name="connsiteY31" fmla="*/ 1370536 h 4154963"/>
              <a:gd name="connsiteX32" fmla="*/ 2794979 w 4921473"/>
              <a:gd name="connsiteY32" fmla="*/ 1370536 h 4154963"/>
              <a:gd name="connsiteX33" fmla="*/ 2794979 w 4921473"/>
              <a:gd name="connsiteY33" fmla="*/ 2042152 h 4154963"/>
              <a:gd name="connsiteX34" fmla="*/ 2119034 w 4921473"/>
              <a:gd name="connsiteY34" fmla="*/ 2042152 h 4154963"/>
              <a:gd name="connsiteX35" fmla="*/ 2119034 w 4921473"/>
              <a:gd name="connsiteY35" fmla="*/ 1370536 h 4154963"/>
              <a:gd name="connsiteX36" fmla="*/ 2123130 w 4921473"/>
              <a:gd name="connsiteY36" fmla="*/ 1370536 h 4154963"/>
              <a:gd name="connsiteX37" fmla="*/ 2835964 w 4921473"/>
              <a:gd name="connsiteY37" fmla="*/ 1 h 4154963"/>
              <a:gd name="connsiteX38" fmla="*/ 4216355 w 4921473"/>
              <a:gd name="connsiteY38" fmla="*/ 1 h 4154963"/>
              <a:gd name="connsiteX39" fmla="*/ 4216355 w 4921473"/>
              <a:gd name="connsiteY39" fmla="*/ 682258 h 4154963"/>
              <a:gd name="connsiteX40" fmla="*/ 4921473 w 4921473"/>
              <a:gd name="connsiteY40" fmla="*/ 682258 h 4154963"/>
              <a:gd name="connsiteX41" fmla="*/ 4921473 w 4921473"/>
              <a:gd name="connsiteY41" fmla="*/ 2045230 h 4154963"/>
              <a:gd name="connsiteX42" fmla="*/ 4216355 w 4921473"/>
              <a:gd name="connsiteY42" fmla="*/ 2045230 h 4154963"/>
              <a:gd name="connsiteX43" fmla="*/ 3541082 w 4921473"/>
              <a:gd name="connsiteY43" fmla="*/ 2045230 h 4154963"/>
              <a:gd name="connsiteX44" fmla="*/ 2835964 w 4921473"/>
              <a:gd name="connsiteY44" fmla="*/ 2045230 h 4154963"/>
              <a:gd name="connsiteX45" fmla="*/ 689754 w 4921473"/>
              <a:gd name="connsiteY45" fmla="*/ 0 h 4154963"/>
              <a:gd name="connsiteX46" fmla="*/ 1421146 w 4921473"/>
              <a:gd name="connsiteY46" fmla="*/ 0 h 4154963"/>
              <a:gd name="connsiteX47" fmla="*/ 1576973 w 4921473"/>
              <a:gd name="connsiteY47" fmla="*/ 0 h 4154963"/>
              <a:gd name="connsiteX48" fmla="*/ 2078048 w 4921473"/>
              <a:gd name="connsiteY48" fmla="*/ 0 h 4154963"/>
              <a:gd name="connsiteX49" fmla="*/ 2078048 w 4921473"/>
              <a:gd name="connsiteY49" fmla="*/ 1327683 h 4154963"/>
              <a:gd name="connsiteX50" fmla="*/ 1427726 w 4921473"/>
              <a:gd name="connsiteY50" fmla="*/ 1327683 h 4154963"/>
              <a:gd name="connsiteX51" fmla="*/ 1421146 w 4921473"/>
              <a:gd name="connsiteY51" fmla="*/ 1327683 h 4154963"/>
              <a:gd name="connsiteX52" fmla="*/ 0 w 4921473"/>
              <a:gd name="connsiteY52" fmla="*/ 1327683 h 4154963"/>
              <a:gd name="connsiteX53" fmla="*/ 0 w 4921473"/>
              <a:gd name="connsiteY53" fmla="*/ 682257 h 4154963"/>
              <a:gd name="connsiteX54" fmla="*/ 689754 w 4921473"/>
              <a:gd name="connsiteY54" fmla="*/ 682257 h 415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21473" h="4154963">
                <a:moveTo>
                  <a:pt x="2132019" y="3483422"/>
                </a:moveTo>
                <a:lnTo>
                  <a:pt x="2796098" y="3483422"/>
                </a:lnTo>
                <a:lnTo>
                  <a:pt x="2796098" y="4154963"/>
                </a:lnTo>
                <a:lnTo>
                  <a:pt x="2132019" y="4154963"/>
                </a:lnTo>
                <a:close/>
                <a:moveTo>
                  <a:pt x="1427727" y="2801561"/>
                </a:moveTo>
                <a:lnTo>
                  <a:pt x="2078049" y="2801561"/>
                </a:lnTo>
                <a:lnTo>
                  <a:pt x="2078049" y="3463573"/>
                </a:lnTo>
                <a:lnTo>
                  <a:pt x="1427727" y="3463573"/>
                </a:lnTo>
                <a:close/>
                <a:moveTo>
                  <a:pt x="3556472" y="2086542"/>
                </a:moveTo>
                <a:lnTo>
                  <a:pt x="4224225" y="2086542"/>
                </a:lnTo>
                <a:lnTo>
                  <a:pt x="4224225" y="2744336"/>
                </a:lnTo>
                <a:lnTo>
                  <a:pt x="3556472" y="2744336"/>
                </a:lnTo>
                <a:close/>
                <a:moveTo>
                  <a:pt x="2124359" y="2086542"/>
                </a:moveTo>
                <a:lnTo>
                  <a:pt x="2792112" y="2086542"/>
                </a:lnTo>
                <a:lnTo>
                  <a:pt x="3510162" y="2086542"/>
                </a:lnTo>
                <a:lnTo>
                  <a:pt x="3510162" y="2845120"/>
                </a:lnTo>
                <a:lnTo>
                  <a:pt x="3508423" y="2845120"/>
                </a:lnTo>
                <a:lnTo>
                  <a:pt x="3508423" y="3442112"/>
                </a:lnTo>
                <a:lnTo>
                  <a:pt x="2128032" y="3442112"/>
                </a:lnTo>
                <a:lnTo>
                  <a:pt x="2128032" y="2785541"/>
                </a:lnTo>
                <a:lnTo>
                  <a:pt x="2124359" y="2785541"/>
                </a:lnTo>
                <a:close/>
                <a:moveTo>
                  <a:pt x="686466" y="1377147"/>
                </a:moveTo>
                <a:lnTo>
                  <a:pt x="2078049" y="1377147"/>
                </a:lnTo>
                <a:lnTo>
                  <a:pt x="2078049" y="2757537"/>
                </a:lnTo>
                <a:lnTo>
                  <a:pt x="686466" y="2757537"/>
                </a:lnTo>
                <a:close/>
                <a:moveTo>
                  <a:pt x="1" y="1373614"/>
                </a:moveTo>
                <a:lnTo>
                  <a:pt x="652889" y="1373614"/>
                </a:lnTo>
                <a:lnTo>
                  <a:pt x="652889" y="2045230"/>
                </a:lnTo>
                <a:lnTo>
                  <a:pt x="1" y="2045230"/>
                </a:lnTo>
                <a:close/>
                <a:moveTo>
                  <a:pt x="2123130" y="682259"/>
                </a:moveTo>
                <a:lnTo>
                  <a:pt x="2790883" y="682259"/>
                </a:lnTo>
                <a:lnTo>
                  <a:pt x="2790883" y="1370536"/>
                </a:lnTo>
                <a:lnTo>
                  <a:pt x="2794979" y="1370536"/>
                </a:lnTo>
                <a:lnTo>
                  <a:pt x="2794979" y="2042152"/>
                </a:lnTo>
                <a:lnTo>
                  <a:pt x="2119034" y="2042152"/>
                </a:lnTo>
                <a:lnTo>
                  <a:pt x="2119034" y="1370536"/>
                </a:lnTo>
                <a:lnTo>
                  <a:pt x="2123130" y="1370536"/>
                </a:lnTo>
                <a:close/>
                <a:moveTo>
                  <a:pt x="2835964" y="1"/>
                </a:moveTo>
                <a:lnTo>
                  <a:pt x="4216355" y="1"/>
                </a:lnTo>
                <a:lnTo>
                  <a:pt x="4216355" y="682258"/>
                </a:lnTo>
                <a:lnTo>
                  <a:pt x="4921473" y="682258"/>
                </a:lnTo>
                <a:lnTo>
                  <a:pt x="4921473" y="2045230"/>
                </a:lnTo>
                <a:lnTo>
                  <a:pt x="4216355" y="2045230"/>
                </a:lnTo>
                <a:lnTo>
                  <a:pt x="3541082" y="2045230"/>
                </a:lnTo>
                <a:lnTo>
                  <a:pt x="2835964" y="2045230"/>
                </a:lnTo>
                <a:close/>
                <a:moveTo>
                  <a:pt x="689754" y="0"/>
                </a:moveTo>
                <a:lnTo>
                  <a:pt x="1421146" y="0"/>
                </a:lnTo>
                <a:lnTo>
                  <a:pt x="1576973" y="0"/>
                </a:lnTo>
                <a:lnTo>
                  <a:pt x="2078048" y="0"/>
                </a:lnTo>
                <a:lnTo>
                  <a:pt x="2078048" y="1327683"/>
                </a:lnTo>
                <a:lnTo>
                  <a:pt x="1427726" y="1327683"/>
                </a:lnTo>
                <a:lnTo>
                  <a:pt x="1421146" y="1327683"/>
                </a:lnTo>
                <a:lnTo>
                  <a:pt x="0" y="1327683"/>
                </a:lnTo>
                <a:lnTo>
                  <a:pt x="0" y="682257"/>
                </a:lnTo>
                <a:lnTo>
                  <a:pt x="689754" y="682257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1354307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6447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610486" y="1840519"/>
            <a:ext cx="2240221" cy="2330857"/>
          </a:xfrm>
          <a:custGeom>
            <a:avLst/>
            <a:gdLst>
              <a:gd name="connsiteX0" fmla="*/ 251798 w 2240221"/>
              <a:gd name="connsiteY0" fmla="*/ 0 h 2330857"/>
              <a:gd name="connsiteX1" fmla="*/ 2240221 w 2240221"/>
              <a:gd name="connsiteY1" fmla="*/ 239393 h 2330857"/>
              <a:gd name="connsiteX2" fmla="*/ 1988423 w 2240221"/>
              <a:gd name="connsiteY2" fmla="*/ 2330857 h 2330857"/>
              <a:gd name="connsiteX3" fmla="*/ 0 w 2240221"/>
              <a:gd name="connsiteY3" fmla="*/ 2091464 h 23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221" h="2330857">
                <a:moveTo>
                  <a:pt x="251798" y="0"/>
                </a:moveTo>
                <a:lnTo>
                  <a:pt x="2240221" y="239393"/>
                </a:lnTo>
                <a:lnTo>
                  <a:pt x="1988423" y="2330857"/>
                </a:lnTo>
                <a:lnTo>
                  <a:pt x="0" y="2091464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6183330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767387" y="1886744"/>
            <a:ext cx="4869098" cy="3459956"/>
          </a:xfrm>
          <a:custGeom>
            <a:avLst/>
            <a:gdLst>
              <a:gd name="connsiteX0" fmla="*/ 2473924 w 4869098"/>
              <a:gd name="connsiteY0" fmla="*/ 2213541 h 3459956"/>
              <a:gd name="connsiteX1" fmla="*/ 4869098 w 4869098"/>
              <a:gd name="connsiteY1" fmla="*/ 2456172 h 3459956"/>
              <a:gd name="connsiteX2" fmla="*/ 4869098 w 4869098"/>
              <a:gd name="connsiteY2" fmla="*/ 3459956 h 3459956"/>
              <a:gd name="connsiteX3" fmla="*/ 2473924 w 4869098"/>
              <a:gd name="connsiteY3" fmla="*/ 3453172 h 3459956"/>
              <a:gd name="connsiteX4" fmla="*/ 2473924 w 4869098"/>
              <a:gd name="connsiteY4" fmla="*/ 2213541 h 3459956"/>
              <a:gd name="connsiteX5" fmla="*/ 2398636 w 4869098"/>
              <a:gd name="connsiteY5" fmla="*/ 2213541 h 3459956"/>
              <a:gd name="connsiteX6" fmla="*/ 2398636 w 4869098"/>
              <a:gd name="connsiteY6" fmla="*/ 3453172 h 3459956"/>
              <a:gd name="connsiteX7" fmla="*/ 3462 w 4869098"/>
              <a:gd name="connsiteY7" fmla="*/ 3459956 h 3459956"/>
              <a:gd name="connsiteX8" fmla="*/ 3462 w 4869098"/>
              <a:gd name="connsiteY8" fmla="*/ 2456172 h 3459956"/>
              <a:gd name="connsiteX9" fmla="*/ 4869098 w 4869098"/>
              <a:gd name="connsiteY9" fmla="*/ 1030600 h 3459956"/>
              <a:gd name="connsiteX10" fmla="*/ 4869098 w 4869098"/>
              <a:gd name="connsiteY10" fmla="*/ 2410890 h 3459956"/>
              <a:gd name="connsiteX11" fmla="*/ 2472425 w 4869098"/>
              <a:gd name="connsiteY11" fmla="*/ 2162533 h 3459956"/>
              <a:gd name="connsiteX12" fmla="*/ 2469749 w 4869098"/>
              <a:gd name="connsiteY12" fmla="*/ 1267319 h 3459956"/>
              <a:gd name="connsiteX13" fmla="*/ 0 w 4869098"/>
              <a:gd name="connsiteY13" fmla="*/ 1030600 h 3459956"/>
              <a:gd name="connsiteX14" fmla="*/ 2399349 w 4869098"/>
              <a:gd name="connsiteY14" fmla="*/ 1267319 h 3459956"/>
              <a:gd name="connsiteX15" fmla="*/ 2396673 w 4869098"/>
              <a:gd name="connsiteY15" fmla="*/ 2162533 h 3459956"/>
              <a:gd name="connsiteX16" fmla="*/ 0 w 4869098"/>
              <a:gd name="connsiteY16" fmla="*/ 2410890 h 3459956"/>
              <a:gd name="connsiteX17" fmla="*/ 0 w 4869098"/>
              <a:gd name="connsiteY17" fmla="*/ 0 h 3459956"/>
              <a:gd name="connsiteX18" fmla="*/ 4869098 w 4869098"/>
              <a:gd name="connsiteY18" fmla="*/ 0 h 3459956"/>
              <a:gd name="connsiteX19" fmla="*/ 4869098 w 4869098"/>
              <a:gd name="connsiteY19" fmla="*/ 980164 h 3459956"/>
              <a:gd name="connsiteX20" fmla="*/ 2423170 w 4869098"/>
              <a:gd name="connsiteY20" fmla="*/ 1221025 h 3459956"/>
              <a:gd name="connsiteX21" fmla="*/ 0 w 4869098"/>
              <a:gd name="connsiteY21" fmla="*/ 979523 h 345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69098" h="3459956">
                <a:moveTo>
                  <a:pt x="2473924" y="2213541"/>
                </a:moveTo>
                <a:lnTo>
                  <a:pt x="4869098" y="2456172"/>
                </a:lnTo>
                <a:lnTo>
                  <a:pt x="4869098" y="3459956"/>
                </a:lnTo>
                <a:lnTo>
                  <a:pt x="2473924" y="3453172"/>
                </a:lnTo>
                <a:cubicBezTo>
                  <a:pt x="2476395" y="3046117"/>
                  <a:pt x="2471453" y="2620596"/>
                  <a:pt x="2473924" y="2213541"/>
                </a:cubicBezTo>
                <a:close/>
                <a:moveTo>
                  <a:pt x="2398636" y="2213541"/>
                </a:moveTo>
                <a:cubicBezTo>
                  <a:pt x="2401108" y="2620596"/>
                  <a:pt x="2396165" y="3046117"/>
                  <a:pt x="2398636" y="3453172"/>
                </a:cubicBezTo>
                <a:lnTo>
                  <a:pt x="3462" y="3459956"/>
                </a:lnTo>
                <a:lnTo>
                  <a:pt x="3462" y="2456172"/>
                </a:lnTo>
                <a:close/>
                <a:moveTo>
                  <a:pt x="4869098" y="1030600"/>
                </a:moveTo>
                <a:lnTo>
                  <a:pt x="4869098" y="2410890"/>
                </a:lnTo>
                <a:lnTo>
                  <a:pt x="2472425" y="2162533"/>
                </a:lnTo>
                <a:cubicBezTo>
                  <a:pt x="2471533" y="1864128"/>
                  <a:pt x="2470641" y="1565723"/>
                  <a:pt x="2469749" y="1267319"/>
                </a:cubicBezTo>
                <a:close/>
                <a:moveTo>
                  <a:pt x="0" y="1030600"/>
                </a:moveTo>
                <a:lnTo>
                  <a:pt x="2399349" y="1267319"/>
                </a:lnTo>
                <a:cubicBezTo>
                  <a:pt x="2398457" y="1565723"/>
                  <a:pt x="2397565" y="1864128"/>
                  <a:pt x="2396673" y="2162533"/>
                </a:cubicBezTo>
                <a:lnTo>
                  <a:pt x="0" y="2410890"/>
                </a:lnTo>
                <a:close/>
                <a:moveTo>
                  <a:pt x="0" y="0"/>
                </a:moveTo>
                <a:lnTo>
                  <a:pt x="4869098" y="0"/>
                </a:lnTo>
                <a:lnTo>
                  <a:pt x="4869098" y="980164"/>
                </a:lnTo>
                <a:lnTo>
                  <a:pt x="2423170" y="1221025"/>
                </a:lnTo>
                <a:lnTo>
                  <a:pt x="0" y="97952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6136914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1F66C1E-8BBB-45D9-B05F-5B47EA3C5016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DB09E1-0499-4349-A5DD-6FC4457040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294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23436DF-DB2A-4038-BAF1-07AEEF95834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850D65F-1DA4-4CEC-8718-30D142268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102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4B0954-0789-48CC-A8F5-C9137E3E9F72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95401FC-AD89-4F99-8D99-AF2DF0E493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565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26487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8F4EFA5-8EC9-4DB3-BA74-4C5EF3B66203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3C26F04-D23C-4AB1-9E4D-52FD3B524F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802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A93B39-59D5-422D-80B2-577FE3B4942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3569EF3-805F-43FF-BCD0-19E904F0BA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955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D460D46-B0D5-4132-AD8F-813461EA5BD1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01E04C3-982C-4A01-A444-B2D0CD51FA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99388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A8612B-1752-4BC5-A899-04E84A0BBC3C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F8F55A5-3625-4D47-825D-3C297B1BD5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6495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774ED04-9A4D-4F58-89B4-8A0565C5482E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D1C31C-F7F5-4C6A-AAAE-B87954A020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8837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B37FBE6-EE01-4622-8875-2B5DE15A8039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AE2A17-A3A5-4E41-8788-DE56708CDC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562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E799BA9-C7FD-4E54-8B5F-43A743A1BC4C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EBAE5-6302-4B97-B4E9-AE8ECA6DDF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077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44EC6E1-C519-4DBB-81AA-AE32E6245E22}" type="datetimeFigureOut">
              <a:rPr lang="zh-CN" altLang="en-US">
                <a:solidFill>
                  <a:srgbClr val="5F5F5F"/>
                </a:solidFill>
              </a:rPr>
              <a:pPr>
                <a:defRPr/>
              </a:pPr>
              <a:t>2024/5/2</a:t>
            </a:fld>
            <a:endParaRPr lang="zh-CN" altLang="en-US">
              <a:solidFill>
                <a:srgbClr val="5F5F5F"/>
              </a:solidFill>
            </a:endParaRPr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>
              <a:solidFill>
                <a:srgbClr val="5F5F5F"/>
              </a:solidFill>
            </a:endParaRP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0CE6E8A-E724-4305-BC68-4C5C9379D97B}" type="slidenum">
              <a:rPr lang="zh-CN" altLang="en-US">
                <a:solidFill>
                  <a:srgbClr val="5F5F5F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3725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7C80CA46-1D22-462F-922F-367BD8090FC2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220B2E4-E6C1-4709-8A7F-068D425CE2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9185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3454FFD-B089-4CE3-A8DA-EF486325D05D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04EE65B-E6C4-4E6E-9F1A-3BD6FA8AB0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67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D83F-F77F-46B4-9CB9-C8117E634F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924A-2F5C-4ED1-9634-C24838A41D7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9365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B60C95-F0FB-4A4C-97A2-4B7D26577555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456159D-9635-46A2-BFDC-CF1E90E64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791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037845"/>
      </p:ext>
    </p:extLst>
  </p:cSld>
  <p:clrMapOvr>
    <a:masterClrMapping/>
  </p:clrMapOvr>
  <p:transition spd="slow" advClick="0" advTm="0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7805AC1-D4A9-4F68-86E2-6E97848130C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55443B7-D7C5-44C2-9C7C-5E40BAA06C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6776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090208"/>
      </p:ext>
    </p:extLst>
  </p:cSld>
  <p:clrMapOvr>
    <a:masterClrMapping/>
  </p:clrMapOvr>
  <p:transition spd="slow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CDA8070-059C-4F3C-A068-86AFC34CA4B4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3" y="787400"/>
            <a:ext cx="77946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9DE14A8-2A1F-4869-96E5-E9F882D10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507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6E7164F-3667-412E-A5C0-643EAB470707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3" y="787400"/>
            <a:ext cx="77946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1D2C381-12BF-42B5-89B7-5B6399C4A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446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1DA6BB8-AF5A-4B91-AFE1-D93F861760A2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31813" y="787400"/>
            <a:ext cx="77946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FCBEF"/>
                </a:solidFill>
              </a:defRPr>
            </a:lvl1pPr>
          </a:lstStyle>
          <a:p>
            <a:pPr>
              <a:defRPr/>
            </a:pPr>
            <a:fld id="{8CFEF501-16EE-4871-A301-9904672EA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64505"/>
      </p:ext>
    </p:extLst>
  </p:cSld>
  <p:clrMapOvr>
    <a:masterClrMapping/>
  </p:clrMapOvr>
  <p:transition spd="slow" advTm="3000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324BB3B-6859-43AA-B08E-A63FA89D3510}" type="datetimeFigureOut">
              <a:rPr lang="zh-CN" altLang="en-US"/>
              <a:pPr>
                <a:defRPr/>
              </a:pPr>
              <a:t>2024/5/2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31813" y="787400"/>
            <a:ext cx="77946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6C9C6BF-AE5F-48AC-9B04-58943A873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5980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48A4-71EF-4915-B6B0-175B54F1E497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998843"/>
      </p:ext>
    </p:extLst>
  </p:cSld>
  <p:clrMapOvr>
    <a:masterClrMapping/>
  </p:clrMapOvr>
  <p:transition spd="med">
    <p:zo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B44CD-E176-43C9-BDC6-B1DBC67640D1}" type="slidenum">
              <a:rPr lang="en-US" altLang="en-US" smtClean="0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177807"/>
      </p:ext>
    </p:extLst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97" Type="http://schemas.openxmlformats.org/officeDocument/2006/relationships/slideLayout" Target="../slideLayouts/slideLayout9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17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99.xml"/><Relationship Id="rId16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44.xml"/><Relationship Id="rId26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29.xml"/><Relationship Id="rId21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slideLayout" Target="../slideLayouts/slideLayout143.xml"/><Relationship Id="rId25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42.xml"/><Relationship Id="rId20" Type="http://schemas.openxmlformats.org/officeDocument/2006/relationships/slideLayout" Target="../slideLayouts/slideLayout146.xml"/><Relationship Id="rId29" Type="http://schemas.openxmlformats.org/officeDocument/2006/relationships/theme" Target="../theme/theme4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24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23" Type="http://schemas.openxmlformats.org/officeDocument/2006/relationships/slideLayout" Target="../slideLayouts/slideLayout149.xml"/><Relationship Id="rId28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Relationship Id="rId22" Type="http://schemas.openxmlformats.org/officeDocument/2006/relationships/slideLayout" Target="../slideLayouts/slideLayout148.xml"/><Relationship Id="rId27" Type="http://schemas.openxmlformats.org/officeDocument/2006/relationships/slideLayout" Target="../slideLayouts/slideLayout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31F117F-2A12-422A-B19B-73873668C2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02/05/2024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8B45F31-60EB-4C3D-A6F6-FFBD19D63F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1"/>
          <p:cNvGrpSpPr/>
          <p:nvPr userDrawn="1"/>
        </p:nvGrpSpPr>
        <p:grpSpPr>
          <a:xfrm flipH="1">
            <a:off x="-1" y="0"/>
            <a:ext cx="12192001" cy="6857999"/>
            <a:chOff x="-1" y="0"/>
            <a:chExt cx="12192001" cy="6857999"/>
          </a:xfrm>
        </p:grpSpPr>
        <p:sp>
          <p:nvSpPr>
            <p:cNvPr id="8" name="等腰三角形 2"/>
            <p:cNvSpPr/>
            <p:nvPr/>
          </p:nvSpPr>
          <p:spPr>
            <a:xfrm flipV="1">
              <a:off x="-1" y="0"/>
              <a:ext cx="1785257" cy="1268413"/>
            </a:xfrm>
            <a:prstGeom prst="triangle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3"/>
            <p:cNvSpPr/>
            <p:nvPr/>
          </p:nvSpPr>
          <p:spPr>
            <a:xfrm rot="10800000" flipV="1">
              <a:off x="10406743" y="5589586"/>
              <a:ext cx="1785257" cy="1268413"/>
            </a:xfrm>
            <a:prstGeom prst="triangle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8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71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673" r:id="rId29"/>
    <p:sldLayoutId id="2147483764" r:id="rId30"/>
    <p:sldLayoutId id="2147483790" r:id="rId31"/>
    <p:sldLayoutId id="2147483791" r:id="rId32"/>
    <p:sldLayoutId id="2147483792" r:id="rId33"/>
    <p:sldLayoutId id="2147483793" r:id="rId34"/>
    <p:sldLayoutId id="2147483794" r:id="rId35"/>
    <p:sldLayoutId id="2147483795" r:id="rId36"/>
    <p:sldLayoutId id="2147483798" r:id="rId37"/>
    <p:sldLayoutId id="2147483799" r:id="rId38"/>
    <p:sldLayoutId id="2147483800" r:id="rId39"/>
    <p:sldLayoutId id="2147483801" r:id="rId40"/>
    <p:sldLayoutId id="2147483817" r:id="rId41"/>
    <p:sldLayoutId id="2147483844" r:id="rId42"/>
    <p:sldLayoutId id="2147483845" r:id="rId43"/>
    <p:sldLayoutId id="2147483849" r:id="rId44"/>
    <p:sldLayoutId id="2147483852" r:id="rId45"/>
    <p:sldLayoutId id="2147483859" r:id="rId46"/>
    <p:sldLayoutId id="2147483860" r:id="rId47"/>
    <p:sldLayoutId id="2147483861" r:id="rId48"/>
    <p:sldLayoutId id="2147483862" r:id="rId49"/>
    <p:sldLayoutId id="2147483863" r:id="rId50"/>
    <p:sldLayoutId id="2147483927" r:id="rId51"/>
    <p:sldLayoutId id="2147483944" r:id="rId52"/>
    <p:sldLayoutId id="2147483971" r:id="rId53"/>
    <p:sldLayoutId id="2147483972" r:id="rId54"/>
    <p:sldLayoutId id="2147483976" r:id="rId55"/>
    <p:sldLayoutId id="2147483979" r:id="rId56"/>
    <p:sldLayoutId id="2147483981" r:id="rId57"/>
    <p:sldLayoutId id="2147483999" r:id="rId58"/>
    <p:sldLayoutId id="2147484000" r:id="rId59"/>
    <p:sldLayoutId id="2147484001" r:id="rId60"/>
    <p:sldLayoutId id="2147484002" r:id="rId61"/>
    <p:sldLayoutId id="2147484101" r:id="rId62"/>
    <p:sldLayoutId id="2147484128" r:id="rId63"/>
    <p:sldLayoutId id="2147484136" r:id="rId64"/>
    <p:sldLayoutId id="2147484143" r:id="rId65"/>
    <p:sldLayoutId id="2147484144" r:id="rId66"/>
    <p:sldLayoutId id="2147484211" r:id="rId67"/>
    <p:sldLayoutId id="2147484228" r:id="rId68"/>
    <p:sldLayoutId id="2147484255" r:id="rId69"/>
    <p:sldLayoutId id="2147484263" r:id="rId70"/>
    <p:sldLayoutId id="2147484265" r:id="rId71"/>
    <p:sldLayoutId id="2147484266" r:id="rId72"/>
    <p:sldLayoutId id="2147484267" r:id="rId73"/>
    <p:sldLayoutId id="2147484268" r:id="rId74"/>
    <p:sldLayoutId id="2147484269" r:id="rId75"/>
    <p:sldLayoutId id="2147484270" r:id="rId76"/>
    <p:sldLayoutId id="2147484271" r:id="rId77"/>
    <p:sldLayoutId id="2147484273" r:id="rId78"/>
    <p:sldLayoutId id="2147484275" r:id="rId79"/>
    <p:sldLayoutId id="2147484277" r:id="rId80"/>
    <p:sldLayoutId id="2147484279" r:id="rId81"/>
    <p:sldLayoutId id="2147484288" r:id="rId82"/>
    <p:sldLayoutId id="2147484290" r:id="rId83"/>
    <p:sldLayoutId id="2147484292" r:id="rId84"/>
    <p:sldLayoutId id="2147484294" r:id="rId85"/>
    <p:sldLayoutId id="2147484296" r:id="rId86"/>
    <p:sldLayoutId id="2147484298" r:id="rId87"/>
    <p:sldLayoutId id="2147484299" r:id="rId88"/>
    <p:sldLayoutId id="2147484303" r:id="rId89"/>
    <p:sldLayoutId id="2147484304" r:id="rId90"/>
    <p:sldLayoutId id="2147484305" r:id="rId91"/>
    <p:sldLayoutId id="2147484306" r:id="rId92"/>
    <p:sldLayoutId id="2147484307" r:id="rId93"/>
    <p:sldLayoutId id="2147484311" r:id="rId94"/>
    <p:sldLayoutId id="2147484315" r:id="rId95"/>
    <p:sldLayoutId id="2147484316" r:id="rId96"/>
    <p:sldLayoutId id="2147484325" r:id="rId9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B08FD-588B-496A-9AB7-C55DA04A35E4}" type="datetimeFigureOut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02/05/2024</a:t>
            </a:fld>
            <a:endParaRPr lang="en-U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AFE1B78-13A6-4BF9-A7BE-60B6836448CF}" type="slidenum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US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5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</p:sldLayoutIdLst>
  <p:transition spd="med">
    <p:zoom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09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31F117F-2A12-422A-B19B-73873668C2A1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457200"/>
              <a:t>02/05/2024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8B45F31-60EB-4C3D-A6F6-FFBD19D63FBF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7" name="组合 1"/>
          <p:cNvGrpSpPr/>
          <p:nvPr userDrawn="1"/>
        </p:nvGrpSpPr>
        <p:grpSpPr>
          <a:xfrm flipH="1">
            <a:off x="-1" y="0"/>
            <a:ext cx="12192001" cy="6857999"/>
            <a:chOff x="-1" y="0"/>
            <a:chExt cx="12192001" cy="6857999"/>
          </a:xfrm>
        </p:grpSpPr>
        <p:sp>
          <p:nvSpPr>
            <p:cNvPr id="8" name="等腰三角形 2"/>
            <p:cNvSpPr/>
            <p:nvPr/>
          </p:nvSpPr>
          <p:spPr>
            <a:xfrm flipV="1">
              <a:off x="-1" y="0"/>
              <a:ext cx="1785257" cy="1268413"/>
            </a:xfrm>
            <a:prstGeom prst="triangle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3"/>
            <p:cNvSpPr/>
            <p:nvPr/>
          </p:nvSpPr>
          <p:spPr>
            <a:xfrm rot="10800000" flipV="1">
              <a:off x="10406743" y="5589586"/>
              <a:ext cx="1785257" cy="1268413"/>
            </a:xfrm>
            <a:prstGeom prst="triangle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876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  <p:sldLayoutId id="2147484381" r:id="rId12"/>
    <p:sldLayoutId id="2147484382" r:id="rId13"/>
    <p:sldLayoutId id="2147484383" r:id="rId14"/>
    <p:sldLayoutId id="2147484384" r:id="rId15"/>
    <p:sldLayoutId id="2147484385" r:id="rId16"/>
    <p:sldLayoutId id="2147484386" r:id="rId17"/>
    <p:sldLayoutId id="2147484387" r:id="rId18"/>
    <p:sldLayoutId id="2147484388" r:id="rId19"/>
    <p:sldLayoutId id="2147484389" r:id="rId20"/>
    <p:sldLayoutId id="2147484390" r:id="rId21"/>
    <p:sldLayoutId id="2147484416" r:id="rId22"/>
    <p:sldLayoutId id="2147484417" r:id="rId23"/>
    <p:sldLayoutId id="2147484418" r:id="rId24"/>
    <p:sldLayoutId id="2147484419" r:id="rId25"/>
    <p:sldLayoutId id="2147484420" r:id="rId26"/>
    <p:sldLayoutId id="2147484421" r:id="rId27"/>
    <p:sldLayoutId id="2147484424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8B228-901A-741F-6D2F-CA46C91442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3128C6-6E38-C86D-BFA9-9FF9E75FD8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539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893404" y="2452296"/>
            <a:ext cx="3452988" cy="2152650"/>
          </a:xfrm>
          <a:prstGeom prst="ellipse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198100" y="898416"/>
            <a:ext cx="2032000" cy="18859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NƠI CHỐN</a:t>
            </a:r>
          </a:p>
        </p:txBody>
      </p:sp>
      <p:sp>
        <p:nvSpPr>
          <p:cNvPr id="5" name="Oval 4"/>
          <p:cNvSpPr/>
          <p:nvPr/>
        </p:nvSpPr>
        <p:spPr>
          <a:xfrm>
            <a:off x="7285585" y="2714264"/>
            <a:ext cx="2171700" cy="20193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19898" y="4374999"/>
            <a:ext cx="2095500" cy="182880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MỤC ĐÍCH</a:t>
            </a:r>
          </a:p>
        </p:txBody>
      </p:sp>
      <p:sp>
        <p:nvSpPr>
          <p:cNvPr id="7" name="Oval 6"/>
          <p:cNvSpPr/>
          <p:nvPr/>
        </p:nvSpPr>
        <p:spPr>
          <a:xfrm>
            <a:off x="2743131" y="4315603"/>
            <a:ext cx="2343150" cy="20193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920904" y="2237195"/>
            <a:ext cx="2133600" cy="18669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CÁCH THỨC</a:t>
            </a:r>
          </a:p>
        </p:txBody>
      </p:sp>
      <p:sp>
        <p:nvSpPr>
          <p:cNvPr id="9" name="Oval 8"/>
          <p:cNvSpPr/>
          <p:nvPr/>
        </p:nvSpPr>
        <p:spPr>
          <a:xfrm>
            <a:off x="3759462" y="836010"/>
            <a:ext cx="1917700" cy="17145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THỜI GIAN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297187" y="3202891"/>
            <a:ext cx="20660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NGUYÊN NHÂN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788482" y="4712279"/>
            <a:ext cx="2173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PHƯƠNG TIỆN</a:t>
            </a:r>
          </a:p>
        </p:txBody>
      </p:sp>
      <p:sp>
        <p:nvSpPr>
          <p:cNvPr id="11" name="Oval 10"/>
          <p:cNvSpPr/>
          <p:nvPr/>
        </p:nvSpPr>
        <p:spPr>
          <a:xfrm>
            <a:off x="2372051" y="9761"/>
            <a:ext cx="1917700" cy="17145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endParaRPr lang="en-US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812237" y="324878"/>
            <a:ext cx="2135099" cy="18859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cành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9209934" y="3185681"/>
            <a:ext cx="2452663" cy="20193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168295" y="5187018"/>
            <a:ext cx="2323846" cy="182880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minh</a:t>
            </a:r>
          </a:p>
        </p:txBody>
      </p:sp>
      <p:sp>
        <p:nvSpPr>
          <p:cNvPr id="17" name="Oval 16"/>
          <p:cNvSpPr/>
          <p:nvPr/>
        </p:nvSpPr>
        <p:spPr>
          <a:xfrm>
            <a:off x="843776" y="4807529"/>
            <a:ext cx="2343150" cy="19240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13807" y="5099917"/>
            <a:ext cx="21738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giọng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phú</a:t>
            </a:r>
            <a:endParaRPr lang="en-US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98593" y="1668473"/>
            <a:ext cx="2133600" cy="18669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Rướn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endParaRPr lang="en-US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304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63" grpId="0"/>
      <p:bldP spid="64" grpId="0"/>
      <p:bldP spid="11" grpId="0" animBg="1"/>
      <p:bldP spid="12" grpId="0" animBg="1"/>
      <p:bldP spid="13" grpId="0" animBg="1"/>
      <p:bldP spid="16" grpId="0" animBg="1"/>
      <p:bldP spid="17" grpId="0" animBg="1"/>
      <p:bldP spid="18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Freeform 3"/>
          <p:cNvSpPr>
            <a:spLocks/>
          </p:cNvSpPr>
          <p:nvPr/>
        </p:nvSpPr>
        <p:spPr bwMode="gray">
          <a:xfrm>
            <a:off x="2504043" y="507577"/>
            <a:ext cx="3249613" cy="1952625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5762356" y="422031"/>
            <a:ext cx="6277244" cy="6240026"/>
          </a:xfrm>
          <a:prstGeom prst="roundRect">
            <a:avLst>
              <a:gd name="adj" fmla="val 4690"/>
            </a:avLst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gray">
          <a:xfrm>
            <a:off x="7764462" y="318314"/>
            <a:ext cx="2541587" cy="571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1151" name="Group 15"/>
          <p:cNvGrpSpPr>
            <a:grpSpLocks/>
          </p:cNvGrpSpPr>
          <p:nvPr/>
        </p:nvGrpSpPr>
        <p:grpSpPr bwMode="auto">
          <a:xfrm>
            <a:off x="313911" y="1744148"/>
            <a:ext cx="4937759" cy="5043514"/>
            <a:chOff x="569" y="1429"/>
            <a:chExt cx="1460" cy="226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91152" name="AutoShape 16"/>
            <p:cNvSpPr>
              <a:spLocks noChangeArrowheads="1"/>
            </p:cNvSpPr>
            <p:nvPr/>
          </p:nvSpPr>
          <p:spPr bwMode="auto">
            <a:xfrm>
              <a:off x="569" y="1709"/>
              <a:ext cx="1460" cy="1988"/>
            </a:xfrm>
            <a:prstGeom prst="roundRect">
              <a:avLst>
                <a:gd name="adj" fmla="val 4690"/>
              </a:avLst>
            </a:prstGeom>
            <a:grp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727" y="1429"/>
              <a:ext cx="1174" cy="39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56" name="Text Box 20"/>
            <p:cNvSpPr txBox="1">
              <a:spLocks noChangeArrowheads="1"/>
            </p:cNvSpPr>
            <p:nvPr/>
          </p:nvSpPr>
          <p:spPr bwMode="gray">
            <a:xfrm>
              <a:off x="1006" y="1512"/>
              <a:ext cx="518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HỎI</a:t>
              </a:r>
            </a:p>
          </p:txBody>
        </p:sp>
      </p:grpSp>
      <p:sp>
        <p:nvSpPr>
          <p:cNvPr id="71686" name="Text Box 22"/>
          <p:cNvSpPr txBox="1">
            <a:spLocks noChangeArrowheads="1"/>
          </p:cNvSpPr>
          <p:nvPr/>
        </p:nvSpPr>
        <p:spPr bwMode="auto">
          <a:xfrm>
            <a:off x="5805618" y="1093796"/>
            <a:ext cx="6145011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đêm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giao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thừa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trời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rét</a:t>
            </a:r>
            <a:r>
              <a:rPr lang="en-US" sz="2400" b="1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mướt</a:t>
            </a:r>
            <a:r>
              <a:rPr lang="en-US" sz="2400" dirty="0">
                <a:solidFill>
                  <a:srgbClr val="FF0000"/>
                </a:solidFill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có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một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cô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đầu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trần</a:t>
            </a:r>
            <a:r>
              <a:rPr lang="en-US" sz="2400" dirty="0"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chân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đất</a:t>
            </a:r>
            <a:r>
              <a:rPr lang="en-US" sz="2400" dirty="0"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bụng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đói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đang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rầu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rĩ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bán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trong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bóng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tối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Cô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bán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ấy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đã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mồ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côi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mẹ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cũng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đã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mất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người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thương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yêu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nhất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là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nội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không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dám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về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nhà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vì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sợ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bố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sẽ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đánh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Vừa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lạnh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vừa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đói</a:t>
            </a:r>
            <a:r>
              <a:rPr lang="en-US" sz="2400" dirty="0"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cô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ngồi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nép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vào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một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góc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tường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rồi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khẽ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quẹt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một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que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để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sưởi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ấm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Que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nhất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cho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có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cảm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giác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ấm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áp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như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ngồi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bên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lò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sưởi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vội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quẹt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que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hai</a:t>
            </a:r>
            <a:r>
              <a:rPr lang="en-US" sz="2400" dirty="0"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được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thấy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một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bàn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ăn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thịnh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soạn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hiện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lên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r>
              <a:rPr lang="en-US" sz="2400" dirty="0" err="1">
                <a:latin typeface="SVN-Vanilla Daisy Pro" panose="00000500000000000000" pitchFamily="2" charset="0"/>
              </a:rPr>
              <a:t>Rồi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quẹt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que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ba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được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thấy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cây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thông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Nô</a:t>
            </a:r>
            <a:r>
              <a:rPr lang="en-US" sz="2400" dirty="0">
                <a:latin typeface="SVN-Vanilla Daisy Pro" panose="00000500000000000000" pitchFamily="2" charset="0"/>
              </a:rPr>
              <a:t>-en. </a:t>
            </a:r>
            <a:r>
              <a:rPr lang="en-US" sz="2400" dirty="0" err="1">
                <a:latin typeface="SVN-Vanilla Daisy Pro" panose="00000500000000000000" pitchFamily="2" charset="0"/>
              </a:rPr>
              <a:t>Quẹt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que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diêm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thứ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tư</a:t>
            </a:r>
            <a:r>
              <a:rPr lang="en-US" sz="2400" dirty="0">
                <a:latin typeface="SVN-Vanilla Daisy Pro" panose="00000500000000000000" pitchFamily="2" charset="0"/>
              </a:rPr>
              <a:t>: </a:t>
            </a:r>
            <a:r>
              <a:rPr lang="en-US" sz="2400" dirty="0" err="1">
                <a:latin typeface="SVN-Vanilla Daisy Pro" panose="00000500000000000000" pitchFamily="2" charset="0"/>
              </a:rPr>
              <a:t>Bà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nội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hiền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từ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của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em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hiện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lên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đẹp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đẽ</a:t>
            </a:r>
            <a:r>
              <a:rPr lang="en-US" sz="2400" dirty="0">
                <a:latin typeface="SVN-Vanilla Daisy Pro" panose="00000500000000000000" pitchFamily="2" charset="0"/>
              </a:rPr>
              <a:t>, </a:t>
            </a:r>
            <a:r>
              <a:rPr lang="en-US" sz="2400" dirty="0" err="1">
                <a:latin typeface="SVN-Vanilla Daisy Pro" panose="00000500000000000000" pitchFamily="2" charset="0"/>
              </a:rPr>
              <a:t>gần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gũi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và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phúc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hậu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biết</a:t>
            </a:r>
            <a:r>
              <a:rPr lang="en-US" sz="2400" dirty="0">
                <a:latin typeface="SVN-Vanilla Daisy Pro" panose="00000500000000000000" pitchFamily="2" charset="0"/>
              </a:rPr>
              <a:t> </a:t>
            </a:r>
            <a:r>
              <a:rPr lang="en-US" sz="2400" dirty="0" err="1">
                <a:latin typeface="SVN-Vanilla Daisy Pro" panose="00000500000000000000" pitchFamily="2" charset="0"/>
              </a:rPr>
              <a:t>mấy</a:t>
            </a:r>
            <a:r>
              <a:rPr lang="en-US" sz="2400" dirty="0">
                <a:latin typeface="SVN-Vanilla Daisy Pro" panose="00000500000000000000" pitchFamily="2" charset="0"/>
              </a:rPr>
              <a:t>. </a:t>
            </a:r>
            <a:endParaRPr lang="en-US" altLang="en-US" sz="2400" b="1" dirty="0">
              <a:latin typeface="SVN-Vanilla Daisy Pro" panose="00000500000000000000" pitchFamily="2" charset="0"/>
              <a:cs typeface="Times New Roman" panose="02020603050405020304" pitchFamily="18" charset="0"/>
            </a:endParaRPr>
          </a:p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è"/>
            </a:pP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687" name="Text Box 20"/>
          <p:cNvSpPr txBox="1">
            <a:spLocks noChangeArrowheads="1"/>
          </p:cNvSpPr>
          <p:nvPr/>
        </p:nvSpPr>
        <p:spPr bwMode="gray">
          <a:xfrm>
            <a:off x="8569419" y="365125"/>
            <a:ext cx="9316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 Ý</a:t>
            </a:r>
          </a:p>
        </p:txBody>
      </p:sp>
      <p:sp>
        <p:nvSpPr>
          <p:cNvPr id="71688" name="AutoShape 3"/>
          <p:cNvSpPr>
            <a:spLocks noChangeArrowheads="1"/>
          </p:cNvSpPr>
          <p:nvPr/>
        </p:nvSpPr>
        <p:spPr bwMode="gray">
          <a:xfrm>
            <a:off x="531813" y="190500"/>
            <a:ext cx="4100477" cy="5746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63500" dir="3187806" algn="ctr" rotWithShape="0">
              <a:srgbClr val="001D3A"/>
            </a:outerShdw>
          </a:effectLst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20000"/>
              </a:spcAft>
            </a:pPr>
            <a:r>
              <a:rPr lang="en-US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443434" y="2590390"/>
            <a:ext cx="4678711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Chọn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một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hai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đề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sau</a:t>
            </a:r>
            <a:r>
              <a:rPr lang="en-US" sz="2400" b="1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:</a:t>
            </a:r>
            <a:endParaRPr lang="en-US" sz="24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  <a:p>
            <a:pPr algn="just"/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a.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Viết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đoạn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văn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kể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lại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một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đoạn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truyện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đã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học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hoặc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đã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đọc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,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đó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sử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dụng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một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số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trạng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ngữ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chỉ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thời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gian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chức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năng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liên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đoạn</a:t>
            </a:r>
            <a:endParaRPr lang="en-US" sz="2400" dirty="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  <a:p>
            <a:pPr algn="just"/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b.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Viết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đoạn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văn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trình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văn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suy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nghĩ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của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em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về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một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tác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phẩm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đã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học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đã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đọc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đó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có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sử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dụng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một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số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trạng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ngữ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chỉ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vị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trí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để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liên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kết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các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câu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trong</a:t>
            </a:r>
            <a:r>
              <a:rPr lang="en-US" sz="2400" dirty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đoạn</a:t>
            </a:r>
            <a:endParaRPr lang="en-US" sz="2400" dirty="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en-US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9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9F6EA-83A0-ECB2-857C-02DFC53F2A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C4EBFF-2088-B3C9-F235-E8B0F92672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17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51754" y="378584"/>
            <a:ext cx="5918200" cy="5249977"/>
            <a:chOff x="2307770" y="-528128"/>
            <a:chExt cx="3367316" cy="3367316"/>
          </a:xfrm>
        </p:grpSpPr>
        <p:sp>
          <p:nvSpPr>
            <p:cNvPr id="4" name="椭圆 3"/>
            <p:cNvSpPr/>
            <p:nvPr/>
          </p:nvSpPr>
          <p:spPr>
            <a:xfrm>
              <a:off x="2423885" y="-412013"/>
              <a:ext cx="3135086" cy="3135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307770" y="-528128"/>
              <a:ext cx="3367316" cy="3367316"/>
            </a:xfrm>
            <a:prstGeom prst="ellipse">
              <a:avLst/>
            </a:prstGeom>
            <a:noFill/>
            <a:ln>
              <a:solidFill>
                <a:srgbClr val="96E4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ea typeface="微软雅黑"/>
              </a:endParaRPr>
            </a:p>
          </p:txBody>
        </p:sp>
      </p:grpSp>
      <p:sp>
        <p:nvSpPr>
          <p:cNvPr id="9" name="等腰三角形 8"/>
          <p:cNvSpPr/>
          <p:nvPr/>
        </p:nvSpPr>
        <p:spPr>
          <a:xfrm flipV="1">
            <a:off x="0" y="-88108"/>
            <a:ext cx="1785257" cy="1268413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ea typeface="微软雅黑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 flipV="1">
            <a:off x="10406743" y="5589586"/>
            <a:ext cx="1785257" cy="1268413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92675" y="1861921"/>
            <a:ext cx="463973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7200" dirty="0" err="1">
                <a:solidFill>
                  <a:prstClr val="white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Trạng</a:t>
            </a:r>
            <a:r>
              <a:rPr lang="en-US" altLang="zh-CN" sz="7200" dirty="0">
                <a:solidFill>
                  <a:prstClr val="white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7200" dirty="0" err="1">
                <a:solidFill>
                  <a:prstClr val="white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ngữ</a:t>
            </a:r>
            <a:endParaRPr lang="zh-CN" altLang="en-US" sz="7200" dirty="0">
              <a:solidFill>
                <a:prstClr val="white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0996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325173" y="2286791"/>
            <a:ext cx="3257550" cy="2152650"/>
          </a:xfrm>
          <a:prstGeom prst="ellipse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TRẠNG NGỮ</a:t>
            </a:r>
          </a:p>
        </p:txBody>
      </p:sp>
      <p:sp>
        <p:nvSpPr>
          <p:cNvPr id="4" name="Oval 3"/>
          <p:cNvSpPr/>
          <p:nvPr/>
        </p:nvSpPr>
        <p:spPr>
          <a:xfrm>
            <a:off x="7366138" y="142875"/>
            <a:ext cx="2032000" cy="18859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NƠI CHỐN</a:t>
            </a:r>
          </a:p>
        </p:txBody>
      </p:sp>
      <p:sp>
        <p:nvSpPr>
          <p:cNvPr id="5" name="Oval 4"/>
          <p:cNvSpPr/>
          <p:nvPr/>
        </p:nvSpPr>
        <p:spPr>
          <a:xfrm>
            <a:off x="8705850" y="2571750"/>
            <a:ext cx="2171700" cy="20193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10240" y="4675256"/>
            <a:ext cx="2480419" cy="182880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MỤC ĐÍCH</a:t>
            </a:r>
          </a:p>
        </p:txBody>
      </p:sp>
      <p:sp>
        <p:nvSpPr>
          <p:cNvPr id="7" name="Oval 6"/>
          <p:cNvSpPr/>
          <p:nvPr/>
        </p:nvSpPr>
        <p:spPr>
          <a:xfrm>
            <a:off x="2451546" y="4580006"/>
            <a:ext cx="2343150" cy="20193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219613" y="2081188"/>
            <a:ext cx="2133600" cy="18669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CÁCH THỨC</a:t>
            </a:r>
          </a:p>
        </p:txBody>
      </p:sp>
      <p:sp>
        <p:nvSpPr>
          <p:cNvPr id="9" name="Oval 8"/>
          <p:cNvSpPr/>
          <p:nvPr/>
        </p:nvSpPr>
        <p:spPr>
          <a:xfrm>
            <a:off x="3623121" y="119509"/>
            <a:ext cx="1917700" cy="17145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THỜI GIAN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8830539" y="3091934"/>
            <a:ext cx="20660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NGUYÊN NHÂN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484926" y="5051047"/>
            <a:ext cx="2173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PHƯƠNG TIỆN</a:t>
            </a:r>
          </a:p>
        </p:txBody>
      </p:sp>
      <p:sp>
        <p:nvSpPr>
          <p:cNvPr id="2" name="Up Arrow 1"/>
          <p:cNvSpPr/>
          <p:nvPr/>
        </p:nvSpPr>
        <p:spPr>
          <a:xfrm rot="19744618">
            <a:off x="5002665" y="1694887"/>
            <a:ext cx="396240" cy="7599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Up Arrow 9"/>
          <p:cNvSpPr/>
          <p:nvPr/>
        </p:nvSpPr>
        <p:spPr>
          <a:xfrm rot="2558371">
            <a:off x="7152554" y="1659924"/>
            <a:ext cx="477520" cy="9919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Up Arrow 13"/>
          <p:cNvSpPr/>
          <p:nvPr/>
        </p:nvSpPr>
        <p:spPr>
          <a:xfrm rot="5400000">
            <a:off x="7918671" y="2890705"/>
            <a:ext cx="477520" cy="10587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8853304">
            <a:off x="6922719" y="4164136"/>
            <a:ext cx="477520" cy="68772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Up Arrow 15"/>
          <p:cNvSpPr/>
          <p:nvPr/>
        </p:nvSpPr>
        <p:spPr>
          <a:xfrm rot="13511267">
            <a:off x="4408366" y="4012197"/>
            <a:ext cx="477520" cy="91983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Up Arrow 16"/>
          <p:cNvSpPr/>
          <p:nvPr/>
        </p:nvSpPr>
        <p:spPr>
          <a:xfrm rot="16493360">
            <a:off x="3600434" y="2550737"/>
            <a:ext cx="477520" cy="10587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162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63" grpId="0"/>
      <p:bldP spid="64" grpId="0"/>
      <p:bldP spid="2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 rot="429501">
            <a:off x="443216" y="1184088"/>
            <a:ext cx="4553075" cy="1986241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Hãy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xét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vê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vị trí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trạng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en-US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Cloud Callout 11"/>
          <p:cNvSpPr/>
          <p:nvPr/>
        </p:nvSpPr>
        <p:spPr>
          <a:xfrm flipH="1">
            <a:off x="6414689" y="169334"/>
            <a:ext cx="4769777" cy="2453944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nhận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biết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trạng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nói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viết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cách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nào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7205" y="271842"/>
            <a:ext cx="489585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THẢO LUẬN</a:t>
            </a:r>
          </a:p>
        </p:txBody>
      </p:sp>
    </p:spTree>
    <p:extLst>
      <p:ext uri="{BB962C8B-B14F-4D97-AF65-F5344CB8AC3E}">
        <p14:creationId xmlns:p14="http://schemas.microsoft.com/office/powerpoint/2010/main" val="2448546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2" grpId="0" animBg="1"/>
      <p:bldP spid="12" grpId="1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Freeform 3"/>
          <p:cNvSpPr>
            <a:spLocks/>
          </p:cNvSpPr>
          <p:nvPr/>
        </p:nvSpPr>
        <p:spPr bwMode="gray">
          <a:xfrm>
            <a:off x="6895355" y="79181"/>
            <a:ext cx="1466851" cy="1951932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3825900" y="2265660"/>
            <a:ext cx="4130983" cy="4447961"/>
          </a:xfrm>
          <a:prstGeom prst="roundRect">
            <a:avLst>
              <a:gd name="adj" fmla="val 4690"/>
            </a:avLst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gray">
          <a:xfrm>
            <a:off x="4511491" y="2031113"/>
            <a:ext cx="2541439" cy="572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1144" name="AutoShape 8"/>
          <p:cNvSpPr>
            <a:spLocks noChangeArrowheads="1"/>
          </p:cNvSpPr>
          <p:nvPr/>
        </p:nvSpPr>
        <p:spPr bwMode="auto">
          <a:xfrm>
            <a:off x="8397457" y="680803"/>
            <a:ext cx="3686068" cy="5277829"/>
          </a:xfrm>
          <a:prstGeom prst="roundRect">
            <a:avLst>
              <a:gd name="adj" fmla="val 4690"/>
            </a:avLst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gray">
          <a:xfrm>
            <a:off x="8989605" y="344281"/>
            <a:ext cx="2841455" cy="673043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1148" name="Freeform 12"/>
          <p:cNvSpPr>
            <a:spLocks/>
          </p:cNvSpPr>
          <p:nvPr/>
        </p:nvSpPr>
        <p:spPr bwMode="gray">
          <a:xfrm>
            <a:off x="2767824" y="1476214"/>
            <a:ext cx="1466851" cy="1558785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rgbClr val="FF66FF"/>
            </a:solidFill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1151" name="Group 15"/>
          <p:cNvGrpSpPr>
            <a:grpSpLocks/>
          </p:cNvGrpSpPr>
          <p:nvPr/>
        </p:nvGrpSpPr>
        <p:grpSpPr bwMode="auto">
          <a:xfrm>
            <a:off x="121890" y="2754106"/>
            <a:ext cx="3511647" cy="4056061"/>
            <a:chOff x="569" y="1596"/>
            <a:chExt cx="1460" cy="2101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91152" name="AutoShape 16"/>
            <p:cNvSpPr>
              <a:spLocks noChangeArrowheads="1"/>
            </p:cNvSpPr>
            <p:nvPr/>
          </p:nvSpPr>
          <p:spPr bwMode="auto">
            <a:xfrm>
              <a:off x="569" y="1709"/>
              <a:ext cx="1460" cy="1988"/>
            </a:xfrm>
            <a:prstGeom prst="roundRect">
              <a:avLst>
                <a:gd name="adj" fmla="val 4690"/>
              </a:avLst>
            </a:prstGeom>
            <a:grp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745" y="1619"/>
              <a:ext cx="1174" cy="24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56" name="Text Box 20"/>
            <p:cNvSpPr txBox="1">
              <a:spLocks noChangeArrowheads="1"/>
            </p:cNvSpPr>
            <p:nvPr/>
          </p:nvSpPr>
          <p:spPr bwMode="gray">
            <a:xfrm>
              <a:off x="985" y="1596"/>
              <a:ext cx="652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KHÁI NIỆM</a:t>
              </a:r>
            </a:p>
          </p:txBody>
        </p:sp>
      </p:grpSp>
      <p:sp>
        <p:nvSpPr>
          <p:cNvPr id="91158" name="Text Box 22"/>
          <p:cNvSpPr txBox="1">
            <a:spLocks noChangeArrowheads="1"/>
          </p:cNvSpPr>
          <p:nvPr/>
        </p:nvSpPr>
        <p:spPr bwMode="auto">
          <a:xfrm>
            <a:off x="3825901" y="2522913"/>
            <a:ext cx="404711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Trạng ngữ có thể được biểu hiện bằng từ, cụm từ và thường trả lời cho các câu hỏi: </a:t>
            </a:r>
            <a:r>
              <a:rPr lang="vi-VN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 nào?, 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Ở</a:t>
            </a:r>
            <a:r>
              <a:rPr lang="vi-VN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đâu?, Vì sao?, Để làm gì?, Bằng gì?, Như thế nào?,</a:t>
            </a:r>
            <a:endParaRPr lang="en-US" sz="2400" i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phẩy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gray">
          <a:xfrm>
            <a:off x="5035932" y="2034827"/>
            <a:ext cx="17684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</a:t>
            </a: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gray">
          <a:xfrm>
            <a:off x="9151780" y="374458"/>
            <a:ext cx="20518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 TRÒ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8518851" y="1142468"/>
            <a:ext cx="344328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Trạng ngữ không phải là thành phân bắt buộc trong câu. Nhưng trong giao tiếp, ở những câu cụ thể, việc lược bỏ trạng ngữ sẽ làm cho câu thiếu thông tin, thậm ch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thiếu thông tin chính hoặc không liên kết được với các câu khác.</a:t>
            </a: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gray">
          <a:xfrm>
            <a:off x="712102" y="252780"/>
            <a:ext cx="5473548" cy="5746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spcBef>
                <a:spcPct val="20000"/>
              </a:spcBef>
              <a:spcAft>
                <a:spcPct val="20000"/>
              </a:spcAft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TRẠNG NGỮ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71391" y="3371292"/>
            <a:ext cx="334182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4F4E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Trạng ngữ là thành </a:t>
            </a:r>
            <a:r>
              <a:rPr lang="vi-VN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en-US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ầ</a:t>
            </a:r>
            <a:r>
              <a:rPr lang="vi-VN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 phụ trong </a:t>
            </a:r>
            <a:r>
              <a:rPr lang="vi-VN" sz="2400" b="1" dirty="0">
                <a:solidFill>
                  <a:srgbClr val="4F4E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chỉ bối cảnh (thời gian, vị trí, nguyên </a:t>
            </a:r>
            <a:r>
              <a:rPr lang="vi-VN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nhân, </a:t>
            </a:r>
            <a:r>
              <a:rPr lang="vi-VN" sz="2400" b="1" dirty="0">
                <a:solidFill>
                  <a:srgbClr val="4F4E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đích, </a:t>
            </a:r>
            <a:r>
              <a:rPr lang="vi-VN" sz="2400" b="1" dirty="0">
                <a:solidFill>
                  <a:srgbClr val="4F4E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tiện, tính chất,..) của sự </a:t>
            </a:r>
            <a:r>
              <a:rPr lang="vi-VN" sz="2400" b="1" dirty="0">
                <a:solidFill>
                  <a:srgbClr val="1538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 </a:t>
            </a:r>
            <a:r>
              <a:rPr lang="vi-VN" sz="2400" b="1" dirty="0">
                <a:solidFill>
                  <a:srgbClr val="4F4E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nêu trong câu</a:t>
            </a:r>
            <a:endParaRPr lang="vi-VN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1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4" grpId="0" animBg="1"/>
      <p:bldP spid="91145" grpId="0" animBg="1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042798"/>
              </p:ext>
            </p:extLst>
          </p:nvPr>
        </p:nvGraphicFramePr>
        <p:xfrm>
          <a:off x="296334" y="931335"/>
          <a:ext cx="11319932" cy="5780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9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Trạng ngữ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Dấu hiệu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Thời gian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Nay, mai, hôm qua, tối, sáng...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476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Địa điểm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Giới từ chỉ vị trí (trong, ngoài, bên, dưới, trên..)+Danh từ.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Mục đích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Để, nhằm, vì...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Nguyên nhân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Vì, do, tại, bởi...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Phương tiện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Bằng, với...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738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Cách thức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nl-NL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Qua, với, một cách, như...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29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2369" y="0"/>
            <a:ext cx="48129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LƯU Ý</a:t>
            </a:r>
            <a:endParaRPr lang="it-IT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1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62765" y="164523"/>
            <a:ext cx="786094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TRÒ CHƠI: AI HIỂU BIẾT</a:t>
            </a:r>
            <a:endParaRPr lang="it-IT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90" y="164523"/>
            <a:ext cx="1590675" cy="1524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34497" y="1688523"/>
            <a:ext cx="108120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6060" algn="l"/>
              </a:tabLs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Thử lược bỏ các trạng ngữ (in đậm) trong những câu dưới đây và cho biết nghĩa cùa câu bị ảnh hường như th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ế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nào. Từ đó, hãy 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út ra nhận xét về vai trò của trạng ngữ đối với nghĩa </a:t>
            </a:r>
            <a:r>
              <a:rPr 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câu.</a:t>
            </a: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309245" algn="l"/>
              </a:tabLst>
            </a:pP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Mùa đông,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ngày mùa, 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làng quê toàn màu vàng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(Tô Hoài)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232410" algn="l"/>
              </a:tabLst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mẹ tôi kéo tôi chen qua đám đông để xem bức tranh của Kiều Phương đã được đóng khung l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ồ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ng k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nh. 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Trong tranh, một 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chú bé đang ngồi nhìn ra ngoài cửa sổ, nơi bầu trời trong xanh.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(Tạ Duy Anh)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229235" algn="l"/>
              </a:tabLst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c.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Con đường trải nhựa kẻ thẳng băng sóng soài không bóng 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â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y. 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Đã bao nhiêu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 tháng, mỗi ngày hai bu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ổ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 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má đạp xe đi về trên con đường 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ấ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y. 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(Phong Thu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866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1-原创素材\1_mm1102\PPT\PPT_014\materaials\pageimg_g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8158" y="-312420"/>
            <a:ext cx="13121511" cy="717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88044" y="751622"/>
            <a:ext cx="54864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TRÒ CHƠI:</a:t>
            </a:r>
          </a:p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Ai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nhanh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ai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giỏi</a:t>
            </a:r>
            <a:endParaRPr lang="it-IT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020" y="169916"/>
            <a:ext cx="3810000" cy="2916184"/>
          </a:xfrm>
          <a:prstGeom prst="rect">
            <a:avLst/>
          </a:prstGeom>
        </p:spPr>
      </p:pic>
      <p:pic>
        <p:nvPicPr>
          <p:cNvPr id="6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13" y="-240790"/>
            <a:ext cx="1590675" cy="1524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139006"/>
            <a:ext cx="31946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n-US" sz="2800" b="1" dirty="0">
                <a:solidFill>
                  <a:srgbClr val="FF0000"/>
                </a:solidFill>
                <a:ea typeface="微软雅黑"/>
                <a:cs typeface="Times New Roman" pitchFamily="18" charset="0"/>
              </a:rPr>
              <a:t>AI THÔNG MINH HƠN HỌC SINH LỚP 6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25879" y="2742269"/>
            <a:ext cx="6652261" cy="8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Tìm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trạng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ngữ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cho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câu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sau</a:t>
            </a:r>
            <a:r>
              <a:rPr lang="en-US" altLang="en-US" sz="36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:</a:t>
            </a:r>
            <a:endParaRPr lang="it-IT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2485997" y="3790315"/>
            <a:ext cx="5621683" cy="2152650"/>
          </a:xfrm>
          <a:prstGeom prst="ellipse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4768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888712" y="2286791"/>
            <a:ext cx="4210259" cy="2152650"/>
          </a:xfrm>
          <a:prstGeom prst="ellipse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366138" y="142875"/>
            <a:ext cx="2032000" cy="18859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NƠI CHỐN</a:t>
            </a:r>
          </a:p>
        </p:txBody>
      </p:sp>
      <p:sp>
        <p:nvSpPr>
          <p:cNvPr id="5" name="Oval 4"/>
          <p:cNvSpPr/>
          <p:nvPr/>
        </p:nvSpPr>
        <p:spPr>
          <a:xfrm>
            <a:off x="9115099" y="2668534"/>
            <a:ext cx="2723221" cy="20193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10240" y="4675256"/>
            <a:ext cx="2480419" cy="1828800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MỤC ĐÍCH</a:t>
            </a:r>
          </a:p>
        </p:txBody>
      </p:sp>
      <p:sp>
        <p:nvSpPr>
          <p:cNvPr id="7" name="Oval 6"/>
          <p:cNvSpPr/>
          <p:nvPr/>
        </p:nvSpPr>
        <p:spPr>
          <a:xfrm>
            <a:off x="2246720" y="4757226"/>
            <a:ext cx="2343150" cy="20193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47712" y="2192397"/>
            <a:ext cx="2133600" cy="1866900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CÁCH THỨC</a:t>
            </a:r>
          </a:p>
        </p:txBody>
      </p:sp>
      <p:sp>
        <p:nvSpPr>
          <p:cNvPr id="9" name="Oval 8"/>
          <p:cNvSpPr/>
          <p:nvPr/>
        </p:nvSpPr>
        <p:spPr>
          <a:xfrm>
            <a:off x="3623121" y="119509"/>
            <a:ext cx="1917700" cy="17145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THỜI GIAN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9221419" y="3181313"/>
            <a:ext cx="20660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NGUYÊN NHÂN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415973" y="5228267"/>
            <a:ext cx="2173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PHƯƠNG TIỆN</a:t>
            </a:r>
          </a:p>
        </p:txBody>
      </p:sp>
      <p:sp>
        <p:nvSpPr>
          <p:cNvPr id="2" name="Up Arrow 1"/>
          <p:cNvSpPr/>
          <p:nvPr/>
        </p:nvSpPr>
        <p:spPr>
          <a:xfrm rot="19744618">
            <a:off x="5002665" y="1694887"/>
            <a:ext cx="396240" cy="7599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Up Arrow 9"/>
          <p:cNvSpPr/>
          <p:nvPr/>
        </p:nvSpPr>
        <p:spPr>
          <a:xfrm rot="2558371">
            <a:off x="7152554" y="1516989"/>
            <a:ext cx="477520" cy="9919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Up Arrow 13"/>
          <p:cNvSpPr/>
          <p:nvPr/>
        </p:nvSpPr>
        <p:spPr>
          <a:xfrm rot="5400000">
            <a:off x="8331646" y="3072508"/>
            <a:ext cx="477520" cy="10587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8853304">
            <a:off x="7003828" y="4236142"/>
            <a:ext cx="477520" cy="68772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Up Arrow 15"/>
          <p:cNvSpPr/>
          <p:nvPr/>
        </p:nvSpPr>
        <p:spPr>
          <a:xfrm rot="13511267">
            <a:off x="4227495" y="4192596"/>
            <a:ext cx="477520" cy="91983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Up Arrow 16"/>
          <p:cNvSpPr/>
          <p:nvPr/>
        </p:nvSpPr>
        <p:spPr>
          <a:xfrm rot="16493360">
            <a:off x="3198829" y="2550738"/>
            <a:ext cx="477520" cy="105873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45841" y="266853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292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63" grpId="0"/>
      <p:bldP spid="64" grpId="0"/>
      <p:bldP spid="2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Microsoft Office PowerPoint</Application>
  <PresentationFormat>Widescreen</PresentationFormat>
  <Paragraphs>76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等线</vt:lpstr>
      <vt:lpstr>#9Slide03 Arima Madurai Black</vt:lpstr>
      <vt:lpstr>Arial</vt:lpstr>
      <vt:lpstr>Calibri</vt:lpstr>
      <vt:lpstr>Calibri Light</vt:lpstr>
      <vt:lpstr>SVN-Vanilla Daisy Pro</vt:lpstr>
      <vt:lpstr>Times New Roman</vt:lpstr>
      <vt:lpstr>Wingdings</vt:lpstr>
      <vt:lpstr>Wingdings 3</vt:lpstr>
      <vt:lpstr>1_Office Theme</vt:lpstr>
      <vt:lpstr>Office Theme</vt:lpstr>
      <vt:lpstr>Office Theme</vt:lpstr>
      <vt:lpstr>7_Office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1</cp:revision>
  <dcterms:modified xsi:type="dcterms:W3CDTF">2024-05-02T14:30:29Z</dcterms:modified>
</cp:coreProperties>
</file>