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2"/>
  </p:notesMasterIdLst>
  <p:sldIdLst>
    <p:sldId id="331" r:id="rId2"/>
    <p:sldId id="292" r:id="rId3"/>
    <p:sldId id="337" r:id="rId4"/>
    <p:sldId id="338" r:id="rId5"/>
    <p:sldId id="358" r:id="rId6"/>
    <p:sldId id="339" r:id="rId7"/>
    <p:sldId id="344" r:id="rId8"/>
    <p:sldId id="334" r:id="rId9"/>
    <p:sldId id="327" r:id="rId10"/>
    <p:sldId id="346" r:id="rId11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DE82"/>
    <a:srgbClr val="0000FF"/>
    <a:srgbClr val="E7FFFF"/>
    <a:srgbClr val="C8FFFF"/>
    <a:srgbClr val="4B4BFF"/>
    <a:srgbClr val="EAF7F9"/>
    <a:srgbClr val="FFFFFF"/>
    <a:srgbClr val="EAF6F9"/>
    <a:srgbClr val="00602B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56" autoAdjust="0"/>
  </p:normalViewPr>
  <p:slideViewPr>
    <p:cSldViewPr>
      <p:cViewPr varScale="1">
        <p:scale>
          <a:sx n="73" d="100"/>
          <a:sy n="73" d="100"/>
        </p:scale>
        <p:origin x="61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24/01/202424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08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4800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Giáo</a:t>
            </a:r>
            <a:r>
              <a:rPr lang="en-US" sz="28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viên: Trịnh Thị Thu Hương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Tr</a:t>
            </a:r>
            <a:r>
              <a:rPr lang="vi-VN" sz="28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ường</a:t>
            </a:r>
            <a:r>
              <a:rPr lang="en-US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: THCS Mỹ Đức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29000" y="762000"/>
            <a:ext cx="53142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>
                <a:ln w="19050">
                  <a:solidFill>
                    <a:srgbClr val="FFC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 NHẠC 6</a:t>
            </a:r>
          </a:p>
        </p:txBody>
      </p:sp>
    </p:spTree>
    <p:extLst>
      <p:ext uri="{BB962C8B-B14F-4D97-AF65-F5344CB8AC3E}">
        <p14:creationId xmlns:p14="http://schemas.microsoft.com/office/powerpoint/2010/main" val="7602118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11582400" cy="1143000"/>
          </a:xfrm>
        </p:spPr>
        <p:txBody>
          <a:bodyPr/>
          <a:lstStyle/>
          <a:p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2</a:t>
            </a:r>
            <a:r>
              <a:rPr lang="en-US" sz="3200" b="1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Nghe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Mùa</a:t>
            </a:r>
            <a:r>
              <a:rPr lang="en-US" sz="3200" b="1" i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xuân</a:t>
            </a:r>
            <a:r>
              <a:rPr lang="en-US" sz="3200" b="1" i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đầu</a:t>
            </a:r>
            <a:r>
              <a:rPr lang="en-US" sz="3200" b="1" i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tiên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;</a:t>
            </a:r>
            <a:b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</a:b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sĩ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cao</a:t>
            </a:r>
            <a:endParaRPr lang="en-US" sz="32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89C495B-EF3D-4606-96CD-B12F29517842}"/>
              </a:ext>
            </a:extLst>
          </p:cNvPr>
          <p:cNvGrpSpPr/>
          <p:nvPr/>
        </p:nvGrpSpPr>
        <p:grpSpPr>
          <a:xfrm>
            <a:off x="2266950" y="1219200"/>
            <a:ext cx="7658100" cy="5486400"/>
            <a:chOff x="2266950" y="1295400"/>
            <a:chExt cx="7658100" cy="54864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DB637EB-2E57-44B0-A6F5-C0FE27B6BA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947"/>
            <a:stretch/>
          </p:blipFill>
          <p:spPr>
            <a:xfrm>
              <a:off x="2266950" y="1295400"/>
              <a:ext cx="7658100" cy="54864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2D9441D-156D-49F8-8F94-95D56DDD63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8706" t="86357" r="29354" b="-89"/>
            <a:stretch/>
          </p:blipFill>
          <p:spPr>
            <a:xfrm flipH="1">
              <a:off x="8534400" y="5875654"/>
              <a:ext cx="914400" cy="8096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165462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152401"/>
            <a:ext cx="7772400" cy="1470025"/>
          </a:xfrm>
        </p:spPr>
        <p:txBody>
          <a:bodyPr/>
          <a:lstStyle/>
          <a:p>
            <a:r>
              <a:rPr lang="en-US" sz="36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</a:t>
            </a:r>
            <a:br>
              <a:rPr 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MÙA XUÂN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752600" y="1981200"/>
            <a:ext cx="8763000" cy="3429000"/>
          </a:xfrm>
        </p:spPr>
        <p:txBody>
          <a:bodyPr/>
          <a:lstStyle/>
          <a:p>
            <a:r>
              <a:rPr lang="en-US" sz="3600" b="1" u="sng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Tiết</a:t>
            </a:r>
            <a:r>
              <a:rPr lang="vi-VN" sz="36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36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20</a:t>
            </a:r>
            <a:endParaRPr lang="en-US" sz="36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just"/>
            <a:r>
              <a:rPr lang="en-US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         –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Ôn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tập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hát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Mùa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xuân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em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tới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trường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kết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hợp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gõ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đệm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bằng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nhạc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cụ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gõ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tác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cơ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cs typeface="Times New Roman" panose="02020603050405020304" pitchFamily="18" charset="0"/>
              </a:rPr>
              <a:t>thể</a:t>
            </a:r>
            <a:r>
              <a:rPr lang="en-US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r>
              <a:rPr lang="en-US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     –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Nghe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hát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Mùa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xuân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đầu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tiên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; </a:t>
            </a:r>
            <a:r>
              <a:rPr lang="en-US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   </a:t>
            </a:r>
            <a:r>
              <a:rPr lang="en-US" b="1" dirty="0" err="1" smtClean="0">
                <a:solidFill>
                  <a:srgbClr val="C00000"/>
                </a:solidFill>
                <a:cs typeface="Times New Roman" panose="02020603050405020304" pitchFamily="18" charset="0"/>
              </a:rPr>
              <a:t>nhạc</a:t>
            </a:r>
            <a:r>
              <a:rPr lang="en-US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sĩ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Văn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Cao.</a:t>
            </a:r>
            <a:endParaRPr lang="en-US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575"/>
            <a:ext cx="17272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492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11582400" cy="1143000"/>
          </a:xfrm>
        </p:spPr>
        <p:txBody>
          <a:bodyPr/>
          <a:lstStyle/>
          <a:p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1</a:t>
            </a:r>
            <a:r>
              <a:rPr lang="en-US" sz="3200" b="1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Ôn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Mùa</a:t>
            </a:r>
            <a:r>
              <a:rPr lang="en-US" sz="3200" b="1" i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xuân</a:t>
            </a:r>
            <a:r>
              <a:rPr lang="en-US" sz="3200" b="1" i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em</a:t>
            </a:r>
            <a:r>
              <a:rPr lang="en-US" sz="3200" b="1" i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tới</a:t>
            </a:r>
            <a:r>
              <a:rPr lang="en-US" sz="3200" b="1" i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trường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,</a:t>
            </a:r>
            <a:b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</a:b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gõ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đệm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cụ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gõ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cơ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thể</a:t>
            </a:r>
            <a:endParaRPr lang="en-US" sz="320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133600"/>
            <a:ext cx="5743575" cy="455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9418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FB64A67-4D5D-4E4D-9A23-6B3F7CFFED7F}"/>
              </a:ext>
            </a:extLst>
          </p:cNvPr>
          <p:cNvGrpSpPr/>
          <p:nvPr/>
        </p:nvGrpSpPr>
        <p:grpSpPr>
          <a:xfrm>
            <a:off x="381000" y="696912"/>
            <a:ext cx="11277600" cy="6084888"/>
            <a:chOff x="2155862" y="773112"/>
            <a:chExt cx="7880276" cy="608488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8D116E9-3F01-42B8-B43D-E5891A192D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156"/>
            <a:stretch/>
          </p:blipFill>
          <p:spPr>
            <a:xfrm>
              <a:off x="2155862" y="792162"/>
              <a:ext cx="7880276" cy="6065838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90D7BF1-2762-4C03-8F6B-6F7A9285F721}"/>
                </a:ext>
              </a:extLst>
            </p:cNvPr>
            <p:cNvSpPr/>
            <p:nvPr/>
          </p:nvSpPr>
          <p:spPr bwMode="auto">
            <a:xfrm>
              <a:off x="2155862" y="773112"/>
              <a:ext cx="990600" cy="66278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152400"/>
            <a:ext cx="11582400" cy="66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a</a:t>
            </a:r>
            <a:r>
              <a:rPr lang="en-US" sz="3200" b="1" kern="0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. </a:t>
            </a:r>
            <a:r>
              <a:rPr lang="en-US" sz="3200" b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Ôn</a:t>
            </a:r>
            <a:r>
              <a:rPr lang="en-US" sz="3200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tập</a:t>
            </a:r>
            <a:r>
              <a:rPr lang="en-US" sz="3200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kern="0" dirty="0" err="1" smtClean="0">
                <a:solidFill>
                  <a:srgbClr val="0000FF"/>
                </a:solidFill>
                <a:cs typeface="Times New Roman" panose="02020603050405020304" pitchFamily="18" charset="0"/>
              </a:rPr>
              <a:t>bài</a:t>
            </a:r>
            <a:r>
              <a:rPr lang="en-US" sz="3200" b="1" kern="0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kern="0" dirty="0" err="1" smtClean="0">
                <a:solidFill>
                  <a:srgbClr val="0000FF"/>
                </a:solidFill>
                <a:cs typeface="Times New Roman" panose="02020603050405020304" pitchFamily="18" charset="0"/>
              </a:rPr>
              <a:t>Mùa</a:t>
            </a:r>
            <a:r>
              <a:rPr lang="en-US" sz="3200" b="1" kern="0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kern="0" dirty="0" err="1" smtClean="0">
                <a:solidFill>
                  <a:srgbClr val="0000FF"/>
                </a:solidFill>
                <a:cs typeface="Times New Roman" panose="02020603050405020304" pitchFamily="18" charset="0"/>
              </a:rPr>
              <a:t>xuân</a:t>
            </a:r>
            <a:r>
              <a:rPr lang="en-US" sz="3200" b="1" kern="0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kern="0" dirty="0" err="1" smtClean="0">
                <a:solidFill>
                  <a:srgbClr val="0000FF"/>
                </a:solidFill>
                <a:cs typeface="Times New Roman" panose="02020603050405020304" pitchFamily="18" charset="0"/>
              </a:rPr>
              <a:t>em</a:t>
            </a:r>
            <a:r>
              <a:rPr lang="en-US" sz="3200" b="1" kern="0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kern="0" dirty="0" err="1" smtClean="0">
                <a:solidFill>
                  <a:srgbClr val="0000FF"/>
                </a:solidFill>
                <a:cs typeface="Times New Roman" panose="02020603050405020304" pitchFamily="18" charset="0"/>
              </a:rPr>
              <a:t>tới</a:t>
            </a:r>
            <a:r>
              <a:rPr lang="en-US" sz="3200" b="1" kern="0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kern="0" dirty="0" err="1" smtClean="0">
                <a:solidFill>
                  <a:srgbClr val="0000FF"/>
                </a:solidFill>
                <a:cs typeface="Times New Roman" panose="02020603050405020304" pitchFamily="18" charset="0"/>
              </a:rPr>
              <a:t>trường</a:t>
            </a:r>
            <a:endParaRPr lang="en-US" sz="3200" kern="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3117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1710CE-3097-46AD-829E-6ECE837730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4589981"/>
            <a:ext cx="2967227" cy="2191819"/>
          </a:xfrm>
          <a:prstGeom prst="rect">
            <a:avLst/>
          </a:prstGeom>
        </p:spPr>
      </p:pic>
      <p:pic>
        <p:nvPicPr>
          <p:cNvPr id="8" name="Khoi Dong Giong">
            <a:hlinkClick r:id="" action="ppaction://media"/>
            <a:extLst>
              <a:ext uri="{FF2B5EF4-FFF2-40B4-BE49-F238E27FC236}">
                <a16:creationId xmlns:a16="http://schemas.microsoft.com/office/drawing/2014/main" id="{9D6FEEE2-307B-4C17-855A-B534CE2AB21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490" r="2104"/>
          <a:stretch/>
        </p:blipFill>
        <p:spPr>
          <a:xfrm>
            <a:off x="1524000" y="609600"/>
            <a:ext cx="8953450" cy="365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4815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-30162"/>
            <a:ext cx="7391400" cy="792162"/>
          </a:xfrm>
        </p:spPr>
        <p:txBody>
          <a:bodyPr/>
          <a:lstStyle/>
          <a:p>
            <a:r>
              <a:rPr lang="vi-VN" sz="2800" b="1">
                <a:solidFill>
                  <a:srgbClr val="00B050"/>
                </a:solidFill>
                <a:cs typeface="Times New Roman" panose="02020603050405020304" pitchFamily="18" charset="0"/>
              </a:rPr>
              <a:t>Nghe bài hát</a:t>
            </a:r>
            <a:endParaRPr lang="en-US" sz="2800" b="1" dirty="0">
              <a:solidFill>
                <a:srgbClr val="00B050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MX ETT hat mau 1 lan G110 BanQuyen 2">
            <a:hlinkClick r:id="" action="ppaction://media"/>
            <a:extLst>
              <a:ext uri="{FF2B5EF4-FFF2-40B4-BE49-F238E27FC236}">
                <a16:creationId xmlns:a16="http://schemas.microsoft.com/office/drawing/2014/main" id="{F77E99F7-F89B-4552-9B9A-0124E8A3DC4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2600" y="685800"/>
            <a:ext cx="8600559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6373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04800" y="1066800"/>
            <a:ext cx="1158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b</a:t>
            </a:r>
            <a:r>
              <a:rPr lang="en-US" sz="3200" b="1" kern="0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. </a:t>
            </a:r>
            <a:r>
              <a:rPr lang="en-US" sz="3200" b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G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õ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đệm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cụ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gõ</a:t>
            </a:r>
            <a:endParaRPr lang="en-US" sz="32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  <a:p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cơ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thể</a:t>
            </a:r>
            <a:endParaRPr lang="en-US" sz="3200" kern="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938450" y="2627397"/>
            <a:ext cx="8196150" cy="3072363"/>
            <a:chOff x="1905000" y="2627397"/>
            <a:chExt cx="8196150" cy="307236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b="5833"/>
            <a:stretch/>
          </p:blipFill>
          <p:spPr>
            <a:xfrm>
              <a:off x="8653350" y="3355805"/>
              <a:ext cx="1447800" cy="218347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5000" y="3355805"/>
              <a:ext cx="1981200" cy="234395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388"/>
            <a:stretch/>
          </p:blipFill>
          <p:spPr>
            <a:xfrm>
              <a:off x="4860867" y="2627397"/>
              <a:ext cx="2741616" cy="2133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8302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D5 AmHinhTT BQ2">
            <a:hlinkClick r:id="" action="ppaction://media"/>
            <a:extLst>
              <a:ext uri="{FF2B5EF4-FFF2-40B4-BE49-F238E27FC236}">
                <a16:creationId xmlns:a16="http://schemas.microsoft.com/office/drawing/2014/main" id="{D854F424-6537-482E-A18A-202F6156D78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4630" t="9770" r="14630" b="9770"/>
          <a:stretch/>
        </p:blipFill>
        <p:spPr>
          <a:xfrm>
            <a:off x="1371600" y="304800"/>
            <a:ext cx="9459686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527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9B6BD91-4734-46B4-B462-6FE16D48DF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228600"/>
            <a:ext cx="8117586" cy="514922"/>
          </a:xfrm>
          <a:prstGeom prst="rect">
            <a:avLst/>
          </a:prstGeom>
        </p:spPr>
      </p:pic>
      <p:pic>
        <p:nvPicPr>
          <p:cNvPr id="2" name="CD5 Hat+GoDem">
            <a:hlinkClick r:id="" action="ppaction://media"/>
            <a:extLst>
              <a:ext uri="{FF2B5EF4-FFF2-40B4-BE49-F238E27FC236}">
                <a16:creationId xmlns:a16="http://schemas.microsoft.com/office/drawing/2014/main" id="{FA0E18CB-6378-4B43-84F2-4CE863AA1B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900" y="785812"/>
            <a:ext cx="10744200" cy="604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122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7408</TotalTime>
  <Words>107</Words>
  <Application>Microsoft Office PowerPoint</Application>
  <PresentationFormat>Widescreen</PresentationFormat>
  <Paragraphs>13</Paragraphs>
  <Slides>10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Default Design</vt:lpstr>
      <vt:lpstr>Giáo viên: Trịnh Thị Thu Hương Trường: THCS Mỹ Đức</vt:lpstr>
      <vt:lpstr>Chủ đề 5 MÙA XUÂN</vt:lpstr>
      <vt:lpstr>1. Ôn tập bài hát Mùa xuân em tới trường, kết hợp gõ đệm bằng nhạc cụ gõ và động tác cơ thể</vt:lpstr>
      <vt:lpstr>PowerPoint Presentation</vt:lpstr>
      <vt:lpstr>PowerPoint Presentation</vt:lpstr>
      <vt:lpstr>Nghe bài hát</vt:lpstr>
      <vt:lpstr>PowerPoint Presentation</vt:lpstr>
      <vt:lpstr>PowerPoint Presentation</vt:lpstr>
      <vt:lpstr>PowerPoint Presentation</vt:lpstr>
      <vt:lpstr>2. Nghe bài hát Mùa xuân đầu tiên; nhạc sĩ Văn cao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DELL</cp:lastModifiedBy>
  <cp:revision>295</cp:revision>
  <dcterms:created xsi:type="dcterms:W3CDTF">2006-11-06T13:45:38Z</dcterms:created>
  <dcterms:modified xsi:type="dcterms:W3CDTF">2024-01-24T07:54:15Z</dcterms:modified>
</cp:coreProperties>
</file>