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8"/>
  </p:notesMasterIdLst>
  <p:sldIdLst>
    <p:sldId id="292" r:id="rId2"/>
    <p:sldId id="318" r:id="rId3"/>
    <p:sldId id="475" r:id="rId4"/>
    <p:sldId id="297" r:id="rId5"/>
    <p:sldId id="485" r:id="rId6"/>
    <p:sldId id="375" r:id="rId7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9900"/>
    <a:srgbClr val="9900CC"/>
    <a:srgbClr val="FF9900"/>
    <a:srgbClr val="CC00CC"/>
    <a:srgbClr val="FFF1B3"/>
    <a:srgbClr val="EDF6F7"/>
    <a:srgbClr val="C8FFFF"/>
    <a:srgbClr val="FF704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356" autoAdjust="0"/>
  </p:normalViewPr>
  <p:slideViewPr>
    <p:cSldViewPr>
      <p:cViewPr varScale="1">
        <p:scale>
          <a:sx n="85" d="100"/>
          <a:sy n="85" d="100"/>
        </p:scale>
        <p:origin x="18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467A44-B9E3-4839-A5C6-5F8A911FFAFC}" type="datetimeFigureOut">
              <a:rPr lang="en-US" smtClean="0"/>
              <a:pPr/>
              <a:t>28/10/202424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8F8F5B-8E1F-4947-81C1-D51EE90A86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8C4A0E-AE95-454F-A2E2-71B23AF28C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DEE483-DD1C-4192-AD40-C8F21048B1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E4362E-EEC3-4576-BDFE-7739F93EDD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CDB6DB-3D4F-49D8-8FDB-612300820E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A0F44-ECC0-4664-BB81-4589E688E0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9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BB2E09-7A25-4679-9E62-65DB48CA28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40C62B-41F5-48A8-B539-C8361A2645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7130BA-9B41-4D5B-8CD7-263DBE816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63D9F9-6FA6-4913-AC9C-E88B45A273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FEDE19-A640-4E92-93C1-021EA31184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395E3F-7D6A-4CA7-B93E-E99E08BA59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B3C4FF-FCF3-423C-AF0D-CC2F270ACB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54EED5-014E-4B21-AF20-0FAAD83CEF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49440E-59E1-47FA-B69F-0F304E9996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BE4AC-A57C-4D7A-8622-A771FD9AD3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035C7E76-F3A5-4018-853D-E449C62038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5000" b="-6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209800" y="685800"/>
            <a:ext cx="7772400" cy="1470025"/>
          </a:xfrm>
        </p:spPr>
        <p:txBody>
          <a:bodyPr/>
          <a:lstStyle/>
          <a:p>
            <a:r>
              <a:rPr lang="en-US" sz="40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Chủ</a:t>
            </a:r>
            <a:r>
              <a:rPr 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đề</a:t>
            </a:r>
            <a:r>
              <a:rPr lang="en-US" sz="40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</a:t>
            </a:r>
            <a:br>
              <a:rPr lang="en-US" sz="40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vi-VN" sz="40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GIAI ĐIỆU QUÊ HƯƠNG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9FEFF"/>
              </a:clrFrom>
              <a:clrTo>
                <a:srgbClr val="F9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1568116" cy="1752600"/>
          </a:xfrm>
          <a:prstGeom prst="rect">
            <a:avLst/>
          </a:prstGeom>
        </p:spPr>
      </p:pic>
      <p:sp>
        <p:nvSpPr>
          <p:cNvPr id="8" name="Title 3">
            <a:extLst>
              <a:ext uri="{FF2B5EF4-FFF2-40B4-BE49-F238E27FC236}">
                <a16:creationId xmlns:a16="http://schemas.microsoft.com/office/drawing/2014/main" id="{AB190598-6BD6-7A79-7B53-56444E90E2CC}"/>
              </a:ext>
            </a:extLst>
          </p:cNvPr>
          <p:cNvSpPr txBox="1">
            <a:spLocks/>
          </p:cNvSpPr>
          <p:nvPr/>
        </p:nvSpPr>
        <p:spPr bwMode="auto">
          <a:xfrm>
            <a:off x="2209800" y="2443784"/>
            <a:ext cx="7772400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sz="3600" b="1" ker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BÀI 3</a:t>
            </a:r>
            <a:endParaRPr lang="en-US" sz="4000" b="1" kern="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Subtitle 6">
            <a:extLst>
              <a:ext uri="{FF2B5EF4-FFF2-40B4-BE49-F238E27FC236}">
                <a16:creationId xmlns:a16="http://schemas.microsoft.com/office/drawing/2014/main" id="{CDC8949D-1BAA-3D72-B0F3-CB56CB1020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400" y="3684476"/>
            <a:ext cx="10363200" cy="2162908"/>
          </a:xfrm>
        </p:spPr>
        <p:txBody>
          <a:bodyPr/>
          <a:lstStyle/>
          <a:p>
            <a:pPr algn="just">
              <a:spcAft>
                <a:spcPts val="300"/>
              </a:spcAft>
            </a:pPr>
            <a:r>
              <a:rPr lang="en-US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– Hát</a:t>
            </a:r>
            <a:r>
              <a:rPr lang="vi-VN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: </a:t>
            </a:r>
            <a:r>
              <a:rPr lang="en-US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Bài hát </a:t>
            </a:r>
            <a:r>
              <a:rPr lang="vi-VN" b="1" i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Quê hương thanh bình</a:t>
            </a:r>
            <a:endParaRPr lang="en-US" b="1" i="1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  <a:p>
            <a:pPr algn="just">
              <a:spcAft>
                <a:spcPts val="300"/>
              </a:spcAft>
            </a:pPr>
            <a:r>
              <a:rPr lang="vi-VN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– Nghe nhạc: </a:t>
            </a:r>
            <a:r>
              <a:rPr lang="en-US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Bài dân ca </a:t>
            </a:r>
            <a:r>
              <a:rPr lang="vi-VN" b="1" i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Ví đò đưa sông Lam</a:t>
            </a:r>
            <a:endParaRPr lang="en-US" b="1" i="1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  <a:p>
            <a:pPr algn="just">
              <a:spcAft>
                <a:spcPts val="300"/>
              </a:spcAft>
            </a:pPr>
            <a:r>
              <a:rPr lang="vi-VN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– </a:t>
            </a:r>
            <a:r>
              <a:rPr lang="en-US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Thường thức</a:t>
            </a:r>
            <a:r>
              <a:rPr lang="vi-VN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âm nhạc: </a:t>
            </a:r>
            <a:r>
              <a:rPr lang="nl-NL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Dân ca Ví, Giặm Nghệ Tĩnh </a:t>
            </a:r>
            <a:endParaRPr lang="vi-VN" b="1">
              <a:solidFill>
                <a:srgbClr val="0000FF"/>
              </a:solidFill>
              <a:latin typeface="+mj-lt"/>
              <a:cs typeface="Times New Roman" panose="02020603050405020304" pitchFamily="18" charset="0"/>
            </a:endParaRPr>
          </a:p>
          <a:p>
            <a:pPr algn="just">
              <a:spcAft>
                <a:spcPts val="300"/>
              </a:spcAft>
            </a:pPr>
            <a:endParaRPr lang="vi-VN" b="1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43492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9000" b="-5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1676400" y="2015591"/>
            <a:ext cx="8915400" cy="2327809"/>
          </a:xfrm>
        </p:spPr>
        <p:txBody>
          <a:bodyPr/>
          <a:lstStyle/>
          <a:p>
            <a:r>
              <a:rPr lang="en-US" sz="4000" b="1" u="sng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Bài </a:t>
            </a:r>
            <a:r>
              <a:rPr lang="en-US" sz="4000" b="1" u="sng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3</a:t>
            </a:r>
            <a:r>
              <a:rPr lang="en-US" sz="4000" b="1" u="sng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4000" b="1" u="sng" smtClean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-Tiết</a:t>
            </a:r>
            <a:r>
              <a:rPr lang="vi-VN" sz="4000" b="1" u="sng" smtClean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4000" b="1" u="sng" smtClean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5</a:t>
            </a:r>
            <a:endParaRPr lang="en-US" sz="4000" b="1" u="sng" dirty="0">
              <a:solidFill>
                <a:srgbClr val="0000FF"/>
              </a:solidFill>
              <a:latin typeface="+mj-lt"/>
              <a:cs typeface="Times New Roman" panose="02020603050405020304" pitchFamily="18" charset="0"/>
            </a:endParaRPr>
          </a:p>
          <a:p>
            <a:pPr algn="just"/>
            <a:r>
              <a:rPr lang="en-US" sz="2800" b="1" i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– </a:t>
            </a:r>
            <a:r>
              <a:rPr lang="en-US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Hát bài </a:t>
            </a:r>
            <a:r>
              <a:rPr lang="vi-VN" sz="3200" b="1" i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Quê hương thanh bình</a:t>
            </a:r>
            <a:endParaRPr lang="en-US" sz="3200" b="1" i="1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  <a:p>
            <a:pPr algn="just"/>
            <a:r>
              <a:rPr lang="en-US" sz="2800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–</a:t>
            </a:r>
            <a:r>
              <a:rPr lang="en-US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vi-VN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T</a:t>
            </a:r>
            <a:r>
              <a:rPr lang="en-US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N&amp;KP</a:t>
            </a:r>
            <a:r>
              <a:rPr lang="vi-VN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: Sưu tầm một ca khúc mới sáng tác </a:t>
            </a:r>
            <a:endParaRPr lang="en-US" b="1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  <a:p>
            <a:pPr algn="just"/>
            <a:r>
              <a:rPr lang="en-US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  </a:t>
            </a:r>
            <a:r>
              <a:rPr lang="vi-VN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mang âm hưởng dân ca Việt Nam</a:t>
            </a:r>
            <a:endParaRPr lang="en-US" i="1" dirty="0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D4A743-68B4-C235-2BA9-B0F2289AAA4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9FEFF"/>
              </a:clrFrom>
              <a:clrTo>
                <a:srgbClr val="F9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1568116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4510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6788DCD-6089-7103-AA55-94379FA60E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1544" y="568317"/>
            <a:ext cx="10109856" cy="617498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563562"/>
          </a:xfrm>
        </p:spPr>
        <p:txBody>
          <a:bodyPr/>
          <a:lstStyle/>
          <a:p>
            <a:r>
              <a:rPr lang="en-US" sz="3200" b="1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I.</a:t>
            </a:r>
            <a:r>
              <a:rPr lang="vi-VN" sz="3200" b="1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 H</a:t>
            </a:r>
            <a:r>
              <a:rPr lang="en-US" sz="3200" b="1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át bài</a:t>
            </a:r>
            <a:endParaRPr lang="en-US" sz="3200" b="1" i="1" dirty="0">
              <a:solidFill>
                <a:srgbClr val="C00000"/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44625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76200"/>
            <a:ext cx="8229600" cy="685800"/>
          </a:xfrm>
        </p:spPr>
        <p:txBody>
          <a:bodyPr/>
          <a:lstStyle/>
          <a:p>
            <a:r>
              <a:rPr lang="vi-VN" sz="2800" b="1">
                <a:solidFill>
                  <a:srgbClr val="0000FF"/>
                </a:solidFill>
                <a:cs typeface="Times New Roman" panose="02020603050405020304" pitchFamily="18" charset="0"/>
              </a:rPr>
              <a:t>Hát hoàn chỉnh cả bài</a:t>
            </a:r>
            <a:endParaRPr lang="en-US" sz="2800" b="1" dirty="0">
              <a:solidFill>
                <a:srgbClr val="0000FF"/>
              </a:solidFill>
              <a:cs typeface="Times New Roman" panose="02020603050405020304" pitchFamily="18" charset="0"/>
            </a:endParaRPr>
          </a:p>
        </p:txBody>
      </p:sp>
      <p:pic>
        <p:nvPicPr>
          <p:cNvPr id="3" name="QueHuongThanhBinh Beat 1 lan">
            <a:hlinkClick r:id="" action="ppaction://media"/>
            <a:extLst>
              <a:ext uri="{FF2B5EF4-FFF2-40B4-BE49-F238E27FC236}">
                <a16:creationId xmlns:a16="http://schemas.microsoft.com/office/drawing/2014/main" id="{DF8C7B29-C5BA-071E-1208-D238A619690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2400" y="648064"/>
            <a:ext cx="11887200" cy="5752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9127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video fullScrn="1"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57200"/>
            <a:ext cx="12192000" cy="1524000"/>
          </a:xfrm>
        </p:spPr>
        <p:txBody>
          <a:bodyPr/>
          <a:lstStyle/>
          <a:p>
            <a:r>
              <a:rPr lang="en-US" sz="3200" b="1">
                <a:solidFill>
                  <a:srgbClr val="C00000"/>
                </a:solidFill>
              </a:rPr>
              <a:t>II. Trải nghiệm và khám phá:</a:t>
            </a:r>
            <a:br>
              <a:rPr lang="en-US" sz="3200" b="1">
                <a:solidFill>
                  <a:srgbClr val="C00000"/>
                </a:solidFill>
              </a:rPr>
            </a:br>
            <a:r>
              <a:rPr lang="vi-VN" sz="3200" b="1">
                <a:solidFill>
                  <a:srgbClr val="0000FF"/>
                </a:solidFill>
              </a:rPr>
              <a:t>Sưu tầm</a:t>
            </a:r>
            <a:r>
              <a:rPr lang="en-US" sz="3200" b="1">
                <a:solidFill>
                  <a:srgbClr val="0000FF"/>
                </a:solidFill>
              </a:rPr>
              <a:t> và chia sẻ với các bạn</a:t>
            </a:r>
            <a:br>
              <a:rPr lang="en-US" sz="3200" b="1">
                <a:solidFill>
                  <a:srgbClr val="0000FF"/>
                </a:solidFill>
              </a:rPr>
            </a:br>
            <a:r>
              <a:rPr lang="vi-VN" sz="3200" b="1">
                <a:solidFill>
                  <a:srgbClr val="0000FF"/>
                </a:solidFill>
              </a:rPr>
              <a:t>một ca khúc mới sáng tác</a:t>
            </a:r>
            <a:r>
              <a:rPr lang="en-US" sz="3200" b="1">
                <a:solidFill>
                  <a:srgbClr val="0000FF"/>
                </a:solidFill>
              </a:rPr>
              <a:t> </a:t>
            </a:r>
            <a:r>
              <a:rPr lang="vi-VN" sz="3200" b="1">
                <a:solidFill>
                  <a:srgbClr val="0000FF"/>
                </a:solidFill>
              </a:rPr>
              <a:t>mang âm hưởng dân ca Việt Nam</a:t>
            </a:r>
            <a:br>
              <a:rPr lang="vi-VN" sz="3200" b="1">
                <a:solidFill>
                  <a:srgbClr val="0000FF"/>
                </a:solidFill>
              </a:rPr>
            </a:br>
            <a:endParaRPr lang="en-US" sz="3200" b="1" dirty="0">
              <a:solidFill>
                <a:srgbClr val="0000FF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190B636-CFE7-E3C0-BE0C-F65DD74B52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638" y="2014870"/>
            <a:ext cx="7238723" cy="4318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0359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4555" y="0"/>
            <a:ext cx="12192000" cy="6858000"/>
            <a:chOff x="-14555" y="0"/>
            <a:chExt cx="12192000" cy="68580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5899"/>
            <a:stretch/>
          </p:blipFill>
          <p:spPr>
            <a:xfrm>
              <a:off x="-14555" y="0"/>
              <a:ext cx="12192000" cy="6858000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2484" y="3574293"/>
              <a:ext cx="2519671" cy="2909814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854076"/>
            <a:ext cx="8229600" cy="873587"/>
          </a:xfrm>
        </p:spPr>
        <p:txBody>
          <a:bodyPr/>
          <a:lstStyle/>
          <a:p>
            <a:r>
              <a:rPr lang="en-US" sz="3200" b="1" dirty="0" err="1">
                <a:solidFill>
                  <a:srgbClr val="0000FF"/>
                </a:solidFill>
              </a:rPr>
              <a:t>Dặn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dò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về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nhà</a:t>
            </a:r>
            <a:endParaRPr lang="en-US" sz="3200" b="1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33600" y="2179639"/>
            <a:ext cx="8229600" cy="102076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800">
                <a:solidFill>
                  <a:srgbClr val="0000FF"/>
                </a:solidFill>
              </a:rPr>
              <a:t>Tập hát bài </a:t>
            </a:r>
            <a:r>
              <a:rPr lang="en-US" sz="2800" i="1">
                <a:solidFill>
                  <a:srgbClr val="C00000"/>
                </a:solidFill>
              </a:rPr>
              <a:t>Quê hương thanh bình</a:t>
            </a:r>
            <a:r>
              <a:rPr lang="en-US" sz="2800" i="1">
                <a:solidFill>
                  <a:srgbClr val="0000FF"/>
                </a:solidFill>
              </a:rPr>
              <a:t>; </a:t>
            </a:r>
            <a:r>
              <a:rPr lang="en-US" sz="2800">
                <a:solidFill>
                  <a:srgbClr val="0000FF"/>
                </a:solidFill>
              </a:rPr>
              <a:t>thuộc lời ca.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71163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9679</TotalTime>
  <Words>105</Words>
  <Application>Microsoft Office PowerPoint</Application>
  <PresentationFormat>Widescreen</PresentationFormat>
  <Paragraphs>14</Paragraphs>
  <Slides>6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Times New Roman</vt:lpstr>
      <vt:lpstr>Default Design</vt:lpstr>
      <vt:lpstr>Chủ đề 2 GIAI ĐIỆU QUÊ HƯƠNG</vt:lpstr>
      <vt:lpstr>PowerPoint Presentation</vt:lpstr>
      <vt:lpstr>I. Hát bài</vt:lpstr>
      <vt:lpstr>Hát hoàn chỉnh cả bài</vt:lpstr>
      <vt:lpstr>II. Trải nghiệm và khám phá: Sưu tầm và chia sẻ với các bạn một ca khúc mới sáng tác mang âm hưởng dân ca Việt Nam </vt:lpstr>
      <vt:lpstr>Dặn dò về nhà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DELL</cp:lastModifiedBy>
  <cp:revision>340</cp:revision>
  <dcterms:created xsi:type="dcterms:W3CDTF">2006-11-06T13:45:38Z</dcterms:created>
  <dcterms:modified xsi:type="dcterms:W3CDTF">2024-10-28T08:30:59Z</dcterms:modified>
</cp:coreProperties>
</file>