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9"/>
  </p:notesMasterIdLst>
  <p:sldIdLst>
    <p:sldId id="292" r:id="rId2"/>
    <p:sldId id="475" r:id="rId3"/>
    <p:sldId id="295" r:id="rId4"/>
    <p:sldId id="297" r:id="rId5"/>
    <p:sldId id="509" r:id="rId6"/>
    <p:sldId id="504" r:id="rId7"/>
    <p:sldId id="375" r:id="rId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CC00CC"/>
    <a:srgbClr val="FFF1B3"/>
    <a:srgbClr val="EDF6F7"/>
    <a:srgbClr val="C8FFFF"/>
    <a:srgbClr val="FF7043"/>
    <a:srgbClr val="FF00FF"/>
    <a:srgbClr val="FF99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85" d="100"/>
          <a:sy n="85" d="100"/>
        </p:scale>
        <p:origin x="18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08/10/202424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4.wav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audio" Target="../media/media5.wav"/><Relationship Id="rId11" Type="http://schemas.openxmlformats.org/officeDocument/2006/relationships/image" Target="../media/image8.png"/><Relationship Id="rId5" Type="http://schemas.microsoft.com/office/2007/relationships/media" Target="../media/media5.wav"/><Relationship Id="rId10" Type="http://schemas.openxmlformats.org/officeDocument/2006/relationships/image" Target="../media/image7.png"/><Relationship Id="rId4" Type="http://schemas.openxmlformats.org/officeDocument/2006/relationships/audio" Target="../media/media4.wav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5000" b="-6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533400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TUỔI MƯỜI LĂM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AB190598-6BD6-7A79-7B53-56444E90E2CC}"/>
              </a:ext>
            </a:extLst>
          </p:cNvPr>
          <p:cNvSpPr txBox="1">
            <a:spLocks/>
          </p:cNvSpPr>
          <p:nvPr/>
        </p:nvSpPr>
        <p:spPr bwMode="auto">
          <a:xfrm>
            <a:off x="2209800" y="2291384"/>
            <a:ext cx="77724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600" b="1" ker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1</a:t>
            </a:r>
            <a:endParaRPr lang="en-US" sz="4000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CDC8949D-1BAA-3D72-B0F3-CB56CB102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532076"/>
            <a:ext cx="9906000" cy="2944924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Hát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hát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Tuổi mười lăm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Thường thức âm nhạc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Một số thể loại nhạc đàn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Lí thuyết</a:t>
            </a:r>
            <a:r>
              <a:rPr lang="vi-VN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âm nhạc: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Sơ lược về quãng,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cách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xác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</a:t>
            </a:r>
          </a:p>
          <a:p>
            <a:pPr algn="just">
              <a:spcAft>
                <a:spcPts val="300"/>
              </a:spcAft>
            </a:pP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định và gọi tên quãng </a:t>
            </a:r>
            <a:endParaRPr lang="vi-VN" b="1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>
              <a:spcAft>
                <a:spcPts val="300"/>
              </a:spcAft>
            </a:pPr>
            <a:endParaRPr lang="vi-VN" b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635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I.</a:t>
            </a:r>
            <a:r>
              <a:rPr lang="vi-VN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H</a:t>
            </a:r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 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1650CE-8311-5D51-DC49-CE6B871604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75" t="11111" r="28125" b="14444"/>
          <a:stretch/>
        </p:blipFill>
        <p:spPr>
          <a:xfrm>
            <a:off x="381000" y="563562"/>
            <a:ext cx="11277600" cy="619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62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-76200"/>
            <a:ext cx="7391400" cy="792162"/>
          </a:xfrm>
        </p:spPr>
        <p:txBody>
          <a:bodyPr/>
          <a:lstStyle/>
          <a:p>
            <a:r>
              <a:rPr lang="vi-V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Nghe hát mẫu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Tuoi 15 Hat mau Version 3 Eb Tem 127 NotNhac">
            <a:hlinkClick r:id="" action="ppaction://media"/>
            <a:extLst>
              <a:ext uri="{FF2B5EF4-FFF2-40B4-BE49-F238E27FC236}">
                <a16:creationId xmlns:a16="http://schemas.microsoft.com/office/drawing/2014/main" id="{41CA471E-09E4-0F3C-22F5-B32FC1EAAC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04800" y="608371"/>
            <a:ext cx="12725400" cy="624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58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eat Tuoi 15 Eb Version 3 Tem 127">
            <a:hlinkClick r:id="" action="ppaction://media"/>
            <a:extLst>
              <a:ext uri="{FF2B5EF4-FFF2-40B4-BE49-F238E27FC236}">
                <a16:creationId xmlns:a16="http://schemas.microsoft.com/office/drawing/2014/main" id="{B67F4368-5C0F-435D-DD6B-D55E3542BEC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43000" y="-152400"/>
            <a:ext cx="13335000" cy="73151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6200"/>
            <a:ext cx="8229600" cy="685800"/>
          </a:xfrm>
        </p:spPr>
        <p:txBody>
          <a:bodyPr/>
          <a:lstStyle/>
          <a:p>
            <a:r>
              <a:rPr lang="vi-VN" sz="2800" b="1">
                <a:solidFill>
                  <a:srgbClr val="0000FF"/>
                </a:solidFill>
                <a:cs typeface="Times New Roman" panose="02020603050405020304" pitchFamily="18" charset="0"/>
              </a:rPr>
              <a:t>Hát hoàn chỉnh cả bài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912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>
            <a:extLst>
              <a:ext uri="{FF2B5EF4-FFF2-40B4-BE49-F238E27FC236}">
                <a16:creationId xmlns:a16="http://schemas.microsoft.com/office/drawing/2014/main" id="{B43A6762-C6DF-BD73-D490-1E9B10ECBD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70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FA06EC-5E0E-DEE4-A2FD-423797AD8591}"/>
              </a:ext>
            </a:extLst>
          </p:cNvPr>
          <p:cNvSpPr txBox="1">
            <a:spLocks/>
          </p:cNvSpPr>
          <p:nvPr/>
        </p:nvSpPr>
        <p:spPr bwMode="auto">
          <a:xfrm>
            <a:off x="76200" y="609600"/>
            <a:ext cx="1203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>
                <a:solidFill>
                  <a:srgbClr val="C00000"/>
                </a:solidFill>
                <a:cs typeface="Times New Roman" panose="02020603050405020304" pitchFamily="18" charset="0"/>
              </a:rPr>
              <a:t>II. </a:t>
            </a:r>
            <a:r>
              <a:rPr lang="vi-VN" sz="3200" b="1" kern="0">
                <a:solidFill>
                  <a:srgbClr val="C00000"/>
                </a:solidFill>
                <a:cs typeface="Times New Roman" panose="02020603050405020304" pitchFamily="18" charset="0"/>
              </a:rPr>
              <a:t>Sơ lược về quãng, cách xác định và gọi tên quãng </a:t>
            </a:r>
            <a:endParaRPr lang="en-US" sz="3200" b="1" kern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DD41A3A-1D2C-49A7-C2D0-E95F8B827429}"/>
              </a:ext>
            </a:extLst>
          </p:cNvPr>
          <p:cNvSpPr>
            <a:spLocks noChangeAspect="1"/>
          </p:cNvSpPr>
          <p:nvPr/>
        </p:nvSpPr>
        <p:spPr bwMode="auto">
          <a:xfrm>
            <a:off x="2439670" y="1767381"/>
            <a:ext cx="1752600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>
                <a:solidFill>
                  <a:srgbClr val="FF0000"/>
                </a:solidFill>
              </a:rPr>
              <a:t>Ví dụ 1</a:t>
            </a:r>
            <a:endParaRPr kumimoji="0" lang="vi-V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B962C9B-0598-E24D-60DE-C0C272CF5C06}"/>
              </a:ext>
            </a:extLst>
          </p:cNvPr>
          <p:cNvSpPr>
            <a:spLocks noChangeAspect="1"/>
          </p:cNvSpPr>
          <p:nvPr/>
        </p:nvSpPr>
        <p:spPr bwMode="auto">
          <a:xfrm>
            <a:off x="2439670" y="3390900"/>
            <a:ext cx="1752600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>
                <a:solidFill>
                  <a:srgbClr val="FF0000"/>
                </a:solidFill>
              </a:rPr>
              <a:t>Ví dụ 2</a:t>
            </a:r>
            <a:endParaRPr kumimoji="0" lang="vi-V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B41EF58-33FC-7F9C-570E-00B4759B7C34}"/>
              </a:ext>
            </a:extLst>
          </p:cNvPr>
          <p:cNvSpPr>
            <a:spLocks noChangeAspect="1"/>
          </p:cNvSpPr>
          <p:nvPr/>
        </p:nvSpPr>
        <p:spPr bwMode="auto">
          <a:xfrm>
            <a:off x="2439670" y="5025390"/>
            <a:ext cx="1752600" cy="537210"/>
          </a:xfrm>
          <a:prstGeom prst="ellipse">
            <a:avLst/>
          </a:prstGeom>
          <a:solidFill>
            <a:srgbClr val="B2DE82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>
                <a:solidFill>
                  <a:srgbClr val="FF0000"/>
                </a:solidFill>
              </a:rPr>
              <a:t>Ví dụ 3</a:t>
            </a:r>
            <a:endParaRPr kumimoji="0" lang="vi-VN" sz="24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E271AC-66F3-14E2-3EA5-7A84B8E03F7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3125" t="34444" r="63750" b="54445"/>
          <a:stretch/>
        </p:blipFill>
        <p:spPr>
          <a:xfrm>
            <a:off x="4725670" y="1407342"/>
            <a:ext cx="2640330" cy="12572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A2E635-BA7A-40C6-96CD-98B462F409D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3125" t="35243" r="63750" b="55868"/>
          <a:stretch/>
        </p:blipFill>
        <p:spPr>
          <a:xfrm>
            <a:off x="4725670" y="3156579"/>
            <a:ext cx="2640330" cy="10058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A68970-F97C-361A-6408-A3D3EC6E9E4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3125" t="35243" r="63750" b="55868"/>
          <a:stretch/>
        </p:blipFill>
        <p:spPr>
          <a:xfrm>
            <a:off x="4725670" y="4791069"/>
            <a:ext cx="2640330" cy="1005852"/>
          </a:xfrm>
          <a:prstGeom prst="rect">
            <a:avLst/>
          </a:prstGeom>
        </p:spPr>
      </p:pic>
      <p:pic>
        <p:nvPicPr>
          <p:cNvPr id="15" name="VD1 Quãng">
            <a:hlinkClick r:id="" action="ppaction://media"/>
            <a:extLst>
              <a:ext uri="{FF2B5EF4-FFF2-40B4-BE49-F238E27FC236}">
                <a16:creationId xmlns:a16="http://schemas.microsoft.com/office/drawing/2014/main" id="{75D0A8BE-C245-CBCD-72AC-D00A58CCFA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39200" y="1832786"/>
            <a:ext cx="406400" cy="406400"/>
          </a:xfrm>
          <a:prstGeom prst="rect">
            <a:avLst/>
          </a:prstGeom>
        </p:spPr>
      </p:pic>
      <p:pic>
        <p:nvPicPr>
          <p:cNvPr id="16" name="VD2 Quãng">
            <a:hlinkClick r:id="" action="ppaction://media"/>
            <a:extLst>
              <a:ext uri="{FF2B5EF4-FFF2-40B4-BE49-F238E27FC236}">
                <a16:creationId xmlns:a16="http://schemas.microsoft.com/office/drawing/2014/main" id="{088163D2-45B0-FCEA-C69C-689C833503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39200" y="3521710"/>
            <a:ext cx="406400" cy="406400"/>
          </a:xfrm>
          <a:prstGeom prst="rect">
            <a:avLst/>
          </a:prstGeom>
        </p:spPr>
      </p:pic>
      <p:pic>
        <p:nvPicPr>
          <p:cNvPr id="17" name="VD3 Quãng">
            <a:hlinkClick r:id="" action="ppaction://media"/>
            <a:extLst>
              <a:ext uri="{FF2B5EF4-FFF2-40B4-BE49-F238E27FC236}">
                <a16:creationId xmlns:a16="http://schemas.microsoft.com/office/drawing/2014/main" id="{698E1734-4E42-6413-9143-A8080BC88A6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39200" y="5181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754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>
            <a:extLst>
              <a:ext uri="{FF2B5EF4-FFF2-40B4-BE49-F238E27FC236}">
                <a16:creationId xmlns:a16="http://schemas.microsoft.com/office/drawing/2014/main" id="{B43A6762-C6DF-BD73-D490-1E9B10ECBD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FA06EC-5E0E-DEE4-A2FD-423797AD8591}"/>
              </a:ext>
            </a:extLst>
          </p:cNvPr>
          <p:cNvSpPr txBox="1">
            <a:spLocks/>
          </p:cNvSpPr>
          <p:nvPr/>
        </p:nvSpPr>
        <p:spPr bwMode="auto">
          <a:xfrm>
            <a:off x="76200" y="152400"/>
            <a:ext cx="1203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>
                <a:solidFill>
                  <a:srgbClr val="C00000"/>
                </a:solidFill>
                <a:cs typeface="Times New Roman" panose="02020603050405020304" pitchFamily="18" charset="0"/>
              </a:rPr>
              <a:t>II. </a:t>
            </a:r>
            <a:r>
              <a:rPr lang="vi-VN" sz="3200" b="1" kern="0">
                <a:solidFill>
                  <a:srgbClr val="C00000"/>
                </a:solidFill>
                <a:cs typeface="Times New Roman" panose="02020603050405020304" pitchFamily="18" charset="0"/>
              </a:rPr>
              <a:t>Sơ lược về quãng, cách xác định và gọi tên quãng </a:t>
            </a:r>
            <a:endParaRPr lang="en-US" sz="3200" b="1" kern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9B5299F-33F1-14BC-FADC-7C3D65B547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9546"/>
          <a:stretch/>
        </p:blipFill>
        <p:spPr>
          <a:xfrm>
            <a:off x="1146048" y="838200"/>
            <a:ext cx="9899904" cy="578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71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2179639"/>
            <a:ext cx="7848600" cy="10207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en-US" sz="2800" i="1">
                <a:solidFill>
                  <a:srgbClr val="C00000"/>
                </a:solidFill>
              </a:rPr>
              <a:t>Tuổi mười lăm</a:t>
            </a:r>
            <a:r>
              <a:rPr lang="en-US" sz="2800" i="1">
                <a:solidFill>
                  <a:srgbClr val="0000FF"/>
                </a:solidFill>
              </a:rPr>
              <a:t>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0000FF"/>
                </a:solidFill>
              </a:rPr>
              <a:t>Nhớ khái niệm quãng.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116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9713</TotalTime>
  <Words>114</Words>
  <Application>Microsoft Office PowerPoint</Application>
  <PresentationFormat>Widescreen</PresentationFormat>
  <Paragraphs>17</Paragraphs>
  <Slides>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Default Design</vt:lpstr>
      <vt:lpstr>Chủ đề 1 TUỔI MƯỜI LĂM</vt:lpstr>
      <vt:lpstr>I. Hát bài</vt:lpstr>
      <vt:lpstr>Nghe hát mẫu</vt:lpstr>
      <vt:lpstr>Hát hoàn chỉnh cả bài</vt:lpstr>
      <vt:lpstr>PowerPoint Presentation</vt:lpstr>
      <vt:lpstr>PowerPoint Presentation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338</cp:revision>
  <dcterms:created xsi:type="dcterms:W3CDTF">2006-11-06T13:45:38Z</dcterms:created>
  <dcterms:modified xsi:type="dcterms:W3CDTF">2024-10-08T03:20:29Z</dcterms:modified>
</cp:coreProperties>
</file>