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Lst>
  <p:notesMasterIdLst>
    <p:notesMasterId r:id="rId10"/>
  </p:notesMasterIdLst>
  <p:sldIdLst>
    <p:sldId id="317" r:id="rId2"/>
    <p:sldId id="318" r:id="rId3"/>
    <p:sldId id="384" r:id="rId4"/>
    <p:sldId id="381" r:id="rId5"/>
    <p:sldId id="346" r:id="rId6"/>
    <p:sldId id="351" r:id="rId7"/>
    <p:sldId id="372" r:id="rId8"/>
    <p:sldId id="375" r:id="rId9"/>
  </p:sldIdLst>
  <p:sldSz cx="12192000" cy="6858000"/>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009900"/>
    <a:srgbClr val="FFF1B3"/>
    <a:srgbClr val="EDF6F7"/>
    <a:srgbClr val="C8FFFF"/>
    <a:srgbClr val="FF7043"/>
    <a:srgbClr val="FF00FF"/>
    <a:srgbClr val="FF9900"/>
    <a:srgbClr val="CC00CC"/>
    <a:srgbClr val="FFCC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767" autoAdjust="0"/>
    <p:restoredTop sz="94356" autoAdjust="0"/>
  </p:normalViewPr>
  <p:slideViewPr>
    <p:cSldViewPr>
      <p:cViewPr varScale="1">
        <p:scale>
          <a:sx n="69" d="100"/>
          <a:sy n="69" d="100"/>
        </p:scale>
        <p:origin x="750" y="72"/>
      </p:cViewPr>
      <p:guideLst>
        <p:guide orient="horz" pos="2160"/>
        <p:guide pos="384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3467A44-B9E3-4839-A5C6-5F8A911FFAFC}" type="datetimeFigureOut">
              <a:rPr lang="en-US" smtClean="0"/>
              <a:pPr/>
              <a:t>27/03/202424</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A8F8F5B-8E1F-4947-81C1-D51EE90A8652}" type="slidenum">
              <a:rPr lang="en-US" smtClean="0"/>
              <a:pPr/>
              <a:t>‹#›</a:t>
            </a:fld>
            <a:endParaRPr lang="en-US"/>
          </a:p>
        </p:txBody>
      </p:sp>
    </p:spTree>
    <p:extLst>
      <p:ext uri="{BB962C8B-B14F-4D97-AF65-F5344CB8AC3E}">
        <p14:creationId xmlns:p14="http://schemas.microsoft.com/office/powerpoint/2010/main" val="39736121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08C4A0E-AE95-454F-A2E2-71B23AF28C39}"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2DEE483-DD1C-4192-AD40-C8F21048B1C7}"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EE4362E-EEC3-4576-BDFE-7739F93EDDF3}"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Media" preserve="1">
  <p:cSld name="Title, Text and Media Clip">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a:t>Click to edit Master title style</a:t>
            </a:r>
          </a:p>
        </p:txBody>
      </p:sp>
      <p:sp>
        <p:nvSpPr>
          <p:cNvPr id="3" name="Text Placeholder 2"/>
          <p:cNvSpPr>
            <a:spLocks noGrp="1"/>
          </p:cNvSpPr>
          <p:nvPr>
            <p:ph type="body" sz="half" idx="1"/>
          </p:nvPr>
        </p:nvSpPr>
        <p:spPr>
          <a:xfrm>
            <a:off x="609600" y="1600201"/>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Media Placeholder 3"/>
          <p:cNvSpPr>
            <a:spLocks noGrp="1"/>
          </p:cNvSpPr>
          <p:nvPr>
            <p:ph type="media" sz="half" idx="2"/>
          </p:nvPr>
        </p:nvSpPr>
        <p:spPr>
          <a:xfrm>
            <a:off x="6197600" y="1600201"/>
            <a:ext cx="5384800" cy="4525963"/>
          </a:xfrm>
        </p:spPr>
        <p:txBody>
          <a:bodyPr/>
          <a:lstStyle/>
          <a:p>
            <a:pPr lvl="0"/>
            <a:endParaRPr lang="en-US" noProof="0"/>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ACDB6DB-3D4F-49D8-8FDB-612300820E85}"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09600" y="274639"/>
            <a:ext cx="10972800" cy="5851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0B6A0F44-ECC0-4664-BB81-4589E688E0BB}"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609600" y="274638"/>
            <a:ext cx="10972800" cy="1143000"/>
          </a:xfrm>
        </p:spPr>
        <p:txBody>
          <a:bodyPr/>
          <a:lstStyle/>
          <a:p>
            <a:r>
              <a:rPr lang="en-US"/>
              <a:t>Click to edit Master title style</a:t>
            </a:r>
          </a:p>
        </p:txBody>
      </p:sp>
      <p:sp>
        <p:nvSpPr>
          <p:cNvPr id="3" name="Content Placeholder 2"/>
          <p:cNvSpPr>
            <a:spLocks noGrp="1"/>
          </p:cNvSpPr>
          <p:nvPr>
            <p:ph sz="quarter" idx="1"/>
          </p:nvPr>
        </p:nvSpPr>
        <p:spPr>
          <a:xfrm>
            <a:off x="609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609600" y="3938589"/>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6197600" y="3938589"/>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77BB2E09-7A25-4679-9E62-65DB48CA281D}"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a:t>Click to edit Master title style</a:t>
            </a:r>
          </a:p>
        </p:txBody>
      </p:sp>
      <p:sp>
        <p:nvSpPr>
          <p:cNvPr id="3" name="Text Placeholder 2"/>
          <p:cNvSpPr>
            <a:spLocks noGrp="1"/>
          </p:cNvSpPr>
          <p:nvPr>
            <p:ph type="body" sz="half" idx="1"/>
          </p:nvPr>
        </p:nvSpPr>
        <p:spPr>
          <a:xfrm>
            <a:off x="609600" y="1600201"/>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E40C62B-41F5-48A8-B539-C8361A2645AC}"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F7130BA-9B41-4D5B-8CD7-263DBE816A0B}"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663D9F9-6FA6-4913-AC9C-E88B45A27373}"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81FEDE19-A640-4E92-93C1-021EA31184C3}"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0C395E3F-7D6A-4CA7-B93E-E99E08BA59C6}"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8FB3C4FF-FCF3-423C-AF0D-CC2F270ACB4A}"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A154EED5-014E-4B21-AF20-0FAAD83CEF94}"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1549440E-59E1-47FA-B69F-0F304E999609}"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80BE4AC-A57C-4D7A-8622-A771FD9AD32B}"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10972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09600" y="1600201"/>
            <a:ext cx="109728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580" name="Rectangle 4"/>
          <p:cNvSpPr>
            <a:spLocks noGrp="1" noChangeArrowheads="1"/>
          </p:cNvSpPr>
          <p:nvPr>
            <p:ph type="dt" sz="half" idx="2"/>
          </p:nvPr>
        </p:nvSpPr>
        <p:spPr bwMode="auto">
          <a:xfrm>
            <a:off x="609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lvl1pPr>
          </a:lstStyle>
          <a:p>
            <a:pPr>
              <a:defRPr/>
            </a:pPr>
            <a:endParaRPr lang="en-US"/>
          </a:p>
        </p:txBody>
      </p:sp>
      <p:sp>
        <p:nvSpPr>
          <p:cNvPr id="24581" name="Rectangle 5"/>
          <p:cNvSpPr>
            <a:spLocks noGrp="1" noChangeArrowheads="1"/>
          </p:cNvSpPr>
          <p:nvPr>
            <p:ph type="ftr" sz="quarter" idx="3"/>
          </p:nvPr>
        </p:nvSpPr>
        <p:spPr bwMode="auto">
          <a:xfrm>
            <a:off x="4165600" y="6245225"/>
            <a:ext cx="3860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vl1pPr>
          </a:lstStyle>
          <a:p>
            <a:pPr>
              <a:defRPr/>
            </a:pPr>
            <a:endParaRPr lang="en-US"/>
          </a:p>
        </p:txBody>
      </p:sp>
      <p:sp>
        <p:nvSpPr>
          <p:cNvPr id="24582" name="Rectangle 6"/>
          <p:cNvSpPr>
            <a:spLocks noGrp="1" noChangeArrowheads="1"/>
          </p:cNvSpPr>
          <p:nvPr>
            <p:ph type="sldNum" sz="quarter" idx="4"/>
          </p:nvPr>
        </p:nvSpPr>
        <p:spPr bwMode="auto">
          <a:xfrm>
            <a:off x="8737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lvl1pPr>
          </a:lstStyle>
          <a:p>
            <a:pPr>
              <a:defRPr/>
            </a:pPr>
            <a:fld id="{035C7E76-F3A5-4018-853D-E449C62038C8}"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 id="2147483663" r:id="rId12"/>
    <p:sldLayoutId id="2147483664" r:id="rId13"/>
    <p:sldLayoutId id="2147483665" r:id="rId14"/>
    <p:sldLayoutId id="2147483666" r:id="rId15"/>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ectangle 4"/>
          <p:cNvSpPr>
            <a:spLocks noGrp="1" noChangeArrowheads="1"/>
          </p:cNvSpPr>
          <p:nvPr>
            <p:ph type="title"/>
          </p:nvPr>
        </p:nvSpPr>
        <p:spPr>
          <a:xfrm>
            <a:off x="1981200" y="4800600"/>
            <a:ext cx="8229600" cy="914400"/>
          </a:xfrm>
        </p:spPr>
        <p:txBody>
          <a:bodyPr/>
          <a:lstStyle/>
          <a:p>
            <a:pPr eaLnBrk="1" hangingPunct="1">
              <a:defRPr/>
            </a:pPr>
            <a:r>
              <a:rPr lang="en-US" sz="2800" b="1" dirty="0" err="1">
                <a:solidFill>
                  <a:srgbClr val="0070C0"/>
                </a:solidFill>
                <a:effectLst>
                  <a:outerShdw blurRad="38100" dist="38100" dir="2700000" algn="tl">
                    <a:srgbClr val="000000">
                      <a:alpha val="43137"/>
                    </a:srgbClr>
                  </a:outerShdw>
                </a:effectLst>
                <a:cs typeface="Times New Roman" panose="02020603050405020304" pitchFamily="18" charset="0"/>
              </a:rPr>
              <a:t>Giáo</a:t>
            </a:r>
            <a:r>
              <a:rPr lang="en-US" sz="2800" b="1" dirty="0">
                <a:solidFill>
                  <a:srgbClr val="0070C0"/>
                </a:solidFill>
                <a:effectLst>
                  <a:outerShdw blurRad="38100" dist="38100" dir="2700000" algn="tl">
                    <a:srgbClr val="000000">
                      <a:alpha val="43137"/>
                    </a:srgbClr>
                  </a:outerShdw>
                </a:effectLst>
                <a:cs typeface="Times New Roman" panose="02020603050405020304" pitchFamily="18" charset="0"/>
              </a:rPr>
              <a:t> </a:t>
            </a:r>
            <a:r>
              <a:rPr lang="en-US" sz="2800" b="1" err="1">
                <a:solidFill>
                  <a:srgbClr val="0070C0"/>
                </a:solidFill>
                <a:effectLst>
                  <a:outerShdw blurRad="38100" dist="38100" dir="2700000" algn="tl">
                    <a:srgbClr val="000000">
                      <a:alpha val="43137"/>
                    </a:srgbClr>
                  </a:outerShdw>
                </a:effectLst>
                <a:cs typeface="Times New Roman" panose="02020603050405020304" pitchFamily="18" charset="0"/>
              </a:rPr>
              <a:t>viên</a:t>
            </a:r>
            <a:r>
              <a:rPr lang="en-US" sz="2800" b="1" smtClean="0">
                <a:solidFill>
                  <a:srgbClr val="0070C0"/>
                </a:solidFill>
                <a:effectLst>
                  <a:outerShdw blurRad="38100" dist="38100" dir="2700000" algn="tl">
                    <a:srgbClr val="000000">
                      <a:alpha val="43137"/>
                    </a:srgbClr>
                  </a:outerShdw>
                </a:effectLst>
                <a:cs typeface="Times New Roman" panose="02020603050405020304" pitchFamily="18" charset="0"/>
              </a:rPr>
              <a:t>: Trịnh Thị Thu Hương</a:t>
            </a:r>
            <a:r>
              <a:rPr lang="en-US" sz="2800" b="1" dirty="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r>
            <a:br>
              <a:rPr lang="en-US" sz="2800" b="1" dirty="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en-US" sz="2800" b="1" dirty="0">
                <a:solidFill>
                  <a:srgbClr val="0070C0"/>
                </a:solidFill>
                <a:effectLst>
                  <a:outerShdw blurRad="38100" dist="38100" dir="2700000" algn="tl">
                    <a:srgbClr val="000000">
                      <a:alpha val="43137"/>
                    </a:srgbClr>
                  </a:outerShdw>
                </a:effectLst>
                <a:cs typeface="Times New Roman" panose="02020603050405020304" pitchFamily="18" charset="0"/>
              </a:rPr>
              <a:t>Tr</a:t>
            </a:r>
            <a:r>
              <a:rPr lang="vi-VN" sz="2800" b="1" dirty="0">
                <a:solidFill>
                  <a:srgbClr val="0070C0"/>
                </a:solidFill>
                <a:effectLst>
                  <a:outerShdw blurRad="38100" dist="38100" dir="2700000" algn="tl">
                    <a:srgbClr val="000000">
                      <a:alpha val="43137"/>
                    </a:srgbClr>
                  </a:outerShdw>
                </a:effectLst>
                <a:cs typeface="Times New Roman" panose="02020603050405020304" pitchFamily="18" charset="0"/>
              </a:rPr>
              <a:t>ường</a:t>
            </a:r>
            <a:r>
              <a:rPr lang="en-US" sz="2800" b="1">
                <a:solidFill>
                  <a:srgbClr val="0070C0"/>
                </a:solidFill>
                <a:effectLst>
                  <a:outerShdw blurRad="38100" dist="38100" dir="2700000" algn="tl">
                    <a:srgbClr val="000000">
                      <a:alpha val="43137"/>
                    </a:srgbClr>
                  </a:outerShdw>
                </a:effectLst>
                <a:cs typeface="Times New Roman" panose="02020603050405020304" pitchFamily="18" charset="0"/>
              </a:rPr>
              <a:t>: </a:t>
            </a:r>
            <a:r>
              <a:rPr lang="en-US" sz="2800" b="1" smtClean="0">
                <a:solidFill>
                  <a:srgbClr val="0070C0"/>
                </a:solidFill>
                <a:effectLst>
                  <a:outerShdw blurRad="38100" dist="38100" dir="2700000" algn="tl">
                    <a:srgbClr val="000000">
                      <a:alpha val="43137"/>
                    </a:srgbClr>
                  </a:outerShdw>
                </a:effectLst>
                <a:cs typeface="Times New Roman" panose="02020603050405020304" pitchFamily="18" charset="0"/>
              </a:rPr>
              <a:t>THCS Mỹ Đức</a:t>
            </a:r>
            <a:endParaRPr lang="en-US" sz="2800" b="1" dirty="0">
              <a:solidFill>
                <a:srgbClr val="0070C0"/>
              </a:solidFill>
              <a:effectLst>
                <a:outerShdw blurRad="38100" dist="38100" dir="2700000" algn="tl">
                  <a:srgbClr val="000000">
                    <a:alpha val="43137"/>
                  </a:srgbClr>
                </a:outerShdw>
              </a:effectLst>
              <a:cs typeface="Times New Roman" panose="02020603050405020304" pitchFamily="18" charset="0"/>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29000" y="2362201"/>
            <a:ext cx="5867400" cy="3447619"/>
          </a:xfrm>
          <a:prstGeom prst="rect">
            <a:avLst/>
          </a:prstGeom>
        </p:spPr>
      </p:pic>
      <p:sp>
        <p:nvSpPr>
          <p:cNvPr id="3" name="Rectangle 2"/>
          <p:cNvSpPr/>
          <p:nvPr/>
        </p:nvSpPr>
        <p:spPr>
          <a:xfrm>
            <a:off x="3429000" y="762000"/>
            <a:ext cx="5314276" cy="1200329"/>
          </a:xfrm>
          <a:prstGeom prst="rect">
            <a:avLst/>
          </a:prstGeom>
          <a:noFill/>
        </p:spPr>
        <p:txBody>
          <a:bodyPr wrap="none" lIns="91440" tIns="45720" rIns="91440" bIns="45720">
            <a:spAutoFit/>
          </a:bodyPr>
          <a:lstStyle/>
          <a:p>
            <a:pPr algn="ctr"/>
            <a:r>
              <a:rPr lang="en-US" sz="7200" b="1" cap="none" spc="0">
                <a:ln w="19050">
                  <a:solidFill>
                    <a:srgbClr val="FFC000"/>
                  </a:solidFill>
                  <a:prstDash val="solid"/>
                </a:ln>
                <a:solidFill>
                  <a:srgbClr val="00B050"/>
                </a:solidFill>
                <a:effectLst>
                  <a:outerShdw blurRad="38100" dist="38100" dir="2700000" algn="tl">
                    <a:srgbClr val="000000">
                      <a:alpha val="43137"/>
                    </a:srgbClr>
                  </a:outerShdw>
                </a:effectLst>
              </a:rPr>
              <a:t>ÂM NHẠC 6</a:t>
            </a:r>
          </a:p>
        </p:txBody>
      </p:sp>
    </p:spTree>
    <p:extLst>
      <p:ext uri="{BB962C8B-B14F-4D97-AF65-F5344CB8AC3E}">
        <p14:creationId xmlns:p14="http://schemas.microsoft.com/office/powerpoint/2010/main" val="3182148580"/>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0" presetClass="path" presetSubtype="0" repeatCount="indefinite" accel="50000" decel="50000" fill="hold" nodeType="withEffect">
                                  <p:stCondLst>
                                    <p:cond delay="0"/>
                                  </p:stCondLst>
                                  <p:childTnLst>
                                    <p:animMotion origin="layout" path="M -3.33333E-6 -3.33333E-6 C -3.33333E-6 -0.01898 -3.33333E-6 -0.03703 0.00018 -0.03703 C 0.00035 -0.03703 0.00052 -0.01898 0.00052 -3.33333E-6 C 0.00052 0.02107 0.0007 0.0419 0.00087 0.0419 C 0.00105 0.0419 0.00105 0.02107 0.00122 -3.33333E-6 C 0.00122 -0.01898 0.00139 -0.03703 0.00157 -0.03703 C 0.00174 -0.03703 0.00174 -0.01898 0.00191 -3.33333E-6 C 0.00191 0.02107 0.00191 0.0419 0.00209 0.0419 C 0.00226 0.0419 0.00261 -3.33333E-6 0.00261 0.00023 C 0.00261 -0.01898 0.00261 -0.03703 0.00278 -0.03703 C 0.00295 -0.03703 0.00313 -0.01898 0.00313 -3.33333E-6 C 0.00313 0.02107 0.0033 0.0419 0.00348 0.0419 C 0.00365 0.0419 0.00365 0.02107 0.00382 -3.33333E-6 C 0.00382 -0.01898 0.004 -0.03703 0.00417 -0.03703 C 0.00434 -0.03703 0.00434 -0.01898 0.00452 -3.33333E-6 C 0.00452 0.02107 0.00452 0.0419 0.00469 0.0419 C 0.00486 0.0419 0.00504 0.02107 0.00521 -3.33333E-6 " pathEditMode="relative" rAng="0" ptsTypes="AAAAAAAAAAAAAAAAA">
                                      <p:cBhvr>
                                        <p:cTn id="6" dur="5000" fill="hold"/>
                                        <p:tgtEl>
                                          <p:spTgt spid="2"/>
                                        </p:tgtEl>
                                        <p:attrNameLst>
                                          <p:attrName>ppt_x</p:attrName>
                                          <p:attrName>ppt_y</p:attrName>
                                        </p:attrNameLst>
                                      </p:cBhvr>
                                      <p:rCtr x="26000" y="231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59000" b="-59000"/>
          </a:stretch>
        </a:blipFill>
        <a:effectLst/>
      </p:bgPr>
    </p:bg>
    <p:spTree>
      <p:nvGrpSpPr>
        <p:cNvPr id="1" name=""/>
        <p:cNvGrpSpPr/>
        <p:nvPr/>
      </p:nvGrpSpPr>
      <p:grpSpPr>
        <a:xfrm>
          <a:off x="0" y="0"/>
          <a:ext cx="0" cy="0"/>
          <a:chOff x="0" y="0"/>
          <a:chExt cx="0" cy="0"/>
        </a:xfrm>
      </p:grpSpPr>
      <p:sp>
        <p:nvSpPr>
          <p:cNvPr id="4" name="Title 3"/>
          <p:cNvSpPr>
            <a:spLocks noGrp="1"/>
          </p:cNvSpPr>
          <p:nvPr>
            <p:ph type="ctrTitle"/>
          </p:nvPr>
        </p:nvSpPr>
        <p:spPr>
          <a:xfrm>
            <a:off x="2057400" y="533401"/>
            <a:ext cx="7772400" cy="1470025"/>
          </a:xfrm>
        </p:spPr>
        <p:txBody>
          <a:bodyPr/>
          <a:lstStyle/>
          <a:p>
            <a:r>
              <a:rPr lang="en-US" sz="4000" b="1">
                <a:solidFill>
                  <a:srgbClr val="0000FF"/>
                </a:solidFill>
                <a:effectLst>
                  <a:outerShdw blurRad="38100" dist="38100" dir="2700000" algn="tl">
                    <a:srgbClr val="000000">
                      <a:alpha val="43137"/>
                    </a:srgbClr>
                  </a:outerShdw>
                </a:effectLst>
              </a:rPr>
              <a:t>Chủ đề 7</a:t>
            </a:r>
            <a:br>
              <a:rPr lang="en-US" sz="4000" b="1">
                <a:solidFill>
                  <a:srgbClr val="0000FF"/>
                </a:solidFill>
                <a:effectLst>
                  <a:outerShdw blurRad="38100" dist="38100" dir="2700000" algn="tl">
                    <a:srgbClr val="000000">
                      <a:alpha val="43137"/>
                    </a:srgbClr>
                  </a:outerShdw>
                </a:effectLst>
              </a:rPr>
            </a:br>
            <a:r>
              <a:rPr lang="en-US" sz="4000" b="1">
                <a:solidFill>
                  <a:srgbClr val="C00000"/>
                </a:solidFill>
                <a:effectLst>
                  <a:outerShdw blurRad="38100" dist="38100" dir="2700000" algn="tl">
                    <a:srgbClr val="000000">
                      <a:alpha val="43137"/>
                    </a:srgbClr>
                  </a:outerShdw>
                </a:effectLst>
              </a:rPr>
              <a:t>HOÀ BÌNH</a:t>
            </a:r>
            <a:endParaRPr lang="en-US" b="1" dirty="0">
              <a:solidFill>
                <a:srgbClr val="C00000"/>
              </a:solidFill>
              <a:effectLst>
                <a:outerShdw blurRad="38100" dist="38100" dir="2700000" algn="tl">
                  <a:srgbClr val="000000">
                    <a:alpha val="43137"/>
                  </a:srgbClr>
                </a:outerShdw>
              </a:effectLst>
            </a:endParaRPr>
          </a:p>
        </p:txBody>
      </p:sp>
      <p:sp>
        <p:nvSpPr>
          <p:cNvPr id="7" name="Subtitle 6"/>
          <p:cNvSpPr>
            <a:spLocks noGrp="1"/>
          </p:cNvSpPr>
          <p:nvPr>
            <p:ph type="subTitle" idx="1"/>
          </p:nvPr>
        </p:nvSpPr>
        <p:spPr>
          <a:xfrm>
            <a:off x="2286000" y="2563812"/>
            <a:ext cx="8610600" cy="2312988"/>
          </a:xfrm>
        </p:spPr>
        <p:txBody>
          <a:bodyPr/>
          <a:lstStyle/>
          <a:p>
            <a:r>
              <a:rPr lang="en-US" sz="4000" b="1" u="sng" dirty="0" err="1" smtClean="0">
                <a:solidFill>
                  <a:srgbClr val="0000FF"/>
                </a:solidFill>
                <a:latin typeface="+mj-lt"/>
                <a:cs typeface="Times New Roman" panose="02020603050405020304" pitchFamily="18" charset="0"/>
              </a:rPr>
              <a:t>Tiết</a:t>
            </a:r>
            <a:r>
              <a:rPr lang="en-US" sz="4000" b="1" u="sng" dirty="0">
                <a:solidFill>
                  <a:srgbClr val="0000FF"/>
                </a:solidFill>
                <a:latin typeface="+mj-lt"/>
                <a:cs typeface="Times New Roman" panose="02020603050405020304" pitchFamily="18" charset="0"/>
              </a:rPr>
              <a:t> </a:t>
            </a:r>
            <a:r>
              <a:rPr lang="en-US" sz="4000" b="1" u="sng" dirty="0" smtClean="0">
                <a:solidFill>
                  <a:srgbClr val="0000FF"/>
                </a:solidFill>
                <a:latin typeface="+mj-lt"/>
                <a:cs typeface="Times New Roman" panose="02020603050405020304" pitchFamily="18" charset="0"/>
              </a:rPr>
              <a:t>28</a:t>
            </a:r>
            <a:endParaRPr lang="en-US" sz="4000" b="1" u="sng" dirty="0">
              <a:solidFill>
                <a:srgbClr val="0000FF"/>
              </a:solidFill>
              <a:latin typeface="+mj-lt"/>
              <a:cs typeface="Times New Roman" panose="02020603050405020304" pitchFamily="18" charset="0"/>
            </a:endParaRPr>
          </a:p>
          <a:p>
            <a:pPr algn="just"/>
            <a:r>
              <a:rPr lang="en-US" b="1" i="1" dirty="0" smtClean="0">
                <a:solidFill>
                  <a:srgbClr val="C00000"/>
                </a:solidFill>
                <a:latin typeface="+mj-lt"/>
                <a:cs typeface="Times New Roman" panose="02020603050405020304" pitchFamily="18" charset="0"/>
              </a:rPr>
              <a:t>                  – </a:t>
            </a:r>
            <a:r>
              <a:rPr lang="en-US" b="1" dirty="0" err="1">
                <a:solidFill>
                  <a:srgbClr val="C00000"/>
                </a:solidFill>
                <a:latin typeface="+mj-lt"/>
                <a:cs typeface="Times New Roman" panose="02020603050405020304" pitchFamily="18" charset="0"/>
              </a:rPr>
              <a:t>Hát</a:t>
            </a:r>
            <a:r>
              <a:rPr lang="en-US" b="1" dirty="0">
                <a:solidFill>
                  <a:srgbClr val="C00000"/>
                </a:solidFill>
                <a:latin typeface="+mj-lt"/>
                <a:cs typeface="Times New Roman" panose="02020603050405020304" pitchFamily="18" charset="0"/>
              </a:rPr>
              <a:t> </a:t>
            </a:r>
            <a:r>
              <a:rPr lang="en-US" b="1" dirty="0" err="1">
                <a:solidFill>
                  <a:srgbClr val="C00000"/>
                </a:solidFill>
                <a:latin typeface="+mj-lt"/>
                <a:cs typeface="Times New Roman" panose="02020603050405020304" pitchFamily="18" charset="0"/>
              </a:rPr>
              <a:t>bài</a:t>
            </a:r>
            <a:r>
              <a:rPr lang="en-US" b="1" dirty="0">
                <a:solidFill>
                  <a:srgbClr val="C00000"/>
                </a:solidFill>
                <a:latin typeface="+mj-lt"/>
                <a:cs typeface="Times New Roman" panose="02020603050405020304" pitchFamily="18" charset="0"/>
              </a:rPr>
              <a:t> </a:t>
            </a:r>
            <a:r>
              <a:rPr lang="en-US" b="1" i="1" dirty="0" err="1">
                <a:solidFill>
                  <a:srgbClr val="C00000"/>
                </a:solidFill>
                <a:latin typeface="+mj-lt"/>
                <a:cs typeface="Times New Roman" panose="02020603050405020304" pitchFamily="18" charset="0"/>
              </a:rPr>
              <a:t>Ước</a:t>
            </a:r>
            <a:r>
              <a:rPr lang="en-US" b="1" i="1" dirty="0">
                <a:solidFill>
                  <a:srgbClr val="C00000"/>
                </a:solidFill>
                <a:latin typeface="+mj-lt"/>
                <a:cs typeface="Times New Roman" panose="02020603050405020304" pitchFamily="18" charset="0"/>
              </a:rPr>
              <a:t> </a:t>
            </a:r>
            <a:r>
              <a:rPr lang="en-US" b="1" i="1" dirty="0" err="1">
                <a:solidFill>
                  <a:srgbClr val="C00000"/>
                </a:solidFill>
                <a:latin typeface="+mj-lt"/>
                <a:cs typeface="Times New Roman" panose="02020603050405020304" pitchFamily="18" charset="0"/>
              </a:rPr>
              <a:t>mơ</a:t>
            </a:r>
            <a:r>
              <a:rPr lang="en-US" b="1" i="1" dirty="0">
                <a:solidFill>
                  <a:srgbClr val="C00000"/>
                </a:solidFill>
                <a:latin typeface="+mj-lt"/>
                <a:cs typeface="Times New Roman" panose="02020603050405020304" pitchFamily="18" charset="0"/>
              </a:rPr>
              <a:t> </a:t>
            </a:r>
            <a:r>
              <a:rPr lang="en-US" b="1" i="1" dirty="0" err="1">
                <a:solidFill>
                  <a:srgbClr val="C00000"/>
                </a:solidFill>
                <a:latin typeface="+mj-lt"/>
                <a:cs typeface="Times New Roman" panose="02020603050405020304" pitchFamily="18" charset="0"/>
              </a:rPr>
              <a:t>xanh</a:t>
            </a:r>
            <a:endParaRPr lang="en-US" b="1" i="1" dirty="0">
              <a:solidFill>
                <a:srgbClr val="C00000"/>
              </a:solidFill>
              <a:latin typeface="+mj-lt"/>
              <a:cs typeface="Times New Roman" panose="02020603050405020304" pitchFamily="18" charset="0"/>
            </a:endParaRPr>
          </a:p>
          <a:p>
            <a:pPr algn="just"/>
            <a:r>
              <a:rPr lang="en-US" b="1" i="1" dirty="0" smtClean="0">
                <a:solidFill>
                  <a:srgbClr val="C00000"/>
                </a:solidFill>
                <a:latin typeface="+mj-lt"/>
                <a:cs typeface="Times New Roman" panose="02020603050405020304" pitchFamily="18" charset="0"/>
              </a:rPr>
              <a:t>         – </a:t>
            </a:r>
            <a:r>
              <a:rPr lang="en-US" b="1" i="1" dirty="0" err="1">
                <a:solidFill>
                  <a:srgbClr val="C00000"/>
                </a:solidFill>
                <a:latin typeface="+mj-lt"/>
                <a:cs typeface="Times New Roman" panose="02020603050405020304" pitchFamily="18" charset="0"/>
              </a:rPr>
              <a:t>Nghe</a:t>
            </a:r>
            <a:r>
              <a:rPr lang="en-US" b="1" i="1" dirty="0">
                <a:solidFill>
                  <a:srgbClr val="C00000"/>
                </a:solidFill>
                <a:latin typeface="+mj-lt"/>
                <a:cs typeface="Times New Roman" panose="02020603050405020304" pitchFamily="18" charset="0"/>
              </a:rPr>
              <a:t> </a:t>
            </a:r>
            <a:r>
              <a:rPr lang="en-US" b="1" i="1" dirty="0" err="1">
                <a:solidFill>
                  <a:srgbClr val="C00000"/>
                </a:solidFill>
                <a:latin typeface="+mj-lt"/>
                <a:cs typeface="Times New Roman" panose="02020603050405020304" pitchFamily="18" charset="0"/>
              </a:rPr>
              <a:t>tác</a:t>
            </a:r>
            <a:r>
              <a:rPr lang="en-US" b="1" i="1" dirty="0">
                <a:solidFill>
                  <a:srgbClr val="C00000"/>
                </a:solidFill>
                <a:latin typeface="+mj-lt"/>
                <a:cs typeface="Times New Roman" panose="02020603050405020304" pitchFamily="18" charset="0"/>
              </a:rPr>
              <a:t> </a:t>
            </a:r>
            <a:r>
              <a:rPr lang="en-US" b="1" i="1" dirty="0" err="1">
                <a:solidFill>
                  <a:srgbClr val="C00000"/>
                </a:solidFill>
                <a:latin typeface="+mj-lt"/>
                <a:cs typeface="Times New Roman" panose="02020603050405020304" pitchFamily="18" charset="0"/>
              </a:rPr>
              <a:t>phẩm</a:t>
            </a:r>
            <a:r>
              <a:rPr lang="en-US" b="1" i="1" dirty="0">
                <a:solidFill>
                  <a:srgbClr val="C00000"/>
                </a:solidFill>
                <a:latin typeface="+mj-lt"/>
                <a:cs typeface="Times New Roman" panose="02020603050405020304" pitchFamily="18" charset="0"/>
              </a:rPr>
              <a:t> </a:t>
            </a:r>
            <a:r>
              <a:rPr lang="en-US" b="1" i="1" dirty="0" err="1">
                <a:solidFill>
                  <a:srgbClr val="C00000"/>
                </a:solidFill>
                <a:latin typeface="+mj-lt"/>
                <a:cs typeface="Times New Roman" panose="02020603050405020304" pitchFamily="18" charset="0"/>
              </a:rPr>
              <a:t>Bài</a:t>
            </a:r>
            <a:r>
              <a:rPr lang="en-US" b="1" i="1" dirty="0">
                <a:solidFill>
                  <a:srgbClr val="C00000"/>
                </a:solidFill>
                <a:latin typeface="+mj-lt"/>
                <a:cs typeface="Times New Roman" panose="02020603050405020304" pitchFamily="18" charset="0"/>
              </a:rPr>
              <a:t> </a:t>
            </a:r>
            <a:r>
              <a:rPr lang="en-US" b="1" i="1" dirty="0" err="1">
                <a:solidFill>
                  <a:srgbClr val="C00000"/>
                </a:solidFill>
                <a:latin typeface="+mj-lt"/>
                <a:cs typeface="Times New Roman" panose="02020603050405020304" pitchFamily="18" charset="0"/>
              </a:rPr>
              <a:t>ca</a:t>
            </a:r>
            <a:r>
              <a:rPr lang="en-US" b="1" i="1" dirty="0">
                <a:solidFill>
                  <a:srgbClr val="C00000"/>
                </a:solidFill>
                <a:latin typeface="+mj-lt"/>
                <a:cs typeface="Times New Roman" panose="02020603050405020304" pitchFamily="18" charset="0"/>
              </a:rPr>
              <a:t> </a:t>
            </a:r>
            <a:r>
              <a:rPr lang="en-US" b="1" i="1" dirty="0" err="1">
                <a:solidFill>
                  <a:srgbClr val="C00000"/>
                </a:solidFill>
                <a:latin typeface="+mj-lt"/>
                <a:cs typeface="Times New Roman" panose="02020603050405020304" pitchFamily="18" charset="0"/>
              </a:rPr>
              <a:t>hoà</a:t>
            </a:r>
            <a:r>
              <a:rPr lang="en-US" b="1" i="1" dirty="0">
                <a:solidFill>
                  <a:srgbClr val="C00000"/>
                </a:solidFill>
                <a:latin typeface="+mj-lt"/>
                <a:cs typeface="Times New Roman" panose="02020603050405020304" pitchFamily="18" charset="0"/>
              </a:rPr>
              <a:t> </a:t>
            </a:r>
            <a:r>
              <a:rPr lang="en-US" b="1" i="1" dirty="0" err="1">
                <a:solidFill>
                  <a:srgbClr val="C00000"/>
                </a:solidFill>
                <a:latin typeface="+mj-lt"/>
                <a:cs typeface="Times New Roman" panose="02020603050405020304" pitchFamily="18" charset="0"/>
              </a:rPr>
              <a:t>bình</a:t>
            </a:r>
            <a:endParaRPr lang="en-US" dirty="0">
              <a:solidFill>
                <a:srgbClr val="C00000"/>
              </a:solidFill>
              <a:latin typeface="+mj-lt"/>
              <a:cs typeface="Times New Roman" panose="02020603050405020304" pitchFamily="18" charset="0"/>
            </a:endParaRPr>
          </a:p>
          <a:p>
            <a:pPr algn="just"/>
            <a:r>
              <a:rPr lang="en-US" b="1" dirty="0" smtClean="0">
                <a:solidFill>
                  <a:srgbClr val="C00000"/>
                </a:solidFill>
                <a:latin typeface="+mj-lt"/>
                <a:cs typeface="Times New Roman" panose="02020603050405020304" pitchFamily="18" charset="0"/>
              </a:rPr>
              <a:t>                  – </a:t>
            </a:r>
            <a:r>
              <a:rPr lang="en-US" b="1" dirty="0" err="1">
                <a:solidFill>
                  <a:srgbClr val="C00000"/>
                </a:solidFill>
                <a:latin typeface="+mj-lt"/>
                <a:cs typeface="Times New Roman" panose="02020603050405020304" pitchFamily="18" charset="0"/>
              </a:rPr>
              <a:t>Trải</a:t>
            </a:r>
            <a:r>
              <a:rPr lang="en-US" b="1" dirty="0">
                <a:solidFill>
                  <a:srgbClr val="C00000"/>
                </a:solidFill>
                <a:latin typeface="+mj-lt"/>
                <a:cs typeface="Times New Roman" panose="02020603050405020304" pitchFamily="18" charset="0"/>
              </a:rPr>
              <a:t> </a:t>
            </a:r>
            <a:r>
              <a:rPr lang="en-US" b="1" dirty="0" err="1">
                <a:solidFill>
                  <a:srgbClr val="C00000"/>
                </a:solidFill>
                <a:latin typeface="+mj-lt"/>
                <a:cs typeface="Times New Roman" panose="02020603050405020304" pitchFamily="18" charset="0"/>
              </a:rPr>
              <a:t>nghiệm</a:t>
            </a:r>
            <a:r>
              <a:rPr lang="en-US" b="1" dirty="0">
                <a:solidFill>
                  <a:srgbClr val="C00000"/>
                </a:solidFill>
                <a:latin typeface="+mj-lt"/>
                <a:cs typeface="Times New Roman" panose="02020603050405020304" pitchFamily="18" charset="0"/>
              </a:rPr>
              <a:t> </a:t>
            </a:r>
            <a:r>
              <a:rPr lang="en-US" b="1" dirty="0" err="1">
                <a:solidFill>
                  <a:srgbClr val="C00000"/>
                </a:solidFill>
                <a:latin typeface="+mj-lt"/>
                <a:cs typeface="Times New Roman" panose="02020603050405020304" pitchFamily="18" charset="0"/>
              </a:rPr>
              <a:t>và</a:t>
            </a:r>
            <a:r>
              <a:rPr lang="en-US" b="1" dirty="0">
                <a:solidFill>
                  <a:srgbClr val="C00000"/>
                </a:solidFill>
                <a:latin typeface="+mj-lt"/>
                <a:cs typeface="Times New Roman" panose="02020603050405020304" pitchFamily="18" charset="0"/>
              </a:rPr>
              <a:t> </a:t>
            </a:r>
            <a:r>
              <a:rPr lang="en-US" b="1" dirty="0" err="1">
                <a:solidFill>
                  <a:srgbClr val="C00000"/>
                </a:solidFill>
                <a:latin typeface="+mj-lt"/>
                <a:cs typeface="Times New Roman" panose="02020603050405020304" pitchFamily="18" charset="0"/>
              </a:rPr>
              <a:t>khám</a:t>
            </a:r>
            <a:r>
              <a:rPr lang="en-US" b="1" dirty="0">
                <a:solidFill>
                  <a:srgbClr val="C00000"/>
                </a:solidFill>
                <a:latin typeface="+mj-lt"/>
                <a:cs typeface="Times New Roman" panose="02020603050405020304" pitchFamily="18" charset="0"/>
              </a:rPr>
              <a:t> </a:t>
            </a:r>
            <a:r>
              <a:rPr lang="en-US" b="1" dirty="0" err="1" smtClean="0">
                <a:solidFill>
                  <a:srgbClr val="C00000"/>
                </a:solidFill>
                <a:latin typeface="+mj-lt"/>
                <a:cs typeface="Times New Roman" panose="02020603050405020304" pitchFamily="18" charset="0"/>
              </a:rPr>
              <a:t>phá</a:t>
            </a:r>
            <a:endParaRPr lang="en-US" dirty="0">
              <a:solidFill>
                <a:srgbClr val="C00000"/>
              </a:solidFill>
              <a:latin typeface="+mj-lt"/>
              <a:cs typeface="Times New Roman" panose="02020603050405020304" pitchFamily="18" charset="0"/>
            </a:endParaRPr>
          </a:p>
        </p:txBody>
      </p:sp>
      <p:pic>
        <p:nvPicPr>
          <p:cNvPr id="5" name="Picture 4"/>
          <p:cNvPicPr>
            <a:picLocks noChangeAspect="1"/>
          </p:cNvPicPr>
          <p:nvPr/>
        </p:nvPicPr>
        <p:blipFill>
          <a:blip r:embed="rId3">
            <a:clrChange>
              <a:clrFrom>
                <a:srgbClr val="F9FEFF"/>
              </a:clrFrom>
              <a:clrTo>
                <a:srgbClr val="F9FEFF">
                  <a:alpha val="0"/>
                </a:srgbClr>
              </a:clrTo>
            </a:clrChange>
            <a:extLst>
              <a:ext uri="{28A0092B-C50C-407E-A947-70E740481C1C}">
                <a14:useLocalDpi xmlns:a14="http://schemas.microsoft.com/office/drawing/2010/main" val="0"/>
              </a:ext>
            </a:extLst>
          </a:blip>
          <a:stretch>
            <a:fillRect/>
          </a:stretch>
        </p:blipFill>
        <p:spPr>
          <a:xfrm>
            <a:off x="228600" y="252413"/>
            <a:ext cx="1727200" cy="1930400"/>
          </a:xfrm>
          <a:prstGeom prst="rect">
            <a:avLst/>
          </a:prstGeom>
        </p:spPr>
      </p:pic>
    </p:spTree>
    <p:extLst>
      <p:ext uri="{BB962C8B-B14F-4D97-AF65-F5344CB8AC3E}">
        <p14:creationId xmlns:p14="http://schemas.microsoft.com/office/powerpoint/2010/main" val="2661451045"/>
      </p:ext>
    </p:extLst>
  </p:cSld>
  <p:clrMapOvr>
    <a:masterClrMapping/>
  </p:clrMapOvr>
  <p:transition spd="slow">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2057400" y="533401"/>
            <a:ext cx="7772400" cy="1470025"/>
          </a:xfrm>
        </p:spPr>
        <p:txBody>
          <a:bodyPr/>
          <a:lstStyle/>
          <a:p>
            <a:r>
              <a:rPr lang="en-US" sz="4000" b="1">
                <a:solidFill>
                  <a:srgbClr val="0000FF"/>
                </a:solidFill>
                <a:effectLst>
                  <a:outerShdw blurRad="38100" dist="38100" dir="2700000" algn="tl">
                    <a:srgbClr val="000000">
                      <a:alpha val="43137"/>
                    </a:srgbClr>
                  </a:outerShdw>
                </a:effectLst>
              </a:rPr>
              <a:t>Chủ đề 7</a:t>
            </a:r>
            <a:br>
              <a:rPr lang="en-US" sz="4000" b="1">
                <a:solidFill>
                  <a:srgbClr val="0000FF"/>
                </a:solidFill>
                <a:effectLst>
                  <a:outerShdw blurRad="38100" dist="38100" dir="2700000" algn="tl">
                    <a:srgbClr val="000000">
                      <a:alpha val="43137"/>
                    </a:srgbClr>
                  </a:outerShdw>
                </a:effectLst>
              </a:rPr>
            </a:br>
            <a:r>
              <a:rPr lang="en-US" sz="4000" b="1">
                <a:solidFill>
                  <a:srgbClr val="C00000"/>
                </a:solidFill>
                <a:effectLst>
                  <a:outerShdw blurRad="38100" dist="38100" dir="2700000" algn="tl">
                    <a:srgbClr val="000000">
                      <a:alpha val="43137"/>
                    </a:srgbClr>
                  </a:outerShdw>
                </a:effectLst>
              </a:rPr>
              <a:t>HOÀ BÌNH</a:t>
            </a:r>
            <a:endParaRPr lang="en-US" b="1" dirty="0">
              <a:solidFill>
                <a:srgbClr val="C00000"/>
              </a:solidFill>
              <a:effectLst>
                <a:outerShdw blurRad="38100" dist="38100" dir="2700000" algn="tl">
                  <a:srgbClr val="000000">
                    <a:alpha val="43137"/>
                  </a:srgbClr>
                </a:outerShdw>
              </a:effectLst>
            </a:endParaRPr>
          </a:p>
        </p:txBody>
      </p:sp>
      <p:sp>
        <p:nvSpPr>
          <p:cNvPr id="7" name="Subtitle 6"/>
          <p:cNvSpPr>
            <a:spLocks noGrp="1"/>
          </p:cNvSpPr>
          <p:nvPr>
            <p:ph type="subTitle" idx="1"/>
          </p:nvPr>
        </p:nvSpPr>
        <p:spPr>
          <a:xfrm>
            <a:off x="1600200" y="2563812"/>
            <a:ext cx="8839200" cy="2312988"/>
          </a:xfrm>
        </p:spPr>
        <p:txBody>
          <a:bodyPr/>
          <a:lstStyle/>
          <a:p>
            <a:r>
              <a:rPr lang="en-US" sz="4000" b="1" dirty="0" err="1">
                <a:solidFill>
                  <a:srgbClr val="0000FF"/>
                </a:solidFill>
                <a:latin typeface="+mj-lt"/>
                <a:cs typeface="Times New Roman" panose="02020603050405020304" pitchFamily="18" charset="0"/>
              </a:rPr>
              <a:t>Tiết</a:t>
            </a:r>
            <a:r>
              <a:rPr lang="vi-VN" sz="4000" b="1" dirty="0">
                <a:solidFill>
                  <a:srgbClr val="0000FF"/>
                </a:solidFill>
                <a:latin typeface="+mj-lt"/>
                <a:cs typeface="Times New Roman" panose="02020603050405020304" pitchFamily="18" charset="0"/>
              </a:rPr>
              <a:t> </a:t>
            </a:r>
            <a:r>
              <a:rPr lang="en-US" sz="4000" b="1" dirty="0">
                <a:solidFill>
                  <a:srgbClr val="0000FF"/>
                </a:solidFill>
                <a:latin typeface="+mj-lt"/>
                <a:cs typeface="Times New Roman" panose="02020603050405020304" pitchFamily="18" charset="0"/>
              </a:rPr>
              <a:t>28</a:t>
            </a:r>
          </a:p>
          <a:p>
            <a:pPr algn="just"/>
            <a:r>
              <a:rPr lang="en-US" sz="2800" b="1" i="1" dirty="0" smtClean="0">
                <a:solidFill>
                  <a:srgbClr val="C00000"/>
                </a:solidFill>
                <a:latin typeface="+mj-lt"/>
                <a:cs typeface="Times New Roman" panose="02020603050405020304" pitchFamily="18" charset="0"/>
              </a:rPr>
              <a:t>                    – </a:t>
            </a:r>
            <a:r>
              <a:rPr lang="en-US" sz="2800" b="1" dirty="0" err="1">
                <a:solidFill>
                  <a:srgbClr val="C00000"/>
                </a:solidFill>
                <a:latin typeface="+mj-lt"/>
                <a:cs typeface="Times New Roman" panose="02020603050405020304" pitchFamily="18" charset="0"/>
              </a:rPr>
              <a:t>Hát</a:t>
            </a:r>
            <a:r>
              <a:rPr lang="en-US" sz="2800" b="1" dirty="0">
                <a:solidFill>
                  <a:srgbClr val="C00000"/>
                </a:solidFill>
                <a:latin typeface="+mj-lt"/>
                <a:cs typeface="Times New Roman" panose="02020603050405020304" pitchFamily="18" charset="0"/>
              </a:rPr>
              <a:t> </a:t>
            </a:r>
            <a:r>
              <a:rPr lang="en-US" sz="2800" b="1" dirty="0" err="1">
                <a:solidFill>
                  <a:srgbClr val="C00000"/>
                </a:solidFill>
                <a:latin typeface="+mj-lt"/>
                <a:cs typeface="Times New Roman" panose="02020603050405020304" pitchFamily="18" charset="0"/>
              </a:rPr>
              <a:t>bài</a:t>
            </a:r>
            <a:r>
              <a:rPr lang="en-US" sz="2800" b="1" dirty="0">
                <a:solidFill>
                  <a:srgbClr val="C00000"/>
                </a:solidFill>
                <a:latin typeface="+mj-lt"/>
                <a:cs typeface="Times New Roman" panose="02020603050405020304" pitchFamily="18" charset="0"/>
              </a:rPr>
              <a:t> </a:t>
            </a:r>
            <a:r>
              <a:rPr lang="en-US" sz="2800" b="1" i="1" dirty="0" err="1">
                <a:solidFill>
                  <a:srgbClr val="C00000"/>
                </a:solidFill>
                <a:latin typeface="+mj-lt"/>
                <a:cs typeface="Times New Roman" panose="02020603050405020304" pitchFamily="18" charset="0"/>
              </a:rPr>
              <a:t>Ước</a:t>
            </a:r>
            <a:r>
              <a:rPr lang="en-US" sz="2800" b="1" i="1" dirty="0">
                <a:solidFill>
                  <a:srgbClr val="C00000"/>
                </a:solidFill>
                <a:latin typeface="+mj-lt"/>
                <a:cs typeface="Times New Roman" panose="02020603050405020304" pitchFamily="18" charset="0"/>
              </a:rPr>
              <a:t> </a:t>
            </a:r>
            <a:r>
              <a:rPr lang="en-US" sz="2800" b="1" i="1" dirty="0" err="1">
                <a:solidFill>
                  <a:srgbClr val="C00000"/>
                </a:solidFill>
                <a:latin typeface="+mj-lt"/>
                <a:cs typeface="Times New Roman" panose="02020603050405020304" pitchFamily="18" charset="0"/>
              </a:rPr>
              <a:t>mơ</a:t>
            </a:r>
            <a:r>
              <a:rPr lang="en-US" sz="2800" b="1" i="1" dirty="0">
                <a:solidFill>
                  <a:srgbClr val="C00000"/>
                </a:solidFill>
                <a:latin typeface="+mj-lt"/>
                <a:cs typeface="Times New Roman" panose="02020603050405020304" pitchFamily="18" charset="0"/>
              </a:rPr>
              <a:t> </a:t>
            </a:r>
            <a:r>
              <a:rPr lang="en-US" sz="2800" b="1" i="1" dirty="0" err="1">
                <a:solidFill>
                  <a:srgbClr val="C00000"/>
                </a:solidFill>
                <a:latin typeface="+mj-lt"/>
                <a:cs typeface="Times New Roman" panose="02020603050405020304" pitchFamily="18" charset="0"/>
              </a:rPr>
              <a:t>xanh</a:t>
            </a:r>
            <a:endParaRPr lang="en-US" sz="2800" b="1" i="1" dirty="0">
              <a:solidFill>
                <a:srgbClr val="C00000"/>
              </a:solidFill>
              <a:latin typeface="+mj-lt"/>
              <a:cs typeface="Times New Roman" panose="02020603050405020304" pitchFamily="18" charset="0"/>
            </a:endParaRPr>
          </a:p>
          <a:p>
            <a:pPr algn="just"/>
            <a:r>
              <a:rPr lang="en-US" sz="2800" b="1" i="1" dirty="0" smtClean="0">
                <a:solidFill>
                  <a:srgbClr val="C00000"/>
                </a:solidFill>
                <a:latin typeface="+mj-lt"/>
                <a:cs typeface="Times New Roman" panose="02020603050405020304" pitchFamily="18" charset="0"/>
              </a:rPr>
              <a:t>         – </a:t>
            </a:r>
            <a:r>
              <a:rPr lang="en-US" sz="2800" b="1" i="1" dirty="0">
                <a:solidFill>
                  <a:srgbClr val="C00000"/>
                </a:solidFill>
                <a:latin typeface="+mj-lt"/>
                <a:cs typeface="Times New Roman" panose="02020603050405020304" pitchFamily="18" charset="0"/>
              </a:rPr>
              <a:t>Nghe </a:t>
            </a:r>
            <a:r>
              <a:rPr lang="en-US" sz="2800" b="1" i="1" dirty="0" err="1">
                <a:solidFill>
                  <a:srgbClr val="C00000"/>
                </a:solidFill>
                <a:latin typeface="+mj-lt"/>
                <a:cs typeface="Times New Roman" panose="02020603050405020304" pitchFamily="18" charset="0"/>
              </a:rPr>
              <a:t>tác</a:t>
            </a:r>
            <a:r>
              <a:rPr lang="en-US" sz="2800" b="1" i="1" dirty="0">
                <a:solidFill>
                  <a:srgbClr val="C00000"/>
                </a:solidFill>
                <a:latin typeface="+mj-lt"/>
                <a:cs typeface="Times New Roman" panose="02020603050405020304" pitchFamily="18" charset="0"/>
              </a:rPr>
              <a:t> </a:t>
            </a:r>
            <a:r>
              <a:rPr lang="en-US" sz="2800" b="1" i="1" dirty="0" err="1">
                <a:solidFill>
                  <a:srgbClr val="C00000"/>
                </a:solidFill>
                <a:latin typeface="+mj-lt"/>
                <a:cs typeface="Times New Roman" panose="02020603050405020304" pitchFamily="18" charset="0"/>
              </a:rPr>
              <a:t>phẩm</a:t>
            </a:r>
            <a:r>
              <a:rPr lang="en-US" sz="2800" b="1" i="1" dirty="0">
                <a:solidFill>
                  <a:srgbClr val="C00000"/>
                </a:solidFill>
                <a:latin typeface="+mj-lt"/>
                <a:cs typeface="Times New Roman" panose="02020603050405020304" pitchFamily="18" charset="0"/>
              </a:rPr>
              <a:t> </a:t>
            </a:r>
            <a:r>
              <a:rPr lang="en-US" sz="2800" b="1" i="1" dirty="0" err="1">
                <a:solidFill>
                  <a:srgbClr val="C00000"/>
                </a:solidFill>
                <a:latin typeface="+mj-lt"/>
                <a:cs typeface="Times New Roman" panose="02020603050405020304" pitchFamily="18" charset="0"/>
              </a:rPr>
              <a:t>Bài</a:t>
            </a:r>
            <a:r>
              <a:rPr lang="en-US" sz="2800" b="1" i="1" dirty="0">
                <a:solidFill>
                  <a:srgbClr val="C00000"/>
                </a:solidFill>
                <a:latin typeface="+mj-lt"/>
                <a:cs typeface="Times New Roman" panose="02020603050405020304" pitchFamily="18" charset="0"/>
              </a:rPr>
              <a:t> ca </a:t>
            </a:r>
            <a:r>
              <a:rPr lang="en-US" sz="2800" b="1" i="1" dirty="0" err="1">
                <a:solidFill>
                  <a:srgbClr val="C00000"/>
                </a:solidFill>
                <a:latin typeface="+mj-lt"/>
                <a:cs typeface="Times New Roman" panose="02020603050405020304" pitchFamily="18" charset="0"/>
              </a:rPr>
              <a:t>hoà</a:t>
            </a:r>
            <a:r>
              <a:rPr lang="en-US" sz="2800" b="1" i="1" dirty="0">
                <a:solidFill>
                  <a:srgbClr val="C00000"/>
                </a:solidFill>
                <a:latin typeface="+mj-lt"/>
                <a:cs typeface="Times New Roman" panose="02020603050405020304" pitchFamily="18" charset="0"/>
              </a:rPr>
              <a:t> </a:t>
            </a:r>
            <a:r>
              <a:rPr lang="en-US" sz="2800" b="1" i="1" dirty="0" err="1">
                <a:solidFill>
                  <a:srgbClr val="C00000"/>
                </a:solidFill>
                <a:latin typeface="+mj-lt"/>
                <a:cs typeface="Times New Roman" panose="02020603050405020304" pitchFamily="18" charset="0"/>
              </a:rPr>
              <a:t>bình</a:t>
            </a:r>
            <a:endParaRPr lang="en-US" sz="2800" dirty="0">
              <a:solidFill>
                <a:srgbClr val="C00000"/>
              </a:solidFill>
              <a:latin typeface="+mj-lt"/>
              <a:cs typeface="Times New Roman" panose="02020603050405020304" pitchFamily="18" charset="0"/>
            </a:endParaRPr>
          </a:p>
          <a:p>
            <a:pPr algn="just"/>
            <a:r>
              <a:rPr lang="en-US" sz="2800" b="1" dirty="0" smtClean="0">
                <a:solidFill>
                  <a:srgbClr val="C00000"/>
                </a:solidFill>
                <a:latin typeface="+mj-lt"/>
                <a:cs typeface="Times New Roman" panose="02020603050405020304" pitchFamily="18" charset="0"/>
              </a:rPr>
              <a:t>                  – </a:t>
            </a:r>
            <a:r>
              <a:rPr lang="en-US" sz="2800" b="1" dirty="0" err="1">
                <a:solidFill>
                  <a:srgbClr val="C00000"/>
                </a:solidFill>
                <a:latin typeface="+mj-lt"/>
                <a:cs typeface="Times New Roman" panose="02020603050405020304" pitchFamily="18" charset="0"/>
              </a:rPr>
              <a:t>Trải</a:t>
            </a:r>
            <a:r>
              <a:rPr lang="en-US" sz="2800" b="1" dirty="0">
                <a:solidFill>
                  <a:srgbClr val="C00000"/>
                </a:solidFill>
                <a:latin typeface="+mj-lt"/>
                <a:cs typeface="Times New Roman" panose="02020603050405020304" pitchFamily="18" charset="0"/>
              </a:rPr>
              <a:t> </a:t>
            </a:r>
            <a:r>
              <a:rPr lang="en-US" sz="2800" b="1" dirty="0" err="1">
                <a:solidFill>
                  <a:srgbClr val="C00000"/>
                </a:solidFill>
                <a:latin typeface="+mj-lt"/>
                <a:cs typeface="Times New Roman" panose="02020603050405020304" pitchFamily="18" charset="0"/>
              </a:rPr>
              <a:t>nghiệm</a:t>
            </a:r>
            <a:r>
              <a:rPr lang="en-US" sz="2800" b="1" dirty="0">
                <a:solidFill>
                  <a:srgbClr val="C00000"/>
                </a:solidFill>
                <a:latin typeface="+mj-lt"/>
                <a:cs typeface="Times New Roman" panose="02020603050405020304" pitchFamily="18" charset="0"/>
              </a:rPr>
              <a:t> </a:t>
            </a:r>
            <a:r>
              <a:rPr lang="en-US" sz="2800" b="1" dirty="0" err="1">
                <a:solidFill>
                  <a:srgbClr val="C00000"/>
                </a:solidFill>
                <a:latin typeface="+mj-lt"/>
                <a:cs typeface="Times New Roman" panose="02020603050405020304" pitchFamily="18" charset="0"/>
              </a:rPr>
              <a:t>và</a:t>
            </a:r>
            <a:r>
              <a:rPr lang="en-US" sz="2800" b="1" dirty="0">
                <a:solidFill>
                  <a:srgbClr val="C00000"/>
                </a:solidFill>
                <a:latin typeface="+mj-lt"/>
                <a:cs typeface="Times New Roman" panose="02020603050405020304" pitchFamily="18" charset="0"/>
              </a:rPr>
              <a:t> </a:t>
            </a:r>
            <a:r>
              <a:rPr lang="en-US" sz="2800" b="1" dirty="0" err="1">
                <a:solidFill>
                  <a:srgbClr val="C00000"/>
                </a:solidFill>
                <a:latin typeface="+mj-lt"/>
                <a:cs typeface="Times New Roman" panose="02020603050405020304" pitchFamily="18" charset="0"/>
              </a:rPr>
              <a:t>khám</a:t>
            </a:r>
            <a:r>
              <a:rPr lang="en-US" sz="2800" b="1" dirty="0">
                <a:solidFill>
                  <a:srgbClr val="C00000"/>
                </a:solidFill>
                <a:latin typeface="+mj-lt"/>
                <a:cs typeface="Times New Roman" panose="02020603050405020304" pitchFamily="18" charset="0"/>
              </a:rPr>
              <a:t> </a:t>
            </a:r>
            <a:r>
              <a:rPr lang="en-US" sz="2800" b="1" dirty="0" err="1">
                <a:solidFill>
                  <a:srgbClr val="C00000"/>
                </a:solidFill>
                <a:latin typeface="+mj-lt"/>
                <a:cs typeface="Times New Roman" panose="02020603050405020304" pitchFamily="18" charset="0"/>
              </a:rPr>
              <a:t>phá</a:t>
            </a:r>
            <a:r>
              <a:rPr lang="en-US" sz="2800" b="1" dirty="0">
                <a:solidFill>
                  <a:srgbClr val="C00000"/>
                </a:solidFill>
                <a:latin typeface="+mj-lt"/>
                <a:cs typeface="Times New Roman" panose="02020603050405020304" pitchFamily="18" charset="0"/>
              </a:rPr>
              <a:t>: </a:t>
            </a:r>
            <a:r>
              <a:rPr lang="en-US" sz="2800" b="1" dirty="0" smtClean="0">
                <a:solidFill>
                  <a:srgbClr val="C00000"/>
                </a:solidFill>
                <a:latin typeface="+mj-lt"/>
                <a:cs typeface="Times New Roman" panose="02020603050405020304" pitchFamily="18" charset="0"/>
              </a:rPr>
              <a:t> </a:t>
            </a:r>
            <a:endParaRPr lang="en-US" sz="2800" dirty="0">
              <a:solidFill>
                <a:srgbClr val="C00000"/>
              </a:solidFill>
              <a:latin typeface="+mj-lt"/>
              <a:cs typeface="Times New Roman" panose="02020603050405020304" pitchFamily="18" charset="0"/>
            </a:endParaRPr>
          </a:p>
        </p:txBody>
      </p:sp>
      <p:pic>
        <p:nvPicPr>
          <p:cNvPr id="5" name="Picture 4"/>
          <p:cNvPicPr>
            <a:picLocks noChangeAspect="1"/>
          </p:cNvPicPr>
          <p:nvPr/>
        </p:nvPicPr>
        <p:blipFill>
          <a:blip r:embed="rId2">
            <a:clrChange>
              <a:clrFrom>
                <a:srgbClr val="F9FEFF"/>
              </a:clrFrom>
              <a:clrTo>
                <a:srgbClr val="F9FEFF">
                  <a:alpha val="0"/>
                </a:srgbClr>
              </a:clrTo>
            </a:clrChange>
            <a:extLst>
              <a:ext uri="{28A0092B-C50C-407E-A947-70E740481C1C}">
                <a14:useLocalDpi xmlns:a14="http://schemas.microsoft.com/office/drawing/2010/main" val="0"/>
              </a:ext>
            </a:extLst>
          </a:blip>
          <a:stretch>
            <a:fillRect/>
          </a:stretch>
        </p:blipFill>
        <p:spPr>
          <a:xfrm>
            <a:off x="228600" y="252413"/>
            <a:ext cx="1727200" cy="1930400"/>
          </a:xfrm>
          <a:prstGeom prst="rect">
            <a:avLst/>
          </a:prstGeom>
        </p:spPr>
      </p:pic>
    </p:spTree>
    <p:extLst>
      <p:ext uri="{BB962C8B-B14F-4D97-AF65-F5344CB8AC3E}">
        <p14:creationId xmlns:p14="http://schemas.microsoft.com/office/powerpoint/2010/main" val="3641742257"/>
      </p:ext>
    </p:extLst>
  </p:cSld>
  <p:clrMapOvr>
    <a:masterClrMapping/>
  </p:clrMapOvr>
  <p:transition spd="slow">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ED11950-1576-4EA5-8347-1DFDDAD871E9}"/>
              </a:ext>
            </a:extLst>
          </p:cNvPr>
          <p:cNvPicPr>
            <a:picLocks noChangeAspect="1"/>
          </p:cNvPicPr>
          <p:nvPr/>
        </p:nvPicPr>
        <p:blipFill rotWithShape="1">
          <a:blip r:embed="rId2"/>
          <a:srcRect l="5000" t="12222" r="47500" b="23333"/>
          <a:stretch/>
        </p:blipFill>
        <p:spPr>
          <a:xfrm>
            <a:off x="304800" y="519363"/>
            <a:ext cx="11430000" cy="6338637"/>
          </a:xfrm>
          <a:prstGeom prst="rect">
            <a:avLst/>
          </a:prstGeom>
        </p:spPr>
      </p:pic>
      <p:sp>
        <p:nvSpPr>
          <p:cNvPr id="2" name="Title 1"/>
          <p:cNvSpPr>
            <a:spLocks noGrp="1"/>
          </p:cNvSpPr>
          <p:nvPr>
            <p:ph type="title"/>
          </p:nvPr>
        </p:nvSpPr>
        <p:spPr>
          <a:xfrm>
            <a:off x="0" y="0"/>
            <a:ext cx="12192000" cy="644733"/>
          </a:xfrm>
        </p:spPr>
        <p:txBody>
          <a:bodyPr/>
          <a:lstStyle/>
          <a:p>
            <a:r>
              <a:rPr lang="en-US" sz="3200" b="1" dirty="0">
                <a:solidFill>
                  <a:srgbClr val="0000FF"/>
                </a:solidFill>
                <a:latin typeface="+mn-lt"/>
                <a:cs typeface="Times New Roman" panose="02020603050405020304" pitchFamily="18" charset="0"/>
              </a:rPr>
              <a:t>1</a:t>
            </a:r>
            <a:r>
              <a:rPr lang="en-US" sz="3200" b="1" dirty="0" smtClean="0">
                <a:solidFill>
                  <a:srgbClr val="0000FF"/>
                </a:solidFill>
                <a:latin typeface="+mn-lt"/>
                <a:cs typeface="Times New Roman" panose="02020603050405020304" pitchFamily="18" charset="0"/>
              </a:rPr>
              <a:t>.</a:t>
            </a:r>
            <a:r>
              <a:rPr lang="vi-VN" sz="3200" b="1" dirty="0" smtClean="0">
                <a:solidFill>
                  <a:srgbClr val="0000FF"/>
                </a:solidFill>
                <a:latin typeface="+mn-lt"/>
                <a:cs typeface="Times New Roman" panose="02020603050405020304" pitchFamily="18" charset="0"/>
              </a:rPr>
              <a:t> </a:t>
            </a:r>
            <a:r>
              <a:rPr lang="vi-VN" sz="3200" b="1" dirty="0">
                <a:solidFill>
                  <a:srgbClr val="0000FF"/>
                </a:solidFill>
                <a:latin typeface="+mn-lt"/>
                <a:cs typeface="Times New Roman" panose="02020603050405020304" pitchFamily="18" charset="0"/>
              </a:rPr>
              <a:t>H</a:t>
            </a:r>
            <a:r>
              <a:rPr lang="en-US" sz="3200" b="1" dirty="0" err="1">
                <a:solidFill>
                  <a:srgbClr val="0000FF"/>
                </a:solidFill>
                <a:latin typeface="+mn-lt"/>
                <a:cs typeface="Times New Roman" panose="02020603050405020304" pitchFamily="18" charset="0"/>
              </a:rPr>
              <a:t>át</a:t>
            </a:r>
            <a:r>
              <a:rPr lang="en-US" sz="3200" b="1" dirty="0">
                <a:solidFill>
                  <a:srgbClr val="0000FF"/>
                </a:solidFill>
                <a:latin typeface="+mn-lt"/>
                <a:cs typeface="Times New Roman" panose="02020603050405020304" pitchFamily="18" charset="0"/>
              </a:rPr>
              <a:t> </a:t>
            </a:r>
            <a:r>
              <a:rPr lang="en-US" sz="3200" b="1" dirty="0" err="1" smtClean="0">
                <a:solidFill>
                  <a:srgbClr val="0000FF"/>
                </a:solidFill>
                <a:latin typeface="+mn-lt"/>
                <a:cs typeface="Times New Roman" panose="02020603050405020304" pitchFamily="18" charset="0"/>
              </a:rPr>
              <a:t>bài</a:t>
            </a:r>
            <a:r>
              <a:rPr lang="en-US" sz="3200" b="1" dirty="0" smtClean="0">
                <a:solidFill>
                  <a:srgbClr val="0000FF"/>
                </a:solidFill>
                <a:latin typeface="+mn-lt"/>
                <a:cs typeface="Times New Roman" panose="02020603050405020304" pitchFamily="18" charset="0"/>
              </a:rPr>
              <a:t> </a:t>
            </a:r>
            <a:r>
              <a:rPr lang="en-US" sz="3200" b="1" dirty="0" err="1" smtClean="0">
                <a:solidFill>
                  <a:srgbClr val="0000FF"/>
                </a:solidFill>
                <a:latin typeface="+mn-lt"/>
                <a:cs typeface="Times New Roman" panose="02020603050405020304" pitchFamily="18" charset="0"/>
              </a:rPr>
              <a:t>Ước</a:t>
            </a:r>
            <a:r>
              <a:rPr lang="en-US" sz="3200" b="1" dirty="0" smtClean="0">
                <a:solidFill>
                  <a:srgbClr val="0000FF"/>
                </a:solidFill>
                <a:latin typeface="+mn-lt"/>
                <a:cs typeface="Times New Roman" panose="02020603050405020304" pitchFamily="18" charset="0"/>
              </a:rPr>
              <a:t> </a:t>
            </a:r>
            <a:r>
              <a:rPr lang="en-US" sz="3200" b="1" dirty="0" err="1" smtClean="0">
                <a:solidFill>
                  <a:srgbClr val="0000FF"/>
                </a:solidFill>
                <a:latin typeface="+mn-lt"/>
                <a:cs typeface="Times New Roman" panose="02020603050405020304" pitchFamily="18" charset="0"/>
              </a:rPr>
              <a:t>mơ</a:t>
            </a:r>
            <a:r>
              <a:rPr lang="en-US" sz="3200" b="1" dirty="0" smtClean="0">
                <a:solidFill>
                  <a:srgbClr val="0000FF"/>
                </a:solidFill>
                <a:latin typeface="+mn-lt"/>
                <a:cs typeface="Times New Roman" panose="02020603050405020304" pitchFamily="18" charset="0"/>
              </a:rPr>
              <a:t> </a:t>
            </a:r>
            <a:r>
              <a:rPr lang="en-US" sz="3200" b="1" dirty="0" err="1" smtClean="0">
                <a:solidFill>
                  <a:srgbClr val="0000FF"/>
                </a:solidFill>
                <a:latin typeface="+mn-lt"/>
                <a:cs typeface="Times New Roman" panose="02020603050405020304" pitchFamily="18" charset="0"/>
              </a:rPr>
              <a:t>xanh</a:t>
            </a:r>
            <a:endParaRPr lang="en-US" sz="3200" b="1" i="1" dirty="0">
              <a:solidFill>
                <a:srgbClr val="0000FF"/>
              </a:solidFill>
              <a:latin typeface="+mn-lt"/>
              <a:cs typeface="Times New Roman" panose="02020603050405020304" pitchFamily="18" charset="0"/>
            </a:endParaRPr>
          </a:p>
        </p:txBody>
      </p:sp>
    </p:spTree>
    <p:extLst>
      <p:ext uri="{BB962C8B-B14F-4D97-AF65-F5344CB8AC3E}">
        <p14:creationId xmlns:p14="http://schemas.microsoft.com/office/powerpoint/2010/main" val="2822812335"/>
      </p:ext>
    </p:extLst>
  </p:cSld>
  <p:clrMapOvr>
    <a:masterClrMapping/>
  </p:clrMapOvr>
  <p:transition spd="slow">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
            <a:ext cx="11582400" cy="1143000"/>
          </a:xfrm>
        </p:spPr>
        <p:txBody>
          <a:bodyPr/>
          <a:lstStyle/>
          <a:p>
            <a:r>
              <a:rPr lang="en-US" sz="3200" b="1" dirty="0">
                <a:solidFill>
                  <a:srgbClr val="0000FF"/>
                </a:solidFill>
                <a:cs typeface="Times New Roman" panose="02020603050405020304" pitchFamily="18" charset="0"/>
              </a:rPr>
              <a:t>2</a:t>
            </a:r>
            <a:r>
              <a:rPr lang="en-US" sz="3200" b="1" dirty="0" smtClean="0">
                <a:solidFill>
                  <a:srgbClr val="0000FF"/>
                </a:solidFill>
                <a:cs typeface="Times New Roman" panose="02020603050405020304" pitchFamily="18" charset="0"/>
              </a:rPr>
              <a:t>. </a:t>
            </a:r>
            <a:r>
              <a:rPr lang="en-US" sz="3200" b="1" dirty="0" err="1">
                <a:solidFill>
                  <a:srgbClr val="0000FF"/>
                </a:solidFill>
                <a:cs typeface="Times New Roman" panose="02020603050405020304" pitchFamily="18" charset="0"/>
              </a:rPr>
              <a:t>Nghe</a:t>
            </a:r>
            <a:r>
              <a:rPr lang="en-US" sz="3200" b="1" dirty="0">
                <a:solidFill>
                  <a:srgbClr val="0000FF"/>
                </a:solidFill>
                <a:cs typeface="Times New Roman" panose="02020603050405020304" pitchFamily="18" charset="0"/>
              </a:rPr>
              <a:t> </a:t>
            </a:r>
            <a:r>
              <a:rPr lang="en-US" sz="3200" b="1" i="1" dirty="0" err="1">
                <a:solidFill>
                  <a:srgbClr val="0000FF"/>
                </a:solidFill>
                <a:latin typeface="+mj-lt"/>
                <a:cs typeface="Times New Roman" panose="02020603050405020304" pitchFamily="18" charset="0"/>
              </a:rPr>
              <a:t>tác</a:t>
            </a:r>
            <a:r>
              <a:rPr lang="en-US" sz="3200" b="1" i="1" dirty="0">
                <a:solidFill>
                  <a:srgbClr val="0000FF"/>
                </a:solidFill>
                <a:latin typeface="+mj-lt"/>
                <a:cs typeface="Times New Roman" panose="02020603050405020304" pitchFamily="18" charset="0"/>
              </a:rPr>
              <a:t> </a:t>
            </a:r>
            <a:r>
              <a:rPr lang="en-US" sz="3200" b="1" i="1" dirty="0" err="1">
                <a:solidFill>
                  <a:srgbClr val="0000FF"/>
                </a:solidFill>
                <a:latin typeface="+mj-lt"/>
                <a:cs typeface="Times New Roman" panose="02020603050405020304" pitchFamily="18" charset="0"/>
              </a:rPr>
              <a:t>phẩm</a:t>
            </a:r>
            <a:r>
              <a:rPr lang="en-US" sz="3200" b="1" i="1" dirty="0">
                <a:solidFill>
                  <a:srgbClr val="0000FF"/>
                </a:solidFill>
                <a:latin typeface="+mj-lt"/>
                <a:cs typeface="Times New Roman" panose="02020603050405020304" pitchFamily="18" charset="0"/>
              </a:rPr>
              <a:t> </a:t>
            </a:r>
            <a:r>
              <a:rPr lang="en-US" sz="3200" b="1" i="1" dirty="0" err="1">
                <a:solidFill>
                  <a:srgbClr val="C00000"/>
                </a:solidFill>
                <a:cs typeface="Times New Roman" panose="02020603050405020304" pitchFamily="18" charset="0"/>
              </a:rPr>
              <a:t>Bài</a:t>
            </a:r>
            <a:r>
              <a:rPr lang="en-US" sz="3200" b="1" i="1" dirty="0">
                <a:solidFill>
                  <a:srgbClr val="C00000"/>
                </a:solidFill>
                <a:cs typeface="Times New Roman" panose="02020603050405020304" pitchFamily="18" charset="0"/>
              </a:rPr>
              <a:t> </a:t>
            </a:r>
            <a:r>
              <a:rPr lang="en-US" sz="3200" b="1" i="1" dirty="0" err="1">
                <a:solidFill>
                  <a:srgbClr val="C00000"/>
                </a:solidFill>
                <a:cs typeface="Times New Roman" panose="02020603050405020304" pitchFamily="18" charset="0"/>
              </a:rPr>
              <a:t>ca</a:t>
            </a:r>
            <a:r>
              <a:rPr lang="en-US" sz="3200" b="1" i="1" dirty="0">
                <a:solidFill>
                  <a:srgbClr val="C00000"/>
                </a:solidFill>
                <a:cs typeface="Times New Roman" panose="02020603050405020304" pitchFamily="18" charset="0"/>
              </a:rPr>
              <a:t> </a:t>
            </a:r>
            <a:r>
              <a:rPr lang="en-US" sz="3200" b="1" i="1" dirty="0" err="1">
                <a:solidFill>
                  <a:srgbClr val="C00000"/>
                </a:solidFill>
                <a:cs typeface="Times New Roman" panose="02020603050405020304" pitchFamily="18" charset="0"/>
              </a:rPr>
              <a:t>hoà</a:t>
            </a:r>
            <a:r>
              <a:rPr lang="en-US" sz="3200" b="1" i="1" dirty="0">
                <a:solidFill>
                  <a:srgbClr val="C00000"/>
                </a:solidFill>
                <a:cs typeface="Times New Roman" panose="02020603050405020304" pitchFamily="18" charset="0"/>
              </a:rPr>
              <a:t> </a:t>
            </a:r>
            <a:r>
              <a:rPr lang="en-US" sz="3200" b="1" i="1" dirty="0" err="1">
                <a:solidFill>
                  <a:srgbClr val="C00000"/>
                </a:solidFill>
                <a:cs typeface="Times New Roman" panose="02020603050405020304" pitchFamily="18" charset="0"/>
              </a:rPr>
              <a:t>bình</a:t>
            </a:r>
            <a:endParaRPr lang="en-US" sz="3200" b="1" dirty="0">
              <a:solidFill>
                <a:srgbClr val="C00000"/>
              </a:solidFill>
              <a:cs typeface="Times New Roman" panose="02020603050405020304" pitchFamily="18" charset="0"/>
            </a:endParaRPr>
          </a:p>
        </p:txBody>
      </p:sp>
      <p:pic>
        <p:nvPicPr>
          <p:cNvPr id="5" name="Bài ca Hoa Binh">
            <a:hlinkClick r:id="" action="ppaction://media"/>
            <a:extLst>
              <a:ext uri="{FF2B5EF4-FFF2-40B4-BE49-F238E27FC236}">
                <a16:creationId xmlns:a16="http://schemas.microsoft.com/office/drawing/2014/main" id="{A0551DA3-A859-4AE8-9376-0B9CA86D5F8F}"/>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2590800" y="1371600"/>
            <a:ext cx="7315200" cy="5486400"/>
          </a:xfrm>
          <a:prstGeom prst="rect">
            <a:avLst/>
          </a:prstGeom>
        </p:spPr>
      </p:pic>
    </p:spTree>
    <p:extLst>
      <p:ext uri="{BB962C8B-B14F-4D97-AF65-F5344CB8AC3E}">
        <p14:creationId xmlns:p14="http://schemas.microsoft.com/office/powerpoint/2010/main" val="1165462803"/>
      </p:ext>
    </p:extLst>
  </p:cSld>
  <p:clrMapOvr>
    <a:masterClrMapping/>
  </p:clrMapOvr>
  <p:transition spd="slow">
    <p:fade/>
  </p:transition>
  <p:timing>
    <p:tnLst>
      <p:par>
        <p:cTn id="1" dur="indefinite" restart="never" nodeType="tmRoot">
          <p:childTnLst>
            <p:video fullScrn="1">
              <p:cMediaNode vol="80000">
                <p:cTn id="2" fill="hold" display="0">
                  <p:stCondLst>
                    <p:cond delay="indefinite"/>
                  </p:stCondLst>
                </p:cTn>
                <p:tgtEl>
                  <p:spTgt spid="5"/>
                </p:tgtEl>
              </p:cMediaNode>
            </p:vide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clrChange>
              <a:clrFrom>
                <a:srgbClr val="FFFFFF"/>
              </a:clrFrom>
              <a:clrTo>
                <a:srgbClr val="FFFFFF">
                  <a:alpha val="0"/>
                </a:srgbClr>
              </a:clrTo>
            </a:clrChange>
          </a:blip>
          <a:stretch>
            <a:fillRect/>
          </a:stretch>
        </p:blipFill>
        <p:spPr>
          <a:xfrm flipH="1">
            <a:off x="19493" y="2143125"/>
            <a:ext cx="2028825" cy="2962275"/>
          </a:xfrm>
          <a:prstGeom prst="rect">
            <a:avLst/>
          </a:prstGeom>
        </p:spPr>
      </p:pic>
      <p:sp>
        <p:nvSpPr>
          <p:cNvPr id="4" name="Rectangle 1"/>
          <p:cNvSpPr>
            <a:spLocks noChangeArrowheads="1"/>
          </p:cNvSpPr>
          <p:nvPr/>
        </p:nvSpPr>
        <p:spPr bwMode="auto">
          <a:xfrm>
            <a:off x="2209800" y="1087412"/>
            <a:ext cx="9601200" cy="4322788"/>
          </a:xfrm>
          <a:prstGeom prst="wedgeRoundRectCallout">
            <a:avLst>
              <a:gd name="adj1" fmla="val -57751"/>
              <a:gd name="adj2" fmla="val -6666"/>
              <a:gd name="adj3" fmla="val 16667"/>
            </a:avLst>
          </a:prstGeom>
          <a:ln>
            <a:solidFill>
              <a:srgbClr val="FFC000"/>
            </a:solidFill>
          </a:ln>
        </p:spPr>
        <p:style>
          <a:lnRef idx="1">
            <a:schemeClr val="accent5"/>
          </a:lnRef>
          <a:fillRef idx="2">
            <a:schemeClr val="accent5"/>
          </a:fillRef>
          <a:effectRef idx="1">
            <a:schemeClr val="accent5"/>
          </a:effectRef>
          <a:fontRef idx="minor">
            <a:schemeClr val="dk1"/>
          </a:fontRef>
        </p:style>
        <p:txBody>
          <a:bodyPr vert="horz" wrap="square" lIns="91440" tIns="38088" rIns="91440" bIns="38088" numCol="1" anchor="ctr" anchorCtr="0" compatLnSpc="1">
            <a:prstTxWarp prst="textNoShape">
              <a:avLst/>
            </a:prstTxWarp>
            <a:spAutoFit/>
          </a:bodyPr>
          <a:lstStyle/>
          <a:p>
            <a:pPr marL="0" marR="0" lvl="0" indent="269875" algn="just" defTabSz="914400" rtl="0" eaLnBrk="0" fontAlgn="base" latinLnBrk="0" hangingPunct="0">
              <a:lnSpc>
                <a:spcPct val="114000"/>
              </a:lnSpc>
              <a:spcBef>
                <a:spcPct val="0"/>
              </a:spcBef>
              <a:spcAft>
                <a:spcPct val="0"/>
              </a:spcAft>
              <a:buClrTx/>
              <a:buSzTx/>
              <a:buFontTx/>
              <a:buNone/>
              <a:tabLst/>
            </a:pPr>
            <a:r>
              <a:rPr lang="en-US" sz="2000">
                <a:solidFill>
                  <a:srgbClr val="0000FF"/>
                </a:solidFill>
                <a:effectLst/>
                <a:ea typeface="Calibri" panose="020F0502020204030204" pitchFamily="34" charset="0"/>
              </a:rPr>
              <a:t>Bản </a:t>
            </a:r>
            <a:r>
              <a:rPr lang="en-US" sz="2000" i="1">
                <a:solidFill>
                  <a:srgbClr val="C00000"/>
                </a:solidFill>
                <a:effectLst/>
                <a:ea typeface="Calibri" panose="020F0502020204030204" pitchFamily="34" charset="0"/>
              </a:rPr>
              <a:t>Giao hưởng số 9 </a:t>
            </a:r>
            <a:r>
              <a:rPr lang="en-US" sz="2000">
                <a:solidFill>
                  <a:srgbClr val="0000FF"/>
                </a:solidFill>
                <a:effectLst/>
                <a:ea typeface="Calibri" panose="020F0502020204030204" pitchFamily="34" charset="0"/>
              </a:rPr>
              <a:t>hay còn gọi là </a:t>
            </a:r>
            <a:r>
              <a:rPr lang="en-US" sz="2000" i="1">
                <a:solidFill>
                  <a:srgbClr val="C00000"/>
                </a:solidFill>
                <a:effectLst/>
                <a:ea typeface="Calibri" panose="020F0502020204030204" pitchFamily="34" charset="0"/>
              </a:rPr>
              <a:t>Giao hưởng niềm vui </a:t>
            </a:r>
            <a:r>
              <a:rPr lang="en-US" sz="2000">
                <a:solidFill>
                  <a:srgbClr val="0000FF"/>
                </a:solidFill>
                <a:effectLst/>
                <a:ea typeface="Calibri" panose="020F0502020204030204" pitchFamily="34" charset="0"/>
              </a:rPr>
              <a:t>là một trong những kiệt tác của nhạc sĩ Beethoven. Đây là tác phẩm cuối cùng của ông, được sáng tác khi ông đã bị điếc hoàn toàn. Ở tác phẩm này, lần đầu tiên hình thức hát hợp xướng được đưa vào một bản giao hưởng.</a:t>
            </a:r>
          </a:p>
          <a:p>
            <a:pPr marL="0" marR="0" lvl="0" indent="269875" algn="just" defTabSz="914400" rtl="0" eaLnBrk="0" fontAlgn="base" latinLnBrk="0" hangingPunct="0">
              <a:lnSpc>
                <a:spcPct val="114000"/>
              </a:lnSpc>
              <a:spcBef>
                <a:spcPct val="0"/>
              </a:spcBef>
              <a:spcAft>
                <a:spcPct val="0"/>
              </a:spcAft>
              <a:buClrTx/>
              <a:buSzTx/>
              <a:buFontTx/>
              <a:buNone/>
              <a:tabLst/>
            </a:pPr>
            <a:r>
              <a:rPr lang="en-US" sz="2000">
                <a:solidFill>
                  <a:srgbClr val="0000FF"/>
                </a:solidFill>
                <a:effectLst/>
                <a:ea typeface="Calibri" panose="020F0502020204030204" pitchFamily="34" charset="0"/>
              </a:rPr>
              <a:t>Năm 1969, bản </a:t>
            </a:r>
            <a:r>
              <a:rPr lang="en-US" sz="2000" i="1">
                <a:solidFill>
                  <a:srgbClr val="C00000"/>
                </a:solidFill>
                <a:effectLst/>
                <a:ea typeface="Calibri" panose="020F0502020204030204" pitchFamily="34" charset="0"/>
              </a:rPr>
              <a:t>Giao hưởng số 9 </a:t>
            </a:r>
            <a:r>
              <a:rPr lang="en-US" sz="2000">
                <a:solidFill>
                  <a:srgbClr val="0000FF"/>
                </a:solidFill>
                <a:effectLst/>
                <a:ea typeface="Calibri" panose="020F0502020204030204" pitchFamily="34" charset="0"/>
              </a:rPr>
              <a:t>được chọn làm thông điệp hòa bình và thân ái mà loài người gửi vào vũ trụ trong dịp tàu vũ trụ Apollo 11 của Hoa Kỳ đổ bộ lên Mặt Trăng.</a:t>
            </a:r>
          </a:p>
          <a:p>
            <a:pPr marL="0" marR="0" lvl="0" indent="269875" algn="just" defTabSz="914400" rtl="0" eaLnBrk="0" fontAlgn="base" latinLnBrk="0" hangingPunct="0">
              <a:lnSpc>
                <a:spcPct val="114000"/>
              </a:lnSpc>
              <a:spcBef>
                <a:spcPct val="0"/>
              </a:spcBef>
              <a:spcAft>
                <a:spcPct val="0"/>
              </a:spcAft>
              <a:buClrTx/>
              <a:buSzTx/>
              <a:buFontTx/>
              <a:buNone/>
              <a:tabLst/>
            </a:pPr>
            <a:r>
              <a:rPr lang="en-US" sz="2000">
                <a:solidFill>
                  <a:srgbClr val="0000FF"/>
                </a:solidFill>
                <a:effectLst/>
                <a:latin typeface="+mj-lt"/>
                <a:ea typeface="Calibri" panose="020F0502020204030204" pitchFamily="34" charset="0"/>
              </a:rPr>
              <a:t>Năm 2003, giai điệu của chương thứ tư (</a:t>
            </a:r>
            <a:r>
              <a:rPr lang="en-US" sz="2000" i="1">
                <a:solidFill>
                  <a:srgbClr val="C00000"/>
                </a:solidFill>
                <a:effectLst/>
                <a:latin typeface="+mj-lt"/>
                <a:ea typeface="Calibri" panose="020F0502020204030204" pitchFamily="34" charset="0"/>
              </a:rPr>
              <a:t>Bài ca hoà bình</a:t>
            </a:r>
            <a:r>
              <a:rPr lang="en-US" sz="2000">
                <a:solidFill>
                  <a:srgbClr val="0000FF"/>
                </a:solidFill>
                <a:effectLst/>
                <a:latin typeface="+mj-lt"/>
                <a:ea typeface="Calibri" panose="020F0502020204030204" pitchFamily="34" charset="0"/>
              </a:rPr>
              <a:t>) được chọn làm bài ca chính thức của Liên minh châu Âu. Trong nhiều sinh hoạt quốc tế, giai điệu này cũng thường được vang lên để khẳng định tinh thần bác ái và đoàn kết của nhân loại</a:t>
            </a:r>
            <a:endParaRPr kumimoji="0" lang="en-US" altLang="vi-VN" sz="2000" b="0" strike="noStrike" cap="none" normalizeH="0" baseline="0">
              <a:ln>
                <a:noFill/>
              </a:ln>
              <a:solidFill>
                <a:srgbClr val="0000FF"/>
              </a:solidFill>
              <a:effectLst/>
              <a:latin typeface="+mj-lt"/>
            </a:endParaRPr>
          </a:p>
        </p:txBody>
      </p:sp>
    </p:spTree>
    <p:extLst>
      <p:ext uri="{BB962C8B-B14F-4D97-AF65-F5344CB8AC3E}">
        <p14:creationId xmlns:p14="http://schemas.microsoft.com/office/powerpoint/2010/main" val="1978989914"/>
      </p:ext>
    </p:extLst>
  </p:cSld>
  <p:clrMapOvr>
    <a:masterClrMapping/>
  </p:clrMapOvr>
  <p:transition spd="slow">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381000"/>
            <a:ext cx="8382000" cy="381000"/>
          </a:xfrm>
        </p:spPr>
        <p:txBody>
          <a:bodyPr/>
          <a:lstStyle/>
          <a:p>
            <a:r>
              <a:rPr lang="en-US" sz="3200" b="1" dirty="0">
                <a:solidFill>
                  <a:srgbClr val="0000FF"/>
                </a:solidFill>
              </a:rPr>
              <a:t>3</a:t>
            </a:r>
            <a:r>
              <a:rPr lang="en-US" sz="3200" b="1" dirty="0" smtClean="0">
                <a:solidFill>
                  <a:srgbClr val="0000FF"/>
                </a:solidFill>
              </a:rPr>
              <a:t>. </a:t>
            </a:r>
            <a:r>
              <a:rPr lang="en-US" sz="3200" b="1" dirty="0" err="1">
                <a:solidFill>
                  <a:srgbClr val="0000FF"/>
                </a:solidFill>
              </a:rPr>
              <a:t>Trải</a:t>
            </a:r>
            <a:r>
              <a:rPr lang="en-US" sz="3200" b="1" dirty="0">
                <a:solidFill>
                  <a:srgbClr val="0000FF"/>
                </a:solidFill>
              </a:rPr>
              <a:t> </a:t>
            </a:r>
            <a:r>
              <a:rPr lang="en-US" sz="3200" b="1" dirty="0" err="1">
                <a:solidFill>
                  <a:srgbClr val="0000FF"/>
                </a:solidFill>
              </a:rPr>
              <a:t>nghiệm</a:t>
            </a:r>
            <a:r>
              <a:rPr lang="en-US" sz="3200" b="1" dirty="0">
                <a:solidFill>
                  <a:srgbClr val="0000FF"/>
                </a:solidFill>
              </a:rPr>
              <a:t> </a:t>
            </a:r>
            <a:r>
              <a:rPr lang="en-US" sz="3200" b="1" dirty="0" err="1">
                <a:solidFill>
                  <a:srgbClr val="0000FF"/>
                </a:solidFill>
              </a:rPr>
              <a:t>và</a:t>
            </a:r>
            <a:r>
              <a:rPr lang="en-US" sz="3200" b="1" dirty="0">
                <a:solidFill>
                  <a:srgbClr val="0000FF"/>
                </a:solidFill>
              </a:rPr>
              <a:t> </a:t>
            </a:r>
            <a:r>
              <a:rPr lang="en-US" sz="3200" b="1" dirty="0" err="1">
                <a:solidFill>
                  <a:srgbClr val="0000FF"/>
                </a:solidFill>
              </a:rPr>
              <a:t>khám</a:t>
            </a:r>
            <a:r>
              <a:rPr lang="en-US" sz="3200" b="1" dirty="0">
                <a:solidFill>
                  <a:srgbClr val="0000FF"/>
                </a:solidFill>
              </a:rPr>
              <a:t> </a:t>
            </a:r>
            <a:r>
              <a:rPr lang="en-US" sz="3200" b="1" dirty="0" err="1">
                <a:solidFill>
                  <a:srgbClr val="0000FF"/>
                </a:solidFill>
              </a:rPr>
              <a:t>phá</a:t>
            </a:r>
            <a:endParaRPr lang="en-US" sz="3200" b="1" dirty="0">
              <a:solidFill>
                <a:srgbClr val="0000FF"/>
              </a:solidFill>
            </a:endParaRPr>
          </a:p>
        </p:txBody>
      </p:sp>
      <p:sp>
        <p:nvSpPr>
          <p:cNvPr id="3" name="TextBox 2">
            <a:extLst>
              <a:ext uri="{FF2B5EF4-FFF2-40B4-BE49-F238E27FC236}">
                <a16:creationId xmlns:a16="http://schemas.microsoft.com/office/drawing/2014/main" id="{BA2A765E-BBEE-4B96-A875-6D07D37941DD}"/>
              </a:ext>
            </a:extLst>
          </p:cNvPr>
          <p:cNvSpPr txBox="1"/>
          <p:nvPr/>
        </p:nvSpPr>
        <p:spPr>
          <a:xfrm>
            <a:off x="2819400" y="929643"/>
            <a:ext cx="6781800" cy="899157"/>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marL="342900" indent="-342900" algn="just">
              <a:lnSpc>
                <a:spcPct val="114000"/>
              </a:lnSpc>
              <a:buFont typeface="Wingdings" panose="05000000000000000000" pitchFamily="2" charset="2"/>
              <a:buChar char="v"/>
            </a:pPr>
            <a:r>
              <a:rPr lang="en-US" sz="2400">
                <a:solidFill>
                  <a:srgbClr val="009900"/>
                </a:solidFill>
              </a:rPr>
              <a:t>Làm nhạc cụ gõ bằng các vật liệu, đồ dùng đã qua sử dụng để góp phần bảo vệ môi trường. </a:t>
            </a:r>
          </a:p>
        </p:txBody>
      </p:sp>
      <p:pic>
        <p:nvPicPr>
          <p:cNvPr id="5" name="Picture 4">
            <a:extLst>
              <a:ext uri="{FF2B5EF4-FFF2-40B4-BE49-F238E27FC236}">
                <a16:creationId xmlns:a16="http://schemas.microsoft.com/office/drawing/2014/main" id="{777196B4-8057-4A6C-A02B-66C1BA48F685}"/>
              </a:ext>
            </a:extLst>
          </p:cNvPr>
          <p:cNvPicPr>
            <a:picLocks noChangeAspect="1"/>
          </p:cNvPicPr>
          <p:nvPr/>
        </p:nvPicPr>
        <p:blipFill>
          <a:blip r:embed="rId2"/>
          <a:stretch>
            <a:fillRect/>
          </a:stretch>
        </p:blipFill>
        <p:spPr>
          <a:xfrm>
            <a:off x="1955800" y="1996443"/>
            <a:ext cx="8235430" cy="4419600"/>
          </a:xfrm>
          <a:prstGeom prst="rect">
            <a:avLst/>
          </a:prstGeom>
        </p:spPr>
      </p:pic>
    </p:spTree>
    <p:extLst>
      <p:ext uri="{BB962C8B-B14F-4D97-AF65-F5344CB8AC3E}">
        <p14:creationId xmlns:p14="http://schemas.microsoft.com/office/powerpoint/2010/main" val="2288920125"/>
      </p:ext>
    </p:extLst>
  </p:cSld>
  <p:clrMapOvr>
    <a:masterClrMapping/>
  </p:clrMapOvr>
  <p:transition spd="slow">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14555" y="0"/>
            <a:ext cx="12192000" cy="6858000"/>
            <a:chOff x="-14555" y="0"/>
            <a:chExt cx="12192000" cy="6858000"/>
          </a:xfrm>
        </p:grpSpPr>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t="35899"/>
            <a:stretch/>
          </p:blipFill>
          <p:spPr>
            <a:xfrm>
              <a:off x="-14555" y="0"/>
              <a:ext cx="12192000" cy="6858000"/>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62484" y="3574293"/>
              <a:ext cx="2519671" cy="2909814"/>
            </a:xfrm>
            <a:prstGeom prst="rect">
              <a:avLst/>
            </a:prstGeom>
          </p:spPr>
        </p:pic>
      </p:grpSp>
      <p:sp>
        <p:nvSpPr>
          <p:cNvPr id="2" name="Title 1"/>
          <p:cNvSpPr>
            <a:spLocks noGrp="1"/>
          </p:cNvSpPr>
          <p:nvPr>
            <p:ph type="title"/>
          </p:nvPr>
        </p:nvSpPr>
        <p:spPr>
          <a:xfrm>
            <a:off x="1981200" y="854076"/>
            <a:ext cx="8229600" cy="873587"/>
          </a:xfrm>
        </p:spPr>
        <p:txBody>
          <a:bodyPr/>
          <a:lstStyle/>
          <a:p>
            <a:r>
              <a:rPr lang="en-US" sz="3200" b="1" dirty="0" err="1">
                <a:solidFill>
                  <a:srgbClr val="0000FF"/>
                </a:solidFill>
              </a:rPr>
              <a:t>Dặn</a:t>
            </a:r>
            <a:r>
              <a:rPr lang="en-US" sz="3200" b="1" dirty="0">
                <a:solidFill>
                  <a:srgbClr val="0000FF"/>
                </a:solidFill>
              </a:rPr>
              <a:t> </a:t>
            </a:r>
            <a:r>
              <a:rPr lang="en-US" sz="3200" b="1" dirty="0" err="1">
                <a:solidFill>
                  <a:srgbClr val="0000FF"/>
                </a:solidFill>
              </a:rPr>
              <a:t>dò</a:t>
            </a:r>
            <a:r>
              <a:rPr lang="en-US" sz="3200" b="1" dirty="0">
                <a:solidFill>
                  <a:srgbClr val="0000FF"/>
                </a:solidFill>
              </a:rPr>
              <a:t> </a:t>
            </a:r>
            <a:r>
              <a:rPr lang="en-US" sz="3200" b="1" dirty="0" err="1">
                <a:solidFill>
                  <a:srgbClr val="0000FF"/>
                </a:solidFill>
              </a:rPr>
              <a:t>về</a:t>
            </a:r>
            <a:r>
              <a:rPr lang="en-US" sz="3200" b="1" dirty="0">
                <a:solidFill>
                  <a:srgbClr val="0000FF"/>
                </a:solidFill>
              </a:rPr>
              <a:t> </a:t>
            </a:r>
            <a:r>
              <a:rPr lang="en-US" sz="3200" b="1" dirty="0" err="1">
                <a:solidFill>
                  <a:srgbClr val="0000FF"/>
                </a:solidFill>
              </a:rPr>
              <a:t>nhà</a:t>
            </a:r>
            <a:endParaRPr lang="en-US" sz="3200" b="1" dirty="0">
              <a:solidFill>
                <a:srgbClr val="0000FF"/>
              </a:solidFill>
            </a:endParaRPr>
          </a:p>
        </p:txBody>
      </p:sp>
      <p:sp>
        <p:nvSpPr>
          <p:cNvPr id="3" name="Content Placeholder 2"/>
          <p:cNvSpPr>
            <a:spLocks noGrp="1"/>
          </p:cNvSpPr>
          <p:nvPr>
            <p:ph idx="1"/>
          </p:nvPr>
        </p:nvSpPr>
        <p:spPr>
          <a:xfrm>
            <a:off x="1905000" y="2179639"/>
            <a:ext cx="8534400" cy="1020762"/>
          </a:xfrm>
        </p:spPr>
        <p:txBody>
          <a:bodyPr/>
          <a:lstStyle/>
          <a:p>
            <a:pPr>
              <a:buFontTx/>
              <a:buChar char="-"/>
            </a:pPr>
            <a:r>
              <a:rPr lang="en-US" sz="2800">
                <a:solidFill>
                  <a:srgbClr val="0000FF"/>
                </a:solidFill>
              </a:rPr>
              <a:t>Tập hát bài </a:t>
            </a:r>
            <a:r>
              <a:rPr lang="en-US" sz="2800" i="1">
                <a:solidFill>
                  <a:srgbClr val="0000FF"/>
                </a:solidFill>
              </a:rPr>
              <a:t>Ước mơ xanh; </a:t>
            </a:r>
            <a:r>
              <a:rPr lang="en-US" sz="2800">
                <a:solidFill>
                  <a:srgbClr val="0000FF"/>
                </a:solidFill>
              </a:rPr>
              <a:t>thuộc lời ca.</a:t>
            </a:r>
          </a:p>
          <a:p>
            <a:pPr>
              <a:buFontTx/>
              <a:buChar char="-"/>
            </a:pPr>
            <a:r>
              <a:rPr lang="en-US" sz="2800">
                <a:solidFill>
                  <a:srgbClr val="0000FF"/>
                </a:solidFill>
              </a:rPr>
              <a:t>Hoàn thiện nhạc cụ gõ tự tạo. </a:t>
            </a:r>
          </a:p>
          <a:p>
            <a:pPr marL="0" indent="0">
              <a:buNone/>
            </a:pPr>
            <a:endParaRPr lang="en-US" dirty="0"/>
          </a:p>
        </p:txBody>
      </p:sp>
    </p:spTree>
    <p:extLst>
      <p:ext uri="{BB962C8B-B14F-4D97-AF65-F5344CB8AC3E}">
        <p14:creationId xmlns:p14="http://schemas.microsoft.com/office/powerpoint/2010/main" val="587116320"/>
      </p:ext>
    </p:extLst>
  </p:cSld>
  <p:clrMapOvr>
    <a:masterClrMapping/>
  </p:clrMapOvr>
  <p:transition spd="slow">
    <p:fade/>
  </p:transition>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8020</TotalTime>
  <Words>299</Words>
  <Application>Microsoft Office PowerPoint</Application>
  <PresentationFormat>Widescreen</PresentationFormat>
  <Paragraphs>22</Paragraphs>
  <Slides>8</Slides>
  <Notes>0</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Arial</vt:lpstr>
      <vt:lpstr>Calibri</vt:lpstr>
      <vt:lpstr>Times New Roman</vt:lpstr>
      <vt:lpstr>Wingdings</vt:lpstr>
      <vt:lpstr>Default Design</vt:lpstr>
      <vt:lpstr>Giáo viên: Trịnh Thị Thu Hương Trường: THCS Mỹ Đức</vt:lpstr>
      <vt:lpstr>Chủ đề 7 HOÀ BÌNH</vt:lpstr>
      <vt:lpstr>Chủ đề 7 HOÀ BÌNH</vt:lpstr>
      <vt:lpstr>1. Hát bài Ước mơ xanh</vt:lpstr>
      <vt:lpstr>2. Nghe tác phẩm Bài ca hoà bình</vt:lpstr>
      <vt:lpstr>PowerPoint Presentation</vt:lpstr>
      <vt:lpstr>3. Trải nghiệm và khám phá</vt:lpstr>
      <vt:lpstr>Dặn dò về nhà</vt:lpstr>
    </vt:vector>
  </TitlesOfParts>
  <Company>HOME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User</dc:creator>
  <cp:lastModifiedBy>DELL</cp:lastModifiedBy>
  <cp:revision>308</cp:revision>
  <dcterms:created xsi:type="dcterms:W3CDTF">2006-11-06T13:45:38Z</dcterms:created>
  <dcterms:modified xsi:type="dcterms:W3CDTF">2024-03-27T09:00:50Z</dcterms:modified>
</cp:coreProperties>
</file>