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8"/>
  </p:notesMasterIdLst>
  <p:sldIdLst>
    <p:sldId id="292" r:id="rId2"/>
    <p:sldId id="318" r:id="rId3"/>
    <p:sldId id="475" r:id="rId4"/>
    <p:sldId id="297" r:id="rId5"/>
    <p:sldId id="508" r:id="rId6"/>
    <p:sldId id="375" r:id="rId7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7043"/>
    <a:srgbClr val="FFF1B3"/>
    <a:srgbClr val="0000FF"/>
    <a:srgbClr val="9900CC"/>
    <a:srgbClr val="FF9900"/>
    <a:srgbClr val="CC00CC"/>
    <a:srgbClr val="EDF6F7"/>
    <a:srgbClr val="C8FF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356" autoAdjust="0"/>
  </p:normalViewPr>
  <p:slideViewPr>
    <p:cSldViewPr>
      <p:cViewPr varScale="1">
        <p:scale>
          <a:sx n="73" d="100"/>
          <a:sy n="73" d="100"/>
        </p:scale>
        <p:origin x="61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24/04/202424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5000" b="-6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09800" y="228600"/>
            <a:ext cx="7772400" cy="1470025"/>
          </a:xfrm>
        </p:spPr>
        <p:txBody>
          <a:bodyPr/>
          <a:lstStyle/>
          <a:p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đề</a:t>
            </a:r>
            <a: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8</a:t>
            </a:r>
            <a:b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vi-VN"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MÙA HÈ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1568116" cy="1752600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AB190598-6BD6-7A79-7B53-56444E90E2CC}"/>
              </a:ext>
            </a:extLst>
          </p:cNvPr>
          <p:cNvSpPr txBox="1">
            <a:spLocks/>
          </p:cNvSpPr>
          <p:nvPr/>
        </p:nvSpPr>
        <p:spPr bwMode="auto">
          <a:xfrm>
            <a:off x="2209800" y="1854200"/>
            <a:ext cx="77724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6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BÀI 15</a:t>
            </a:r>
            <a:endParaRPr lang="en-US" sz="4000" b="1" kern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Subtitle 6">
            <a:extLst>
              <a:ext uri="{FF2B5EF4-FFF2-40B4-BE49-F238E27FC236}">
                <a16:creationId xmlns:a16="http://schemas.microsoft.com/office/drawing/2014/main" id="{CDC8949D-1BAA-3D72-B0F3-CB56CB1020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3124200"/>
            <a:ext cx="11353800" cy="2057400"/>
          </a:xfrm>
        </p:spPr>
        <p:txBody>
          <a:bodyPr/>
          <a:lstStyle/>
          <a:p>
            <a:pPr algn="just">
              <a:spcAft>
                <a:spcPts val="300"/>
              </a:spcAft>
            </a:pPr>
            <a:r>
              <a:rPr lang="en-US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Hát</a:t>
            </a: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: 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 hát </a:t>
            </a:r>
            <a:r>
              <a:rPr lang="vi-VN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Mùa hạ và những chùm hoa nắng</a:t>
            </a:r>
            <a:endParaRPr lang="en-US" b="1" i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>
              <a:spcAft>
                <a:spcPts val="300"/>
              </a:spcAft>
            </a:pP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Nhạc cụ: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Thể hiện tiết tấu; ứng dụng đệm cho bài hát</a:t>
            </a:r>
            <a:endParaRPr lang="en-US" b="1" i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>
              <a:spcAft>
                <a:spcPts val="300"/>
              </a:spcAft>
            </a:pP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Thường thức</a:t>
            </a: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âm nhạc: </a:t>
            </a:r>
            <a:r>
              <a:rPr lang="nl-NL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Sênh tiền và tính tẩu</a:t>
            </a:r>
            <a:endParaRPr lang="vi-VN" b="1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349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9000" b="-5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752600" y="2015591"/>
            <a:ext cx="8534400" cy="2099209"/>
          </a:xfrm>
        </p:spPr>
        <p:txBody>
          <a:bodyPr/>
          <a:lstStyle/>
          <a:p>
            <a:pPr lvl="0"/>
            <a:r>
              <a:rPr lang="en-US" sz="4000" b="1" u="sng" smtClean="0">
                <a:solidFill>
                  <a:srgbClr val="0000FF"/>
                </a:solidFill>
                <a:cs typeface="Times New Roman" panose="02020603050405020304" pitchFamily="18" charset="0"/>
              </a:rPr>
              <a:t>Tiết</a:t>
            </a:r>
            <a:r>
              <a:rPr lang="vi-VN" sz="4000" b="1" u="sng" smtClean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4000" b="1" u="sng" smtClean="0">
                <a:solidFill>
                  <a:srgbClr val="0000FF"/>
                </a:solidFill>
                <a:cs typeface="Times New Roman" panose="02020603050405020304" pitchFamily="18" charset="0"/>
              </a:rPr>
              <a:t>32 </a:t>
            </a:r>
            <a:r>
              <a:rPr lang="en-US" sz="4000" u="sng" smtClean="0">
                <a:solidFill>
                  <a:srgbClr val="0000FF"/>
                </a:solidFill>
                <a:cs typeface="Times New Roman" panose="02020603050405020304" pitchFamily="18" charset="0"/>
              </a:rPr>
              <a:t>- </a:t>
            </a:r>
            <a:r>
              <a:rPr lang="en-US" sz="4000" b="1" u="sng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Bài </a:t>
            </a:r>
            <a:r>
              <a:rPr lang="en-US" sz="4000" b="1" u="sng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15 </a:t>
            </a:r>
            <a:endParaRPr lang="en-US" sz="4000" b="1" u="sng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  <a:p>
            <a:r>
              <a:rPr lang="en-US" sz="2800" b="1" i="1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Hát bài </a:t>
            </a:r>
            <a:r>
              <a:rPr lang="vi-VN" sz="3200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Mùa hạ và những chùm hoa nắng</a:t>
            </a:r>
            <a:endParaRPr lang="en-US" sz="3200" b="1" i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sz="2800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TN&amp;KP: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Hát theo cách riêng của mình</a:t>
            </a:r>
            <a:endParaRPr lang="en-US" i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D4A743-68B4-C235-2BA9-B0F2289AAA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1568116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51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B1F2CD6-CB17-0C92-C0D6-7959AFAF31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058" y="496403"/>
            <a:ext cx="9222142" cy="62853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63562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I.</a:t>
            </a:r>
            <a:r>
              <a:rPr lang="vi-VN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H</a:t>
            </a:r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át bài</a:t>
            </a:r>
            <a:endParaRPr lang="en-US" sz="3200" b="1" i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462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a ha va Nhung chum hoa nang BEAT Tem 112 Gdur 1 lan">
            <a:hlinkClick r:id="" action="ppaction://media"/>
            <a:extLst>
              <a:ext uri="{FF2B5EF4-FFF2-40B4-BE49-F238E27FC236}">
                <a16:creationId xmlns:a16="http://schemas.microsoft.com/office/drawing/2014/main" id="{D67D1C32-32A0-CF03-EEB5-55469D11E62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533400"/>
            <a:ext cx="12344399" cy="6324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76200"/>
            <a:ext cx="8229600" cy="685800"/>
          </a:xfrm>
        </p:spPr>
        <p:txBody>
          <a:bodyPr/>
          <a:lstStyle/>
          <a:p>
            <a:r>
              <a:rPr lang="vi-VN" sz="2800" b="1">
                <a:solidFill>
                  <a:srgbClr val="0000FF"/>
                </a:solidFill>
                <a:cs typeface="Times New Roman" panose="02020603050405020304" pitchFamily="18" charset="0"/>
              </a:rPr>
              <a:t>Hát hoàn chỉnh cả bài</a:t>
            </a:r>
            <a:endParaRPr lang="en-US" sz="28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912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D8 Hat theo cach rieng">
            <a:hlinkClick r:id="" action="ppaction://media"/>
            <a:extLst>
              <a:ext uri="{FF2B5EF4-FFF2-40B4-BE49-F238E27FC236}">
                <a16:creationId xmlns:a16="http://schemas.microsoft.com/office/drawing/2014/main" id="{E314EE4D-D0E5-04F7-C1F2-FF8863F4D4A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1000" y="385762"/>
            <a:ext cx="11506200" cy="64722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12192000" cy="1524000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</a:rPr>
              <a:t>II. Trải nghiệm và khám phá:</a:t>
            </a:r>
            <a:br>
              <a:rPr lang="en-US" sz="3200" b="1">
                <a:solidFill>
                  <a:srgbClr val="C00000"/>
                </a:solidFill>
              </a:rPr>
            </a:br>
            <a:endParaRPr lang="en-US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7885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4555" y="0"/>
            <a:ext cx="12192000" cy="6858000"/>
            <a:chOff x="-14555" y="0"/>
            <a:chExt cx="12192000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899"/>
            <a:stretch/>
          </p:blipFill>
          <p:spPr>
            <a:xfrm>
              <a:off x="-14555" y="0"/>
              <a:ext cx="12192000" cy="6858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2484" y="3574293"/>
              <a:ext cx="2519671" cy="290981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854076"/>
            <a:ext cx="8229600" cy="873587"/>
          </a:xfrm>
        </p:spPr>
        <p:txBody>
          <a:bodyPr/>
          <a:lstStyle/>
          <a:p>
            <a:r>
              <a:rPr lang="en-US" sz="3200" b="1" dirty="0" err="1">
                <a:solidFill>
                  <a:srgbClr val="0000FF"/>
                </a:solidFill>
              </a:rPr>
              <a:t>Dặn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dò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về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nhà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179639"/>
            <a:ext cx="9982200" cy="10207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000FF"/>
                </a:solidFill>
              </a:rPr>
              <a:t>Tập hát bài </a:t>
            </a:r>
            <a:r>
              <a:rPr lang="vi-VN" sz="2800" i="1">
                <a:solidFill>
                  <a:srgbClr val="C00000"/>
                </a:solidFill>
              </a:rPr>
              <a:t>Mùa hạ và những chùm hoa nắng</a:t>
            </a:r>
            <a:r>
              <a:rPr lang="en-US" sz="2800" i="1">
                <a:solidFill>
                  <a:srgbClr val="0000FF"/>
                </a:solidFill>
              </a:rPr>
              <a:t>; </a:t>
            </a:r>
            <a:r>
              <a:rPr lang="en-US" sz="2800">
                <a:solidFill>
                  <a:srgbClr val="0000FF"/>
                </a:solidFill>
              </a:rPr>
              <a:t>thuộc lời ca.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116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9997</TotalTime>
  <Words>104</Words>
  <Application>Microsoft Office PowerPoint</Application>
  <PresentationFormat>Widescreen</PresentationFormat>
  <Paragraphs>13</Paragraphs>
  <Slides>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Default Design</vt:lpstr>
      <vt:lpstr>Chủ đề 8 MÙA HÈ</vt:lpstr>
      <vt:lpstr>PowerPoint Presentation</vt:lpstr>
      <vt:lpstr>I. Hát bài</vt:lpstr>
      <vt:lpstr>Hát hoàn chỉnh cả bài</vt:lpstr>
      <vt:lpstr>II. Trải nghiệm và khám phá: 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DELL</cp:lastModifiedBy>
  <cp:revision>345</cp:revision>
  <dcterms:created xsi:type="dcterms:W3CDTF">2006-11-06T13:45:38Z</dcterms:created>
  <dcterms:modified xsi:type="dcterms:W3CDTF">2024-04-24T07:11:56Z</dcterms:modified>
</cp:coreProperties>
</file>