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1"/>
  </p:notesMasterIdLst>
  <p:sldIdLst>
    <p:sldId id="317" r:id="rId2"/>
    <p:sldId id="318" r:id="rId3"/>
    <p:sldId id="293" r:id="rId4"/>
    <p:sldId id="395" r:id="rId5"/>
    <p:sldId id="344" r:id="rId6"/>
    <p:sldId id="334" r:id="rId7"/>
    <p:sldId id="359" r:id="rId8"/>
    <p:sldId id="380" r:id="rId9"/>
    <p:sldId id="356" r:id="rId1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900"/>
    <a:srgbClr val="FFF1B3"/>
    <a:srgbClr val="EDF6F7"/>
    <a:srgbClr val="C8FFFF"/>
    <a:srgbClr val="FF7043"/>
    <a:srgbClr val="FF00FF"/>
    <a:srgbClr val="FF9900"/>
    <a:srgbClr val="CC00CC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67" autoAdjust="0"/>
    <p:restoredTop sz="94356" autoAdjust="0"/>
  </p:normalViewPr>
  <p:slideViewPr>
    <p:cSldViewPr>
      <p:cViewPr varScale="1">
        <p:scale>
          <a:sx n="73" d="100"/>
          <a:sy n="73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08/05/202424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09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4800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Giáo</a:t>
            </a:r>
            <a:r>
              <a:rPr lang="en-US" sz="2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viên: Trịnh Thị Thu Hương</a:t>
            </a: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Tr</a:t>
            </a:r>
            <a:r>
              <a:rPr lang="vi-VN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ường</a:t>
            </a:r>
            <a:r>
              <a:rPr lang="en-US" sz="2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: </a:t>
            </a:r>
            <a:r>
              <a:rPr lang="en-US" sz="2800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THCS Mỹ Đức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362201"/>
            <a:ext cx="7066876" cy="12191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762000"/>
            <a:ext cx="53142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NHẠC 6</a:t>
            </a:r>
          </a:p>
        </p:txBody>
      </p:sp>
    </p:spTree>
    <p:extLst>
      <p:ext uri="{BB962C8B-B14F-4D97-AF65-F5344CB8AC3E}">
        <p14:creationId xmlns:p14="http://schemas.microsoft.com/office/powerpoint/2010/main" val="31821485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-3.33333E-6 -0.01898 -3.33333E-6 -0.03703 0.00018 -0.03703 C 0.00035 -0.03703 0.00052 -0.01898 0.00052 -3.33333E-6 C 0.00052 0.02107 0.0007 0.0419 0.00087 0.0419 C 0.00105 0.0419 0.00105 0.02107 0.00122 -3.33333E-6 C 0.00122 -0.01898 0.00139 -0.03703 0.00157 -0.03703 C 0.00174 -0.03703 0.00174 -0.01898 0.00191 -3.33333E-6 C 0.00191 0.02107 0.00191 0.0419 0.00209 0.0419 C 0.00226 0.0419 0.00261 -3.33333E-6 0.00261 0.00023 C 0.00261 -0.01898 0.00261 -0.03703 0.00278 -0.03703 C 0.00295 -0.03703 0.00313 -0.01898 0.00313 -3.33333E-6 C 0.00313 0.02107 0.0033 0.0419 0.00348 0.0419 C 0.00365 0.0419 0.00365 0.02107 0.00382 -3.33333E-6 C 0.00382 -0.01898 0.004 -0.03703 0.00417 -0.03703 C 0.00434 -0.03703 0.00434 -0.01898 0.00452 -3.33333E-6 C 0.00452 0.02107 0.00452 0.0419 0.00469 0.0419 C 0.00486 0.0419 0.00504 0.02107 0.00521 -3.33333E-6 " pathEditMode="relative" rAng="0" ptsTypes="A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981200" y="2563812"/>
            <a:ext cx="8077200" cy="2312988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32</a:t>
            </a:r>
            <a:endParaRPr lang="en-US" sz="40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Đi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cắt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lúa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kết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gõ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đệm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gõ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thể</a:t>
            </a:r>
            <a:endParaRPr lang="en-US" sz="2800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đọc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nhạc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số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8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2413"/>
            <a:ext cx="1727200" cy="1930400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68DDFA41-3EBB-4183-97FC-F84D552911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304800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8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VANG NÚI RỪNG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1451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28600"/>
            <a:ext cx="7543800" cy="1325562"/>
          </a:xfrm>
        </p:spPr>
        <p:txBody>
          <a:bodyPr/>
          <a:lstStyle/>
          <a:p>
            <a:r>
              <a:rPr lang="en-US" sz="3200" b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1</a:t>
            </a:r>
            <a:r>
              <a:rPr lang="en-US" sz="3200" b="1" dirty="0" smtClean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.</a:t>
            </a:r>
            <a:r>
              <a:rPr lang="vi-VN" sz="3200" b="1" dirty="0" smtClean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vi-VN" sz="3200" b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H</a:t>
            </a:r>
            <a:r>
              <a:rPr lang="en-US" sz="3200" b="1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át</a:t>
            </a:r>
            <a:r>
              <a:rPr lang="en-US" sz="3200" b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Đi</a:t>
            </a:r>
            <a:r>
              <a:rPr lang="en-US" sz="3200" b="1" i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cắt</a:t>
            </a:r>
            <a:r>
              <a:rPr lang="en-US" sz="3200" b="1" i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lúa</a:t>
            </a:r>
            <a:r>
              <a:rPr lang="en-US" sz="3200" b="1" i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gõ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đệm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cụ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gõ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thể</a:t>
            </a:r>
            <a:endParaRPr lang="en-US" sz="3200" b="1" i="1" dirty="0">
              <a:solidFill>
                <a:srgbClr val="0000FF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A45BA5-AD78-4259-9BBB-7297FC3A08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01" t="16666" r="18749" b="13745"/>
          <a:stretch/>
        </p:blipFill>
        <p:spPr>
          <a:xfrm>
            <a:off x="2438400" y="1752600"/>
            <a:ext cx="7467600" cy="477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679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5500290-8FD7-4709-B3AE-04E614E1A2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50" t="21111" r="33125" b="21111"/>
          <a:stretch/>
        </p:blipFill>
        <p:spPr>
          <a:xfrm>
            <a:off x="933650" y="703826"/>
            <a:ext cx="10325100" cy="57731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0925" y="76200"/>
            <a:ext cx="7543800" cy="762000"/>
          </a:xfrm>
        </p:spPr>
        <p:txBody>
          <a:bodyPr/>
          <a:lstStyle/>
          <a:p>
            <a:r>
              <a:rPr lang="en-US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en-US" sz="3200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.</a:t>
            </a:r>
            <a:r>
              <a:rPr lang="vi-VN" sz="3200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vi-VN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H</a:t>
            </a:r>
            <a:r>
              <a:rPr lang="en-US" sz="3200" b="1" dirty="0" err="1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át</a:t>
            </a:r>
            <a:r>
              <a:rPr lang="en-US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bài</a:t>
            </a:r>
            <a:endParaRPr lang="en-US" sz="3200" b="1" i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9404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04800" y="1066800"/>
            <a:ext cx="1158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b</a:t>
            </a:r>
            <a:r>
              <a:rPr lang="en-US" sz="3200" b="1" kern="0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. </a:t>
            </a:r>
            <a:r>
              <a:rPr lang="en-US" sz="3200" b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G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õ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đệm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bằng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cụ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gõ</a:t>
            </a:r>
            <a:endParaRPr lang="en-US" sz="32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  <a:p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động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tác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cơ</a:t>
            </a:r>
            <a:r>
              <a:rPr lang="en-US" sz="32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thể</a:t>
            </a:r>
            <a:endParaRPr lang="en-US" sz="3200" kern="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938450" y="2627397"/>
            <a:ext cx="8196150" cy="3072363"/>
            <a:chOff x="1905000" y="2627397"/>
            <a:chExt cx="8196150" cy="307236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b="5833"/>
            <a:stretch/>
          </p:blipFill>
          <p:spPr>
            <a:xfrm>
              <a:off x="8653350" y="3355805"/>
              <a:ext cx="1447800" cy="218347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5000" y="3355805"/>
              <a:ext cx="1981200" cy="234395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388"/>
            <a:stretch/>
          </p:blipFill>
          <p:spPr>
            <a:xfrm>
              <a:off x="4860867" y="2627397"/>
              <a:ext cx="2741616" cy="2133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8302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D8 AmHinh TietTau BQ2">
            <a:hlinkClick r:id="" action="ppaction://media"/>
            <a:extLst>
              <a:ext uri="{FF2B5EF4-FFF2-40B4-BE49-F238E27FC236}">
                <a16:creationId xmlns:a16="http://schemas.microsoft.com/office/drawing/2014/main" id="{5E734D20-2FCC-41C2-8A36-6C1AB457959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701" t="4023" r="12701" b="4023"/>
          <a:stretch/>
        </p:blipFill>
        <p:spPr>
          <a:xfrm>
            <a:off x="1524000" y="190500"/>
            <a:ext cx="939165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527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6"/>
          <p:cNvSpPr txBox="1">
            <a:spLocks/>
          </p:cNvSpPr>
          <p:nvPr/>
        </p:nvSpPr>
        <p:spPr bwMode="auto">
          <a:xfrm>
            <a:off x="0" y="152400"/>
            <a:ext cx="1219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2</a:t>
            </a:r>
            <a:r>
              <a:rPr lang="en-US" b="1" kern="0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. </a:t>
            </a:r>
            <a:r>
              <a:rPr lang="en-US" b="1" i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Bài</a:t>
            </a:r>
            <a:r>
              <a:rPr lang="en-US" b="1" i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b="1" i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đọc</a:t>
            </a:r>
            <a:r>
              <a:rPr lang="en-US" b="1" i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b="1" i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nhạc</a:t>
            </a:r>
            <a:r>
              <a:rPr lang="en-US" b="1" i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b="1" i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số</a:t>
            </a:r>
            <a:r>
              <a:rPr lang="en-US" b="1" i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 8</a:t>
            </a:r>
            <a:endParaRPr lang="en-US" sz="2800" i="1" kern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BD36C0-C60E-45D1-A1C5-CC3846D75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1" y="990600"/>
            <a:ext cx="9296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4228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5FEE9D4C-63C4-4064-9ED9-AF12E38C66B0}"/>
              </a:ext>
            </a:extLst>
          </p:cNvPr>
          <p:cNvGrpSpPr/>
          <p:nvPr/>
        </p:nvGrpSpPr>
        <p:grpSpPr>
          <a:xfrm>
            <a:off x="1251725" y="4796155"/>
            <a:ext cx="3441867" cy="1604645"/>
            <a:chOff x="1451529" y="4384318"/>
            <a:chExt cx="3441867" cy="160464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F96180A-5509-415C-8201-DED74C1935EA}"/>
                </a:ext>
              </a:extLst>
            </p:cNvPr>
            <p:cNvSpPr txBox="1"/>
            <p:nvPr/>
          </p:nvSpPr>
          <p:spPr>
            <a:xfrm>
              <a:off x="2747809" y="4435909"/>
              <a:ext cx="2145587" cy="1553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spcAft>
                  <a:spcPts val="0"/>
                </a:spcAft>
                <a:buFont typeface="Wingdings" panose="05000000000000000000" pitchFamily="2" charset="2"/>
                <a:buChar char="§"/>
              </a:pPr>
              <a:r>
                <a:rPr lang="en-US" sz="2200" b="1">
                  <a:solidFill>
                    <a:srgbClr val="0000FF"/>
                  </a:solidFill>
                </a:rPr>
                <a:t>Nhịp:</a:t>
              </a:r>
            </a:p>
            <a:p>
              <a:pPr marL="342900" indent="-342900">
                <a:lnSpc>
                  <a:spcPct val="150000"/>
                </a:lnSpc>
                <a:spcAft>
                  <a:spcPts val="0"/>
                </a:spcAft>
                <a:buFont typeface="Wingdings" panose="05000000000000000000" pitchFamily="2" charset="2"/>
                <a:buChar char="§"/>
              </a:pPr>
              <a:r>
                <a:rPr lang="en-US" sz="2200" b="1">
                  <a:solidFill>
                    <a:srgbClr val="0000FF"/>
                  </a:solidFill>
                </a:rPr>
                <a:t>Cao độ:</a:t>
              </a:r>
            </a:p>
            <a:p>
              <a:pPr marL="342900" indent="-342900">
                <a:lnSpc>
                  <a:spcPct val="150000"/>
                </a:lnSpc>
                <a:spcAft>
                  <a:spcPts val="0"/>
                </a:spcAft>
                <a:buFont typeface="Wingdings" panose="05000000000000000000" pitchFamily="2" charset="2"/>
                <a:buChar char="§"/>
              </a:pPr>
              <a:r>
                <a:rPr lang="en-US" sz="2200" b="1">
                  <a:solidFill>
                    <a:srgbClr val="0000FF"/>
                  </a:solidFill>
                </a:rPr>
                <a:t>Trường độ: </a:t>
              </a:r>
              <a:endParaRPr lang="vi-VN" sz="2200" b="1">
                <a:solidFill>
                  <a:srgbClr val="0000FF"/>
                </a:solidFill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AE03374-4044-4A30-94A8-82F8FFBF85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4660"/>
            <a:stretch/>
          </p:blipFill>
          <p:spPr>
            <a:xfrm>
              <a:off x="1451529" y="4384318"/>
              <a:ext cx="1230713" cy="821966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F5D0C30-4FD1-4049-B87F-56AF605168E2}"/>
              </a:ext>
            </a:extLst>
          </p:cNvPr>
          <p:cNvGrpSpPr/>
          <p:nvPr/>
        </p:nvGrpSpPr>
        <p:grpSpPr>
          <a:xfrm>
            <a:off x="3735306" y="4755237"/>
            <a:ext cx="3633447" cy="1635937"/>
            <a:chOff x="3935110" y="4343400"/>
            <a:chExt cx="3633447" cy="163593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BDEEE63-3F37-414C-B3A6-C9D92ED1FFD0}"/>
                </a:ext>
              </a:extLst>
            </p:cNvPr>
            <p:cNvGrpSpPr/>
            <p:nvPr/>
          </p:nvGrpSpPr>
          <p:grpSpPr>
            <a:xfrm>
              <a:off x="3935110" y="4343400"/>
              <a:ext cx="356188" cy="730470"/>
              <a:chOff x="2286000" y="4419600"/>
              <a:chExt cx="356188" cy="730470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F3C4B6A-6A1D-4B1B-86B5-3BC8F49AF0CE}"/>
                  </a:ext>
                </a:extLst>
              </p:cNvPr>
              <p:cNvSpPr txBox="1"/>
              <p:nvPr/>
            </p:nvSpPr>
            <p:spPr>
              <a:xfrm>
                <a:off x="2286000" y="4419600"/>
                <a:ext cx="3561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C00000"/>
                    </a:solidFill>
                  </a:rPr>
                  <a:t>2</a:t>
                </a:r>
                <a:endParaRPr lang="vi-VN" sz="2400" b="1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28805B1-8CBD-4E1B-87E7-7898930B257A}"/>
                  </a:ext>
                </a:extLst>
              </p:cNvPr>
              <p:cNvSpPr txBox="1"/>
              <p:nvPr/>
            </p:nvSpPr>
            <p:spPr>
              <a:xfrm>
                <a:off x="2286000" y="4688405"/>
                <a:ext cx="3561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C00000"/>
                    </a:solidFill>
                  </a:rPr>
                  <a:t>4</a:t>
                </a:r>
                <a:endParaRPr lang="vi-VN" sz="2400" b="1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FB501EE-E2FA-41FC-A196-FEB7480398B8}"/>
                </a:ext>
              </a:extLst>
            </p:cNvPr>
            <p:cNvSpPr txBox="1"/>
            <p:nvPr/>
          </p:nvSpPr>
          <p:spPr>
            <a:xfrm>
              <a:off x="4259638" y="5022474"/>
              <a:ext cx="330891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solidFill>
                    <a:srgbClr val="C00000"/>
                  </a:solidFill>
                </a:rPr>
                <a:t>Đô, Mi, Pha, Son, La, Si</a:t>
              </a:r>
              <a:endParaRPr lang="vi-VN" sz="2200" b="1">
                <a:solidFill>
                  <a:srgbClr val="C0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BF7F62C-111B-4242-ACC8-4A41D8DE6E29}"/>
                </a:ext>
              </a:extLst>
            </p:cNvPr>
            <p:cNvSpPr txBox="1"/>
            <p:nvPr/>
          </p:nvSpPr>
          <p:spPr>
            <a:xfrm>
              <a:off x="4720145" y="5548450"/>
              <a:ext cx="273985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solidFill>
                    <a:srgbClr val="C00000"/>
                  </a:solidFill>
                </a:rPr>
                <a:t>Móc đơn, lặng đơn</a:t>
              </a:r>
              <a:endParaRPr lang="vi-VN" sz="2200" b="1">
                <a:solidFill>
                  <a:srgbClr val="C00000"/>
                </a:solidFill>
              </a:endParaRP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0EC5F8FD-6EAB-480E-9174-9A6AE4D17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403" y="152400"/>
            <a:ext cx="7658197" cy="431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067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77174"/>
            <a:chOff x="0" y="0"/>
            <a:chExt cx="12192000" cy="68771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4" t="32903" r="2321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568" y="3181228"/>
              <a:ext cx="3200400" cy="369594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10972800" cy="1143000"/>
          </a:xfrm>
        </p:spPr>
        <p:txBody>
          <a:bodyPr/>
          <a:lstStyle/>
          <a:p>
            <a:r>
              <a:rPr lang="en-US" sz="3600" b="1">
                <a:solidFill>
                  <a:srgbClr val="0000FF"/>
                </a:solidFill>
              </a:rPr>
              <a:t>DẶN DÒ VỀ NHÀ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0" y="1828801"/>
            <a:ext cx="7543800" cy="259079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>
                <a:solidFill>
                  <a:srgbClr val="0000FF"/>
                </a:solidFill>
              </a:rPr>
              <a:t>Tập hát bài </a:t>
            </a:r>
            <a:r>
              <a:rPr lang="en-US" sz="2800" i="1">
                <a:solidFill>
                  <a:srgbClr val="0000FF"/>
                </a:solidFill>
              </a:rPr>
              <a:t>Đi cắt lúa </a:t>
            </a:r>
            <a:r>
              <a:rPr lang="en-US" sz="2800">
                <a:solidFill>
                  <a:srgbClr val="0000FF"/>
                </a:solidFill>
              </a:rPr>
              <a:t>kết hợp gõ đệm hoặc vận động phụ hoạ.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800">
                <a:solidFill>
                  <a:srgbClr val="0000FF"/>
                </a:solidFill>
              </a:rPr>
              <a:t>Đọc thành thạo hai bè </a:t>
            </a:r>
            <a:r>
              <a:rPr lang="en-US" sz="2800" i="1">
                <a:solidFill>
                  <a:srgbClr val="0000FF"/>
                </a:solidFill>
              </a:rPr>
              <a:t>Bài đọc nhạc số 8.</a:t>
            </a:r>
            <a:endParaRPr lang="en-US" sz="280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sz="2800">
              <a:solidFill>
                <a:srgbClr val="0000FF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7248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7539</TotalTime>
  <Words>148</Words>
  <Application>Microsoft Office PowerPoint</Application>
  <PresentationFormat>Widescreen</PresentationFormat>
  <Paragraphs>21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Default Design</vt:lpstr>
      <vt:lpstr>Giáo viên: Trịnh Thị Thu Hương Trường: THCS Mỹ Đức</vt:lpstr>
      <vt:lpstr>Chủ đề 8 ÂM VANG NÚI RỪNG</vt:lpstr>
      <vt:lpstr>1. Hát bài Đi cắt lúa, kết hợp gõ đệm bằng nhạc cụ gõ và động tác cơ thể</vt:lpstr>
      <vt:lpstr>a. Hát bài</vt:lpstr>
      <vt:lpstr>PowerPoint Presentation</vt:lpstr>
      <vt:lpstr>PowerPoint Presentation</vt:lpstr>
      <vt:lpstr>PowerPoint Presentation</vt:lpstr>
      <vt:lpstr>PowerPoint Presentation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294</cp:revision>
  <dcterms:created xsi:type="dcterms:W3CDTF">2006-11-06T13:45:38Z</dcterms:created>
  <dcterms:modified xsi:type="dcterms:W3CDTF">2024-05-08T07:26:48Z</dcterms:modified>
</cp:coreProperties>
</file>