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  <p:sldMasterId id="2147483672" r:id="rId3"/>
    <p:sldMasterId id="2147483684" r:id="rId4"/>
    <p:sldMasterId id="2147483702" r:id="rId5"/>
  </p:sldMasterIdLst>
  <p:sldIdLst>
    <p:sldId id="422" r:id="rId6"/>
    <p:sldId id="411" r:id="rId7"/>
    <p:sldId id="412" r:id="rId8"/>
    <p:sldId id="418" r:id="rId9"/>
    <p:sldId id="419" r:id="rId10"/>
    <p:sldId id="394" r:id="rId11"/>
    <p:sldId id="258" r:id="rId12"/>
    <p:sldId id="382" r:id="rId13"/>
    <p:sldId id="388" r:id="rId14"/>
    <p:sldId id="392" r:id="rId15"/>
    <p:sldId id="398" r:id="rId16"/>
    <p:sldId id="387" r:id="rId17"/>
    <p:sldId id="390" r:id="rId18"/>
    <p:sldId id="391" r:id="rId19"/>
    <p:sldId id="413" r:id="rId20"/>
    <p:sldId id="400" r:id="rId21"/>
    <p:sldId id="401" r:id="rId22"/>
    <p:sldId id="402" r:id="rId23"/>
    <p:sldId id="409" r:id="rId24"/>
    <p:sldId id="403" r:id="rId25"/>
    <p:sldId id="404" r:id="rId26"/>
    <p:sldId id="410" r:id="rId27"/>
    <p:sldId id="405" r:id="rId28"/>
    <p:sldId id="406" r:id="rId29"/>
    <p:sldId id="408" r:id="rId30"/>
    <p:sldId id="399" r:id="rId31"/>
    <p:sldId id="416" r:id="rId32"/>
    <p:sldId id="414" r:id="rId33"/>
    <p:sldId id="417" r:id="rId34"/>
    <p:sldId id="420" r:id="rId35"/>
    <p:sldId id="396" r:id="rId36"/>
  </p:sldIdLst>
  <p:sldSz cx="18288000" cy="10287000"/>
  <p:notesSz cx="6858000" cy="9144000"/>
  <p:embeddedFontLst>
    <p:embeddedFont>
      <p:font typeface=".VnBahamasBH" panose="020BE200000000000000" pitchFamily="34" charset="0"/>
      <p:bold r:id="rId37"/>
    </p:embeddedFont>
    <p:embeddedFont>
      <p:font typeface=".VnBlack" panose="020B7200000000000000" pitchFamily="34" charset="0"/>
      <p:regular r:id="rId38"/>
    </p:embeddedFont>
    <p:embeddedFont>
      <p:font typeface=".VnTime" panose="020B7200000000000000" pitchFamily="34" charset="0"/>
      <p:regular r:id="rId39"/>
      <p:bold r:id="rId40"/>
      <p:italic r:id="rId41"/>
      <p:boldItalic r:id="rId42"/>
    </p:embeddedFont>
    <p:embeddedFont>
      <p:font typeface="Garamond" panose="02020404030301010803" pitchFamily="18" charset="0"/>
      <p:regular r:id="rId43"/>
      <p:bold r:id="rId44"/>
      <p:italic r:id="rId45"/>
    </p:embeddedFont>
    <p:embeddedFont>
      <p:font typeface=".VnClarendonH" panose="020B7200000000000000" pitchFamily="34" charset="0"/>
      <p:regular r:id="rId46"/>
    </p:embeddedFont>
    <p:embeddedFont>
      <p:font typeface=".VnRevueH" panose="020B7200000000000000" pitchFamily="34" charset="0"/>
      <p:regular r:id="rId47"/>
    </p:embeddedFont>
    <p:embeddedFont>
      <p:font typeface=".VnBlackH" panose="020B7200000000000000" pitchFamily="34" charset="0"/>
      <p:regular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Monotype Corsiva" panose="03010101010201010101" pitchFamily="66" charset="0"/>
      <p:italic r:id="rId53"/>
    </p:embeddedFont>
    <p:embeddedFont>
      <p:font typeface="Arial Black" panose="020B0A04020102020204" pitchFamily="34" charset="0"/>
      <p:bold r:id="rId54"/>
    </p:embeddedFont>
    <p:embeddedFont>
      <p:font typeface=".VnTeknical" panose="020B7200000000000000" pitchFamily="34" charset="0"/>
      <p:regular r:id="rId55"/>
    </p:embeddedFont>
    <p:embeddedFont>
      <p:font typeface=".VnAvantH" panose="020B7200000000000000" pitchFamily="34" charset="0"/>
      <p:regular r:id="rId56"/>
      <p:bold r:id="rId57"/>
      <p:italic r:id="rId58"/>
      <p:boldItalic r:id="rId5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C9EB"/>
    <a:srgbClr val="31859C"/>
    <a:srgbClr val="FFD937"/>
    <a:srgbClr val="8EB0E2"/>
    <a:srgbClr val="FF66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5033" autoAdjust="0"/>
  </p:normalViewPr>
  <p:slideViewPr>
    <p:cSldViewPr>
      <p:cViewPr varScale="1">
        <p:scale>
          <a:sx n="48" d="100"/>
          <a:sy n="48" d="100"/>
        </p:scale>
        <p:origin x="78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font" Target="fonts/font3.fntdata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font" Target="fonts/font19.fntdata"/><Relationship Id="rId63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font" Target="fonts/font17.fntdata"/><Relationship Id="rId58" Type="http://schemas.openxmlformats.org/officeDocument/2006/relationships/font" Target="fonts/font22.fntdata"/><Relationship Id="rId5" Type="http://schemas.openxmlformats.org/officeDocument/2006/relationships/slideMaster" Target="slideMasters/slideMaster5.xml"/><Relationship Id="rId61" Type="http://schemas.openxmlformats.org/officeDocument/2006/relationships/viewProps" Target="viewProps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font" Target="fonts/font20.fntdata"/><Relationship Id="rId8" Type="http://schemas.openxmlformats.org/officeDocument/2006/relationships/slide" Target="slides/slide3.xml"/><Relationship Id="rId51" Type="http://schemas.openxmlformats.org/officeDocument/2006/relationships/font" Target="fonts/font15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59" Type="http://schemas.openxmlformats.org/officeDocument/2006/relationships/font" Target="fonts/font23.fntdata"/><Relationship Id="rId20" Type="http://schemas.openxmlformats.org/officeDocument/2006/relationships/slide" Target="slides/slide15.xml"/><Relationship Id="rId41" Type="http://schemas.openxmlformats.org/officeDocument/2006/relationships/font" Target="fonts/font5.fntdata"/><Relationship Id="rId54" Type="http://schemas.openxmlformats.org/officeDocument/2006/relationships/font" Target="fonts/font18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font" Target="fonts/font13.fntdata"/><Relationship Id="rId57" Type="http://schemas.openxmlformats.org/officeDocument/2006/relationships/font" Target="fonts/font21.fntdata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font" Target="fonts/font8.fntdata"/><Relationship Id="rId52" Type="http://schemas.openxmlformats.org/officeDocument/2006/relationships/font" Target="fonts/font16.fntdata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29/10/2024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29/10/2024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29/10/2024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" y="1"/>
            <a:ext cx="18281650" cy="10275095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1371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1371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1371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1371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1371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13716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542 h 1906"/>
                <a:gd name="T4" fmla="*/ 5794 w 5740"/>
                <a:gd name="T5" fmla="*/ 1542 h 1906"/>
                <a:gd name="T6" fmla="*/ 5794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13716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1537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1371600" y="2605088"/>
            <a:ext cx="15544800" cy="2881313"/>
          </a:xfrm>
        </p:spPr>
        <p:txBody>
          <a:bodyPr/>
          <a:lstStyle>
            <a:lvl1pPr>
              <a:defRPr sz="90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537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3200" y="5829300"/>
            <a:ext cx="12801600" cy="26289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914400" y="9372600"/>
            <a:ext cx="4267200" cy="714375"/>
          </a:xfrm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6248400" y="9377363"/>
            <a:ext cx="5791200" cy="714375"/>
          </a:xfrm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3106400" y="9382125"/>
            <a:ext cx="4267200" cy="714375"/>
          </a:xfrm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10DE0F50-E369-4C9E-96C5-903FDE1B87E0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027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F4B6595A-F0FD-4095-9C64-636C7895D5CB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7200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26" y="6610351"/>
            <a:ext cx="15544800" cy="2043113"/>
          </a:xfrm>
        </p:spPr>
        <p:txBody>
          <a:bodyPr anchor="t"/>
          <a:lstStyle>
            <a:lvl1pPr algn="l">
              <a:defRPr sz="6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4626" y="4360070"/>
            <a:ext cx="15544800" cy="2250281"/>
          </a:xfrm>
        </p:spPr>
        <p:txBody>
          <a:bodyPr anchor="b"/>
          <a:lstStyle>
            <a:lvl1pPr marL="0" indent="0">
              <a:buNone/>
              <a:defRPr sz="3000"/>
            </a:lvl1pPr>
            <a:lvl2pPr marL="685800" indent="0">
              <a:buNone/>
              <a:defRPr sz="2700"/>
            </a:lvl2pPr>
            <a:lvl3pPr marL="1371600" indent="0">
              <a:buNone/>
              <a:defRPr sz="2400"/>
            </a:lvl3pPr>
            <a:lvl4pPr marL="2057400" indent="0">
              <a:buNone/>
              <a:defRPr sz="2100"/>
            </a:lvl4pPr>
            <a:lvl5pPr marL="2743200" indent="0">
              <a:buNone/>
              <a:defRPr sz="2100"/>
            </a:lvl5pPr>
            <a:lvl6pPr marL="3429000" indent="0">
              <a:buNone/>
              <a:defRPr sz="2100"/>
            </a:lvl6pPr>
            <a:lvl7pPr marL="4114800" indent="0">
              <a:buNone/>
              <a:defRPr sz="2100"/>
            </a:lvl7pPr>
            <a:lvl8pPr marL="4800600" indent="0">
              <a:buNone/>
              <a:defRPr sz="2100"/>
            </a:lvl8pPr>
            <a:lvl9pPr marL="5486400" indent="0">
              <a:buNone/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42EE6DDC-208A-4571-B179-2A9F8C6F3D4B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9201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400301"/>
            <a:ext cx="8077200" cy="6788945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96400" y="2400301"/>
            <a:ext cx="8077200" cy="6788945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ADFF65D2-BA9B-4586-B12E-39785E548BFA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4943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302670"/>
            <a:ext cx="8080376" cy="959643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3262313"/>
            <a:ext cx="8080376" cy="5926932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90051" y="2302670"/>
            <a:ext cx="8083550" cy="959643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90051" y="3262313"/>
            <a:ext cx="8083550" cy="5926932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E0A49746-06F8-4435-80FB-6EC084C90465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5886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B29F08CC-EE1A-46D3-BDCD-1CF1E7A2E0FF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5778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EADB1264-4632-45C9-A747-1E763CE70D50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5118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1" y="409575"/>
            <a:ext cx="6016626" cy="1743075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50100" y="409576"/>
            <a:ext cx="10223500" cy="877967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1" y="2152651"/>
            <a:ext cx="6016626" cy="7036595"/>
          </a:xfrm>
        </p:spPr>
        <p:txBody>
          <a:bodyPr/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8111CDB4-1FE4-4CDD-87DB-E80F89CBAAC5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891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29/10/2024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76" y="7200900"/>
            <a:ext cx="10972800" cy="850107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84576" y="919163"/>
            <a:ext cx="10972800" cy="6172200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84576" y="8051007"/>
            <a:ext cx="10972800" cy="1207293"/>
          </a:xfrm>
        </p:spPr>
        <p:txBody>
          <a:bodyPr/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1863B1CD-0371-4602-9608-84092F43C778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1535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CB708D5C-EF40-4890-8463-93E9716450C6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4923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258800" y="411958"/>
            <a:ext cx="4114800" cy="8777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11958"/>
            <a:ext cx="12039600" cy="8777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B98EB7D8-226C-4027-BD76-8DCB177E97BD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0654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" y="1"/>
            <a:ext cx="18281650" cy="10275095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1371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1371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1371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1371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1371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13716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542 h 1906"/>
                <a:gd name="T4" fmla="*/ 5794 w 5740"/>
                <a:gd name="T5" fmla="*/ 1542 h 1906"/>
                <a:gd name="T6" fmla="*/ 5794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13716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1537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1371600" y="2605088"/>
            <a:ext cx="15544800" cy="2881313"/>
          </a:xfrm>
        </p:spPr>
        <p:txBody>
          <a:bodyPr/>
          <a:lstStyle>
            <a:lvl1pPr>
              <a:defRPr sz="90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537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3200" y="5829300"/>
            <a:ext cx="12801600" cy="26289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914400" y="9372600"/>
            <a:ext cx="4267200" cy="714375"/>
          </a:xfrm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6248400" y="9377363"/>
            <a:ext cx="5791200" cy="714375"/>
          </a:xfrm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3106400" y="9382125"/>
            <a:ext cx="4267200" cy="714375"/>
          </a:xfrm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10DE0F50-E369-4C9E-96C5-903FDE1B87E0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286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F4B6595A-F0FD-4095-9C64-636C7895D5CB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4242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26" y="6610351"/>
            <a:ext cx="15544800" cy="2043113"/>
          </a:xfrm>
        </p:spPr>
        <p:txBody>
          <a:bodyPr anchor="t"/>
          <a:lstStyle>
            <a:lvl1pPr algn="l">
              <a:defRPr sz="6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4626" y="4360070"/>
            <a:ext cx="15544800" cy="2250281"/>
          </a:xfrm>
        </p:spPr>
        <p:txBody>
          <a:bodyPr anchor="b"/>
          <a:lstStyle>
            <a:lvl1pPr marL="0" indent="0">
              <a:buNone/>
              <a:defRPr sz="3000"/>
            </a:lvl1pPr>
            <a:lvl2pPr marL="685800" indent="0">
              <a:buNone/>
              <a:defRPr sz="2700"/>
            </a:lvl2pPr>
            <a:lvl3pPr marL="1371600" indent="0">
              <a:buNone/>
              <a:defRPr sz="2400"/>
            </a:lvl3pPr>
            <a:lvl4pPr marL="2057400" indent="0">
              <a:buNone/>
              <a:defRPr sz="2100"/>
            </a:lvl4pPr>
            <a:lvl5pPr marL="2743200" indent="0">
              <a:buNone/>
              <a:defRPr sz="2100"/>
            </a:lvl5pPr>
            <a:lvl6pPr marL="3429000" indent="0">
              <a:buNone/>
              <a:defRPr sz="2100"/>
            </a:lvl6pPr>
            <a:lvl7pPr marL="4114800" indent="0">
              <a:buNone/>
              <a:defRPr sz="2100"/>
            </a:lvl7pPr>
            <a:lvl8pPr marL="4800600" indent="0">
              <a:buNone/>
              <a:defRPr sz="2100"/>
            </a:lvl8pPr>
            <a:lvl9pPr marL="5486400" indent="0">
              <a:buNone/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42EE6DDC-208A-4571-B179-2A9F8C6F3D4B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6933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400301"/>
            <a:ext cx="8077200" cy="6788945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96400" y="2400301"/>
            <a:ext cx="8077200" cy="6788945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ADFF65D2-BA9B-4586-B12E-39785E548BFA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9227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302670"/>
            <a:ext cx="8080376" cy="959643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3262313"/>
            <a:ext cx="8080376" cy="5926932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90051" y="2302670"/>
            <a:ext cx="8083550" cy="959643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90051" y="3262313"/>
            <a:ext cx="8083550" cy="5926932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E0A49746-06F8-4435-80FB-6EC084C90465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4934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B29F08CC-EE1A-46D3-BDCD-1CF1E7A2E0FF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1105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EADB1264-4632-45C9-A747-1E763CE70D50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929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29/10/2024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1" y="409575"/>
            <a:ext cx="6016626" cy="1743075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50100" y="409576"/>
            <a:ext cx="10223500" cy="877967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1" y="2152651"/>
            <a:ext cx="6016626" cy="7036595"/>
          </a:xfrm>
        </p:spPr>
        <p:txBody>
          <a:bodyPr/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8111CDB4-1FE4-4CDD-87DB-E80F89CBAAC5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6607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76" y="7200900"/>
            <a:ext cx="10972800" cy="850107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84576" y="919163"/>
            <a:ext cx="10972800" cy="6172200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84576" y="8051007"/>
            <a:ext cx="10972800" cy="1207293"/>
          </a:xfrm>
        </p:spPr>
        <p:txBody>
          <a:bodyPr/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1863B1CD-0371-4602-9608-84092F43C778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754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CB708D5C-EF40-4890-8463-93E9716450C6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8699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258800" y="411958"/>
            <a:ext cx="4114800" cy="8777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11958"/>
            <a:ext cx="12039600" cy="8777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B98EB7D8-226C-4027-BD76-8DCB177E97BD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8144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" y="0"/>
            <a:ext cx="18289354" cy="10287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43868" y="2717795"/>
            <a:ext cx="10617732" cy="2273300"/>
          </a:xfrm>
        </p:spPr>
        <p:txBody>
          <a:bodyPr anchor="b">
            <a:noAutofit/>
          </a:bodyPr>
          <a:lstStyle>
            <a:lvl1pPr algn="ctr">
              <a:defRPr sz="72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3868" y="5397491"/>
            <a:ext cx="10617732" cy="2066477"/>
          </a:xfrm>
        </p:spPr>
        <p:txBody>
          <a:bodyPr anchor="t">
            <a:normAutofit/>
          </a:bodyPr>
          <a:lstStyle>
            <a:lvl1pPr marL="0" indent="0" algn="ctr">
              <a:buNone/>
              <a:defRPr sz="3000">
                <a:solidFill>
                  <a:schemeClr val="tx1"/>
                </a:solidFill>
              </a:defRPr>
            </a:lvl1pPr>
            <a:lvl2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00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130834" y="7581903"/>
            <a:ext cx="1346552" cy="419100"/>
          </a:xfrm>
        </p:spPr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43868" y="7581903"/>
            <a:ext cx="8129720" cy="419100"/>
          </a:xfrm>
        </p:spPr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3634635" y="7581903"/>
            <a:ext cx="826966" cy="419100"/>
          </a:xfrm>
        </p:spPr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F204DDB7-9DA5-4CAB-9759-D70B1B50B685}" type="slidenum">
              <a:rPr lang="en-US" altLang="en-US" smtClean="0">
                <a:solidFill>
                  <a:prstClr val="black"/>
                </a:solidFill>
                <a:cs typeface="arial" panose="020B0604020202020204" pitchFamily="34" charset="0"/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4039651" y="5206994"/>
            <a:ext cx="1022616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8303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2556930" y="3534390"/>
            <a:ext cx="1319106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03179FDD-ECC6-4F69-87DC-A6EF81F896DB}" type="slidenum">
              <a:rPr lang="en-US" altLang="en-US" smtClean="0">
                <a:solidFill>
                  <a:prstClr val="black"/>
                </a:solidFill>
                <a:cs typeface="arial" panose="020B0604020202020204" pitchFamily="34" charset="0"/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8743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6930" y="2462120"/>
            <a:ext cx="13191068" cy="2733771"/>
          </a:xfrm>
        </p:spPr>
        <p:txBody>
          <a:bodyPr anchor="b">
            <a:normAutofit/>
          </a:bodyPr>
          <a:lstStyle>
            <a:lvl1pPr algn="ctr">
              <a:defRPr sz="6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6930" y="5602289"/>
            <a:ext cx="13191068" cy="1635023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3E103319-A254-47AF-AF2C-2BC63DEDAE60}" type="slidenum">
              <a:rPr lang="en-US" altLang="en-US" smtClean="0">
                <a:solidFill>
                  <a:prstClr val="black"/>
                </a:solidFill>
                <a:cs typeface="arial" panose="020B0604020202020204" pitchFamily="34" charset="0"/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2556933" y="5399088"/>
            <a:ext cx="1319106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3097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2556930" y="3534390"/>
            <a:ext cx="1319106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3732" y="1373006"/>
            <a:ext cx="13597468" cy="195580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53732" y="3730752"/>
            <a:ext cx="6675120" cy="517093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90304" y="3730752"/>
            <a:ext cx="6675120" cy="517093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90179700-8B3E-4C8C-97CF-082D2E82417F}" type="slidenum">
              <a:rPr lang="en-US" altLang="en-US" smtClean="0">
                <a:solidFill>
                  <a:prstClr val="black"/>
                </a:solidFill>
                <a:cs typeface="arial" panose="020B0604020202020204" pitchFamily="34" charset="0"/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1333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53736" y="3987800"/>
            <a:ext cx="6675120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>
                <a:solidFill>
                  <a:schemeClr val="accent1"/>
                </a:solidFill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53736" y="4864895"/>
            <a:ext cx="6675120" cy="405993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83664" y="3987800"/>
            <a:ext cx="6675120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>
                <a:solidFill>
                  <a:schemeClr val="accent1"/>
                </a:solidFill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83664" y="4864895"/>
            <a:ext cx="6675120" cy="405993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82B085EA-72AC-46B2-8762-CAC67C0D96C5}" type="slidenum">
              <a:rPr lang="en-US" altLang="en-US" smtClean="0">
                <a:solidFill>
                  <a:prstClr val="black"/>
                </a:solidFill>
                <a:cs typeface="arial" panose="020B0604020202020204" pitchFamily="34" charset="0"/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2556932" y="3532005"/>
            <a:ext cx="1319106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05385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3731" y="1373006"/>
            <a:ext cx="13597470" cy="195580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30E428BE-85C2-4076-9392-7ADF0FA52449}" type="slidenum">
              <a:rPr lang="en-US" altLang="en-US" smtClean="0">
                <a:solidFill>
                  <a:prstClr val="black"/>
                </a:solidFill>
                <a:cs typeface="arial" panose="020B0604020202020204" pitchFamily="34" charset="0"/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2556932" y="3532005"/>
            <a:ext cx="1319106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5478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29/10/2024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4282A313-DC2D-4331-834A-1D9B250696C1}" type="slidenum">
              <a:rPr lang="en-US" altLang="en-US" smtClean="0">
                <a:solidFill>
                  <a:prstClr val="black"/>
                </a:solidFill>
                <a:cs typeface="arial" panose="020B0604020202020204" pitchFamily="34" charset="0"/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69365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3730" y="2082801"/>
            <a:ext cx="5073596" cy="2057400"/>
          </a:xfrm>
        </p:spPr>
        <p:txBody>
          <a:bodyPr anchor="b">
            <a:normAutofit/>
          </a:bodyPr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40125" y="1473199"/>
            <a:ext cx="7711078" cy="734060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53730" y="4546598"/>
            <a:ext cx="5073596" cy="3657606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9CDC7029-F069-4406-B84D-CDD575CBC1FF}" type="slidenum">
              <a:rPr lang="en-US" altLang="en-US" smtClean="0">
                <a:solidFill>
                  <a:prstClr val="black"/>
                </a:solidFill>
                <a:cs typeface="arial" panose="020B0604020202020204" pitchFamily="34" charset="0"/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556932" y="4368800"/>
            <a:ext cx="466718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67663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3730" y="2825748"/>
            <a:ext cx="7264404" cy="2057400"/>
          </a:xfrm>
        </p:spPr>
        <p:txBody>
          <a:bodyPr anchor="b">
            <a:normAutofit/>
          </a:bodyPr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6139" y="1549400"/>
            <a:ext cx="5858926" cy="7188204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2400"/>
            </a:lvl2pPr>
            <a:lvl3pPr marL="1371600" indent="0">
              <a:buNone/>
              <a:defRPr sz="2400"/>
            </a:lvl3pPr>
            <a:lvl4pPr marL="2057400" indent="0">
              <a:buNone/>
              <a:defRPr sz="2400"/>
            </a:lvl4pPr>
            <a:lvl5pPr marL="2743200" indent="0">
              <a:buNone/>
              <a:defRPr sz="2400"/>
            </a:lvl5pPr>
            <a:lvl6pPr marL="3429000" indent="0">
              <a:buNone/>
              <a:defRPr sz="2400"/>
            </a:lvl6pPr>
            <a:lvl7pPr marL="4114800" indent="0">
              <a:buNone/>
              <a:defRPr sz="2400"/>
            </a:lvl7pPr>
            <a:lvl8pPr marL="4800600" indent="0">
              <a:buNone/>
              <a:defRPr sz="2400"/>
            </a:lvl8pPr>
            <a:lvl9pPr marL="5486400" indent="0">
              <a:buNone/>
              <a:defRPr sz="24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53731" y="4883148"/>
            <a:ext cx="7264402" cy="2743200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A0CCD0E8-AEFD-4622-9327-3A6CEE8D0853}" type="slidenum">
              <a:rPr lang="en-US" altLang="en-US" smtClean="0">
                <a:solidFill>
                  <a:prstClr val="black"/>
                </a:solidFill>
                <a:cs typeface="arial" panose="020B0604020202020204" pitchFamily="34" charset="0"/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83433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3732" y="7223122"/>
            <a:ext cx="13597468" cy="850107"/>
          </a:xfrm>
        </p:spPr>
        <p:txBody>
          <a:bodyPr anchor="b">
            <a:normAutofit/>
          </a:bodyPr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052520" y="1549400"/>
            <a:ext cx="14182964" cy="5041904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2400"/>
            </a:lvl2pPr>
            <a:lvl3pPr marL="1371600" indent="0">
              <a:buNone/>
              <a:defRPr sz="2400"/>
            </a:lvl3pPr>
            <a:lvl4pPr marL="2057400" indent="0">
              <a:buNone/>
              <a:defRPr sz="2400"/>
            </a:lvl4pPr>
            <a:lvl5pPr marL="2743200" indent="0">
              <a:buNone/>
              <a:defRPr sz="2400"/>
            </a:lvl5pPr>
            <a:lvl6pPr marL="3429000" indent="0">
              <a:buNone/>
              <a:defRPr sz="2400"/>
            </a:lvl6pPr>
            <a:lvl7pPr marL="4114800" indent="0">
              <a:buNone/>
              <a:defRPr sz="2400"/>
            </a:lvl7pPr>
            <a:lvl8pPr marL="4800600" indent="0">
              <a:buNone/>
              <a:defRPr sz="2400"/>
            </a:lvl8pPr>
            <a:lvl9pPr marL="5486400" indent="0">
              <a:buNone/>
              <a:defRPr sz="24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53732" y="8073230"/>
            <a:ext cx="13597468" cy="740568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DD042D15-7A20-4471-B84E-A0431F10D54B}" type="slidenum">
              <a:rPr lang="en-US" altLang="en-US" smtClean="0">
                <a:solidFill>
                  <a:prstClr val="black"/>
                </a:solidFill>
                <a:cs typeface="arial" panose="020B0604020202020204" pitchFamily="34" charset="0"/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79346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3732" y="1360310"/>
            <a:ext cx="13597468" cy="4646790"/>
          </a:xfrm>
        </p:spPr>
        <p:txBody>
          <a:bodyPr anchor="ctr">
            <a:normAutofit/>
          </a:bodyPr>
          <a:lstStyle>
            <a:lvl1pPr algn="ctr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53730" y="6413499"/>
            <a:ext cx="13597472" cy="2400303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DD042D15-7A20-4471-B84E-A0431F10D54B}" type="slidenum">
              <a:rPr lang="en-US" altLang="en-US" smtClean="0">
                <a:solidFill>
                  <a:prstClr val="black"/>
                </a:solidFill>
                <a:cs typeface="arial" panose="020B0604020202020204" pitchFamily="34" charset="0"/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556931" y="6210299"/>
            <a:ext cx="1321285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68860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8666" y="1473198"/>
            <a:ext cx="12800500" cy="3556002"/>
          </a:xfrm>
        </p:spPr>
        <p:txBody>
          <a:bodyPr anchor="ctr">
            <a:normAutofit/>
          </a:bodyPr>
          <a:lstStyle>
            <a:lvl1pPr algn="ctr">
              <a:defRPr sz="48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00400" y="5029199"/>
            <a:ext cx="11785596" cy="9779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700"/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53726" y="6515101"/>
            <a:ext cx="13597476" cy="229870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DD042D15-7A20-4471-B84E-A0431F10D54B}" type="slidenum">
              <a:rPr lang="en-US" altLang="en-US" smtClean="0">
                <a:solidFill>
                  <a:prstClr val="black"/>
                </a:solidFill>
                <a:cs typeface="arial" panose="020B0604020202020204" pitchFamily="34" charset="0"/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99939" y="1358043"/>
            <a:ext cx="914638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marL="0" marR="0" lvl="0" indent="0" algn="l" defTabSz="1371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267007" y="4241805"/>
            <a:ext cx="914638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marL="0" marR="0" lvl="0" indent="0" algn="r" defTabSz="1371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556932" y="6210299"/>
            <a:ext cx="1319106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11534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3738" y="4962872"/>
            <a:ext cx="13597456" cy="2203200"/>
          </a:xfrm>
        </p:spPr>
        <p:txBody>
          <a:bodyPr anchor="b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53736" y="7166072"/>
            <a:ext cx="13597460" cy="12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7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DD042D15-7A20-4471-B84E-A0431F10D54B}" type="slidenum">
              <a:rPr lang="en-US" altLang="en-US" smtClean="0">
                <a:solidFill>
                  <a:prstClr val="black"/>
                </a:solidFill>
                <a:cs typeface="arial" panose="020B0604020202020204" pitchFamily="34" charset="0"/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6352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8832" y="1473198"/>
            <a:ext cx="12650336" cy="3365502"/>
          </a:xfrm>
        </p:spPr>
        <p:txBody>
          <a:bodyPr anchor="ctr">
            <a:normAutofit/>
          </a:bodyPr>
          <a:lstStyle>
            <a:lvl1pPr algn="ctr">
              <a:defRPr sz="48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2353736" y="5458968"/>
            <a:ext cx="13597460" cy="1330452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30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53730" y="6794500"/>
            <a:ext cx="13597472" cy="2019300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685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DD042D15-7A20-4471-B84E-A0431F10D54B}" type="slidenum">
              <a:rPr lang="en-US" altLang="en-US" smtClean="0">
                <a:solidFill>
                  <a:prstClr val="black"/>
                </a:solidFill>
                <a:cs typeface="arial" panose="020B0604020202020204" pitchFamily="34" charset="0"/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56121" y="1345343"/>
            <a:ext cx="914638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marL="0" marR="0" lvl="0" indent="0" algn="l" defTabSz="1371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299593" y="3911592"/>
            <a:ext cx="914638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marL="0" marR="0" lvl="0" indent="0" algn="r" defTabSz="1371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2556932" y="5143500"/>
            <a:ext cx="1319106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648485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3730" y="1473197"/>
            <a:ext cx="13597468" cy="344170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48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2353736" y="5349240"/>
            <a:ext cx="13597460" cy="1357884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30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53732" y="6705601"/>
            <a:ext cx="13597468" cy="2108201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685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DD042D15-7A20-4471-B84E-A0431F10D54B}" type="slidenum">
              <a:rPr lang="en-US" altLang="en-US" smtClean="0">
                <a:solidFill>
                  <a:prstClr val="black"/>
                </a:solidFill>
                <a:cs typeface="arial" panose="020B0604020202020204" pitchFamily="34" charset="0"/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556939" y="5143500"/>
            <a:ext cx="1321284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70363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53730" y="3735203"/>
            <a:ext cx="13597472" cy="50786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40F63771-6B76-439B-A3CD-028CC3F7636F}" type="slidenum">
              <a:rPr lang="en-US" altLang="en-US" smtClean="0">
                <a:solidFill>
                  <a:prstClr val="black"/>
                </a:solidFill>
                <a:cs typeface="arial" panose="020B0604020202020204" pitchFamily="34" charset="0"/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2556932" y="3532005"/>
            <a:ext cx="132128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3510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29/10/2024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713334" y="1360310"/>
            <a:ext cx="3237860" cy="745349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53735" y="1360310"/>
            <a:ext cx="9831018" cy="745349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0707225A-21A3-405E-9DF0-B929F9783D0C}" type="slidenum">
              <a:rPr lang="en-US" altLang="en-US" smtClean="0">
                <a:solidFill>
                  <a:prstClr val="black"/>
                </a:solidFill>
                <a:cs typeface="arial" panose="020B0604020202020204" pitchFamily="34" charset="0"/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2491024" y="1360310"/>
            <a:ext cx="0" cy="745349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238740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7C4420AE-72E6-466F-9CDC-6802D2040FC7}" type="slidenum">
              <a:rPr lang="en-US" altLang="en-US" smtClean="0">
                <a:solidFill>
                  <a:srgbClr val="000000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00670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D4A55C49-5EB1-4E8E-B805-4216912C125C}" type="slidenum">
              <a:rPr lang="en-US" altLang="en-US" smtClean="0">
                <a:solidFill>
                  <a:srgbClr val="000000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09137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6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6" y="6884195"/>
            <a:ext cx="15773400" cy="2250281"/>
          </a:xfrm>
        </p:spPr>
        <p:txBody>
          <a:bodyPr/>
          <a:lstStyle>
            <a:lvl1pPr marL="0" indent="0">
              <a:buNone/>
              <a:defRPr sz="3600"/>
            </a:lvl1pPr>
            <a:lvl2pPr marL="685800" indent="0">
              <a:buNone/>
              <a:defRPr sz="3000"/>
            </a:lvl2pPr>
            <a:lvl3pPr marL="1371600" indent="0">
              <a:buNone/>
              <a:defRPr sz="2700"/>
            </a:lvl3pPr>
            <a:lvl4pPr marL="2057400" indent="0">
              <a:buNone/>
              <a:defRPr sz="2400"/>
            </a:lvl4pPr>
            <a:lvl5pPr marL="2743200" indent="0">
              <a:buNone/>
              <a:defRPr sz="2400"/>
            </a:lvl5pPr>
            <a:lvl6pPr marL="3429000" indent="0">
              <a:buNone/>
              <a:defRPr sz="2400"/>
            </a:lvl6pPr>
            <a:lvl7pPr marL="4114800" indent="0">
              <a:buNone/>
              <a:defRPr sz="2400"/>
            </a:lvl7pPr>
            <a:lvl8pPr marL="4800600" indent="0">
              <a:buNone/>
              <a:defRPr sz="2400"/>
            </a:lvl8pPr>
            <a:lvl9pPr marL="5486400" indent="0">
              <a:buNone/>
              <a:defRPr sz="2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748661A3-052E-48A2-B796-432327649C72}" type="slidenum">
              <a:rPr lang="en-US" altLang="en-US" smtClean="0">
                <a:solidFill>
                  <a:srgbClr val="000000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1208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400301"/>
            <a:ext cx="8077200" cy="678894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96400" y="2400301"/>
            <a:ext cx="8077200" cy="678894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907B2EF0-17D1-42FC-96E9-69F8C770D778}" type="slidenum">
              <a:rPr lang="en-US" altLang="en-US" smtClean="0">
                <a:solidFill>
                  <a:srgbClr val="000000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87256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476" y="547688"/>
            <a:ext cx="15773400" cy="19883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0477" y="2521745"/>
            <a:ext cx="7737474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0477" y="3757613"/>
            <a:ext cx="7737474" cy="55268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5576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6" cy="55268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0AFDE97A-522D-4458-8572-FB985FEC4D9C}" type="slidenum">
              <a:rPr lang="en-US" altLang="en-US" smtClean="0">
                <a:solidFill>
                  <a:srgbClr val="000000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59001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52D0E08A-13A8-4467-893F-B67A29149E60}" type="slidenum">
              <a:rPr lang="en-US" altLang="en-US" smtClean="0">
                <a:solidFill>
                  <a:srgbClr val="000000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54138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20FC3E87-D627-4FAC-B256-967B14BEDEB7}" type="slidenum">
              <a:rPr lang="en-US" altLang="en-US" smtClean="0">
                <a:solidFill>
                  <a:srgbClr val="000000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48967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477" y="685800"/>
            <a:ext cx="5899150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5576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60477" y="3086100"/>
            <a:ext cx="5899150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3F75AA33-0242-446A-B42F-12F9E7584877}" type="slidenum">
              <a:rPr lang="en-US" altLang="en-US" smtClean="0">
                <a:solidFill>
                  <a:srgbClr val="000000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16845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477" y="685800"/>
            <a:ext cx="5899150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5576" y="1481138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60477" y="3086100"/>
            <a:ext cx="5899150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9C6AEC56-085F-446E-B5CC-742DA8C6E85F}" type="slidenum">
              <a:rPr lang="en-US" altLang="en-US" smtClean="0">
                <a:solidFill>
                  <a:srgbClr val="000000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704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29/10/2024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CCE619CC-5432-443F-866D-BA2A967203F0}" type="slidenum">
              <a:rPr lang="en-US" altLang="en-US" smtClean="0">
                <a:solidFill>
                  <a:srgbClr val="000000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91144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258800" y="411958"/>
            <a:ext cx="4114800" cy="8777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11958"/>
            <a:ext cx="12039600" cy="877728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C8AB75ED-0B50-4B22-9028-790D12247BC4}" type="slidenum">
              <a:rPr lang="en-US" altLang="en-US" smtClean="0">
                <a:solidFill>
                  <a:srgbClr val="000000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21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29/10/2024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Arial" panose="020B0604020202020204" pitchFamily="34" charset="0"/>
              </a:defRPr>
            </a:lvl1pPr>
            <a:lvl2pPr>
              <a:defRPr sz="2800">
                <a:latin typeface="Arial" panose="020B0604020202020204" pitchFamily="34" charset="0"/>
              </a:defRPr>
            </a:lvl2pPr>
            <a:lvl3pPr>
              <a:defRPr sz="2400">
                <a:latin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29/10/2024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29/10/2024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D0899440-8A39-21DD-ADA8-51B9E6B33B2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9377363"/>
            <a:ext cx="426720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800" b="0">
                <a:latin typeface="arial" panose="020B0604020202020204" pitchFamily="34" charset="0"/>
              </a:defRPr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106400" y="9372600"/>
            <a:ext cx="426720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800" b="0">
                <a:latin typeface="arial" panose="020B0604020202020204" pitchFamily="34" charset="0"/>
              </a:defRPr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4D42EB3B-61B6-4999-9EED-75B47D91669E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1" y="1"/>
            <a:ext cx="18281650" cy="10275095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434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1371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434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1371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434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1371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1371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434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1371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</p:grpSp>
        <p:sp>
          <p:nvSpPr>
            <p:cNvPr id="1434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13716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542 h 1906"/>
                <a:gd name="T4" fmla="*/ 5794 w 5740"/>
                <a:gd name="T5" fmla="*/ 1542 h 1906"/>
                <a:gd name="T6" fmla="*/ 5794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13716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1434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435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9372600"/>
            <a:ext cx="579120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800" b="0">
                <a:latin typeface="arial" panose="020B0604020202020204" pitchFamily="34" charset="0"/>
              </a:defRPr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1435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00301"/>
            <a:ext cx="16459200" cy="6788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3485629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685800" algn="ctr" rtl="0" fontAlgn="base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1371600" algn="ctr" rtl="0" fontAlgn="base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2057400" algn="ctr" rtl="0" fontAlgn="base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2743200" algn="ctr" rtl="0" fontAlgn="base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514350" indent="-5143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4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114425" indent="-42862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4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7145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24003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3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30861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3771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44577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51435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58293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9377363"/>
            <a:ext cx="426720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800" b="0">
                <a:latin typeface="arial" panose="020B0604020202020204" pitchFamily="34" charset="0"/>
              </a:defRPr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106400" y="9372600"/>
            <a:ext cx="426720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800" b="0">
                <a:latin typeface="arial" panose="020B0604020202020204" pitchFamily="34" charset="0"/>
              </a:defRPr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4D42EB3B-61B6-4999-9EED-75B47D91669E}" type="slidenum">
              <a:rPr lang="en-US" altLang="en-US" smtClean="0">
                <a:solidFill>
                  <a:srgbClr val="FFFFFF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1" y="1"/>
            <a:ext cx="18281650" cy="10275095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434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1371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434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1371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434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1371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1371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434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13716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</p:grpSp>
        <p:sp>
          <p:nvSpPr>
            <p:cNvPr id="1434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13716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542 h 1906"/>
                <a:gd name="T4" fmla="*/ 5794 w 5740"/>
                <a:gd name="T5" fmla="*/ 1542 h 1906"/>
                <a:gd name="T6" fmla="*/ 5794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13716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1434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435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9372600"/>
            <a:ext cx="579120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800" b="0">
                <a:latin typeface="arial" panose="020B0604020202020204" pitchFamily="34" charset="0"/>
              </a:defRPr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1435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00301"/>
            <a:ext cx="16459200" cy="6788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687659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685800" algn="ctr" rtl="0" fontAlgn="base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1371600" algn="ctr" rtl="0" fontAlgn="base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2057400" algn="ctr" rtl="0" fontAlgn="base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2743200" algn="ctr" rtl="0" fontAlgn="base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514350" indent="-5143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4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114425" indent="-42862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4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7145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24003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3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30861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3771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44577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51435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58293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" y="0"/>
            <a:ext cx="18304934" cy="10287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53732" y="1373006"/>
            <a:ext cx="13597468" cy="195580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53730" y="3735203"/>
            <a:ext cx="13597472" cy="516749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713341" y="8940800"/>
            <a:ext cx="2296566" cy="4191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53731" y="8940800"/>
            <a:ext cx="10209334" cy="4191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60182" y="8940800"/>
            <a:ext cx="791020" cy="4191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DD042D15-7A20-4471-B84E-A0431F10D54B}" type="slidenum">
              <a:rPr lang="en-US" altLang="en-US" smtClean="0">
                <a:solidFill>
                  <a:prstClr val="black"/>
                </a:solidFill>
                <a:cs typeface="arial" panose="020B0604020202020204" pitchFamily="34" charset="0"/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654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ctr" defTabSz="685800" rtl="0" eaLnBrk="1" latinLnBrk="0" hangingPunct="1">
        <a:spcBef>
          <a:spcPct val="0"/>
        </a:spcBef>
        <a:buNone/>
        <a:defRPr sz="6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28625" indent="-428625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/>
        </a:buClr>
        <a:buSzPct val="115000"/>
        <a:buFont typeface="Arial"/>
        <a:buChar char="•"/>
        <a:defRPr sz="3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1114425" indent="-428625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/>
        </a:buClr>
        <a:buSzPct val="115000"/>
        <a:buFont typeface="Arial"/>
        <a:buChar char="•"/>
        <a:defRPr sz="3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800225" indent="-428625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/>
        </a:buClr>
        <a:buSzPct val="115000"/>
        <a:buFont typeface="Arial"/>
        <a:buChar char="•"/>
        <a:defRPr sz="27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2314575" indent="-257175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3000375" indent="-257175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/>
        </a:buClr>
        <a:buSzPct val="115000"/>
        <a:buFont typeface="Arial"/>
        <a:buChar char="•"/>
        <a:defRPr sz="21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3771900" indent="-342900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/>
        </a:buClr>
        <a:buSzPct val="115000"/>
        <a:buFont typeface="Arial"/>
        <a:buChar char="•"/>
        <a:defRPr sz="21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4457700" indent="-342900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/>
        </a:buClr>
        <a:buSzPct val="115000"/>
        <a:buFont typeface="Arial"/>
        <a:buChar char="•"/>
        <a:defRPr sz="21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5143500" indent="-342900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/>
        </a:buClr>
        <a:buSzPct val="115000"/>
        <a:buFont typeface="Arial"/>
        <a:buChar char="•"/>
        <a:defRPr sz="21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5829300" indent="-342900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/>
        </a:buClr>
        <a:buSzPct val="115000"/>
        <a:buFont typeface="Arial"/>
        <a:buChar char="•"/>
        <a:defRPr sz="21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00301"/>
            <a:ext cx="16459200" cy="6788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9367838"/>
            <a:ext cx="426720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2100"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9367838"/>
            <a:ext cx="579120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100"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106400" y="9367838"/>
            <a:ext cx="426720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100"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fld id="{A3FD77A2-1ED8-48A7-B1C6-53E254DBDB70}" type="slidenum">
              <a:rPr lang="en-US" altLang="en-US" smtClean="0">
                <a:solidFill>
                  <a:srgbClr val="000000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85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6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Arial" panose="020B0604020202020204" pitchFamily="34" charset="0"/>
        </a:defRPr>
      </a:lvl5pPr>
      <a:lvl6pPr marL="685800" algn="ctr" rtl="0" fontAlgn="base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Arial" panose="020B0604020202020204" pitchFamily="34" charset="0"/>
        </a:defRPr>
      </a:lvl6pPr>
      <a:lvl7pPr marL="1371600" algn="ctr" rtl="0" fontAlgn="base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Arial" panose="020B0604020202020204" pitchFamily="34" charset="0"/>
        </a:defRPr>
      </a:lvl7pPr>
      <a:lvl8pPr marL="2057400" algn="ctr" rtl="0" fontAlgn="base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Arial" panose="020B0604020202020204" pitchFamily="34" charset="0"/>
        </a:defRPr>
      </a:lvl8pPr>
      <a:lvl9pPr marL="2743200" algn="ctr" rtl="0" fontAlgn="base">
        <a:spcBef>
          <a:spcPct val="0"/>
        </a:spcBef>
        <a:spcAft>
          <a:spcPct val="0"/>
        </a:spcAft>
        <a:defRPr sz="66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514350" indent="-514350" algn="l" rtl="0" fontAlgn="base">
        <a:spcBef>
          <a:spcPct val="20000"/>
        </a:spcBef>
        <a:spcAft>
          <a:spcPct val="0"/>
        </a:spcAft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114425" indent="-428625" algn="l" rtl="0" fontAlgn="base">
        <a:spcBef>
          <a:spcPct val="20000"/>
        </a:spcBef>
        <a:spcAft>
          <a:spcPct val="0"/>
        </a:spcAft>
        <a:buChar char="–"/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rtl="0" fontAlgn="base">
        <a:spcBef>
          <a:spcPct val="20000"/>
        </a:spcBef>
        <a:spcAft>
          <a:spcPct val="0"/>
        </a:spcAft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rtl="0" fontAlgn="base">
        <a:spcBef>
          <a:spcPct val="20000"/>
        </a:spcBef>
        <a:spcAft>
          <a:spcPct val="0"/>
        </a:spcAft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rtl="0" fontAlgn="base">
        <a:spcBef>
          <a:spcPct val="20000"/>
        </a:spcBef>
        <a:spcAft>
          <a:spcPct val="0"/>
        </a:spcAft>
        <a:buChar char="»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12.jpeg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24.xml"/><Relationship Id="rId3" Type="http://schemas.openxmlformats.org/officeDocument/2006/relationships/slide" Target="slide18.xml"/><Relationship Id="rId7" Type="http://schemas.openxmlformats.org/officeDocument/2006/relationships/slide" Target="slide23.xml"/><Relationship Id="rId12" Type="http://schemas.openxmlformats.org/officeDocument/2006/relationships/slide" Target="slide2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8.jpeg"/><Relationship Id="rId11" Type="http://schemas.openxmlformats.org/officeDocument/2006/relationships/image" Target="../media/image19.jpeg"/><Relationship Id="rId5" Type="http://schemas.openxmlformats.org/officeDocument/2006/relationships/slide" Target="slide21.xml"/><Relationship Id="rId10" Type="http://schemas.openxmlformats.org/officeDocument/2006/relationships/slide" Target="slide17.xml"/><Relationship Id="rId4" Type="http://schemas.openxmlformats.org/officeDocument/2006/relationships/slide" Target="slide20.xml"/><Relationship Id="rId9" Type="http://schemas.openxmlformats.org/officeDocument/2006/relationships/slide" Target="slide26.xml"/><Relationship Id="rId1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" Target="slide2.xml"/><Relationship Id="rId1" Type="http://schemas.openxmlformats.org/officeDocument/2006/relationships/slideLayout" Target="../slideLayouts/slideLayout35.xml"/><Relationship Id="rId5" Type="http://schemas.openxmlformats.org/officeDocument/2006/relationships/slide" Target="slide16.xml"/><Relationship Id="rId4" Type="http://schemas.openxmlformats.org/officeDocument/2006/relationships/image" Target="../media/image22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" Target="slide2.xml"/><Relationship Id="rId1" Type="http://schemas.openxmlformats.org/officeDocument/2006/relationships/slideLayout" Target="../slideLayouts/slideLayout35.xml"/><Relationship Id="rId5" Type="http://schemas.openxmlformats.org/officeDocument/2006/relationships/slide" Target="slide16.xml"/><Relationship Id="rId4" Type="http://schemas.openxmlformats.org/officeDocument/2006/relationships/image" Target="../media/image2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7" Type="http://schemas.openxmlformats.org/officeDocument/2006/relationships/image" Target="../media/image2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0.xml"/><Relationship Id="rId6" Type="http://schemas.openxmlformats.org/officeDocument/2006/relationships/slide" Target="slide16.xml"/><Relationship Id="rId5" Type="http://schemas.openxmlformats.org/officeDocument/2006/relationships/image" Target="../media/image21.gif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" Target="slide2.xml"/><Relationship Id="rId1" Type="http://schemas.openxmlformats.org/officeDocument/2006/relationships/slideLayout" Target="../slideLayouts/slideLayout35.xml"/><Relationship Id="rId5" Type="http://schemas.openxmlformats.org/officeDocument/2006/relationships/slide" Target="slide16.xml"/><Relationship Id="rId4" Type="http://schemas.openxmlformats.org/officeDocument/2006/relationships/image" Target="../media/image22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" Target="slide2.xml"/><Relationship Id="rId1" Type="http://schemas.openxmlformats.org/officeDocument/2006/relationships/slideLayout" Target="../slideLayouts/slideLayout35.xml"/><Relationship Id="rId5" Type="http://schemas.openxmlformats.org/officeDocument/2006/relationships/slide" Target="slide16.xml"/><Relationship Id="rId4" Type="http://schemas.openxmlformats.org/officeDocument/2006/relationships/image" Target="../media/image22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7" Type="http://schemas.openxmlformats.org/officeDocument/2006/relationships/image" Target="../media/image2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0.xml"/><Relationship Id="rId6" Type="http://schemas.openxmlformats.org/officeDocument/2006/relationships/slide" Target="slide16.xml"/><Relationship Id="rId5" Type="http://schemas.openxmlformats.org/officeDocument/2006/relationships/image" Target="../media/image21.gif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" Target="slide2.xml"/><Relationship Id="rId1" Type="http://schemas.openxmlformats.org/officeDocument/2006/relationships/slideLayout" Target="../slideLayouts/slideLayout35.xml"/><Relationship Id="rId5" Type="http://schemas.openxmlformats.org/officeDocument/2006/relationships/slide" Target="slide16.xml"/><Relationship Id="rId4" Type="http://schemas.openxmlformats.org/officeDocument/2006/relationships/image" Target="../media/image22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" Target="slide2.xml"/><Relationship Id="rId1" Type="http://schemas.openxmlformats.org/officeDocument/2006/relationships/slideLayout" Target="../slideLayouts/slideLayout35.xml"/><Relationship Id="rId5" Type="http://schemas.openxmlformats.org/officeDocument/2006/relationships/slide" Target="slide16.xml"/><Relationship Id="rId4" Type="http://schemas.openxmlformats.org/officeDocument/2006/relationships/image" Target="../media/image2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5.xml"/><Relationship Id="rId5" Type="http://schemas.openxmlformats.org/officeDocument/2006/relationships/slide" Target="slide16.xml"/><Relationship Id="rId4" Type="http://schemas.openxmlformats.org/officeDocument/2006/relationships/image" Target="../media/image21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throb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9029701"/>
            <a:ext cx="571500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79" name="Picture 3" descr="throb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8458201"/>
            <a:ext cx="571500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0" name="Picture 4" descr="throb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8200" y="9029701"/>
            <a:ext cx="571500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1" name="Picture 5" descr="throb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9700" y="1371601"/>
            <a:ext cx="571500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2" name="Picture 6" descr="throb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9700" y="8458201"/>
            <a:ext cx="571500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3" name="Picture 7" descr="throb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85901"/>
            <a:ext cx="571500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4" name="Picture 8" descr="throb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8200" y="800101"/>
            <a:ext cx="571500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5" name="Picture 9" descr="throb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0" y="914401"/>
            <a:ext cx="571500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6" name="Picture 10" descr="BD21318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14300"/>
            <a:ext cx="137160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7" name="Picture 11" descr="BD21318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9944100"/>
            <a:ext cx="137160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8" name="Picture 12" descr="BD21318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17145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9" name="Picture 13" descr="Heart-01-june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0"/>
            <a:ext cx="108585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0" name="Picture 14" descr="throb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485901"/>
            <a:ext cx="571500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1" name="Picture 15" descr="throb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571500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2" name="Picture 16" descr="throb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3600" y="1485901"/>
            <a:ext cx="571500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3" name="Picture 17" descr="throb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0" y="1"/>
            <a:ext cx="571500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4" name="Picture 18" descr="BD21318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4150" y="0"/>
            <a:ext cx="17145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5" name="Picture 19" descr="throb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9800" y="8458201"/>
            <a:ext cx="571500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6" name="Picture 20" descr="throb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0" y="9786938"/>
            <a:ext cx="571500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7" name="Picture 21" descr="Heart-01-june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9201150"/>
            <a:ext cx="108585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8" name="Picture 22" descr="throb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8458201"/>
            <a:ext cx="571500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9" name="Picture 23" descr="throb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0" y="9786938"/>
            <a:ext cx="571500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800" name="Picture 24" descr="Heart-01-june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0200" y="0"/>
            <a:ext cx="108585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801" name="Picture 25" descr="Heart-01-june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0200" y="9201150"/>
            <a:ext cx="108585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802" name="Text Box 26" descr="Picture1"/>
          <p:cNvSpPr txBox="1">
            <a:spLocks noChangeArrowheads="1"/>
          </p:cNvSpPr>
          <p:nvPr/>
        </p:nvSpPr>
        <p:spPr bwMode="auto">
          <a:xfrm>
            <a:off x="5943600" y="3200401"/>
            <a:ext cx="4800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 r:embed="rId6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1371600" fontAlgn="base">
              <a:spcBef>
                <a:spcPct val="50000"/>
              </a:spcBef>
              <a:spcAft>
                <a:spcPct val="0"/>
              </a:spcAft>
            </a:pPr>
            <a:endParaRPr lang="en-US" altLang="en-US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5803" name="WordArt 27"/>
          <p:cNvSpPr>
            <a:spLocks noChangeArrowheads="1" noChangeShapeType="1" noTextEdit="1"/>
          </p:cNvSpPr>
          <p:nvPr/>
        </p:nvSpPr>
        <p:spPr bwMode="auto">
          <a:xfrm>
            <a:off x="1485900" y="1071565"/>
            <a:ext cx="15278100" cy="9634536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defTabSz="1371600" fontAlgn="base">
              <a:spcBef>
                <a:spcPct val="0"/>
              </a:spcBef>
              <a:spcAft>
                <a:spcPct val="0"/>
              </a:spcAft>
            </a:pPr>
            <a:r>
              <a:rPr lang="en-US" sz="7200" kern="10" dirty="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.VnBahamasBH" panose="020BE200000000000000" pitchFamily="34" charset="0"/>
              </a:rPr>
              <a:t>warmly welcome all the teachers attending our </a:t>
            </a:r>
            <a:r>
              <a:rPr lang="en-US" sz="7200" kern="10" dirty="0" smtClean="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.VnBahamasBH" panose="020BE200000000000000" pitchFamily="34" charset="0"/>
              </a:rPr>
              <a:t>CLASS</a:t>
            </a:r>
            <a:endParaRPr lang="en-US" sz="7200" kern="10" dirty="0">
              <a:ln w="19050">
                <a:solidFill>
                  <a:srgbClr val="FF66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FF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.VnBahamasBH" panose="020BE200000000000000" pitchFamily="34" charset="0"/>
            </a:endParaRPr>
          </a:p>
        </p:txBody>
      </p:sp>
      <p:sp>
        <p:nvSpPr>
          <p:cNvPr id="75804" name="Text Box 28" descr="Picture1"/>
          <p:cNvSpPr txBox="1">
            <a:spLocks noChangeArrowheads="1"/>
          </p:cNvSpPr>
          <p:nvPr/>
        </p:nvSpPr>
        <p:spPr bwMode="auto">
          <a:xfrm>
            <a:off x="5943600" y="3200401"/>
            <a:ext cx="4800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 r:embed="rId6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1371600" fontAlgn="base">
              <a:spcBef>
                <a:spcPct val="50000"/>
              </a:spcBef>
              <a:spcAft>
                <a:spcPct val="0"/>
              </a:spcAft>
            </a:pPr>
            <a:endParaRPr lang="en-US" altLang="en-US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5805" name="Text Box 29" descr="Picture1"/>
          <p:cNvSpPr txBox="1">
            <a:spLocks noChangeArrowheads="1"/>
          </p:cNvSpPr>
          <p:nvPr/>
        </p:nvSpPr>
        <p:spPr bwMode="auto">
          <a:xfrm>
            <a:off x="6743700" y="3086101"/>
            <a:ext cx="37719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 r:embed="rId6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1371600" fontAlgn="base">
              <a:spcBef>
                <a:spcPct val="50000"/>
              </a:spcBef>
              <a:spcAft>
                <a:spcPct val="0"/>
              </a:spcAft>
            </a:pPr>
            <a:endParaRPr lang="en-US" altLang="en-US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5807" name="Text Box 31" descr="Picture1"/>
          <p:cNvSpPr txBox="1">
            <a:spLocks noChangeArrowheads="1"/>
          </p:cNvSpPr>
          <p:nvPr/>
        </p:nvSpPr>
        <p:spPr bwMode="auto">
          <a:xfrm>
            <a:off x="6057900" y="6286501"/>
            <a:ext cx="4114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 r:embed="rId6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1371600" fontAlgn="base">
              <a:spcBef>
                <a:spcPct val="50000"/>
              </a:spcBef>
              <a:spcAft>
                <a:spcPct val="0"/>
              </a:spcAft>
            </a:pPr>
            <a:endParaRPr lang="en-US" altLang="en-US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5808" name="WordArt 32"/>
          <p:cNvSpPr>
            <a:spLocks noChangeArrowheads="1" noChangeShapeType="1" noTextEdit="1"/>
          </p:cNvSpPr>
          <p:nvPr/>
        </p:nvSpPr>
        <p:spPr bwMode="auto">
          <a:xfrm>
            <a:off x="5181600" y="3732432"/>
            <a:ext cx="8153400" cy="194446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371600" fontAlgn="base">
              <a:spcBef>
                <a:spcPct val="0"/>
              </a:spcBef>
              <a:spcAft>
                <a:spcPct val="0"/>
              </a:spcAft>
            </a:pPr>
            <a:r>
              <a:rPr lang="en-US" sz="54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66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.VnClarendonH" panose="020B7200000000000000" pitchFamily="34" charset="0"/>
              </a:rPr>
              <a:t>9a</a:t>
            </a:r>
            <a:endParaRPr lang="en-US" sz="54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660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.VnClarendonH" panose="020B7200000000000000" pitchFamily="34" charset="0"/>
            </a:endParaRPr>
          </a:p>
        </p:txBody>
      </p:sp>
      <p:sp>
        <p:nvSpPr>
          <p:cNvPr id="75809" name="Text Box 33" descr="Picture1"/>
          <p:cNvSpPr txBox="1">
            <a:spLocks noChangeArrowheads="1"/>
          </p:cNvSpPr>
          <p:nvPr/>
        </p:nvSpPr>
        <p:spPr bwMode="auto">
          <a:xfrm>
            <a:off x="6515100" y="8115301"/>
            <a:ext cx="4343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 r:embed="rId6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1371600" fontAlgn="base">
              <a:spcBef>
                <a:spcPct val="50000"/>
              </a:spcBef>
              <a:spcAft>
                <a:spcPct val="0"/>
              </a:spcAft>
            </a:pPr>
            <a:endParaRPr lang="en-US" altLang="en-US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5810" name="Text Box 34"/>
          <p:cNvSpPr txBox="1">
            <a:spLocks noChangeArrowheads="1"/>
          </p:cNvSpPr>
          <p:nvPr/>
        </p:nvSpPr>
        <p:spPr bwMode="auto">
          <a:xfrm>
            <a:off x="1409700" y="6393299"/>
            <a:ext cx="15354300" cy="87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38113" tIns="69057" rIns="138113" bIns="69057">
            <a:spAutoFit/>
          </a:bodyPr>
          <a:lstStyle/>
          <a:p>
            <a:pPr algn="ctr" defTabSz="13716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4800" b="1" dirty="0" smtClean="0">
                <a:solidFill>
                  <a:schemeClr val="accent2"/>
                </a:solidFill>
                <a:latin typeface=".VnAvantH" panose="020B7200000000000000" pitchFamily="34" charset="0"/>
              </a:rPr>
              <a:t>Co </a:t>
            </a:r>
            <a:r>
              <a:rPr lang="en-US" altLang="en-US" sz="4800" b="1" dirty="0" smtClean="0">
                <a:solidFill>
                  <a:schemeClr val="accent2"/>
                </a:solidFill>
                <a:latin typeface=".VnAvantH" panose="020B7200000000000000" pitchFamily="34" charset="0"/>
              </a:rPr>
              <a:t>am - </a:t>
            </a:r>
            <a:r>
              <a:rPr lang="en-US" altLang="en-US" sz="4800" b="1" dirty="0" err="1" smtClean="0">
                <a:solidFill>
                  <a:schemeClr val="accent2"/>
                </a:solidFill>
                <a:latin typeface=".VnAvantH" panose="020B7200000000000000" pitchFamily="34" charset="0"/>
              </a:rPr>
              <a:t>vinh</a:t>
            </a:r>
            <a:r>
              <a:rPr lang="en-US" altLang="en-US" sz="4800" b="1" dirty="0" smtClean="0">
                <a:solidFill>
                  <a:schemeClr val="accent2"/>
                </a:solidFill>
                <a:latin typeface=".VnAvantH" panose="020B7200000000000000" pitchFamily="34" charset="0"/>
              </a:rPr>
              <a:t> </a:t>
            </a:r>
            <a:r>
              <a:rPr lang="en-US" altLang="en-US" sz="4800" b="1" dirty="0" err="1" smtClean="0">
                <a:solidFill>
                  <a:schemeClr val="accent2"/>
                </a:solidFill>
                <a:latin typeface=".VnAvantH" panose="020B7200000000000000" pitchFamily="34" charset="0"/>
              </a:rPr>
              <a:t>tien</a:t>
            </a:r>
            <a:r>
              <a:rPr lang="en-US" altLang="en-US" sz="4800" b="1" dirty="0" smtClean="0">
                <a:solidFill>
                  <a:schemeClr val="accent2"/>
                </a:solidFill>
                <a:latin typeface=".VnAvantH" panose="020B7200000000000000" pitchFamily="34" charset="0"/>
              </a:rPr>
              <a:t> lower </a:t>
            </a:r>
            <a:r>
              <a:rPr lang="en-US" altLang="en-US" sz="4800" b="1" dirty="0">
                <a:solidFill>
                  <a:schemeClr val="accent2"/>
                </a:solidFill>
                <a:latin typeface=".VnAvantH" panose="020B7200000000000000" pitchFamily="34" charset="0"/>
              </a:rPr>
              <a:t>Secondary School</a:t>
            </a:r>
          </a:p>
        </p:txBody>
      </p:sp>
    </p:spTree>
    <p:extLst>
      <p:ext uri="{BB962C8B-B14F-4D97-AF65-F5344CB8AC3E}">
        <p14:creationId xmlns:p14="http://schemas.microsoft.com/office/powerpoint/2010/main" val="204785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58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58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58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58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2000" fill="hold"/>
                                        <p:tgtEl>
                                          <p:spTgt spid="758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2000" fill="hold"/>
                                        <p:tgtEl>
                                          <p:spTgt spid="758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2000" fill="hold"/>
                                        <p:tgtEl>
                                          <p:spTgt spid="758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758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5D7F499-4C94-94AA-EFED-05512AF497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1485900"/>
            <a:ext cx="16649700" cy="152400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SG" sz="5400" b="1" dirty="0">
                <a:solidFill>
                  <a:srgbClr val="B1C9EB"/>
                </a:solidFill>
                <a:cs typeface="Arial" panose="020B0604020202020204" pitchFamily="34" charset="0"/>
              </a:rPr>
              <a:t> </a:t>
            </a:r>
            <a:r>
              <a:rPr lang="en-SG" sz="5400" b="1" dirty="0" smtClean="0">
                <a:solidFill>
                  <a:srgbClr val="B1C9EB"/>
                </a:solidFill>
                <a:cs typeface="Arial" panose="020B0604020202020204" pitchFamily="34" charset="0"/>
              </a:rPr>
              <a:t>2. Prefixes </a:t>
            </a:r>
            <a:r>
              <a:rPr lang="en-SG" sz="5400" b="1" dirty="0">
                <a:solidFill>
                  <a:srgbClr val="B1C9EB"/>
                </a:solidFill>
                <a:cs typeface="Arial" panose="020B0604020202020204" pitchFamily="34" charset="0"/>
              </a:rPr>
              <a:t>and </a:t>
            </a:r>
            <a:r>
              <a:rPr lang="en-SG" sz="5400" b="1" u="sng" dirty="0">
                <a:solidFill>
                  <a:srgbClr val="B1C9EB"/>
                </a:solidFill>
                <a:cs typeface="Arial" panose="020B0604020202020204" pitchFamily="34" charset="0"/>
              </a:rPr>
              <a:t>some suffixes</a:t>
            </a:r>
            <a:r>
              <a:rPr lang="en-SG" sz="5400" b="1" dirty="0">
                <a:solidFill>
                  <a:srgbClr val="B1C9EB"/>
                </a:solidFill>
                <a:cs typeface="Arial" panose="020B0604020202020204" pitchFamily="34" charset="0"/>
              </a:rPr>
              <a:t> </a:t>
            </a:r>
            <a:r>
              <a:rPr lang="en-SG" sz="5400" dirty="0" smtClean="0">
                <a:solidFill>
                  <a:srgbClr val="FFFF00"/>
                </a:solidFill>
                <a:cs typeface="Arial" panose="020B0604020202020204" pitchFamily="34" charset="0"/>
              </a:rPr>
              <a:t>are never stressed.</a:t>
            </a:r>
            <a:r>
              <a:rPr lang="en-SG" sz="5400" b="1" dirty="0" smtClean="0">
                <a:solidFill>
                  <a:srgbClr val="B1C9EB"/>
                </a:solidFill>
                <a:cs typeface="Arial" panose="020B0604020202020204" pitchFamily="34" charset="0"/>
              </a:rPr>
              <a:t> </a:t>
            </a:r>
            <a:endParaRPr lang="en-SG" sz="5400" dirty="0">
              <a:solidFill>
                <a:srgbClr val="B1C9EB"/>
              </a:solidFill>
              <a:cs typeface="Arial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D410F53-EEC4-AFF6-BFE6-EE835656927E}"/>
              </a:ext>
            </a:extLst>
          </p:cNvPr>
          <p:cNvSpPr txBox="1">
            <a:spLocks/>
          </p:cNvSpPr>
          <p:nvPr/>
        </p:nvSpPr>
        <p:spPr>
          <a:xfrm>
            <a:off x="2302564" y="3086100"/>
            <a:ext cx="14490383" cy="55626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SG" sz="3600" b="1" dirty="0">
                <a:solidFill>
                  <a:schemeClr val="bg1"/>
                </a:solidFill>
                <a:latin typeface="arial" panose="020B0604020202020204" pitchFamily="34" charset="0"/>
              </a:rPr>
              <a:t>important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 /</a:t>
            </a:r>
            <a:r>
              <a:rPr lang="en-SG" sz="3600" dirty="0" err="1">
                <a:solidFill>
                  <a:schemeClr val="bg1"/>
                </a:solidFill>
                <a:latin typeface="arial" panose="020B0604020202020204" pitchFamily="34" charset="0"/>
              </a:rPr>
              <a:t>ɪmˈpɔ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ː.</a:t>
            </a:r>
            <a:r>
              <a:rPr lang="en-SG" sz="3600" dirty="0" err="1">
                <a:solidFill>
                  <a:schemeClr val="bg1"/>
                </a:solidFill>
                <a:latin typeface="arial" panose="020B0604020202020204" pitchFamily="34" charset="0"/>
              </a:rPr>
              <a:t>tənt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/      	</a:t>
            </a:r>
            <a:r>
              <a:rPr lang="en-SG" sz="3600" b="1" dirty="0">
                <a:solidFill>
                  <a:schemeClr val="bg1"/>
                </a:solidFill>
                <a:latin typeface="arial" panose="020B0604020202020204" pitchFamily="34" charset="0"/>
              </a:rPr>
              <a:t>- </a:t>
            </a:r>
            <a:r>
              <a:rPr lang="en-SG" sz="3600" b="1" dirty="0">
                <a:solidFill>
                  <a:srgbClr val="FF0000"/>
                </a:solidFill>
                <a:latin typeface="arial" panose="020B0604020202020204" pitchFamily="34" charset="0"/>
              </a:rPr>
              <a:t>un</a:t>
            </a:r>
            <a:r>
              <a:rPr lang="en-SG" sz="3600" b="1" dirty="0">
                <a:solidFill>
                  <a:schemeClr val="bg1"/>
                </a:solidFill>
                <a:latin typeface="arial" panose="020B0604020202020204" pitchFamily="34" charset="0"/>
              </a:rPr>
              <a:t>important 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/ˌʌn.</a:t>
            </a:r>
            <a:r>
              <a:rPr lang="en-SG" sz="3600" dirty="0" err="1">
                <a:solidFill>
                  <a:schemeClr val="bg1"/>
                </a:solidFill>
                <a:latin typeface="arial" panose="020B0604020202020204" pitchFamily="34" charset="0"/>
              </a:rPr>
              <a:t>ɪmˈpɔ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ː.</a:t>
            </a:r>
            <a:r>
              <a:rPr lang="en-SG" sz="3600" dirty="0" err="1">
                <a:solidFill>
                  <a:schemeClr val="bg1"/>
                </a:solidFill>
                <a:latin typeface="arial" panose="020B0604020202020204" pitchFamily="34" charset="0"/>
              </a:rPr>
              <a:t>tənt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/,</a:t>
            </a:r>
          </a:p>
          <a:p>
            <a:pPr>
              <a:lnSpc>
                <a:spcPct val="150000"/>
              </a:lnSpc>
            </a:pPr>
            <a:r>
              <a:rPr lang="en-SG" sz="36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perfect 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/ˈ</a:t>
            </a:r>
            <a:r>
              <a:rPr lang="en-SG" sz="3600" dirty="0" err="1">
                <a:solidFill>
                  <a:schemeClr val="bg1"/>
                </a:solidFill>
                <a:latin typeface="arial" panose="020B0604020202020204" pitchFamily="34" charset="0"/>
              </a:rPr>
              <a:t>pɜ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ː.felt/              	</a:t>
            </a:r>
            <a:r>
              <a:rPr lang="en-SG" sz="3600" b="1" dirty="0">
                <a:solidFill>
                  <a:schemeClr val="bg1"/>
                </a:solidFill>
                <a:latin typeface="arial" panose="020B0604020202020204" pitchFamily="34" charset="0"/>
              </a:rPr>
              <a:t>- </a:t>
            </a:r>
            <a:r>
              <a:rPr lang="en-SG" sz="3600" b="1" dirty="0">
                <a:solidFill>
                  <a:srgbClr val="FF0000"/>
                </a:solidFill>
                <a:latin typeface="arial" panose="020B0604020202020204" pitchFamily="34" charset="0"/>
              </a:rPr>
              <a:t>im</a:t>
            </a:r>
            <a:r>
              <a:rPr lang="en-SG" sz="3600" b="1" dirty="0">
                <a:solidFill>
                  <a:schemeClr val="bg1"/>
                </a:solidFill>
                <a:latin typeface="arial" panose="020B0604020202020204" pitchFamily="34" charset="0"/>
              </a:rPr>
              <a:t>perfect 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/</a:t>
            </a:r>
            <a:r>
              <a:rPr lang="en-SG" sz="3600" dirty="0" err="1">
                <a:solidFill>
                  <a:schemeClr val="bg1"/>
                </a:solidFill>
                <a:latin typeface="arial" panose="020B0604020202020204" pitchFamily="34" charset="0"/>
              </a:rPr>
              <a:t>ɪmˈ</a:t>
            </a:r>
            <a:r>
              <a:rPr lang="en-SG" sz="3600" dirty="0" err="1" smtClean="0">
                <a:solidFill>
                  <a:schemeClr val="bg1"/>
                </a:solidFill>
                <a:latin typeface="arial" panose="020B0604020202020204" pitchFamily="34" charset="0"/>
              </a:rPr>
              <a:t>pɜ</a:t>
            </a:r>
            <a:r>
              <a:rPr lang="en-SG" sz="3600" dirty="0" smtClean="0">
                <a:solidFill>
                  <a:schemeClr val="bg1"/>
                </a:solidFill>
                <a:latin typeface="arial" panose="020B0604020202020204" pitchFamily="34" charset="0"/>
              </a:rPr>
              <a:t>ː.</a:t>
            </a:r>
            <a:r>
              <a:rPr lang="en-SG" sz="3600" dirty="0" err="1" smtClean="0">
                <a:solidFill>
                  <a:schemeClr val="bg1"/>
                </a:solidFill>
                <a:latin typeface="arial" panose="020B0604020202020204" pitchFamily="34" charset="0"/>
              </a:rPr>
              <a:t>fekt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/, </a:t>
            </a:r>
          </a:p>
          <a:p>
            <a:pPr>
              <a:lnSpc>
                <a:spcPct val="150000"/>
              </a:lnSpc>
            </a:pPr>
            <a:r>
              <a:rPr lang="en-SG" sz="3600" b="1" dirty="0">
                <a:solidFill>
                  <a:schemeClr val="bg1"/>
                </a:solidFill>
                <a:latin typeface="arial" panose="020B0604020202020204" pitchFamily="34" charset="0"/>
              </a:rPr>
              <a:t>appear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 /</a:t>
            </a:r>
            <a:r>
              <a:rPr lang="en-SG" sz="3600" dirty="0" err="1">
                <a:solidFill>
                  <a:schemeClr val="bg1"/>
                </a:solidFill>
                <a:latin typeface="arial" panose="020B0604020202020204" pitchFamily="34" charset="0"/>
              </a:rPr>
              <a:t>əˈpɪər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/                 	</a:t>
            </a:r>
            <a:r>
              <a:rPr lang="en-SG" sz="3600" b="1" dirty="0">
                <a:solidFill>
                  <a:schemeClr val="bg1"/>
                </a:solidFill>
                <a:latin typeface="arial" panose="020B0604020202020204" pitchFamily="34" charset="0"/>
              </a:rPr>
              <a:t>- </a:t>
            </a:r>
            <a:r>
              <a:rPr lang="en-SG" sz="3600" b="1" dirty="0">
                <a:solidFill>
                  <a:srgbClr val="FF0000"/>
                </a:solidFill>
                <a:latin typeface="arial" panose="020B0604020202020204" pitchFamily="34" charset="0"/>
              </a:rPr>
              <a:t>dis</a:t>
            </a:r>
            <a:r>
              <a:rPr lang="en-SG" sz="3600" b="1" dirty="0">
                <a:solidFill>
                  <a:schemeClr val="bg1"/>
                </a:solidFill>
                <a:latin typeface="arial" panose="020B0604020202020204" pitchFamily="34" charset="0"/>
              </a:rPr>
              <a:t>appear 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/ˌ</a:t>
            </a:r>
            <a:r>
              <a:rPr lang="en-SG" sz="3600" dirty="0" err="1">
                <a:solidFill>
                  <a:schemeClr val="bg1"/>
                </a:solidFill>
                <a:latin typeface="arial" panose="020B0604020202020204" pitchFamily="34" charset="0"/>
              </a:rPr>
              <a:t>dɪs.əˈpɪər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/, </a:t>
            </a:r>
          </a:p>
          <a:p>
            <a:pPr>
              <a:lnSpc>
                <a:spcPct val="150000"/>
              </a:lnSpc>
            </a:pPr>
            <a:r>
              <a:rPr lang="en-SG" sz="3600" b="1" dirty="0">
                <a:solidFill>
                  <a:schemeClr val="bg1"/>
                </a:solidFill>
                <a:latin typeface="arial" panose="020B0604020202020204" pitchFamily="34" charset="0"/>
              </a:rPr>
              <a:t>crowded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 /ˈ</a:t>
            </a:r>
            <a:r>
              <a:rPr lang="en-SG" sz="3600" dirty="0" err="1">
                <a:solidFill>
                  <a:schemeClr val="bg1"/>
                </a:solidFill>
                <a:latin typeface="arial" panose="020B0604020202020204" pitchFamily="34" charset="0"/>
              </a:rPr>
              <a:t>kraʊ.dɪd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/          	</a:t>
            </a:r>
            <a:r>
              <a:rPr lang="en-SG" sz="3600" b="1" dirty="0">
                <a:solidFill>
                  <a:schemeClr val="bg1"/>
                </a:solidFill>
                <a:latin typeface="arial" panose="020B0604020202020204" pitchFamily="34" charset="0"/>
              </a:rPr>
              <a:t>- </a:t>
            </a:r>
            <a:r>
              <a:rPr lang="en-SG" sz="3600" b="1" dirty="0">
                <a:solidFill>
                  <a:srgbClr val="FF0000"/>
                </a:solidFill>
                <a:latin typeface="arial" panose="020B0604020202020204" pitchFamily="34" charset="0"/>
              </a:rPr>
              <a:t>over</a:t>
            </a:r>
            <a:r>
              <a:rPr lang="en-SG" sz="3600" b="1" dirty="0">
                <a:solidFill>
                  <a:schemeClr val="bg1"/>
                </a:solidFill>
                <a:latin typeface="arial" panose="020B0604020202020204" pitchFamily="34" charset="0"/>
              </a:rPr>
              <a:t>crowded 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/ˌ</a:t>
            </a:r>
            <a:r>
              <a:rPr lang="en-SG" sz="3600" dirty="0" err="1">
                <a:solidFill>
                  <a:schemeClr val="bg1"/>
                </a:solidFill>
                <a:latin typeface="arial" panose="020B0604020202020204" pitchFamily="34" charset="0"/>
              </a:rPr>
              <a:t>əʊ.vəˈkraʊ.dɪd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/, </a:t>
            </a:r>
          </a:p>
          <a:p>
            <a:pPr>
              <a:lnSpc>
                <a:spcPct val="150000"/>
              </a:lnSpc>
            </a:pPr>
            <a:r>
              <a:rPr lang="en-SG" sz="3600" b="1" dirty="0">
                <a:solidFill>
                  <a:schemeClr val="bg1"/>
                </a:solidFill>
                <a:latin typeface="arial" panose="020B0604020202020204" pitchFamily="34" charset="0"/>
              </a:rPr>
              <a:t>beauty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 /ˈ</a:t>
            </a:r>
            <a:r>
              <a:rPr lang="en-SG" sz="3600" dirty="0" err="1">
                <a:solidFill>
                  <a:schemeClr val="bg1"/>
                </a:solidFill>
                <a:latin typeface="arial" panose="020B0604020202020204" pitchFamily="34" charset="0"/>
              </a:rPr>
              <a:t>bju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ː.</a:t>
            </a:r>
            <a:r>
              <a:rPr lang="en-SG" sz="3600" dirty="0" err="1">
                <a:solidFill>
                  <a:schemeClr val="bg1"/>
                </a:solidFill>
                <a:latin typeface="arial" panose="020B0604020202020204" pitchFamily="34" charset="0"/>
              </a:rPr>
              <a:t>ti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/                   	</a:t>
            </a:r>
            <a:r>
              <a:rPr lang="en-SG" sz="3600" b="1" dirty="0">
                <a:solidFill>
                  <a:schemeClr val="bg1"/>
                </a:solidFill>
                <a:latin typeface="arial" panose="020B0604020202020204" pitchFamily="34" charset="0"/>
              </a:rPr>
              <a:t>- beauti</a:t>
            </a:r>
            <a:r>
              <a:rPr lang="en-SG" sz="3600" b="1" dirty="0">
                <a:solidFill>
                  <a:srgbClr val="FF0000"/>
                </a:solidFill>
                <a:latin typeface="arial" panose="020B0604020202020204" pitchFamily="34" charset="0"/>
              </a:rPr>
              <a:t>ful</a:t>
            </a:r>
            <a:r>
              <a:rPr lang="en-SG" sz="36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/ˈ</a:t>
            </a:r>
            <a:r>
              <a:rPr lang="en-SG" sz="3600" dirty="0" err="1">
                <a:solidFill>
                  <a:schemeClr val="bg1"/>
                </a:solidFill>
                <a:latin typeface="arial" panose="020B0604020202020204" pitchFamily="34" charset="0"/>
              </a:rPr>
              <a:t>bju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ː.</a:t>
            </a:r>
            <a:r>
              <a:rPr lang="en-SG" sz="3600" dirty="0" err="1">
                <a:solidFill>
                  <a:schemeClr val="bg1"/>
                </a:solidFill>
                <a:latin typeface="arial" panose="020B0604020202020204" pitchFamily="34" charset="0"/>
              </a:rPr>
              <a:t>tɪ.fəl</a:t>
            </a:r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</a:rPr>
              <a:t>/,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5D7F499-4C94-94AA-EFED-05512AF497C8}"/>
              </a:ext>
            </a:extLst>
          </p:cNvPr>
          <p:cNvSpPr txBox="1">
            <a:spLocks/>
          </p:cNvSpPr>
          <p:nvPr/>
        </p:nvSpPr>
        <p:spPr>
          <a:xfrm>
            <a:off x="1828800" y="1485900"/>
            <a:ext cx="16649700" cy="15240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SG" sz="5400" b="1" dirty="0">
                <a:solidFill>
                  <a:srgbClr val="B1C9EB"/>
                </a:solidFill>
                <a:cs typeface="Arial" panose="020B0604020202020204" pitchFamily="34" charset="0"/>
              </a:rPr>
              <a:t>	</a:t>
            </a:r>
            <a:r>
              <a:rPr lang="en-SG" sz="5400" b="1" dirty="0" smtClean="0">
                <a:solidFill>
                  <a:srgbClr val="B1C9EB"/>
                </a:solidFill>
                <a:cs typeface="Arial" panose="020B0604020202020204" pitchFamily="34" charset="0"/>
              </a:rPr>
              <a:t>Prefixes and </a:t>
            </a:r>
            <a:r>
              <a:rPr lang="en-SG" sz="5400" b="1" u="sng" dirty="0" smtClean="0">
                <a:solidFill>
                  <a:srgbClr val="B1C9EB"/>
                </a:solidFill>
                <a:cs typeface="Arial" panose="020B0604020202020204" pitchFamily="34" charset="0"/>
              </a:rPr>
              <a:t>some suffixes:</a:t>
            </a:r>
            <a:endParaRPr lang="en-SG" sz="5400" dirty="0">
              <a:solidFill>
                <a:srgbClr val="B1C9EB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7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4" grpId="0" build="p"/>
      <p:bldP spid="4" grpI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Pic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513"/>
            <a:ext cx="18288000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457200" y="3298565"/>
            <a:ext cx="17449800" cy="5594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514350" indent="-514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4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1114425" indent="-4286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4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7145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24003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30861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3771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44577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51435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58293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ffectLst/>
              </a:rPr>
              <a:t>1. A. museum 		B. minimize 	C. physical 		</a:t>
            </a:r>
            <a:r>
              <a:rPr lang="en-US" dirty="0" smtClean="0">
                <a:effectLst/>
              </a:rPr>
              <a:t>	D</a:t>
            </a:r>
            <a:r>
              <a:rPr lang="en-US" dirty="0">
                <a:effectLst/>
              </a:rPr>
              <a:t>. happiness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ffectLst/>
              </a:rPr>
              <a:t>2. A. unhappy 		B. however 	C. whatever		D. anywhere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ffectLst/>
              </a:rPr>
              <a:t>3. A. agreement 	B. incorrect 	</a:t>
            </a:r>
            <a:r>
              <a:rPr lang="en-US" dirty="0" smtClean="0">
                <a:effectLst/>
              </a:rPr>
              <a:t>C</a:t>
            </a:r>
            <a:r>
              <a:rPr lang="en-US" dirty="0">
                <a:effectLst/>
              </a:rPr>
              <a:t>. illegal 		</a:t>
            </a:r>
            <a:r>
              <a:rPr lang="en-US" dirty="0" smtClean="0">
                <a:effectLst/>
              </a:rPr>
              <a:t>	D</a:t>
            </a:r>
            <a:r>
              <a:rPr lang="en-US" dirty="0">
                <a:effectLst/>
              </a:rPr>
              <a:t>. attentive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ffectLst/>
              </a:rPr>
              <a:t>4. A. argument 	B. personal 	</a:t>
            </a:r>
            <a:r>
              <a:rPr lang="en-US" dirty="0" smtClean="0">
                <a:effectLst/>
              </a:rPr>
              <a:t>C</a:t>
            </a:r>
            <a:r>
              <a:rPr lang="en-US" dirty="0">
                <a:effectLst/>
              </a:rPr>
              <a:t>. meaningful 		D. attractive </a:t>
            </a:r>
            <a:endParaRPr lang="en-US" dirty="0" smtClean="0">
              <a:effectLst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 smtClean="0">
                <a:effectLst/>
              </a:rPr>
              <a:t>5</a:t>
            </a:r>
            <a:r>
              <a:rPr lang="en-US" dirty="0">
                <a:effectLst/>
              </a:rPr>
              <a:t>. A. impossible	B. irregular 	</a:t>
            </a:r>
            <a:r>
              <a:rPr lang="en-US" dirty="0" smtClean="0">
                <a:effectLst/>
              </a:rPr>
              <a:t>C</a:t>
            </a:r>
            <a:r>
              <a:rPr lang="en-US" dirty="0">
                <a:effectLst/>
              </a:rPr>
              <a:t>. misunderstand	D. enormity</a:t>
            </a:r>
          </a:p>
        </p:txBody>
      </p:sp>
      <p:sp>
        <p:nvSpPr>
          <p:cNvPr id="3" name="Oval 2"/>
          <p:cNvSpPr/>
          <p:nvPr/>
        </p:nvSpPr>
        <p:spPr bwMode="auto">
          <a:xfrm>
            <a:off x="990600" y="3161095"/>
            <a:ext cx="3429000" cy="1159135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</a:p>
        </p:txBody>
      </p:sp>
      <p:sp>
        <p:nvSpPr>
          <p:cNvPr id="13" name="Oval 12"/>
          <p:cNvSpPr/>
          <p:nvPr/>
        </p:nvSpPr>
        <p:spPr bwMode="auto">
          <a:xfrm>
            <a:off x="13030200" y="4031006"/>
            <a:ext cx="3933420" cy="1159135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4876800" y="4898765"/>
            <a:ext cx="3352800" cy="1159135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13106400" y="5813165"/>
            <a:ext cx="3657600" cy="1159135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8610600" y="6651365"/>
            <a:ext cx="4648200" cy="1159135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1638300"/>
            <a:ext cx="14401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Work in 4 groups.</a:t>
            </a:r>
          </a:p>
          <a:p>
            <a:pPr lvl="0"/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Indicate the words with different stress</a:t>
            </a:r>
            <a:r>
              <a:rPr kumimoji="0" lang="en-US" sz="44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position</a:t>
            </a:r>
            <a:endParaRPr kumimoji="0" 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37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3" grpId="0" animBg="1"/>
      <p:bldP spid="14" grpId="0" animBg="1"/>
      <p:bldP spid="14" grpId="1" animBg="1"/>
      <p:bldP spid="19" grpId="0" animBg="1"/>
      <p:bldP spid="19" grpId="1" animBg="1"/>
      <p:bldP spid="9" grpId="0" animBg="1"/>
      <p:bldP spid="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5D7F499-4C94-94AA-EFED-05512AF497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876300"/>
            <a:ext cx="16573500" cy="3657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SG" sz="4800" dirty="0">
                <a:solidFill>
                  <a:srgbClr val="B1C9EB"/>
                </a:solidFill>
                <a:cs typeface="Arial" panose="020B0604020202020204" pitchFamily="34" charset="0"/>
              </a:rPr>
              <a:t> </a:t>
            </a:r>
            <a:r>
              <a:rPr lang="en-SG" sz="4800" b="1" dirty="0" smtClean="0">
                <a:solidFill>
                  <a:srgbClr val="B1C9EB"/>
                </a:solidFill>
                <a:cs typeface="Arial" panose="020B0604020202020204" pitchFamily="34" charset="0"/>
              </a:rPr>
              <a:t>3. Some</a:t>
            </a:r>
            <a:r>
              <a:rPr lang="en-SG" sz="4800" dirty="0" smtClean="0">
                <a:solidFill>
                  <a:srgbClr val="B1C9EB"/>
                </a:solidFill>
                <a:cs typeface="Arial" panose="020B0604020202020204" pitchFamily="34" charset="0"/>
              </a:rPr>
              <a:t> </a:t>
            </a:r>
            <a:r>
              <a:rPr lang="en-SG" sz="4800" b="1" dirty="0" smtClean="0">
                <a:solidFill>
                  <a:srgbClr val="B1C9EB"/>
                </a:solidFill>
                <a:cs typeface="Arial" panose="020B0604020202020204" pitchFamily="34" charset="0"/>
              </a:rPr>
              <a:t>suffixes actually </a:t>
            </a:r>
            <a:r>
              <a:rPr lang="en-SG" sz="4800" b="1" dirty="0">
                <a:solidFill>
                  <a:srgbClr val="FF0000"/>
                </a:solidFill>
                <a:cs typeface="Arial" panose="020B0604020202020204" pitchFamily="34" charset="0"/>
              </a:rPr>
              <a:t>take the </a:t>
            </a:r>
            <a:r>
              <a:rPr lang="en-SG" sz="48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stress:</a:t>
            </a:r>
          </a:p>
          <a:p>
            <a:pPr marL="0" indent="0">
              <a:buNone/>
            </a:pP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s-ES" sz="4800" b="1" dirty="0" err="1" smtClean="0">
                <a:solidFill>
                  <a:srgbClr val="FFFF00"/>
                </a:solidFill>
              </a:rPr>
              <a:t>ee</a:t>
            </a:r>
            <a:r>
              <a:rPr lang="es-ES" sz="4800" b="1" dirty="0">
                <a:solidFill>
                  <a:srgbClr val="FFFF00"/>
                </a:solidFill>
              </a:rPr>
              <a:t>, 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s-ES" sz="4800" b="1" dirty="0" err="1" smtClean="0">
                <a:solidFill>
                  <a:srgbClr val="FFFF00"/>
                </a:solidFill>
              </a:rPr>
              <a:t>eer</a:t>
            </a:r>
            <a:r>
              <a:rPr lang="es-ES" sz="4800" b="1" dirty="0" smtClean="0">
                <a:solidFill>
                  <a:srgbClr val="FFFF00"/>
                </a:solidFill>
              </a:rPr>
              <a:t>, </a:t>
            </a:r>
            <a:r>
              <a:rPr lang="en-SG" sz="48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b="1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een</a:t>
            </a:r>
            <a:r>
              <a:rPr lang="en-SG" sz="48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>ese,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s-ES" sz="4800" b="1" dirty="0" err="1" smtClean="0">
                <a:solidFill>
                  <a:srgbClr val="FFFF00"/>
                </a:solidFill>
              </a:rPr>
              <a:t>oo</a:t>
            </a:r>
            <a:r>
              <a:rPr lang="es-ES" sz="4800" b="1" dirty="0" smtClean="0">
                <a:solidFill>
                  <a:srgbClr val="FFFF00"/>
                </a:solidFill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s-ES" sz="4800" b="1" dirty="0" err="1" smtClean="0">
                <a:solidFill>
                  <a:srgbClr val="FFFF00"/>
                </a:solidFill>
              </a:rPr>
              <a:t>oon</a:t>
            </a:r>
            <a:r>
              <a:rPr lang="es-ES" sz="4800" b="1" dirty="0" smtClean="0">
                <a:solidFill>
                  <a:srgbClr val="FFFF00"/>
                </a:solidFill>
              </a:rPr>
              <a:t>,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s-ES" sz="4800" b="1" dirty="0" err="1" smtClean="0">
                <a:solidFill>
                  <a:srgbClr val="FFFF00"/>
                </a:solidFill>
              </a:rPr>
              <a:t>ique</a:t>
            </a:r>
            <a:r>
              <a:rPr lang="es-ES" sz="4800" b="1" dirty="0">
                <a:solidFill>
                  <a:srgbClr val="FFFF00"/>
                </a:solidFill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s-ES" sz="4800" b="1" dirty="0" err="1" smtClean="0">
                <a:solidFill>
                  <a:srgbClr val="FFFF00"/>
                </a:solidFill>
              </a:rPr>
              <a:t>esque</a:t>
            </a:r>
            <a:r>
              <a:rPr lang="es-ES" sz="4800" b="1" dirty="0">
                <a:solidFill>
                  <a:srgbClr val="FFFF00"/>
                </a:solidFill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s-ES" sz="4800" b="1" dirty="0" err="1" smtClean="0">
                <a:solidFill>
                  <a:srgbClr val="FFFF00"/>
                </a:solidFill>
              </a:rPr>
              <a:t>ain</a:t>
            </a:r>
            <a:r>
              <a:rPr lang="es-ES" sz="4800" b="1" dirty="0">
                <a:solidFill>
                  <a:srgbClr val="FFFF00"/>
                </a:solidFill>
              </a:rPr>
              <a:t>,</a:t>
            </a:r>
            <a:r>
              <a:rPr lang="en-SG" sz="4800" b="1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endParaRPr lang="en-SG" sz="4800" b="1" dirty="0" smtClean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b="1" dirty="0" err="1" smtClean="0">
                <a:solidFill>
                  <a:srgbClr val="FFFF00"/>
                </a:solidFill>
                <a:latin typeface="arial" panose="020B0604020202020204" pitchFamily="34" charset="0"/>
              </a:rPr>
              <a:t>sist</a:t>
            </a:r>
            <a:r>
              <a:rPr lang="en-SG" sz="4800" b="1" dirty="0">
                <a:solidFill>
                  <a:srgbClr val="FFFF00"/>
                </a:solidFill>
                <a:latin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>cur</a:t>
            </a:r>
            <a:r>
              <a:rPr lang="en-SG" sz="4800" b="1" dirty="0">
                <a:solidFill>
                  <a:srgbClr val="FFFF00"/>
                </a:solidFill>
                <a:latin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b="1" dirty="0" err="1" smtClean="0">
                <a:solidFill>
                  <a:srgbClr val="FFFF00"/>
                </a:solidFill>
                <a:latin typeface="arial" panose="020B0604020202020204" pitchFamily="34" charset="0"/>
              </a:rPr>
              <a:t>vert</a:t>
            </a:r>
            <a:r>
              <a:rPr lang="en-SG" sz="4800" b="1" dirty="0">
                <a:solidFill>
                  <a:srgbClr val="FFFF00"/>
                </a:solidFill>
                <a:latin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>test</a:t>
            </a:r>
            <a:r>
              <a:rPr lang="en-SG" sz="4800" b="1" dirty="0">
                <a:solidFill>
                  <a:srgbClr val="FFFF00"/>
                </a:solidFill>
                <a:latin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b="1" dirty="0" err="1" smtClean="0">
                <a:solidFill>
                  <a:srgbClr val="FFFF00"/>
                </a:solidFill>
                <a:latin typeface="arial" panose="020B0604020202020204" pitchFamily="34" charset="0"/>
              </a:rPr>
              <a:t>tain</a:t>
            </a:r>
            <a:r>
              <a:rPr lang="en-SG" sz="4800" b="1" dirty="0">
                <a:solidFill>
                  <a:srgbClr val="FFFF00"/>
                </a:solidFill>
                <a:latin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>tract</a:t>
            </a:r>
            <a:r>
              <a:rPr lang="en-SG" sz="4800" b="1" dirty="0">
                <a:solidFill>
                  <a:srgbClr val="FFFF00"/>
                </a:solidFill>
                <a:latin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>vent</a:t>
            </a:r>
            <a:r>
              <a:rPr lang="en-SG" sz="4800" b="1" dirty="0">
                <a:solidFill>
                  <a:srgbClr val="FFFF00"/>
                </a:solidFill>
                <a:latin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>self,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b="1" dirty="0" err="1" smtClean="0">
                <a:solidFill>
                  <a:srgbClr val="FFFF00"/>
                </a:solidFill>
                <a:latin typeface="arial" panose="020B0604020202020204" pitchFamily="34" charset="0"/>
              </a:rPr>
              <a:t>ade</a:t>
            </a:r>
            <a:r>
              <a:rPr lang="en-SG" sz="4800" b="1" dirty="0">
                <a:solidFill>
                  <a:srgbClr val="FFFF00"/>
                </a:solidFill>
                <a:latin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b="1" dirty="0" err="1" smtClean="0">
                <a:solidFill>
                  <a:srgbClr val="FFFF00"/>
                </a:solidFill>
                <a:latin typeface="arial" panose="020B0604020202020204" pitchFamily="34" charset="0"/>
              </a:rPr>
              <a:t>ette</a:t>
            </a:r>
            <a:r>
              <a:rPr lang="en-SG" sz="48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b="1" dirty="0" err="1" smtClean="0">
                <a:solidFill>
                  <a:srgbClr val="FFFF00"/>
                </a:solidFill>
                <a:latin typeface="arial" panose="020B0604020202020204" pitchFamily="34" charset="0"/>
              </a:rPr>
              <a:t>isque</a:t>
            </a:r>
            <a:r>
              <a:rPr lang="en-SG" sz="48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b="1" dirty="0" err="1" smtClean="0">
                <a:solidFill>
                  <a:srgbClr val="FFFF00"/>
                </a:solidFill>
                <a:latin typeface="arial" panose="020B0604020202020204" pitchFamily="34" charset="0"/>
              </a:rPr>
              <a:t>aire</a:t>
            </a:r>
            <a:r>
              <a:rPr lang="en-SG" sz="48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>, …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3FBF359-951B-43B4-2F2C-75D868930E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991111"/>
              </p:ext>
            </p:extLst>
          </p:nvPr>
        </p:nvGraphicFramePr>
        <p:xfrm>
          <a:off x="2199795" y="4991100"/>
          <a:ext cx="13649804" cy="25562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412451">
                  <a:extLst>
                    <a:ext uri="{9D8B030D-6E8A-4147-A177-3AD203B41FA5}">
                      <a16:colId xmlns:a16="http://schemas.microsoft.com/office/drawing/2014/main" val="81073562"/>
                    </a:ext>
                  </a:extLst>
                </a:gridCol>
                <a:gridCol w="3412451">
                  <a:extLst>
                    <a:ext uri="{9D8B030D-6E8A-4147-A177-3AD203B41FA5}">
                      <a16:colId xmlns:a16="http://schemas.microsoft.com/office/drawing/2014/main" val="1598892308"/>
                    </a:ext>
                  </a:extLst>
                </a:gridCol>
                <a:gridCol w="3809617">
                  <a:extLst>
                    <a:ext uri="{9D8B030D-6E8A-4147-A177-3AD203B41FA5}">
                      <a16:colId xmlns:a16="http://schemas.microsoft.com/office/drawing/2014/main" val="1186338470"/>
                    </a:ext>
                  </a:extLst>
                </a:gridCol>
                <a:gridCol w="3015285">
                  <a:extLst>
                    <a:ext uri="{9D8B030D-6E8A-4147-A177-3AD203B41FA5}">
                      <a16:colId xmlns:a16="http://schemas.microsoft.com/office/drawing/2014/main" val="735703829"/>
                    </a:ext>
                  </a:extLst>
                </a:gridCol>
              </a:tblGrid>
              <a:tr h="1334691">
                <a:tc>
                  <a:txBody>
                    <a:bodyPr/>
                    <a:lstStyle/>
                    <a:p>
                      <a:pPr algn="ctr"/>
                      <a:r>
                        <a:rPr lang="en-SG" sz="3600" b="1" dirty="0" err="1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volun’teer</a:t>
                      </a:r>
                      <a:endParaRPr lang="en-SG" sz="3600" b="1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2870" marR="102870" marT="68580" marB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3600" b="1" dirty="0" err="1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millio'naire</a:t>
                      </a:r>
                      <a:endParaRPr lang="en-SG" sz="3600" b="1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2870" marR="102870" marT="68580" marB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3600" b="1" dirty="0" err="1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Vietna’mese</a:t>
                      </a:r>
                      <a:endParaRPr lang="en-SG" sz="3600" b="1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2870" marR="102870" marT="68580" marB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3600" b="1" dirty="0" err="1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pictu'resque</a:t>
                      </a:r>
                      <a:endParaRPr lang="en-SG" sz="3600" b="1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2870" marR="102870" marT="68580" marB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705960"/>
                  </a:ext>
                </a:extLst>
              </a:tr>
              <a:tr h="1221582">
                <a:tc>
                  <a:txBody>
                    <a:bodyPr/>
                    <a:lstStyle/>
                    <a:p>
                      <a:pPr algn="ctr"/>
                      <a:r>
                        <a:rPr lang="en-SG" sz="3600" b="1" dirty="0" err="1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engi'neer</a:t>
                      </a:r>
                      <a:endParaRPr lang="en-SG" sz="3600" b="1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2870" marR="102870" marT="68580" marB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3600" b="1" dirty="0" err="1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kanga'roo</a:t>
                      </a:r>
                      <a:endParaRPr lang="en-SG" sz="3600" b="1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2870" marR="102870" marT="68580" marB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3600" b="1" dirty="0" err="1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lemo'nade</a:t>
                      </a:r>
                      <a:endParaRPr lang="en-SG" sz="3600" b="1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2870" marR="102870" marT="68580" marB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3600" b="1" dirty="0" err="1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ciga'rette</a:t>
                      </a:r>
                      <a:endParaRPr lang="en-SG" sz="3600" b="1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2870" marR="102870" marT="68580" marB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183467"/>
                  </a:ext>
                </a:extLst>
              </a:tr>
            </a:tbl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3B065E-465C-1FC6-8D1A-274A6A3F3063}"/>
              </a:ext>
            </a:extLst>
          </p:cNvPr>
          <p:cNvSpPr txBox="1">
            <a:spLocks/>
          </p:cNvSpPr>
          <p:nvPr/>
        </p:nvSpPr>
        <p:spPr>
          <a:xfrm>
            <a:off x="1079182" y="7681912"/>
            <a:ext cx="16523017" cy="847725"/>
          </a:xfrm>
          <a:prstGeom prst="rect">
            <a:avLst/>
          </a:prstGeom>
        </p:spPr>
        <p:txBody>
          <a:bodyPr vert="horz" lIns="137160" tIns="68580" rIns="137160" bIns="6858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SG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 </a:t>
            </a:r>
            <a:r>
              <a:rPr lang="en-SG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Except for: 	</a:t>
            </a:r>
            <a:r>
              <a:rPr lang="en-SG" sz="4000" b="1" dirty="0" smtClean="0">
                <a:solidFill>
                  <a:schemeClr val="bg1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’committee, 	</a:t>
            </a:r>
            <a:r>
              <a:rPr lang="en-SG" sz="4000" b="1" dirty="0" err="1" smtClean="0">
                <a:solidFill>
                  <a:schemeClr val="bg1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em’ployee</a:t>
            </a:r>
            <a:r>
              <a:rPr lang="en-SG" sz="4000" b="1" dirty="0" smtClean="0">
                <a:solidFill>
                  <a:schemeClr val="bg1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 or </a:t>
            </a:r>
            <a:r>
              <a:rPr lang="en-SG" sz="4000" b="1" dirty="0" err="1" smtClean="0">
                <a:solidFill>
                  <a:schemeClr val="bg1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employ’ee</a:t>
            </a:r>
            <a:r>
              <a:rPr lang="en-SG" sz="4000" b="1" dirty="0" smtClean="0">
                <a:solidFill>
                  <a:schemeClr val="bg1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, …</a:t>
            </a:r>
            <a:endParaRPr lang="en-SG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65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5D7F499-4C94-94AA-EFED-05512AF497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571500"/>
            <a:ext cx="16344899" cy="2209800"/>
          </a:xfrm>
        </p:spPr>
        <p:txBody>
          <a:bodyPr/>
          <a:lstStyle/>
          <a:p>
            <a:pPr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SG" sz="4800" dirty="0">
                <a:solidFill>
                  <a:srgbClr val="B1C9EB"/>
                </a:solidFill>
                <a:cs typeface="Arial" panose="020B0604020202020204" pitchFamily="34" charset="0"/>
              </a:rPr>
              <a:t> </a:t>
            </a:r>
            <a:r>
              <a:rPr lang="en-SG" sz="4800" b="1" dirty="0">
                <a:solidFill>
                  <a:srgbClr val="B1C9EB"/>
                </a:solidFill>
                <a:latin typeface="arial" panose="020B0604020202020204" pitchFamily="34" charset="0"/>
              </a:rPr>
              <a:t> </a:t>
            </a:r>
            <a:r>
              <a:rPr lang="en-SG" sz="4800" b="1" dirty="0" smtClean="0">
                <a:solidFill>
                  <a:srgbClr val="B1C9EB"/>
                </a:solidFill>
                <a:latin typeface="arial" panose="020B0604020202020204" pitchFamily="34" charset="0"/>
              </a:rPr>
              <a:t>4. Stressed syllables are often before: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–ion 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sion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 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ic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ics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ial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ical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cial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ically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ious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endParaRPr lang="en-SG" sz="4800" dirty="0" smtClean="0">
              <a:solidFill>
                <a:srgbClr val="FFFF00"/>
              </a:solidFill>
              <a:cs typeface="Arial" panose="020B0604020202020204" pitchFamily="34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eous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–</a:t>
            </a:r>
            <a:r>
              <a:rPr lang="en-SG" sz="4800" dirty="0" err="1">
                <a:solidFill>
                  <a:srgbClr val="FFFF00"/>
                </a:solidFill>
                <a:cs typeface="Arial" panose="020B0604020202020204" pitchFamily="34" charset="0"/>
              </a:rPr>
              <a:t>uous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, 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ian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 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ety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ity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, 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ior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iar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, 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ience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iency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endParaRPr lang="en-SG" sz="4800" dirty="0" smtClean="0">
              <a:solidFill>
                <a:srgbClr val="FFFF00"/>
              </a:solidFill>
              <a:cs typeface="Arial" panose="020B0604020202020204" pitchFamily="34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ient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ier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, 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ible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ics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ium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–logy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sophy</a:t>
            </a:r>
            <a:r>
              <a:rPr lang="en-SG" sz="4800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graphy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, –</a:t>
            </a:r>
            <a:r>
              <a:rPr lang="en-SG" sz="4800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ular</a:t>
            </a:r>
            <a:r>
              <a:rPr lang="en-SG" sz="4800" dirty="0" smtClean="0">
                <a:solidFill>
                  <a:srgbClr val="FFFF00"/>
                </a:solidFill>
                <a:cs typeface="Arial" panose="020B0604020202020204" pitchFamily="34" charset="0"/>
              </a:rPr>
              <a:t>, …</a:t>
            </a:r>
            <a:endParaRPr lang="en-SG" sz="4800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6B962B6-299C-B437-75E8-76371664B9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005108"/>
              </p:ext>
            </p:extLst>
          </p:nvPr>
        </p:nvGraphicFramePr>
        <p:xfrm>
          <a:off x="1447800" y="4762500"/>
          <a:ext cx="15582900" cy="271272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895725">
                  <a:extLst>
                    <a:ext uri="{9D8B030D-6E8A-4147-A177-3AD203B41FA5}">
                      <a16:colId xmlns:a16="http://schemas.microsoft.com/office/drawing/2014/main" val="81073562"/>
                    </a:ext>
                  </a:extLst>
                </a:gridCol>
                <a:gridCol w="3895725">
                  <a:extLst>
                    <a:ext uri="{9D8B030D-6E8A-4147-A177-3AD203B41FA5}">
                      <a16:colId xmlns:a16="http://schemas.microsoft.com/office/drawing/2014/main" val="1598892308"/>
                    </a:ext>
                  </a:extLst>
                </a:gridCol>
                <a:gridCol w="3895725">
                  <a:extLst>
                    <a:ext uri="{9D8B030D-6E8A-4147-A177-3AD203B41FA5}">
                      <a16:colId xmlns:a16="http://schemas.microsoft.com/office/drawing/2014/main" val="1186338470"/>
                    </a:ext>
                  </a:extLst>
                </a:gridCol>
                <a:gridCol w="3895725">
                  <a:extLst>
                    <a:ext uri="{9D8B030D-6E8A-4147-A177-3AD203B41FA5}">
                      <a16:colId xmlns:a16="http://schemas.microsoft.com/office/drawing/2014/main" val="735703829"/>
                    </a:ext>
                  </a:extLst>
                </a:gridCol>
              </a:tblGrid>
              <a:tr h="1219200">
                <a:tc>
                  <a:txBody>
                    <a:bodyPr/>
                    <a:lstStyle/>
                    <a:p>
                      <a:pPr algn="ctr"/>
                      <a:r>
                        <a:rPr lang="en-SG" sz="4000" b="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Decision </a:t>
                      </a:r>
                    </a:p>
                    <a:p>
                      <a:pPr algn="ctr"/>
                      <a:r>
                        <a:rPr lang="en-SG" sz="40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SG" sz="4000" b="0" i="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dɪˈsɪʒ.ən</a:t>
                      </a:r>
                      <a:r>
                        <a:rPr lang="en-SG" sz="40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endParaRPr lang="en-SG" sz="40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870" marR="10287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4000" b="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Attraction</a:t>
                      </a:r>
                    </a:p>
                    <a:p>
                      <a:pPr algn="ctr"/>
                      <a:r>
                        <a:rPr lang="en-SG" sz="40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SG" sz="4000" b="0" i="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əˈtræk.ʃən</a:t>
                      </a:r>
                      <a:r>
                        <a:rPr lang="en-SG" sz="40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endParaRPr lang="en-SG" sz="40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870" marR="10287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4000" b="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Librarian</a:t>
                      </a:r>
                    </a:p>
                    <a:p>
                      <a:pPr algn="ctr"/>
                      <a:r>
                        <a:rPr lang="en-SG" sz="40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SG" sz="4000" b="0" i="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laɪˈbreə.ri.ən</a:t>
                      </a:r>
                      <a:r>
                        <a:rPr lang="en-SG" sz="40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endParaRPr lang="en-SG" sz="40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870" marR="10287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40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experience </a:t>
                      </a:r>
                    </a:p>
                    <a:p>
                      <a:pPr algn="ctr"/>
                      <a:r>
                        <a:rPr lang="en-SG" sz="40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SG" sz="4000" b="0" i="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ɪkˈspɪə.ri.əns</a:t>
                      </a:r>
                      <a:r>
                        <a:rPr lang="en-SG" sz="40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endParaRPr lang="en-SG" sz="40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870" marR="10287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705960"/>
                  </a:ext>
                </a:extLst>
              </a:tr>
              <a:tr h="1219200">
                <a:tc>
                  <a:txBody>
                    <a:bodyPr/>
                    <a:lstStyle/>
                    <a:p>
                      <a:pPr algn="ctr"/>
                      <a:r>
                        <a:rPr lang="en-SG" sz="4000" b="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Society</a:t>
                      </a:r>
                    </a:p>
                    <a:p>
                      <a:pPr algn="ctr"/>
                      <a:r>
                        <a:rPr lang="en-SG" sz="40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SG" sz="4000" b="0" i="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səˈsaɪ.ə.ti</a:t>
                      </a:r>
                      <a:r>
                        <a:rPr lang="en-SG" sz="40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endParaRPr lang="en-SG" sz="40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870" marR="10287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40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Patient</a:t>
                      </a:r>
                    </a:p>
                    <a:p>
                      <a:pPr algn="ctr"/>
                      <a:r>
                        <a:rPr lang="en-SG" sz="4000" b="0" i="0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/ˈ</a:t>
                      </a:r>
                      <a:r>
                        <a:rPr lang="en-SG" sz="4000" b="0" i="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peɪ.ʃənt</a:t>
                      </a:r>
                      <a:r>
                        <a:rPr lang="en-SG" sz="40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endParaRPr lang="en-SG" sz="40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870" marR="10287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4000" b="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Popular</a:t>
                      </a:r>
                    </a:p>
                    <a:p>
                      <a:pPr algn="ctr"/>
                      <a:r>
                        <a:rPr lang="en-SG" sz="40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/ˈ</a:t>
                      </a:r>
                      <a:r>
                        <a:rPr lang="en-SG" sz="4000" b="0" i="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pɒp.jə.lər</a:t>
                      </a:r>
                      <a:r>
                        <a:rPr lang="en-SG" sz="40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endParaRPr lang="en-SG" sz="40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870" marR="10287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4000" b="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Biology</a:t>
                      </a:r>
                    </a:p>
                    <a:p>
                      <a:pPr algn="ctr"/>
                      <a:r>
                        <a:rPr lang="en-SG" sz="40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SG" sz="4000" b="0" i="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baɪˈɒl.ə.dʒi</a:t>
                      </a:r>
                      <a:r>
                        <a:rPr lang="en-SG" sz="40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endParaRPr lang="en-SG" sz="40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870" marR="10287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183467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53B065E-465C-1FC6-8D1A-274A6A3F3063}"/>
              </a:ext>
            </a:extLst>
          </p:cNvPr>
          <p:cNvSpPr txBox="1">
            <a:spLocks/>
          </p:cNvSpPr>
          <p:nvPr/>
        </p:nvSpPr>
        <p:spPr>
          <a:xfrm>
            <a:off x="1079182" y="7681912"/>
            <a:ext cx="16523017" cy="847725"/>
          </a:xfrm>
          <a:prstGeom prst="rect">
            <a:avLst/>
          </a:prstGeom>
        </p:spPr>
        <p:txBody>
          <a:bodyPr vert="horz" lIns="137160" tIns="68580" rIns="137160" bIns="6858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SG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 </a:t>
            </a:r>
            <a:r>
              <a:rPr lang="en-SG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Except for :</a:t>
            </a:r>
          </a:p>
          <a:p>
            <a:pPr marL="0" indent="0">
              <a:buNone/>
            </a:pPr>
            <a:r>
              <a:rPr lang="en-SG" sz="4000" b="1" dirty="0" smtClean="0">
                <a:solidFill>
                  <a:schemeClr val="bg1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’politics, 	</a:t>
            </a:r>
            <a:r>
              <a:rPr lang="en-SG" sz="4000" b="1" dirty="0" err="1" smtClean="0">
                <a:solidFill>
                  <a:schemeClr val="bg1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a’rithmetic</a:t>
            </a:r>
            <a:r>
              <a:rPr lang="en-SG" sz="4000" b="1" dirty="0" smtClean="0">
                <a:solidFill>
                  <a:schemeClr val="bg1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		</a:t>
            </a:r>
            <a:r>
              <a:rPr lang="en-SG" sz="4000" b="1" dirty="0">
                <a:solidFill>
                  <a:schemeClr val="bg1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 </a:t>
            </a:r>
            <a:r>
              <a:rPr lang="en-SG" sz="4000" b="1" dirty="0" smtClean="0">
                <a:solidFill>
                  <a:schemeClr val="bg1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’lunatic	</a:t>
            </a:r>
            <a:r>
              <a:rPr lang="en-SG" sz="4000" b="1" dirty="0">
                <a:solidFill>
                  <a:schemeClr val="bg1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 </a:t>
            </a:r>
            <a:r>
              <a:rPr lang="en-SG" sz="4000" b="1" dirty="0" smtClean="0">
                <a:solidFill>
                  <a:schemeClr val="bg1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’</a:t>
            </a:r>
            <a:r>
              <a:rPr lang="en-SG" sz="4000" b="1" dirty="0" err="1" smtClean="0">
                <a:solidFill>
                  <a:schemeClr val="bg1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arabic</a:t>
            </a:r>
            <a:r>
              <a:rPr lang="en-SG" sz="4000" b="1" dirty="0" smtClean="0">
                <a:solidFill>
                  <a:schemeClr val="bg1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	</a:t>
            </a:r>
            <a:r>
              <a:rPr lang="en-SG" sz="4000" b="1" dirty="0">
                <a:solidFill>
                  <a:schemeClr val="bg1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	</a:t>
            </a:r>
            <a:r>
              <a:rPr lang="en-SG" sz="4000" b="1" dirty="0" smtClean="0">
                <a:solidFill>
                  <a:schemeClr val="bg1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’television, …</a:t>
            </a:r>
            <a:endParaRPr lang="en-SG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412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5D7F499-4C94-94AA-EFED-05512AF497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495300"/>
            <a:ext cx="16306800" cy="2386012"/>
          </a:xfrm>
        </p:spPr>
        <p:txBody>
          <a:bodyPr/>
          <a:lstStyle/>
          <a:p>
            <a:pPr marL="0" indent="0">
              <a:buNone/>
            </a:pPr>
            <a:r>
              <a:rPr lang="en-SG" sz="5400" b="1" dirty="0" smtClean="0">
                <a:solidFill>
                  <a:srgbClr val="B1C9EB"/>
                </a:solidFill>
                <a:cs typeface="Arial" panose="020B0604020202020204" pitchFamily="34" charset="0"/>
              </a:rPr>
              <a:t>5. </a:t>
            </a:r>
            <a:r>
              <a:rPr lang="en-US" sz="5400" b="1" dirty="0" smtClean="0">
                <a:solidFill>
                  <a:srgbClr val="B1C9EB"/>
                </a:solidFill>
                <a:cs typeface="Arial" panose="020B0604020202020204" pitchFamily="34" charset="0"/>
              </a:rPr>
              <a:t>Stressed syllables are often </a:t>
            </a:r>
            <a:r>
              <a:rPr lang="en-US" sz="5400" b="1" dirty="0" smtClean="0">
                <a:solidFill>
                  <a:srgbClr val="B1C9EB"/>
                </a:solidFill>
                <a:cs typeface="Arial" panose="020B0604020202020204" pitchFamily="34" charset="0"/>
              </a:rPr>
              <a:t>the </a:t>
            </a:r>
            <a:r>
              <a:rPr lang="en-US" sz="5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third-from-last </a:t>
            </a:r>
            <a:r>
              <a:rPr lang="en-US" sz="5400" b="1" dirty="0">
                <a:solidFill>
                  <a:srgbClr val="B1C9EB"/>
                </a:solidFill>
                <a:cs typeface="Arial" panose="020B0604020202020204" pitchFamily="34" charset="0"/>
              </a:rPr>
              <a:t>syllables </a:t>
            </a:r>
            <a:r>
              <a:rPr lang="en-US" sz="5400" b="1" dirty="0">
                <a:solidFill>
                  <a:srgbClr val="B1C9EB"/>
                </a:solidFill>
                <a:cs typeface="Arial" panose="020B0604020202020204" pitchFamily="34" charset="0"/>
              </a:rPr>
              <a:t>in the words ending in:</a:t>
            </a:r>
            <a:r>
              <a:rPr lang="en-SG" sz="5400" b="1" dirty="0" smtClean="0">
                <a:solidFill>
                  <a:srgbClr val="B1C9EB"/>
                </a:solidFill>
                <a:cs typeface="Arial" panose="020B0604020202020204" pitchFamily="34" charset="0"/>
              </a:rPr>
              <a:t> </a:t>
            </a:r>
            <a:endParaRPr lang="en-SG" sz="5400" b="1" dirty="0" smtClean="0">
              <a:solidFill>
                <a:srgbClr val="B1C9EB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SG" sz="5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5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ate</a:t>
            </a:r>
            <a:r>
              <a:rPr lang="en-SG" sz="5400" b="1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5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–cy</a:t>
            </a:r>
            <a:r>
              <a:rPr lang="en-SG" sz="5400" b="1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5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–ty</a:t>
            </a:r>
            <a:r>
              <a:rPr lang="en-SG" sz="5400" b="1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5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5400" b="1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phy</a:t>
            </a:r>
            <a:r>
              <a:rPr lang="en-SG" sz="5400" b="1" dirty="0">
                <a:solidFill>
                  <a:srgbClr val="FFFF00"/>
                </a:solidFill>
                <a:cs typeface="Arial" panose="020B0604020202020204" pitchFamily="34" charset="0"/>
              </a:rPr>
              <a:t>, </a:t>
            </a:r>
            <a:r>
              <a:rPr lang="en-SG" sz="5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–</a:t>
            </a:r>
            <a:r>
              <a:rPr lang="en-SG" sz="5400" b="1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gy</a:t>
            </a:r>
            <a:r>
              <a:rPr lang="en-SG" sz="5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, …</a:t>
            </a:r>
            <a:endParaRPr lang="en-SG" sz="5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6B962B6-299C-B437-75E8-76371664B9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430418"/>
              </p:ext>
            </p:extLst>
          </p:nvPr>
        </p:nvGraphicFramePr>
        <p:xfrm>
          <a:off x="2095500" y="3848100"/>
          <a:ext cx="14185584" cy="274951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546396">
                  <a:extLst>
                    <a:ext uri="{9D8B030D-6E8A-4147-A177-3AD203B41FA5}">
                      <a16:colId xmlns:a16="http://schemas.microsoft.com/office/drawing/2014/main" val="81073562"/>
                    </a:ext>
                  </a:extLst>
                </a:gridCol>
                <a:gridCol w="3546396">
                  <a:extLst>
                    <a:ext uri="{9D8B030D-6E8A-4147-A177-3AD203B41FA5}">
                      <a16:colId xmlns:a16="http://schemas.microsoft.com/office/drawing/2014/main" val="1598892308"/>
                    </a:ext>
                  </a:extLst>
                </a:gridCol>
                <a:gridCol w="3546396">
                  <a:extLst>
                    <a:ext uri="{9D8B030D-6E8A-4147-A177-3AD203B41FA5}">
                      <a16:colId xmlns:a16="http://schemas.microsoft.com/office/drawing/2014/main" val="1186338470"/>
                    </a:ext>
                  </a:extLst>
                </a:gridCol>
                <a:gridCol w="3546396">
                  <a:extLst>
                    <a:ext uri="{9D8B030D-6E8A-4147-A177-3AD203B41FA5}">
                      <a16:colId xmlns:a16="http://schemas.microsoft.com/office/drawing/2014/main" val="735703829"/>
                    </a:ext>
                  </a:extLst>
                </a:gridCol>
              </a:tblGrid>
              <a:tr h="1374756">
                <a:tc>
                  <a:txBody>
                    <a:bodyPr/>
                    <a:lstStyle/>
                    <a:p>
                      <a:pPr algn="ctr"/>
                      <a:r>
                        <a:rPr lang="en-SG" sz="3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Communicate</a:t>
                      </a:r>
                    </a:p>
                    <a:p>
                      <a:pPr algn="ctr"/>
                      <a:r>
                        <a:rPr lang="en-SG" sz="28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SG" sz="2800" b="0" i="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kəˈmju</a:t>
                      </a:r>
                      <a:r>
                        <a:rPr lang="en-SG" sz="28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ː.</a:t>
                      </a:r>
                      <a:r>
                        <a:rPr lang="en-SG" sz="2800" b="0" i="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nɪ.keɪt</a:t>
                      </a:r>
                      <a:r>
                        <a:rPr lang="en-SG" sz="28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/</a:t>
                      </a:r>
                      <a:endParaRPr lang="en-SG" sz="4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2870" marR="102870" marT="68580" marB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3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Regulate</a:t>
                      </a:r>
                    </a:p>
                    <a:p>
                      <a:pPr algn="ctr"/>
                      <a:r>
                        <a:rPr lang="en-SG" sz="28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/ˈ</a:t>
                      </a:r>
                      <a:r>
                        <a:rPr lang="en-SG" sz="2800" b="0" i="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reɡ.jə.leɪt</a:t>
                      </a:r>
                      <a:r>
                        <a:rPr lang="en-SG" sz="28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/</a:t>
                      </a:r>
                      <a:endParaRPr lang="en-SG" sz="4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2870" marR="102870" marT="68580" marB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SG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Photography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SG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/fəˈtɒɡ.rə.fi/</a:t>
                      </a:r>
                      <a:endParaRPr kumimoji="0" lang="en-SG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02870" marR="102870" marT="68580" marB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3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Technology</a:t>
                      </a:r>
                    </a:p>
                    <a:p>
                      <a:pPr algn="ctr"/>
                      <a:r>
                        <a:rPr lang="en-SG" sz="2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/</a:t>
                      </a:r>
                      <a:r>
                        <a:rPr lang="en-SG" sz="2800" dirty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tek’</a:t>
                      </a:r>
                      <a:r>
                        <a:rPr lang="en-SG" sz="2800" b="0" i="0" kern="1200" dirty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nɒl.ə.dʒi</a:t>
                      </a:r>
                      <a:r>
                        <a:rPr lang="en-SG" sz="28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/</a:t>
                      </a:r>
                      <a:endParaRPr lang="en-SG" sz="4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2870" marR="102870" marT="68580" marB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705960"/>
                  </a:ext>
                </a:extLst>
              </a:tr>
              <a:tr h="1374756">
                <a:tc>
                  <a:txBody>
                    <a:bodyPr/>
                    <a:lstStyle/>
                    <a:p>
                      <a:pPr algn="ctr"/>
                      <a:r>
                        <a:rPr lang="en-SG" sz="3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Emergency</a:t>
                      </a:r>
                    </a:p>
                    <a:p>
                      <a:pPr algn="ctr"/>
                      <a:r>
                        <a:rPr lang="en-SG" sz="28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/ɪˈmɜː.dʒən.si/</a:t>
                      </a:r>
                      <a:endParaRPr lang="en-SG" sz="4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2870" marR="102870" marT="68580" marB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32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Certainty</a:t>
                      </a:r>
                    </a:p>
                    <a:p>
                      <a:pPr algn="ctr"/>
                      <a:r>
                        <a:rPr lang="en-SG" sz="28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/ˈ</a:t>
                      </a:r>
                      <a:r>
                        <a:rPr lang="en-SG" sz="2800" b="0" i="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sɜ</a:t>
                      </a:r>
                      <a:r>
                        <a:rPr lang="en-SG" sz="28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ː.</a:t>
                      </a:r>
                      <a:r>
                        <a:rPr lang="en-SG" sz="2800" b="0" i="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tən.ti</a:t>
                      </a:r>
                      <a:r>
                        <a:rPr lang="en-SG" sz="28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/</a:t>
                      </a:r>
                      <a:endParaRPr lang="en-SG" sz="4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2870" marR="102870" marT="68580" marB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3200" b="0" i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Biology</a:t>
                      </a:r>
                      <a:r>
                        <a:rPr lang="en-SG" sz="32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algn="ctr"/>
                      <a:r>
                        <a:rPr lang="en-SG" sz="28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SG" sz="2800" b="0" i="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baɪˈɒl.ə.dʒi</a:t>
                      </a:r>
                      <a:r>
                        <a:rPr lang="en-SG" sz="2800" b="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/</a:t>
                      </a:r>
                      <a:endParaRPr lang="en-SG" sz="4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2870" marR="102870" marT="68580" marB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40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…</a:t>
                      </a:r>
                      <a:endParaRPr lang="en-SG" sz="4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2870" marR="102870" marT="68580" marB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183467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53B065E-465C-1FC6-8D1A-274A6A3F3063}"/>
              </a:ext>
            </a:extLst>
          </p:cNvPr>
          <p:cNvSpPr txBox="1">
            <a:spLocks/>
          </p:cNvSpPr>
          <p:nvPr/>
        </p:nvSpPr>
        <p:spPr>
          <a:xfrm>
            <a:off x="1422083" y="7038975"/>
            <a:ext cx="15773400" cy="847725"/>
          </a:xfrm>
          <a:prstGeom prst="rect">
            <a:avLst/>
          </a:prstGeom>
        </p:spPr>
        <p:txBody>
          <a:bodyPr vert="horz" lIns="137160" tIns="68580" rIns="137160" bIns="6858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SG" sz="4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 </a:t>
            </a:r>
            <a:r>
              <a:rPr lang="en-SG" sz="4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Except for:</a:t>
            </a:r>
            <a:endParaRPr lang="en-SG" sz="4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7BB3F4-2D88-50EB-A066-9BE5B05B4791}"/>
              </a:ext>
            </a:extLst>
          </p:cNvPr>
          <p:cNvSpPr txBox="1"/>
          <p:nvPr/>
        </p:nvSpPr>
        <p:spPr>
          <a:xfrm>
            <a:off x="5295900" y="8130091"/>
            <a:ext cx="838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G" sz="3600" dirty="0">
                <a:solidFill>
                  <a:schemeClr val="bg1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Accuracy /ˈ</a:t>
            </a:r>
            <a:r>
              <a:rPr lang="en-SG" sz="3600" dirty="0" smtClean="0">
                <a:solidFill>
                  <a:schemeClr val="bg1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æk.jə.rə.si/</a:t>
            </a:r>
            <a:endParaRPr lang="en-SG" sz="3600" dirty="0">
              <a:solidFill>
                <a:schemeClr val="bg1"/>
              </a:solidFill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66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  <p:bldP spid="7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638300"/>
            <a:ext cx="175260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en-US" sz="5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Work in 2 groups.</a:t>
            </a:r>
          </a:p>
          <a:p>
            <a:pPr lvl="0"/>
            <a:r>
              <a:rPr kumimoji="0" lang="en-US" sz="5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Indicate the stress</a:t>
            </a:r>
            <a:r>
              <a:rPr kumimoji="0" lang="en-US" sz="5200" b="1" i="0" u="none" strike="noStrike" kern="0" cap="none" spc="0" normalizeH="0" noProof="0" dirty="0" smtClean="0">
                <a:ln>
                  <a:noFill/>
                </a:ln>
                <a:solidFill>
                  <a:srgbClr val="FFFF00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position by </a:t>
            </a:r>
            <a:r>
              <a:rPr kumimoji="0" lang="en-US" sz="5200" b="1" i="0" u="sng" strike="noStrike" kern="0" cap="none" spc="0" normalizeH="0" noProof="0" dirty="0" smtClean="0">
                <a:ln>
                  <a:noFill/>
                </a:ln>
                <a:solidFill>
                  <a:srgbClr val="FFFF00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pronouncing the words</a:t>
            </a:r>
            <a:endParaRPr kumimoji="0" lang="en-US" sz="5200" b="1" i="0" u="sng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21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1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012907" y="2205038"/>
            <a:ext cx="2400300" cy="2171700"/>
          </a:xfrm>
          <a:prstGeom prst="rect">
            <a:avLst/>
          </a:prstGeom>
          <a:gradFill rotWithShape="1">
            <a:gsLst>
              <a:gs pos="0">
                <a:srgbClr val="005151"/>
              </a:gs>
              <a:gs pos="100000">
                <a:srgbClr val="008080">
                  <a:alpha val="76999"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13716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5900" dirty="0">
                <a:solidFill>
                  <a:prstClr val="black"/>
                </a:solidFill>
                <a:latin typeface="Monotype Corsiva" panose="03010101010201010101" pitchFamily="66" charset="0"/>
              </a:rPr>
              <a:t>2</a:t>
            </a:r>
          </a:p>
        </p:txBody>
      </p:sp>
      <p:sp>
        <p:nvSpPr>
          <p:cNvPr id="101383" name="Rectangl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219700" y="4686300"/>
            <a:ext cx="2402682" cy="2171700"/>
          </a:xfrm>
          <a:prstGeom prst="rect">
            <a:avLst/>
          </a:prstGeom>
          <a:gradFill rotWithShape="1">
            <a:gsLst>
              <a:gs pos="0">
                <a:srgbClr val="CCFFCC"/>
              </a:gs>
              <a:gs pos="100000">
                <a:srgbClr val="5E765E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13716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5900" dirty="0">
                <a:solidFill>
                  <a:prstClr val="black"/>
                </a:solidFill>
                <a:latin typeface="Monotype Corsiva" panose="03010101010201010101" pitchFamily="66" charset="0"/>
              </a:rPr>
              <a:t>4</a:t>
            </a:r>
          </a:p>
        </p:txBody>
      </p:sp>
      <p:sp>
        <p:nvSpPr>
          <p:cNvPr id="101384" name="Rectangle 8" descr="White marble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62900" y="4686300"/>
            <a:ext cx="2400300" cy="217170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13716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5900" dirty="0">
                <a:solidFill>
                  <a:prstClr val="black"/>
                </a:solidFill>
                <a:latin typeface="Monotype Corsiva" panose="03010101010201010101" pitchFamily="66" charset="0"/>
              </a:rPr>
              <a:t>5</a:t>
            </a:r>
          </a:p>
        </p:txBody>
      </p:sp>
      <p:sp>
        <p:nvSpPr>
          <p:cNvPr id="101386" name="Rectangle 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219700" y="7200900"/>
            <a:ext cx="2402682" cy="2171700"/>
          </a:xfrm>
          <a:prstGeom prst="rect">
            <a:avLst/>
          </a:prstGeom>
          <a:gradFill rotWithShape="1">
            <a:gsLst>
              <a:gs pos="0">
                <a:srgbClr val="765E00"/>
              </a:gs>
              <a:gs pos="50000">
                <a:srgbClr val="FFCC00"/>
              </a:gs>
              <a:gs pos="100000">
                <a:srgbClr val="765E00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13716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5900">
                <a:solidFill>
                  <a:prstClr val="black"/>
                </a:solidFill>
                <a:latin typeface="Monotype Corsiva" panose="03010101010201010101" pitchFamily="66" charset="0"/>
              </a:rPr>
              <a:t>7</a:t>
            </a:r>
          </a:p>
        </p:txBody>
      </p:sp>
      <p:sp>
        <p:nvSpPr>
          <p:cNvPr id="101388" name="Rectangle 1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841183" y="7190510"/>
            <a:ext cx="2400300" cy="2171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100000">
                <a:srgbClr val="185E5E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13716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5900">
                <a:solidFill>
                  <a:prstClr val="black"/>
                </a:solidFill>
                <a:latin typeface="Monotype Corsiva" panose="03010101010201010101" pitchFamily="66" charset="0"/>
              </a:rPr>
              <a:t>9</a:t>
            </a:r>
          </a:p>
        </p:txBody>
      </p:sp>
      <p:sp>
        <p:nvSpPr>
          <p:cNvPr id="2055" name="AutoShape 13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4841682" y="9372600"/>
            <a:ext cx="2608118" cy="9144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13716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2700">
              <a:solidFill>
                <a:prstClr val="black"/>
              </a:solidFill>
            </a:endParaRPr>
          </a:p>
        </p:txBody>
      </p:sp>
      <p:sp>
        <p:nvSpPr>
          <p:cNvPr id="101390" name="Rectangle 14" descr="Bouquet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219700" y="2171700"/>
            <a:ext cx="2402682" cy="2171700"/>
          </a:xfrm>
          <a:prstGeom prst="rect">
            <a:avLst/>
          </a:prstGeom>
          <a:blipFill dpi="0" rotWithShape="1">
            <a:blip r:embed="rId11">
              <a:alphaModFix amt="77000"/>
            </a:blip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13716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5900" dirty="0">
                <a:solidFill>
                  <a:prstClr val="black"/>
                </a:solidFill>
                <a:latin typeface="Monotype Corsiva" panose="03010101010201010101" pitchFamily="66" charset="0"/>
              </a:rPr>
              <a:t>1</a:t>
            </a:r>
          </a:p>
        </p:txBody>
      </p:sp>
      <p:sp>
        <p:nvSpPr>
          <p:cNvPr id="2057" name="TextBox 28"/>
          <p:cNvSpPr txBox="1">
            <a:spLocks noChangeArrowheads="1"/>
          </p:cNvSpPr>
          <p:nvPr/>
        </p:nvSpPr>
        <p:spPr bwMode="auto">
          <a:xfrm>
            <a:off x="4267200" y="685800"/>
            <a:ext cx="98298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13716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6600" dirty="0">
                <a:solidFill>
                  <a:srgbClr val="FF0000"/>
                </a:solidFill>
                <a:latin typeface=".VnRevueH" panose="020B7200000000000000" pitchFamily="34" charset="0"/>
              </a:rPr>
              <a:t>LUCKY NUMBERS</a:t>
            </a:r>
          </a:p>
        </p:txBody>
      </p:sp>
      <p:sp>
        <p:nvSpPr>
          <p:cNvPr id="101382" name="Rectangle 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820400" y="2171700"/>
            <a:ext cx="2400300" cy="2171700"/>
          </a:xfrm>
          <a:prstGeom prst="rect">
            <a:avLst/>
          </a:prstGeom>
          <a:gradFill rotWithShape="1">
            <a:gsLst>
              <a:gs pos="0">
                <a:srgbClr val="764718"/>
              </a:gs>
              <a:gs pos="100000">
                <a:srgbClr val="FF993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13716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5900" dirty="0">
                <a:solidFill>
                  <a:prstClr val="black"/>
                </a:solidFill>
                <a:latin typeface="Monotype Corsiva" panose="03010101010201010101" pitchFamily="66" charset="0"/>
              </a:rPr>
              <a:t>3</a:t>
            </a:r>
          </a:p>
        </p:txBody>
      </p:sp>
      <p:sp>
        <p:nvSpPr>
          <p:cNvPr id="101385" name="Rectangle 9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820400" y="4686300"/>
            <a:ext cx="2400300" cy="2171700"/>
          </a:xfrm>
          <a:prstGeom prst="rect">
            <a:avLst/>
          </a:prstGeom>
          <a:gradFill rotWithShape="1">
            <a:gsLst>
              <a:gs pos="0">
                <a:srgbClr val="765E76"/>
              </a:gs>
              <a:gs pos="100000">
                <a:srgbClr val="FFCC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13716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5900" dirty="0">
                <a:solidFill>
                  <a:prstClr val="black"/>
                </a:solidFill>
                <a:latin typeface="Monotype Corsiva" panose="03010101010201010101" pitchFamily="66" charset="0"/>
              </a:rPr>
              <a:t>6</a:t>
            </a:r>
          </a:p>
        </p:txBody>
      </p:sp>
      <p:sp>
        <p:nvSpPr>
          <p:cNvPr id="101387" name="Rectangle 11" descr="Pink tissue paper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8035635" y="7200900"/>
            <a:ext cx="2400300" cy="2171700"/>
          </a:xfrm>
          <a:prstGeom prst="rect">
            <a:avLst/>
          </a:prstGeom>
          <a:blipFill dpi="0" rotWithShape="1">
            <a:blip r:embed="rId14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13716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5900" dirty="0">
                <a:solidFill>
                  <a:prstClr val="black"/>
                </a:solidFill>
                <a:latin typeface="Monotype Corsiva" panose="03010101010201010101" pitchFamily="66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683697248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13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38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13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38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13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01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38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13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8000"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38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13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01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38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1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01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38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01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01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38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01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101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38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13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01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390"/>
                  </p:tgtEl>
                </p:cond>
              </p:nextCondLst>
            </p:seq>
          </p:childTnLst>
        </p:cTn>
      </p:par>
    </p:tnLst>
    <p:bldLst>
      <p:bldP spid="101381" grpId="0" animBg="1"/>
      <p:bldP spid="101383" grpId="0" animBg="1"/>
      <p:bldP spid="101384" grpId="0" animBg="1"/>
      <p:bldP spid="101386" grpId="0" animBg="1"/>
      <p:bldP spid="101388" grpId="0" animBg="1"/>
      <p:bldP spid="101382" grpId="0" animBg="1"/>
      <p:bldP spid="101385" grpId="0" animBg="1"/>
      <p:bldP spid="10138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600" y="1828800"/>
            <a:ext cx="13258800" cy="1714500"/>
          </a:xfrm>
        </p:spPr>
        <p:txBody>
          <a:bodyPr>
            <a:normAutofit/>
          </a:bodyPr>
          <a:lstStyle/>
          <a:p>
            <a:r>
              <a:rPr lang="en-US" sz="9000" dirty="0">
                <a:latin typeface=".VnBlack" panose="020B7200000000000000" pitchFamily="34" charset="0"/>
              </a:rPr>
              <a:t>assignment</a:t>
            </a:r>
            <a:endParaRPr lang="en-US" altLang="en-US" sz="9000" b="1" dirty="0">
              <a:solidFill>
                <a:srgbClr val="FF0000"/>
              </a:solidFill>
              <a:latin typeface=".VnBlack" panose="020B7200000000000000" pitchFamily="34" charset="0"/>
            </a:endParaRPr>
          </a:p>
        </p:txBody>
      </p:sp>
      <p:pic>
        <p:nvPicPr>
          <p:cNvPr id="3077" name="Picture 6" descr="transufo_t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7662466"/>
            <a:ext cx="182880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5" descr="POINSET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1332" y="7082632"/>
            <a:ext cx="2743200" cy="2512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5" descr="POINSET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3225" y="6862762"/>
            <a:ext cx="3000375" cy="274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AutoShape 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096250" y="8920092"/>
            <a:ext cx="1485900" cy="571500"/>
          </a:xfrm>
          <a:prstGeom prst="rightArrow">
            <a:avLst>
              <a:gd name="adj1" fmla="val 50000"/>
              <a:gd name="adj2" fmla="val 6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13716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2700">
              <a:solidFill>
                <a:prstClr val="black"/>
              </a:solidFill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086100" y="1828800"/>
            <a:ext cx="12115800" cy="17145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lIns="137160" tIns="68580" rIns="137160" bIns="6858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defTabSz="685800"/>
            <a:r>
              <a:rPr lang="en-US" sz="9000" dirty="0" err="1">
                <a:solidFill>
                  <a:srgbClr val="0000FF"/>
                </a:solidFill>
                <a:latin typeface=".VnBlack" panose="020B7200000000000000" pitchFamily="34" charset="0"/>
              </a:rPr>
              <a:t>a’ssignment</a:t>
            </a:r>
            <a:endParaRPr lang="en-US" altLang="en-US" sz="9000" b="1" dirty="0">
              <a:solidFill>
                <a:srgbClr val="0000FF"/>
              </a:solidFill>
              <a:latin typeface=".VnBlack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405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600" y="1828800"/>
            <a:ext cx="13258800" cy="1714500"/>
          </a:xfrm>
        </p:spPr>
        <p:txBody>
          <a:bodyPr>
            <a:normAutofit/>
          </a:bodyPr>
          <a:lstStyle/>
          <a:p>
            <a:r>
              <a:rPr lang="en-US" sz="9000" dirty="0">
                <a:latin typeface=".VnBlack" panose="020B7200000000000000" pitchFamily="34" charset="0"/>
              </a:rPr>
              <a:t>opportunity </a:t>
            </a:r>
            <a:endParaRPr lang="en-US" altLang="en-US" sz="9000" b="1" dirty="0">
              <a:solidFill>
                <a:srgbClr val="FF0000"/>
              </a:solidFill>
              <a:latin typeface=".VnBlack" panose="020B7200000000000000" pitchFamily="34" charset="0"/>
            </a:endParaRPr>
          </a:p>
        </p:txBody>
      </p:sp>
      <p:pic>
        <p:nvPicPr>
          <p:cNvPr id="3077" name="Picture 6" descr="transufo_t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7448550"/>
            <a:ext cx="182880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5" descr="POINSET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4400" y="7063720"/>
            <a:ext cx="2743200" cy="2512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5" descr="POINSET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800" y="6868146"/>
            <a:ext cx="3000375" cy="274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AutoShape 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401050" y="8877300"/>
            <a:ext cx="1485900" cy="571500"/>
          </a:xfrm>
          <a:prstGeom prst="rightArrow">
            <a:avLst>
              <a:gd name="adj1" fmla="val 50000"/>
              <a:gd name="adj2" fmla="val 6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13716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2700">
              <a:solidFill>
                <a:prstClr val="black"/>
              </a:solidFill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086100" y="1828800"/>
            <a:ext cx="12115800" cy="17145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lIns="137160" tIns="68580" rIns="137160" bIns="6858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defTabSz="685800"/>
            <a:r>
              <a:rPr lang="en-US" sz="9000" dirty="0" err="1">
                <a:solidFill>
                  <a:srgbClr val="0000FF"/>
                </a:solidFill>
                <a:latin typeface=".VnBlack" panose="020B7200000000000000" pitchFamily="34" charset="0"/>
              </a:rPr>
              <a:t>oppor‘tunity</a:t>
            </a:r>
            <a:r>
              <a:rPr lang="en-US" sz="9000" dirty="0">
                <a:solidFill>
                  <a:srgbClr val="0000FF"/>
                </a:solidFill>
                <a:latin typeface=".VnBlack" panose="020B7200000000000000" pitchFamily="34" charset="0"/>
              </a:rPr>
              <a:t> </a:t>
            </a:r>
            <a:endParaRPr lang="en-US" altLang="en-US" sz="9000" b="1" dirty="0">
              <a:solidFill>
                <a:srgbClr val="0000FF"/>
              </a:solidFill>
              <a:latin typeface=".VnBlack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52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9" descr="Fireworks-07-ju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857500"/>
            <a:ext cx="26289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10" descr="transufo_t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5483" y="7302362"/>
            <a:ext cx="182880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AutoShape 1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194813" y="8870674"/>
            <a:ext cx="1485900" cy="571500"/>
          </a:xfrm>
          <a:prstGeom prst="rightArrow">
            <a:avLst>
              <a:gd name="adj1" fmla="val 50000"/>
              <a:gd name="adj2" fmla="val 6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13716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2700">
              <a:solidFill>
                <a:prstClr val="black"/>
              </a:solidFill>
            </a:endParaRPr>
          </a:p>
        </p:txBody>
      </p:sp>
      <p:sp>
        <p:nvSpPr>
          <p:cNvPr id="39950" name="Text Box 14"/>
          <p:cNvSpPr txBox="1">
            <a:spLocks noChangeArrowheads="1"/>
          </p:cNvSpPr>
          <p:nvPr/>
        </p:nvSpPr>
        <p:spPr bwMode="auto">
          <a:xfrm>
            <a:off x="5631658" y="1828800"/>
            <a:ext cx="606768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13716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6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Lucky Number</a:t>
            </a:r>
          </a:p>
        </p:txBody>
      </p:sp>
      <p:sp>
        <p:nvSpPr>
          <p:cNvPr id="39951" name="AutoShape 15"/>
          <p:cNvSpPr>
            <a:spLocks noChangeArrowheads="1"/>
          </p:cNvSpPr>
          <p:nvPr/>
        </p:nvSpPr>
        <p:spPr bwMode="auto">
          <a:xfrm>
            <a:off x="6172200" y="3657600"/>
            <a:ext cx="4914900" cy="3429000"/>
          </a:xfrm>
          <a:prstGeom prst="irregularSeal1">
            <a:avLst/>
          </a:prstGeom>
          <a:solidFill>
            <a:srgbClr val="00CC99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13716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5400" b="1">
                <a:solidFill>
                  <a:srgbClr val="FF0000"/>
                </a:solidFill>
              </a:rPr>
              <a:t>2 points</a:t>
            </a:r>
          </a:p>
        </p:txBody>
      </p:sp>
      <p:pic>
        <p:nvPicPr>
          <p:cNvPr id="8200" name="Picture 5" descr="POINSET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3000" y="7098507"/>
            <a:ext cx="2743200" cy="2512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5" descr="POINSET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3200" y="6694211"/>
            <a:ext cx="3000375" cy="274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1630811"/>
      </p:ext>
    </p:extLst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9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9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9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Pic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513"/>
            <a:ext cx="18288000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304800" y="2754149"/>
            <a:ext cx="17678400" cy="5594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514350" indent="-514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4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1114425" indent="-4286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4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7145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24003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30861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3771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44577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51435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58293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0" indent="0">
              <a:spcAft>
                <a:spcPts val="1800"/>
              </a:spcAft>
              <a:buFont typeface="Wingdings" panose="05000000000000000000" pitchFamily="2" charset="2"/>
              <a:buNone/>
            </a:pP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1. A. suburb 		B. neighbor		C. advice 		D. people </a:t>
            </a:r>
          </a:p>
          <a:p>
            <a:pPr marL="0" indent="0">
              <a:spcAft>
                <a:spcPts val="1800"/>
              </a:spcAft>
              <a:buFont typeface="Wingdings" panose="05000000000000000000" pitchFamily="2" charset="2"/>
              <a:buNone/>
            </a:pP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2. A. village 		B. invent 		C. football 		D. subject </a:t>
            </a:r>
          </a:p>
          <a:p>
            <a:pPr marL="0" indent="0">
              <a:spcAft>
                <a:spcPts val="1800"/>
              </a:spcAft>
              <a:buFont typeface="Wingdings" panose="05000000000000000000" pitchFamily="2" charset="2"/>
              <a:buNone/>
            </a:pP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3. A. visit 		B. protect 		C. promote 		D. observe</a:t>
            </a:r>
          </a:p>
          <a:p>
            <a:pPr marL="0" indent="0">
              <a:spcAft>
                <a:spcPts val="1800"/>
              </a:spcAft>
              <a:buFont typeface="Wingdings" panose="05000000000000000000" pitchFamily="2" charset="2"/>
              <a:buNone/>
            </a:pP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4. A. ancient 	B. royal 			C. standard 		D. alive</a:t>
            </a:r>
          </a:p>
          <a:p>
            <a:pPr marL="0" indent="0">
              <a:spcAft>
                <a:spcPts val="1800"/>
              </a:spcAft>
              <a:buNone/>
            </a:pP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5. A. member 	B. future 			C. </a:t>
            </a:r>
            <a:r>
              <a:rPr lang="en-US" sz="5400" b="1" kern="0" dirty="0">
                <a:solidFill>
                  <a:schemeClr val="tx2">
                    <a:lumMod val="50000"/>
                  </a:schemeClr>
                </a:solidFill>
                <a:effectLst/>
              </a:rPr>
              <a:t>delay</a:t>
            </a:r>
            <a:r>
              <a:rPr lang="en-US" sz="5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			D. worship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1797903"/>
            <a:ext cx="1630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800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Put </a:t>
            </a:r>
            <a:r>
              <a:rPr lang="en-US" sz="4800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stress mark (') before </a:t>
            </a:r>
            <a:r>
              <a:rPr lang="en-US" sz="48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4800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stressed syllables</a:t>
            </a:r>
            <a:endParaRPr kumimoji="0" lang="en-US" sz="48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69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600" y="1828800"/>
            <a:ext cx="13258800" cy="1714500"/>
          </a:xfrm>
        </p:spPr>
        <p:txBody>
          <a:bodyPr>
            <a:normAutofit/>
          </a:bodyPr>
          <a:lstStyle/>
          <a:p>
            <a:r>
              <a:rPr lang="en-US" sz="9000" dirty="0">
                <a:latin typeface=".VnBlack" panose="020B7200000000000000" pitchFamily="34" charset="0"/>
              </a:rPr>
              <a:t>magnificent </a:t>
            </a:r>
            <a:endParaRPr lang="en-US" altLang="en-US" sz="9000" b="1" dirty="0">
              <a:solidFill>
                <a:srgbClr val="FF0000"/>
              </a:solidFill>
              <a:latin typeface=".VnBlack" panose="020B7200000000000000" pitchFamily="34" charset="0"/>
            </a:endParaRPr>
          </a:p>
        </p:txBody>
      </p:sp>
      <p:pic>
        <p:nvPicPr>
          <p:cNvPr id="3077" name="Picture 6" descr="transufo_t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7581900"/>
            <a:ext cx="182880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5" descr="POINSET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3000" y="7082632"/>
            <a:ext cx="2743200" cy="2512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5" descr="POINSET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3212" y="6815137"/>
            <a:ext cx="3000375" cy="274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AutoShape 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232913" y="8991600"/>
            <a:ext cx="1485900" cy="571500"/>
          </a:xfrm>
          <a:prstGeom prst="rightArrow">
            <a:avLst>
              <a:gd name="adj1" fmla="val 50000"/>
              <a:gd name="adj2" fmla="val 6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13716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2700">
              <a:solidFill>
                <a:prstClr val="black"/>
              </a:solidFill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086100" y="1828800"/>
            <a:ext cx="12115800" cy="17145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lIns="137160" tIns="68580" rIns="137160" bIns="6858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defTabSz="685800"/>
            <a:r>
              <a:rPr lang="en-US" sz="9000" dirty="0" err="1">
                <a:solidFill>
                  <a:srgbClr val="0000FF"/>
                </a:solidFill>
                <a:latin typeface=".VnBlack" panose="020B7200000000000000" pitchFamily="34" charset="0"/>
              </a:rPr>
              <a:t>mag’nificent</a:t>
            </a:r>
            <a:r>
              <a:rPr lang="en-US" sz="9000" dirty="0">
                <a:solidFill>
                  <a:srgbClr val="0000FF"/>
                </a:solidFill>
                <a:latin typeface=".VnBlack" panose="020B7200000000000000" pitchFamily="34" charset="0"/>
              </a:rPr>
              <a:t> </a:t>
            </a:r>
            <a:endParaRPr lang="en-US" altLang="en-US" sz="9000" b="1" dirty="0">
              <a:solidFill>
                <a:srgbClr val="0000FF"/>
              </a:solidFill>
              <a:latin typeface=".VnBlack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222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600" y="3543300"/>
            <a:ext cx="13258800" cy="1714500"/>
          </a:xfrm>
        </p:spPr>
        <p:txBody>
          <a:bodyPr>
            <a:normAutofit/>
          </a:bodyPr>
          <a:lstStyle/>
          <a:p>
            <a:r>
              <a:rPr lang="en-US" sz="9000" dirty="0">
                <a:latin typeface=".VnBlack" panose="020B7200000000000000" pitchFamily="34" charset="0"/>
              </a:rPr>
              <a:t>transportation</a:t>
            </a:r>
            <a:endParaRPr lang="en-US" altLang="en-US" sz="9000" b="1" dirty="0">
              <a:solidFill>
                <a:srgbClr val="FF0000"/>
              </a:solidFill>
              <a:latin typeface=".VnBlack" panose="020B7200000000000000" pitchFamily="34" charset="0"/>
            </a:endParaRPr>
          </a:p>
        </p:txBody>
      </p:sp>
      <p:pic>
        <p:nvPicPr>
          <p:cNvPr id="3077" name="Picture 6" descr="transufo_t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9478" y="6958806"/>
            <a:ext cx="182880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5" descr="POINSET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3000" y="6903244"/>
            <a:ext cx="2743200" cy="2512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5" descr="POINSET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1557" y="6688930"/>
            <a:ext cx="3000375" cy="274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AutoShape 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267700" y="8865393"/>
            <a:ext cx="1485900" cy="571500"/>
          </a:xfrm>
          <a:prstGeom prst="rightArrow">
            <a:avLst>
              <a:gd name="adj1" fmla="val 50000"/>
              <a:gd name="adj2" fmla="val 6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13716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2700">
              <a:solidFill>
                <a:prstClr val="black"/>
              </a:solidFill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086100" y="3543300"/>
            <a:ext cx="12115800" cy="17145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lIns="137160" tIns="68580" rIns="137160" bIns="6858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defTabSz="685800"/>
            <a:r>
              <a:rPr lang="en-US" sz="9000" dirty="0" err="1">
                <a:solidFill>
                  <a:srgbClr val="0000FF"/>
                </a:solidFill>
                <a:latin typeface=".VnBlack" panose="020B7200000000000000" pitchFamily="34" charset="0"/>
              </a:rPr>
              <a:t>transpor'tation</a:t>
            </a:r>
            <a:endParaRPr lang="en-US" altLang="en-US" sz="9000" b="1" dirty="0">
              <a:solidFill>
                <a:srgbClr val="0000FF"/>
              </a:solidFill>
              <a:latin typeface=".VnBlack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15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9" descr="Fireworks-07-ju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857500"/>
            <a:ext cx="26289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10" descr="transufo_t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5483" y="7302362"/>
            <a:ext cx="182880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AutoShape 1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194813" y="8870674"/>
            <a:ext cx="1485900" cy="571500"/>
          </a:xfrm>
          <a:prstGeom prst="rightArrow">
            <a:avLst>
              <a:gd name="adj1" fmla="val 50000"/>
              <a:gd name="adj2" fmla="val 6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13716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2700">
              <a:solidFill>
                <a:prstClr val="black"/>
              </a:solidFill>
            </a:endParaRPr>
          </a:p>
        </p:txBody>
      </p:sp>
      <p:sp>
        <p:nvSpPr>
          <p:cNvPr id="39950" name="Text Box 14"/>
          <p:cNvSpPr txBox="1">
            <a:spLocks noChangeArrowheads="1"/>
          </p:cNvSpPr>
          <p:nvPr/>
        </p:nvSpPr>
        <p:spPr bwMode="auto">
          <a:xfrm>
            <a:off x="5631658" y="1828800"/>
            <a:ext cx="606768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13716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Lucky Number</a:t>
            </a:r>
          </a:p>
        </p:txBody>
      </p:sp>
      <p:sp>
        <p:nvSpPr>
          <p:cNvPr id="39951" name="AutoShape 15"/>
          <p:cNvSpPr>
            <a:spLocks noChangeArrowheads="1"/>
          </p:cNvSpPr>
          <p:nvPr/>
        </p:nvSpPr>
        <p:spPr bwMode="auto">
          <a:xfrm>
            <a:off x="6172200" y="3657600"/>
            <a:ext cx="4914900" cy="3429000"/>
          </a:xfrm>
          <a:prstGeom prst="irregularSeal1">
            <a:avLst/>
          </a:prstGeom>
          <a:solidFill>
            <a:srgbClr val="00CC99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13716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5400" b="1" dirty="0">
                <a:solidFill>
                  <a:srgbClr val="FF0000"/>
                </a:solidFill>
              </a:rPr>
              <a:t>2 points</a:t>
            </a:r>
          </a:p>
        </p:txBody>
      </p:sp>
      <p:pic>
        <p:nvPicPr>
          <p:cNvPr id="8200" name="Picture 5" descr="POINSET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3000" y="7098507"/>
            <a:ext cx="2743200" cy="2512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5" descr="POINSET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3200" y="6694211"/>
            <a:ext cx="3000375" cy="274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2744962"/>
      </p:ext>
    </p:extLst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9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9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9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600" y="3543300"/>
            <a:ext cx="13258800" cy="1714500"/>
          </a:xfrm>
        </p:spPr>
        <p:txBody>
          <a:bodyPr>
            <a:normAutofit/>
          </a:bodyPr>
          <a:lstStyle/>
          <a:p>
            <a:r>
              <a:rPr lang="en-US" sz="9000" dirty="0">
                <a:latin typeface=".VnBlack" panose="020B7200000000000000" pitchFamily="34" charset="0"/>
              </a:rPr>
              <a:t>hilarious </a:t>
            </a:r>
            <a:endParaRPr lang="en-US" altLang="en-US" sz="9000" b="1" dirty="0">
              <a:solidFill>
                <a:srgbClr val="FF0000"/>
              </a:solidFill>
              <a:latin typeface=".VnBlack" panose="020B7200000000000000" pitchFamily="34" charset="0"/>
            </a:endParaRPr>
          </a:p>
        </p:txBody>
      </p:sp>
      <p:pic>
        <p:nvPicPr>
          <p:cNvPr id="3077" name="Picture 6" descr="transufo_t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7343878"/>
            <a:ext cx="182880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5" descr="POINSET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3000" y="6881917"/>
            <a:ext cx="2743200" cy="2512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5" descr="POINSET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8061" y="6646172"/>
            <a:ext cx="3000375" cy="274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AutoShape 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420100" y="8959849"/>
            <a:ext cx="1485900" cy="571500"/>
          </a:xfrm>
          <a:prstGeom prst="rightArrow">
            <a:avLst>
              <a:gd name="adj1" fmla="val 50000"/>
              <a:gd name="adj2" fmla="val 6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13716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2700">
              <a:solidFill>
                <a:prstClr val="black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086100" y="3543300"/>
            <a:ext cx="12115800" cy="17145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lIns="137160" tIns="68580" rIns="137160" bIns="6858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defTabSz="685800"/>
            <a:r>
              <a:rPr lang="en-US" sz="9000" dirty="0" err="1">
                <a:solidFill>
                  <a:srgbClr val="0000FF"/>
                </a:solidFill>
                <a:latin typeface=".VnBlack" panose="020B7200000000000000" pitchFamily="34" charset="0"/>
              </a:rPr>
              <a:t>hi'larious</a:t>
            </a:r>
            <a:r>
              <a:rPr lang="en-US" sz="9000" dirty="0">
                <a:solidFill>
                  <a:srgbClr val="0000FF"/>
                </a:solidFill>
                <a:latin typeface=".VnBlack" panose="020B7200000000000000" pitchFamily="34" charset="0"/>
              </a:rPr>
              <a:t> </a:t>
            </a:r>
            <a:endParaRPr lang="en-US" altLang="en-US" sz="9000" b="1" dirty="0">
              <a:solidFill>
                <a:srgbClr val="0000FF"/>
              </a:solidFill>
              <a:latin typeface=".VnBlack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64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600" y="3543300"/>
            <a:ext cx="13258800" cy="1714500"/>
          </a:xfrm>
        </p:spPr>
        <p:txBody>
          <a:bodyPr>
            <a:normAutofit/>
          </a:bodyPr>
          <a:lstStyle/>
          <a:p>
            <a:r>
              <a:rPr lang="en-US" sz="9000" dirty="0">
                <a:latin typeface=".VnBlack" panose="020B7200000000000000" pitchFamily="34" charset="0"/>
              </a:rPr>
              <a:t>theoretical </a:t>
            </a:r>
            <a:endParaRPr lang="en-US" altLang="en-US" sz="9000" b="1" dirty="0">
              <a:solidFill>
                <a:srgbClr val="FF0000"/>
              </a:solidFill>
              <a:latin typeface=".VnBlack" panose="020B7200000000000000" pitchFamily="34" charset="0"/>
            </a:endParaRPr>
          </a:p>
        </p:txBody>
      </p:sp>
      <p:pic>
        <p:nvPicPr>
          <p:cNvPr id="3077" name="Picture 6" descr="transufo_t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8674" y="7203039"/>
            <a:ext cx="182880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5" descr="POINSET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3000" y="7048811"/>
            <a:ext cx="2743200" cy="2512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5" descr="POINSET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1557" y="6813066"/>
            <a:ext cx="3000375" cy="274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AutoShape 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15070" y="8801100"/>
            <a:ext cx="1485900" cy="571500"/>
          </a:xfrm>
          <a:prstGeom prst="rightArrow">
            <a:avLst>
              <a:gd name="adj1" fmla="val 50000"/>
              <a:gd name="adj2" fmla="val 6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13716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2700">
              <a:solidFill>
                <a:prstClr val="black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086100" y="3543300"/>
            <a:ext cx="12115800" cy="17145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lIns="137160" tIns="68580" rIns="137160" bIns="6858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defTabSz="685800"/>
            <a:r>
              <a:rPr lang="en-US" sz="9000" dirty="0" err="1">
                <a:solidFill>
                  <a:srgbClr val="0000FF"/>
                </a:solidFill>
                <a:latin typeface=".VnBlack" panose="020B7200000000000000" pitchFamily="34" charset="0"/>
              </a:rPr>
              <a:t>theo'retical</a:t>
            </a:r>
            <a:r>
              <a:rPr lang="en-US" sz="9000" dirty="0">
                <a:solidFill>
                  <a:srgbClr val="0000FF"/>
                </a:solidFill>
                <a:latin typeface=".VnBlack" panose="020B7200000000000000" pitchFamily="34" charset="0"/>
              </a:rPr>
              <a:t> </a:t>
            </a:r>
            <a:endParaRPr lang="en-US" altLang="en-US" sz="9000" b="1" dirty="0">
              <a:solidFill>
                <a:srgbClr val="0000FF"/>
              </a:solidFill>
              <a:latin typeface=".VnBlack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50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3"/>
          <p:cNvSpPr txBox="1">
            <a:spLocks noChangeArrowheads="1"/>
          </p:cNvSpPr>
          <p:nvPr/>
        </p:nvSpPr>
        <p:spPr bwMode="auto">
          <a:xfrm>
            <a:off x="4317207" y="1600201"/>
            <a:ext cx="9627393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13716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9900" dirty="0">
                <a:solidFill>
                  <a:prstClr val="black"/>
                </a:solidFill>
              </a:rPr>
              <a:t>You lose 1 point</a:t>
            </a:r>
          </a:p>
          <a:p>
            <a:pPr defTabSz="13716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9900" dirty="0">
                <a:solidFill>
                  <a:prstClr val="black"/>
                </a:solidFill>
              </a:rPr>
              <a:t> </a:t>
            </a:r>
          </a:p>
        </p:txBody>
      </p:sp>
      <p:pic>
        <p:nvPicPr>
          <p:cNvPr id="9219" name="Picture 4" descr="tải xuố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2363" y="3607595"/>
            <a:ext cx="3343275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10" descr="transufo_t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7200900"/>
            <a:ext cx="182880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87953" y="8789192"/>
            <a:ext cx="1485900" cy="571500"/>
          </a:xfrm>
          <a:prstGeom prst="rightArrow">
            <a:avLst>
              <a:gd name="adj1" fmla="val 50000"/>
              <a:gd name="adj2" fmla="val 6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13716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27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93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Pic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"/>
            <a:ext cx="18288000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457200" y="4327265"/>
            <a:ext cx="17449800" cy="5594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514350" indent="-514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4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1114425" indent="-4286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4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7145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24003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30861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3771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44577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51435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58293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4000" dirty="0">
                <a:effectLst/>
              </a:rPr>
              <a:t>1. A. evening 		</a:t>
            </a:r>
            <a:r>
              <a:rPr lang="en-US" sz="4000" dirty="0" smtClean="0">
                <a:effectLst/>
              </a:rPr>
              <a:t>B</a:t>
            </a:r>
            <a:r>
              <a:rPr lang="en-US" sz="4000" dirty="0">
                <a:effectLst/>
              </a:rPr>
              <a:t>. mountainous 		</a:t>
            </a:r>
            <a:r>
              <a:rPr lang="en-US" sz="4000" dirty="0" smtClean="0">
                <a:effectLst/>
              </a:rPr>
              <a:t>C</a:t>
            </a:r>
            <a:r>
              <a:rPr lang="en-US" sz="4000" dirty="0">
                <a:effectLst/>
              </a:rPr>
              <a:t>. amazing 			D. actually </a:t>
            </a:r>
          </a:p>
          <a:p>
            <a:pPr marL="0" indent="0">
              <a:buNone/>
            </a:pPr>
            <a:r>
              <a:rPr lang="en-US" sz="4000" dirty="0">
                <a:effectLst/>
              </a:rPr>
              <a:t>2. A. relaxing 		</a:t>
            </a:r>
            <a:r>
              <a:rPr lang="en-US" sz="4000" dirty="0" smtClean="0">
                <a:effectLst/>
              </a:rPr>
              <a:t>B</a:t>
            </a:r>
            <a:r>
              <a:rPr lang="en-US" sz="4000" dirty="0">
                <a:effectLst/>
              </a:rPr>
              <a:t>. </a:t>
            </a:r>
            <a:r>
              <a:rPr lang="en-US" sz="4000" dirty="0" smtClean="0">
                <a:effectLst/>
              </a:rPr>
              <a:t>traveler </a:t>
            </a:r>
            <a:r>
              <a:rPr lang="en-US" sz="4000" dirty="0">
                <a:effectLst/>
              </a:rPr>
              <a:t>			</a:t>
            </a:r>
            <a:r>
              <a:rPr lang="en-US" sz="4000" dirty="0" smtClean="0">
                <a:effectLst/>
              </a:rPr>
              <a:t>C</a:t>
            </a:r>
            <a:r>
              <a:rPr lang="en-US" sz="4000" dirty="0">
                <a:effectLst/>
              </a:rPr>
              <a:t>. invention 			D. exciting </a:t>
            </a:r>
          </a:p>
          <a:p>
            <a:pPr marL="0" indent="0">
              <a:buNone/>
            </a:pPr>
            <a:r>
              <a:rPr lang="en-US" sz="4000" dirty="0">
                <a:effectLst/>
              </a:rPr>
              <a:t>3. A. movement	 </a:t>
            </a:r>
            <a:r>
              <a:rPr lang="en-US" sz="4000" dirty="0" smtClean="0">
                <a:effectLst/>
              </a:rPr>
              <a:t>	B</a:t>
            </a:r>
            <a:r>
              <a:rPr lang="en-US" sz="4000" dirty="0">
                <a:effectLst/>
              </a:rPr>
              <a:t>. monument 		</a:t>
            </a:r>
            <a:r>
              <a:rPr lang="en-US" sz="4000" dirty="0" smtClean="0">
                <a:effectLst/>
              </a:rPr>
              <a:t>C</a:t>
            </a:r>
            <a:r>
              <a:rPr lang="en-US" sz="4000" dirty="0">
                <a:effectLst/>
              </a:rPr>
              <a:t>. unpleasant 		</a:t>
            </a:r>
            <a:r>
              <a:rPr lang="en-US" sz="4000" dirty="0" smtClean="0">
                <a:effectLst/>
              </a:rPr>
              <a:t>D</a:t>
            </a:r>
            <a:r>
              <a:rPr lang="en-US" sz="4000" dirty="0">
                <a:effectLst/>
              </a:rPr>
              <a:t>. wonderful </a:t>
            </a:r>
          </a:p>
          <a:p>
            <a:pPr marL="0" indent="0">
              <a:buNone/>
            </a:pPr>
            <a:r>
              <a:rPr lang="en-US" sz="4000" dirty="0">
                <a:effectLst/>
              </a:rPr>
              <a:t>4. A. activity 		 </a:t>
            </a:r>
            <a:r>
              <a:rPr lang="en-US" sz="4000" dirty="0" smtClean="0">
                <a:effectLst/>
              </a:rPr>
              <a:t>	B</a:t>
            </a:r>
            <a:r>
              <a:rPr lang="en-US" sz="4000" dirty="0">
                <a:effectLst/>
              </a:rPr>
              <a:t>. environment		 C. embarrassing 	</a:t>
            </a:r>
            <a:r>
              <a:rPr lang="en-US" sz="4000" dirty="0" smtClean="0">
                <a:effectLst/>
              </a:rPr>
              <a:t>	D</a:t>
            </a:r>
            <a:r>
              <a:rPr lang="en-US" sz="4000" dirty="0">
                <a:effectLst/>
              </a:rPr>
              <a:t>. competition </a:t>
            </a:r>
          </a:p>
          <a:p>
            <a:pPr marL="0" indent="0">
              <a:buNone/>
            </a:pPr>
            <a:r>
              <a:rPr lang="en-US" sz="4000" dirty="0">
                <a:effectLst/>
              </a:rPr>
              <a:t>5. A. delivery		 </a:t>
            </a:r>
            <a:r>
              <a:rPr lang="en-US" sz="4000" dirty="0" smtClean="0">
                <a:effectLst/>
              </a:rPr>
              <a:t>	B</a:t>
            </a:r>
            <a:r>
              <a:rPr lang="en-US" sz="4000" dirty="0">
                <a:effectLst/>
              </a:rPr>
              <a:t>. electrician 		</a:t>
            </a:r>
            <a:r>
              <a:rPr lang="en-US" sz="4000" dirty="0" smtClean="0">
                <a:effectLst/>
              </a:rPr>
              <a:t> </a:t>
            </a:r>
            <a:r>
              <a:rPr lang="en-US" sz="4000" dirty="0">
                <a:effectLst/>
              </a:rPr>
              <a:t>C. relationship 		D. importantly </a:t>
            </a:r>
          </a:p>
        </p:txBody>
      </p:sp>
      <p:sp>
        <p:nvSpPr>
          <p:cNvPr id="3" name="Oval 2"/>
          <p:cNvSpPr/>
          <p:nvPr/>
        </p:nvSpPr>
        <p:spPr bwMode="auto">
          <a:xfrm>
            <a:off x="9410700" y="4191000"/>
            <a:ext cx="3238500" cy="980479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</a:p>
        </p:txBody>
      </p:sp>
      <p:sp>
        <p:nvSpPr>
          <p:cNvPr id="13" name="Oval 12"/>
          <p:cNvSpPr/>
          <p:nvPr/>
        </p:nvSpPr>
        <p:spPr bwMode="auto">
          <a:xfrm>
            <a:off x="4837043" y="4946994"/>
            <a:ext cx="3316357" cy="996606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9433891" y="5638800"/>
            <a:ext cx="3291509" cy="993515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13944600" y="6324600"/>
            <a:ext cx="3581400" cy="1082935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4762500" y="7086600"/>
            <a:ext cx="3543300" cy="1039775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5800" y="1790700"/>
            <a:ext cx="14401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Work individually.</a:t>
            </a:r>
          </a:p>
          <a:p>
            <a:pPr lvl="0"/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Press A, B, C, D to indicate the words with different stress</a:t>
            </a:r>
            <a:r>
              <a:rPr kumimoji="0" lang="en-US" sz="44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position in each sentence.</a:t>
            </a:r>
            <a:endParaRPr kumimoji="0" 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27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7" presetClass="emph" presetSubtype="2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7" presetClass="emph" presetSubtype="2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7" presetClass="emph" presetSubtype="2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7" presetClass="emph" presetSubtype="2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4" grpId="0" animBg="1"/>
      <p:bldP spid="19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Pic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"/>
            <a:ext cx="18288000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685800" y="1953042"/>
            <a:ext cx="14401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Work individually.</a:t>
            </a:r>
          </a:p>
          <a:p>
            <a:pPr lvl="0"/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Indicate the words with different stress</a:t>
            </a:r>
            <a:r>
              <a:rPr kumimoji="0" lang="en-US" sz="44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position by </a:t>
            </a:r>
            <a:r>
              <a:rPr lang="en-US" sz="4400" b="1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choosing </a:t>
            </a:r>
            <a:r>
              <a:rPr lang="en-US" sz="4400" b="1" kern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 B, C, D </a:t>
            </a:r>
            <a:r>
              <a:rPr lang="en-US" sz="4400" b="1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answer sheet</a:t>
            </a:r>
            <a:r>
              <a:rPr kumimoji="0" lang="en-US" sz="44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89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2730"/>
            <a:ext cx="18288000" cy="1017201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73685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tabLst>
                <a:tab pos="630555" algn="l"/>
              </a:tabLst>
            </a:pPr>
            <a:endParaRPr lang="en-SG" sz="4400" b="1" dirty="0" smtClean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016635" indent="-74295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A. 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remember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B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influence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C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expression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D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convenient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016635" indent="-74295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medium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	B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computer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C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formation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D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connection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016635" indent="-74295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national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	B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cultural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	C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popular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	D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musician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016635" indent="-74295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successful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B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humorous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C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arrangement	D. attractive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016635" indent="-74295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construction	B. typical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	C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glorious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	D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purposeful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016635" indent="-74295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accident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B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courageous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C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dangerous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D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character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016635" indent="-74295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accordance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B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various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	C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balcony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	D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technical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016635" indent="-74295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telephone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B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photograph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C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expertise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D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diplomat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016635" indent="-74295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romantic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B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illusion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	C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description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D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incident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016635" indent="-74295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A. 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capital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	B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construction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C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announcement	D. eventful</a:t>
            </a:r>
            <a:endParaRPr lang="en-US" sz="44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2" name="Đồng hồ đếm ngược 4 phút - 4 minutes timer - Hailis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8033" t="4602" r="19672" b="19079"/>
          <a:stretch/>
        </p:blipFill>
        <p:spPr>
          <a:xfrm>
            <a:off x="7315200" y="38100"/>
            <a:ext cx="3581400" cy="1143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010400" y="12730"/>
            <a:ext cx="4114800" cy="1168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799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13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2730"/>
            <a:ext cx="18288000" cy="1017201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73685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tabLst>
                <a:tab pos="630555" algn="l"/>
              </a:tabLst>
            </a:pPr>
            <a:endParaRPr lang="en-SG" sz="4400" b="1" dirty="0" smtClean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016635" indent="-74295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A. 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re’member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B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’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influence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C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ex’pression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D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con’venient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016635" indent="-74295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’medium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B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com’puter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C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for’mation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D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co’nnection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016635" indent="-74295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’national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B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’cultural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	C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’popular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D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mu’sician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016635" indent="-74295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su’ccessful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B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’humorous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C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SG" sz="4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rrangement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D. 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SG" sz="4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ttractive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016635" indent="-74295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con’struction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B. 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’typical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	C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’glorious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D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’purposeful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016635" indent="-74295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’accident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B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cou’rageous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C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’dangerous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D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’character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016635" indent="-74295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a’ccordance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’various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	C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’balcony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	D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’technical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016635" indent="-74295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’telephone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B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’photograph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C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exper’tise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D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’diplomat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016635" indent="-74295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ro’mantic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B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i'llusion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	C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des’cription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D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’incident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016635" indent="-74295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A. ’capital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	B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con</a:t>
            </a:r>
            <a:r>
              <a:rPr lang="en-SG" sz="4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struction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en-SG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C. 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SG" sz="4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’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nnouncement</a:t>
            </a:r>
            <a:r>
              <a:rPr lang="en-SG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D. </a:t>
            </a:r>
            <a:r>
              <a:rPr lang="en-SG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e’ventful</a:t>
            </a:r>
            <a:endParaRPr lang="en-US" sz="44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" name="Oval 2"/>
          <p:cNvSpPr/>
          <p:nvPr/>
        </p:nvSpPr>
        <p:spPr bwMode="auto">
          <a:xfrm>
            <a:off x="5486400" y="861677"/>
            <a:ext cx="3238500" cy="980479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</a:p>
        </p:txBody>
      </p:sp>
      <p:sp>
        <p:nvSpPr>
          <p:cNvPr id="5" name="Oval 4"/>
          <p:cNvSpPr/>
          <p:nvPr/>
        </p:nvSpPr>
        <p:spPr bwMode="auto">
          <a:xfrm>
            <a:off x="762000" y="1842156"/>
            <a:ext cx="3316357" cy="996606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14398923" y="2702185"/>
            <a:ext cx="3581400" cy="993515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5410200" y="3587258"/>
            <a:ext cx="3581400" cy="1082935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933449" y="4578849"/>
            <a:ext cx="4055993" cy="1039775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5486400" y="5523373"/>
            <a:ext cx="3657600" cy="980479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</a:p>
        </p:txBody>
      </p:sp>
      <p:sp>
        <p:nvSpPr>
          <p:cNvPr id="10" name="Oval 9"/>
          <p:cNvSpPr/>
          <p:nvPr/>
        </p:nvSpPr>
        <p:spPr bwMode="auto">
          <a:xfrm>
            <a:off x="949491" y="6406775"/>
            <a:ext cx="3774909" cy="996606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10058400" y="7350385"/>
            <a:ext cx="3291509" cy="993515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14398923" y="8175365"/>
            <a:ext cx="3581400" cy="1082935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969544" y="9132925"/>
            <a:ext cx="3543300" cy="1039775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31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7" presetClass="emph" presetSubtype="2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7" presetClass="emph" presetSubtype="2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7" presetClass="emph" presetSubtype="2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7" presetClass="emph" presetSubtype="2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7" presetClass="emph" presetSubtype="2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7" presetClass="emph" presetSubtype="2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7" presetClass="emph" presetSubtype="2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7" presetClass="emph" presetSubtype="2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7" presetClass="emph" presetSubtype="2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7" presetClass="emph" presetSubtype="2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Pic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513"/>
            <a:ext cx="18288000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304800" y="2754149"/>
            <a:ext cx="17678400" cy="5594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514350" indent="-514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4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1114425" indent="-4286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4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7145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24003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30861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3771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44577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51435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58293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0" indent="0">
              <a:spcAft>
                <a:spcPts val="1800"/>
              </a:spcAft>
              <a:buNone/>
            </a:pP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1. A. </a:t>
            </a:r>
            <a:r>
              <a:rPr lang="en-US" sz="5400" b="1" kern="0" dirty="0">
                <a:solidFill>
                  <a:srgbClr val="FF0000"/>
                </a:solidFill>
                <a:effectLst/>
              </a:rPr>
              <a:t>’</a:t>
            </a: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suburb 	B. </a:t>
            </a:r>
            <a:r>
              <a:rPr lang="en-US" sz="5400" b="1" kern="0" dirty="0">
                <a:solidFill>
                  <a:srgbClr val="FF0000"/>
                </a:solidFill>
                <a:effectLst/>
              </a:rPr>
              <a:t>’</a:t>
            </a: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neighbor		C. </a:t>
            </a:r>
            <a:r>
              <a:rPr lang="en-US" sz="5400" b="1" kern="0" dirty="0" err="1" smtClean="0">
                <a:solidFill>
                  <a:schemeClr val="tx2">
                    <a:lumMod val="50000"/>
                  </a:schemeClr>
                </a:solidFill>
                <a:effectLst/>
              </a:rPr>
              <a:t>ad</a:t>
            </a:r>
            <a:r>
              <a:rPr lang="en-US" sz="5400" b="1" kern="0" dirty="0" err="1" smtClean="0">
                <a:solidFill>
                  <a:srgbClr val="FF0000"/>
                </a:solidFill>
                <a:effectLst/>
              </a:rPr>
              <a:t>’</a:t>
            </a:r>
            <a:r>
              <a:rPr lang="en-US" sz="5400" b="1" kern="0" dirty="0" err="1" smtClean="0">
                <a:solidFill>
                  <a:schemeClr val="tx2">
                    <a:lumMod val="50000"/>
                  </a:schemeClr>
                </a:solidFill>
                <a:effectLst/>
              </a:rPr>
              <a:t>vice</a:t>
            </a: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 		D. </a:t>
            </a:r>
            <a:r>
              <a:rPr lang="en-US" sz="5400" b="1" kern="0" dirty="0">
                <a:solidFill>
                  <a:srgbClr val="FF0000"/>
                </a:solidFill>
                <a:effectLst/>
              </a:rPr>
              <a:t>’</a:t>
            </a: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people </a:t>
            </a:r>
          </a:p>
          <a:p>
            <a:pPr marL="0" indent="0">
              <a:spcAft>
                <a:spcPts val="1800"/>
              </a:spcAft>
              <a:buNone/>
            </a:pP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2. A. </a:t>
            </a:r>
            <a:r>
              <a:rPr lang="en-US" sz="5400" b="1" kern="0" dirty="0">
                <a:solidFill>
                  <a:srgbClr val="FF0000"/>
                </a:solidFill>
                <a:effectLst/>
              </a:rPr>
              <a:t>’</a:t>
            </a: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village 	B. </a:t>
            </a:r>
            <a:r>
              <a:rPr lang="en-US" sz="5400" b="1" kern="0" dirty="0" err="1" smtClean="0">
                <a:solidFill>
                  <a:schemeClr val="tx2">
                    <a:lumMod val="50000"/>
                  </a:schemeClr>
                </a:solidFill>
                <a:effectLst/>
              </a:rPr>
              <a:t>in</a:t>
            </a:r>
            <a:r>
              <a:rPr lang="en-US" sz="5400" b="1" kern="0" dirty="0" err="1">
                <a:solidFill>
                  <a:srgbClr val="FF0000"/>
                </a:solidFill>
                <a:effectLst/>
              </a:rPr>
              <a:t>’</a:t>
            </a:r>
            <a:r>
              <a:rPr lang="en-US" sz="5400" b="1" kern="0" dirty="0" err="1" smtClean="0">
                <a:solidFill>
                  <a:schemeClr val="tx2">
                    <a:lumMod val="50000"/>
                  </a:schemeClr>
                </a:solidFill>
                <a:effectLst/>
              </a:rPr>
              <a:t>vent</a:t>
            </a: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 		C. </a:t>
            </a:r>
            <a:r>
              <a:rPr lang="en-US" sz="5400" b="1" kern="0" dirty="0">
                <a:solidFill>
                  <a:srgbClr val="FF0000"/>
                </a:solidFill>
                <a:effectLst/>
              </a:rPr>
              <a:t>’</a:t>
            </a: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football 		D. </a:t>
            </a:r>
            <a:r>
              <a:rPr lang="en-US" sz="5400" b="1" kern="0" dirty="0">
                <a:solidFill>
                  <a:srgbClr val="FF0000"/>
                </a:solidFill>
                <a:effectLst/>
              </a:rPr>
              <a:t>’</a:t>
            </a: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subject </a:t>
            </a:r>
          </a:p>
          <a:p>
            <a:pPr marL="0" indent="0">
              <a:spcAft>
                <a:spcPts val="1800"/>
              </a:spcAft>
              <a:buNone/>
            </a:pP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3. A. </a:t>
            </a:r>
            <a:r>
              <a:rPr lang="en-US" sz="5400" b="1" kern="0" dirty="0">
                <a:solidFill>
                  <a:srgbClr val="FF0000"/>
                </a:solidFill>
                <a:effectLst/>
              </a:rPr>
              <a:t>’</a:t>
            </a: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visit 		B. </a:t>
            </a:r>
            <a:r>
              <a:rPr lang="en-US" sz="5400" b="1" kern="0" dirty="0" err="1" smtClean="0">
                <a:solidFill>
                  <a:schemeClr val="tx2">
                    <a:lumMod val="50000"/>
                  </a:schemeClr>
                </a:solidFill>
                <a:effectLst/>
              </a:rPr>
              <a:t>pro</a:t>
            </a:r>
            <a:r>
              <a:rPr lang="en-US" sz="5400" b="1" kern="0" dirty="0" err="1">
                <a:solidFill>
                  <a:srgbClr val="FF0000"/>
                </a:solidFill>
                <a:effectLst/>
              </a:rPr>
              <a:t>’</a:t>
            </a:r>
            <a:r>
              <a:rPr lang="en-US" sz="5400" b="1" kern="0" dirty="0" err="1" smtClean="0">
                <a:solidFill>
                  <a:schemeClr val="tx2">
                    <a:lumMod val="50000"/>
                  </a:schemeClr>
                </a:solidFill>
                <a:effectLst/>
              </a:rPr>
              <a:t>tect</a:t>
            </a: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 		C. </a:t>
            </a:r>
            <a:r>
              <a:rPr lang="en-US" sz="5400" b="1" kern="0" dirty="0" err="1" smtClean="0">
                <a:solidFill>
                  <a:schemeClr val="tx2">
                    <a:lumMod val="50000"/>
                  </a:schemeClr>
                </a:solidFill>
                <a:effectLst/>
              </a:rPr>
              <a:t>pro</a:t>
            </a:r>
            <a:r>
              <a:rPr lang="en-US" sz="5400" b="1" kern="0" dirty="0" err="1">
                <a:solidFill>
                  <a:srgbClr val="FF0000"/>
                </a:solidFill>
                <a:effectLst/>
              </a:rPr>
              <a:t>’</a:t>
            </a:r>
            <a:r>
              <a:rPr lang="en-US" sz="5400" b="1" kern="0" dirty="0" err="1" smtClean="0">
                <a:solidFill>
                  <a:schemeClr val="tx2">
                    <a:lumMod val="50000"/>
                  </a:schemeClr>
                </a:solidFill>
                <a:effectLst/>
              </a:rPr>
              <a:t>mote</a:t>
            </a: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 		D. </a:t>
            </a:r>
            <a:r>
              <a:rPr lang="en-US" sz="5400" b="1" kern="0" dirty="0" err="1" smtClean="0">
                <a:solidFill>
                  <a:schemeClr val="tx2">
                    <a:lumMod val="50000"/>
                  </a:schemeClr>
                </a:solidFill>
                <a:effectLst/>
              </a:rPr>
              <a:t>ob</a:t>
            </a:r>
            <a:r>
              <a:rPr lang="en-US" sz="5400" b="1" kern="0" dirty="0" err="1">
                <a:solidFill>
                  <a:srgbClr val="FF0000"/>
                </a:solidFill>
                <a:effectLst/>
              </a:rPr>
              <a:t>’</a:t>
            </a:r>
            <a:r>
              <a:rPr lang="en-US" sz="5400" b="1" kern="0" dirty="0" err="1" smtClean="0">
                <a:solidFill>
                  <a:schemeClr val="tx2">
                    <a:lumMod val="50000"/>
                  </a:schemeClr>
                </a:solidFill>
                <a:effectLst/>
              </a:rPr>
              <a:t>serve</a:t>
            </a:r>
            <a:endParaRPr lang="en-US" sz="5400" b="1" kern="0" dirty="0" smtClean="0">
              <a:solidFill>
                <a:schemeClr val="tx2">
                  <a:lumMod val="50000"/>
                </a:schemeClr>
              </a:solidFill>
              <a:effectLst/>
            </a:endParaRPr>
          </a:p>
          <a:p>
            <a:pPr marL="0" indent="0">
              <a:spcAft>
                <a:spcPts val="1800"/>
              </a:spcAft>
              <a:buNone/>
            </a:pP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4. A. </a:t>
            </a:r>
            <a:r>
              <a:rPr lang="en-US" sz="5400" b="1" kern="0" dirty="0">
                <a:solidFill>
                  <a:srgbClr val="FF0000"/>
                </a:solidFill>
                <a:effectLst/>
              </a:rPr>
              <a:t>’</a:t>
            </a: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ancient 	B. </a:t>
            </a:r>
            <a:r>
              <a:rPr lang="en-US" sz="5400" b="1" kern="0" dirty="0">
                <a:solidFill>
                  <a:srgbClr val="FF0000"/>
                </a:solidFill>
                <a:effectLst/>
              </a:rPr>
              <a:t>’</a:t>
            </a: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royal 			C. </a:t>
            </a:r>
            <a:r>
              <a:rPr lang="en-US" sz="5400" b="1" kern="0" dirty="0">
                <a:solidFill>
                  <a:srgbClr val="FF0000"/>
                </a:solidFill>
                <a:effectLst/>
              </a:rPr>
              <a:t>’</a:t>
            </a: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standard 	D. </a:t>
            </a:r>
            <a:r>
              <a:rPr lang="en-US" sz="5400" b="1" kern="0" dirty="0" err="1" smtClean="0">
                <a:solidFill>
                  <a:schemeClr val="tx2">
                    <a:lumMod val="50000"/>
                  </a:schemeClr>
                </a:solidFill>
                <a:effectLst/>
              </a:rPr>
              <a:t>a</a:t>
            </a:r>
            <a:r>
              <a:rPr lang="en-US" sz="5400" b="1" kern="0" dirty="0" err="1">
                <a:solidFill>
                  <a:srgbClr val="FF0000"/>
                </a:solidFill>
                <a:effectLst/>
              </a:rPr>
              <a:t>’</a:t>
            </a:r>
            <a:r>
              <a:rPr lang="en-US" sz="5400" b="1" kern="0" dirty="0" err="1" smtClean="0">
                <a:solidFill>
                  <a:schemeClr val="tx2">
                    <a:lumMod val="50000"/>
                  </a:schemeClr>
                </a:solidFill>
                <a:effectLst/>
              </a:rPr>
              <a:t>live</a:t>
            </a:r>
            <a:endParaRPr lang="en-US" sz="5400" b="1" kern="0" dirty="0" smtClean="0">
              <a:solidFill>
                <a:schemeClr val="tx2">
                  <a:lumMod val="50000"/>
                </a:schemeClr>
              </a:solidFill>
              <a:effectLst/>
            </a:endParaRPr>
          </a:p>
          <a:p>
            <a:pPr marL="0" indent="0">
              <a:spcAft>
                <a:spcPts val="1800"/>
              </a:spcAft>
              <a:buNone/>
            </a:pP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5. A. </a:t>
            </a:r>
            <a:r>
              <a:rPr lang="en-US" sz="5400" b="1" kern="0" dirty="0">
                <a:solidFill>
                  <a:srgbClr val="FF0000"/>
                </a:solidFill>
                <a:effectLst/>
              </a:rPr>
              <a:t>’</a:t>
            </a: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member 	B. </a:t>
            </a:r>
            <a:r>
              <a:rPr lang="en-US" sz="5400" b="1" kern="0" dirty="0">
                <a:solidFill>
                  <a:srgbClr val="FF0000"/>
                </a:solidFill>
                <a:effectLst/>
              </a:rPr>
              <a:t>’</a:t>
            </a: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future 		C. </a:t>
            </a:r>
            <a:r>
              <a:rPr lang="en-US" sz="5400" b="1" kern="0" dirty="0" err="1" smtClean="0">
                <a:solidFill>
                  <a:schemeClr val="tx2">
                    <a:lumMod val="50000"/>
                  </a:schemeClr>
                </a:solidFill>
                <a:effectLst/>
              </a:rPr>
              <a:t>de</a:t>
            </a:r>
            <a:r>
              <a:rPr lang="en-US" sz="5400" b="1" kern="0" dirty="0" err="1">
                <a:solidFill>
                  <a:srgbClr val="FF0000"/>
                </a:solidFill>
                <a:effectLst/>
              </a:rPr>
              <a:t>’</a:t>
            </a:r>
            <a:r>
              <a:rPr lang="en-US" sz="5400" b="1" kern="0" dirty="0" err="1" smtClean="0">
                <a:solidFill>
                  <a:schemeClr val="tx2">
                    <a:lumMod val="50000"/>
                  </a:schemeClr>
                </a:solidFill>
                <a:effectLst/>
              </a:rPr>
              <a:t>lay</a:t>
            </a:r>
            <a:r>
              <a:rPr lang="en-US" sz="54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			D. </a:t>
            </a:r>
            <a:r>
              <a:rPr lang="en-US" sz="5400" b="1" kern="0" dirty="0">
                <a:solidFill>
                  <a:srgbClr val="FF0000"/>
                </a:solidFill>
                <a:effectLst/>
              </a:rPr>
              <a:t>’</a:t>
            </a:r>
            <a:r>
              <a:rPr lang="en-US" sz="5400" b="1" kern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worship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1797903"/>
            <a:ext cx="1630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800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Put </a:t>
            </a:r>
            <a:r>
              <a:rPr lang="en-US" sz="4800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stress mark (') before </a:t>
            </a:r>
            <a:r>
              <a:rPr lang="en-US" sz="48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4800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stressed syllables</a:t>
            </a:r>
            <a:endParaRPr kumimoji="0" lang="en-US" sz="48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87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ronunciation word stress- three-syllable word practice (online-video-cutter.com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00200" y="800100"/>
            <a:ext cx="15011400" cy="8444654"/>
          </a:xfrm>
        </p:spPr>
      </p:pic>
    </p:spTree>
    <p:extLst>
      <p:ext uri="{BB962C8B-B14F-4D97-AF65-F5344CB8AC3E}">
        <p14:creationId xmlns:p14="http://schemas.microsoft.com/office/powerpoint/2010/main" val="32971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4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1813649" y="4260395"/>
            <a:ext cx="14660701" cy="2086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017"/>
              </a:lnSpc>
              <a:spcBef>
                <a:spcPct val="0"/>
              </a:spcBef>
            </a:pPr>
            <a:r>
              <a:rPr lang="en-US" sz="19700" dirty="0">
                <a:solidFill>
                  <a:srgbClr val="B1C9EB"/>
                </a:solidFill>
                <a:latin typeface=".VnBahamasBH" panose="020BE200000000000000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37584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Syllables and Word Stress - English Pronunciation Lesson (online-video-cutter.com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95400" y="571500"/>
            <a:ext cx="15849600" cy="8914880"/>
          </a:xfrm>
        </p:spPr>
      </p:pic>
    </p:spTree>
    <p:extLst>
      <p:ext uri="{BB962C8B-B14F-4D97-AF65-F5344CB8AC3E}">
        <p14:creationId xmlns:p14="http://schemas.microsoft.com/office/powerpoint/2010/main" val="330581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Syllables and Word Stress - English Pronunciation Lesson (online-video-cutter.com) 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4583" y="647700"/>
            <a:ext cx="16246617" cy="9138189"/>
          </a:xfrm>
        </p:spPr>
      </p:pic>
    </p:spTree>
    <p:extLst>
      <p:ext uri="{BB962C8B-B14F-4D97-AF65-F5344CB8AC3E}">
        <p14:creationId xmlns:p14="http://schemas.microsoft.com/office/powerpoint/2010/main" val="1789541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1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47800" y="1409700"/>
            <a:ext cx="15087600" cy="2971800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 smtClean="0">
                <a:latin typeface=".VnTime" pitchFamily="34" charset="0"/>
              </a:rPr>
              <a:t>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* 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Some words can be 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nouns or adjectives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if they are stressed on the 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first syllables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but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verbs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if they are stressed on the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second ones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b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802026"/>
              </p:ext>
            </p:extLst>
          </p:nvPr>
        </p:nvGraphicFramePr>
        <p:xfrm>
          <a:off x="1676400" y="4457700"/>
          <a:ext cx="14478000" cy="4648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6000">
                  <a:extLst>
                    <a:ext uri="{9D8B030D-6E8A-4147-A177-3AD203B41FA5}">
                      <a16:colId xmlns:a16="http://schemas.microsoft.com/office/drawing/2014/main" val="3006402290"/>
                    </a:ext>
                  </a:extLst>
                </a:gridCol>
                <a:gridCol w="4826000">
                  <a:extLst>
                    <a:ext uri="{9D8B030D-6E8A-4147-A177-3AD203B41FA5}">
                      <a16:colId xmlns:a16="http://schemas.microsoft.com/office/drawing/2014/main" val="3504007399"/>
                    </a:ext>
                  </a:extLst>
                </a:gridCol>
                <a:gridCol w="4826000">
                  <a:extLst>
                    <a:ext uri="{9D8B030D-6E8A-4147-A177-3AD203B41FA5}">
                      <a16:colId xmlns:a16="http://schemas.microsoft.com/office/drawing/2014/main" val="3893549328"/>
                    </a:ext>
                  </a:extLst>
                </a:gridCol>
              </a:tblGrid>
              <a:tr h="725406"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 smtClean="0">
                          <a:latin typeface=".VnBlackH" panose="020B7200000000000000" pitchFamily="34" charset="0"/>
                        </a:rPr>
                        <a:t>NOUN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>
                          <a:latin typeface=".VnBlackH" panose="020B7200000000000000" pitchFamily="34" charset="0"/>
                        </a:rPr>
                        <a:t>VERB</a:t>
                      </a:r>
                      <a:endParaRPr lang="en-US" sz="3200" b="0" dirty="0">
                        <a:latin typeface=".VnBlackH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>
                          <a:latin typeface=".VnBlackH" panose="020B7200000000000000" pitchFamily="34" charset="0"/>
                        </a:rPr>
                        <a:t>ADJECTIVE</a:t>
                      </a:r>
                      <a:endParaRPr lang="en-US" sz="3200" b="0" dirty="0">
                        <a:latin typeface=".VnBlackH" panose="020B7200000000000000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9396029"/>
                  </a:ext>
                </a:extLst>
              </a:tr>
              <a:tr h="784559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</a:t>
                      </a:r>
                      <a:r>
                        <a:rPr lang="en-US" sz="3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sent</a:t>
                      </a:r>
                      <a:endParaRPr lang="en-US" sz="3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</a:t>
                      </a:r>
                      <a:r>
                        <a:rPr lang="en-US" sz="36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sent</a:t>
                      </a:r>
                      <a:endParaRPr lang="en-US" sz="36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</a:t>
                      </a:r>
                      <a:r>
                        <a:rPr lang="en-US" sz="3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sent</a:t>
                      </a:r>
                      <a:endParaRPr lang="en-US" sz="3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9066013"/>
                  </a:ext>
                </a:extLst>
              </a:tr>
              <a:tr h="784559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</a:t>
                      </a:r>
                      <a:r>
                        <a:rPr lang="en-US" sz="3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cord</a:t>
                      </a:r>
                      <a:endParaRPr lang="en-US" sz="3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</a:t>
                      </a:r>
                      <a:r>
                        <a:rPr lang="en-US" sz="36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cord</a:t>
                      </a:r>
                      <a:endParaRPr lang="en-US" sz="36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4692238"/>
                  </a:ext>
                </a:extLst>
              </a:tr>
              <a:tr h="784559">
                <a:tc>
                  <a:txBody>
                    <a:bodyPr/>
                    <a:lstStyle/>
                    <a:p>
                      <a:pPr algn="ctr"/>
                      <a:endParaRPr lang="en-US" sz="3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</a:t>
                      </a:r>
                      <a:r>
                        <a:rPr lang="en-US" sz="36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fect</a:t>
                      </a:r>
                      <a:endParaRPr lang="en-US" sz="36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</a:t>
                      </a:r>
                      <a:r>
                        <a:rPr lang="en-US" sz="3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fect</a:t>
                      </a:r>
                      <a:endParaRPr lang="en-US" sz="3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5015088"/>
                  </a:ext>
                </a:extLst>
              </a:tr>
              <a:tr h="784559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</a:t>
                      </a:r>
                      <a:r>
                        <a:rPr lang="en-US" sz="3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flict</a:t>
                      </a:r>
                      <a:endParaRPr lang="en-US" sz="3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</a:t>
                      </a:r>
                      <a:r>
                        <a:rPr lang="en-US" sz="36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flict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6389218"/>
                  </a:ext>
                </a:extLst>
              </a:tr>
              <a:tr h="784559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</a:t>
                      </a:r>
                      <a:r>
                        <a:rPr lang="en-US" sz="3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ject</a:t>
                      </a:r>
                      <a:endParaRPr lang="en-US" sz="3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</a:t>
                      </a:r>
                      <a:r>
                        <a:rPr lang="en-US" sz="36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ject</a:t>
                      </a:r>
                      <a:endParaRPr lang="en-US" sz="36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7668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072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4317907">
            <a:off x="-10930346" y="3293396"/>
            <a:ext cx="23918088" cy="1584573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4317907" flipH="1" flipV="1">
            <a:off x="5300257" y="-8852129"/>
            <a:ext cx="23918088" cy="15845734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65568" t="73590" r="29208" b="20868"/>
          <a:stretch>
            <a:fillRect/>
          </a:stretch>
        </p:blipFill>
        <p:spPr>
          <a:xfrm rot="5497222">
            <a:off x="11195500" y="8483232"/>
            <a:ext cx="404208" cy="365712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73186" t="57958" r="21590" b="36500"/>
          <a:stretch>
            <a:fillRect/>
          </a:stretch>
        </p:blipFill>
        <p:spPr>
          <a:xfrm rot="5497222">
            <a:off x="3328528" y="845844"/>
            <a:ext cx="404208" cy="365712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33792" t="375" r="60984" b="94083"/>
          <a:stretch>
            <a:fillRect/>
          </a:stretch>
        </p:blipFill>
        <p:spPr>
          <a:xfrm rot="5497222">
            <a:off x="1344333" y="4750538"/>
            <a:ext cx="404208" cy="365712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73186" t="57958" r="21590" b="36500"/>
          <a:stretch>
            <a:fillRect/>
          </a:stretch>
        </p:blipFill>
        <p:spPr>
          <a:xfrm rot="5554316">
            <a:off x="15895250" y="4960644"/>
            <a:ext cx="404208" cy="36571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F8B3B0D-4639-2EB8-A8EF-5B2F624693A3}"/>
              </a:ext>
            </a:extLst>
          </p:cNvPr>
          <p:cNvSpPr txBox="1"/>
          <p:nvPr/>
        </p:nvSpPr>
        <p:spPr>
          <a:xfrm>
            <a:off x="1333617" y="2476500"/>
            <a:ext cx="1592568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 b="1">
                <a:ln w="6600">
                  <a:solidFill>
                    <a:srgbClr val="FA7E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A7E00"/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r>
              <a:rPr lang="en-SG" sz="12000" dirty="0">
                <a:ln w="6600">
                  <a:solidFill>
                    <a:srgbClr val="B1C9EB"/>
                  </a:solidFill>
                  <a:prstDash val="solid"/>
                </a:ln>
                <a:effectLst>
                  <a:outerShdw dist="38100" dir="2700000" algn="tl" rotWithShape="0">
                    <a:srgbClr val="B1C9EB"/>
                  </a:outerShdw>
                </a:effectLst>
              </a:rPr>
              <a:t>WORD STRESS</a:t>
            </a:r>
            <a:endParaRPr lang="en-US" sz="12000" dirty="0">
              <a:ln w="6600">
                <a:solidFill>
                  <a:srgbClr val="B1C9EB"/>
                </a:solidFill>
                <a:prstDash val="solid"/>
              </a:ln>
              <a:effectLst>
                <a:outerShdw dist="38100" dir="2700000" algn="tl" rotWithShape="0">
                  <a:srgbClr val="B1C9EB"/>
                </a:outerShdw>
              </a:effectLst>
            </a:endParaRPr>
          </a:p>
        </p:txBody>
      </p:sp>
      <p:pic>
        <p:nvPicPr>
          <p:cNvPr id="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4317907">
            <a:off x="-10816048" y="5177594"/>
            <a:ext cx="23918088" cy="1584573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F8B3B0D-4639-2EB8-A8EF-5B2F624693A3}"/>
              </a:ext>
            </a:extLst>
          </p:cNvPr>
          <p:cNvSpPr txBox="1"/>
          <p:nvPr/>
        </p:nvSpPr>
        <p:spPr>
          <a:xfrm>
            <a:off x="1447917" y="4360698"/>
            <a:ext cx="1592568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 b="1">
                <a:ln w="6600">
                  <a:solidFill>
                    <a:srgbClr val="FA7E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A7E00"/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r>
              <a:rPr lang="en-SG" sz="12000" b="0" dirty="0" smtClean="0">
                <a:ln w="6600">
                  <a:solidFill>
                    <a:srgbClr val="B1C9EB"/>
                  </a:solidFill>
                  <a:prstDash val="solid"/>
                </a:ln>
                <a:effectLst/>
                <a:latin typeface=".VnTeknical" panose="020B7200000000000000" pitchFamily="34" charset="0"/>
              </a:rPr>
              <a:t>(continued...)</a:t>
            </a:r>
            <a:endParaRPr lang="en-US" sz="12000" b="0" dirty="0">
              <a:ln w="6600">
                <a:solidFill>
                  <a:srgbClr val="B1C9EB"/>
                </a:solidFill>
                <a:prstDash val="solid"/>
              </a:ln>
              <a:effectLst/>
              <a:latin typeface=".VnTeknical" panose="020B7200000000000000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2BA37F4-7E35-CB5E-E81A-FB7C7C983AC1}"/>
              </a:ext>
            </a:extLst>
          </p:cNvPr>
          <p:cNvSpPr/>
          <p:nvPr/>
        </p:nvSpPr>
        <p:spPr>
          <a:xfrm>
            <a:off x="2133600" y="1028700"/>
            <a:ext cx="14020800" cy="70104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SG" sz="7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BASIC RULES</a:t>
            </a:r>
          </a:p>
          <a:p>
            <a:pPr algn="ctr">
              <a:lnSpc>
                <a:spcPct val="150000"/>
              </a:lnSpc>
            </a:pPr>
            <a:r>
              <a:rPr lang="en-SG" sz="7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STRESSED SYLLABLE</a:t>
            </a:r>
          </a:p>
          <a:p>
            <a:pPr algn="ctr">
              <a:lnSpc>
                <a:spcPct val="150000"/>
              </a:lnSpc>
            </a:pPr>
            <a:r>
              <a:rPr lang="en-SG" sz="7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WORDS WITH THREE OR MORE SYLLABLES</a:t>
            </a:r>
            <a:endParaRPr lang="en-SG" sz="7200" dirty="0">
              <a:solidFill>
                <a:srgbClr val="B1C9E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74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5D7F499-4C94-94AA-EFED-05512AF497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876300"/>
            <a:ext cx="15773400" cy="3143589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SG" sz="5400" b="1" dirty="0">
                <a:solidFill>
                  <a:srgbClr val="B1C9EB"/>
                </a:solidFill>
                <a:cs typeface="Arial" panose="020B0604020202020204" pitchFamily="34" charset="0"/>
              </a:rPr>
              <a:t> </a:t>
            </a:r>
            <a:r>
              <a:rPr lang="en-SG" sz="5400" b="1" dirty="0" smtClean="0">
                <a:solidFill>
                  <a:srgbClr val="B1C9EB"/>
                </a:solidFill>
                <a:cs typeface="Arial" panose="020B0604020202020204" pitchFamily="34" charset="0"/>
              </a:rPr>
              <a:t>1. </a:t>
            </a:r>
            <a:r>
              <a:rPr lang="en-SG" sz="5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how</a:t>
            </a:r>
            <a:r>
              <a:rPr lang="en-SG" sz="5400" b="1" dirty="0">
                <a:solidFill>
                  <a:schemeClr val="bg1"/>
                </a:solidFill>
                <a:cs typeface="Arial" panose="020B0604020202020204" pitchFamily="34" charset="0"/>
              </a:rPr>
              <a:t>, what, </a:t>
            </a:r>
            <a:r>
              <a:rPr lang="en-SG" sz="5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where, who </a:t>
            </a:r>
            <a:r>
              <a:rPr lang="en-SG" sz="5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are not stressed in compound words</a:t>
            </a:r>
            <a:endParaRPr lang="en-SG" sz="5400" b="1" dirty="0">
              <a:solidFill>
                <a:srgbClr val="B1C9EB"/>
              </a:solidFill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81200" y="3925550"/>
            <a:ext cx="16078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en-US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Ex: 	</a:t>
            </a:r>
            <a:r>
              <a:rPr lang="en-US" sz="5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anywhere</a:t>
            </a:r>
            <a:r>
              <a:rPr lang="en-US" sz="5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5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however</a:t>
            </a:r>
            <a:r>
              <a:rPr kumimoji="0" lang="en-US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5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whatever</a:t>
            </a:r>
            <a:r>
              <a:rPr kumimoji="0" lang="en-US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5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whoever</a:t>
            </a:r>
            <a:r>
              <a:rPr kumimoji="0" lang="en-US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kumimoji="0" lang="en-US" sz="5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81200" y="4762500"/>
            <a:ext cx="16078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en-US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Ex: 	’</a:t>
            </a:r>
            <a:r>
              <a:rPr lang="en-US" sz="5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anywhere</a:t>
            </a:r>
            <a:r>
              <a:rPr lang="en-US" sz="5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5400" kern="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how’ever</a:t>
            </a:r>
            <a:r>
              <a:rPr kumimoji="0" lang="en-US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5400" kern="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what’ever</a:t>
            </a:r>
            <a:r>
              <a:rPr kumimoji="0" lang="en-US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5400" kern="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who’ever</a:t>
            </a:r>
            <a:r>
              <a:rPr kumimoji="0" lang="en-US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kumimoji="0" lang="en-US" sz="5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60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2" grpId="0"/>
      <p:bldP spid="4" grpId="0"/>
    </p:bldLst>
  </p:timing>
</p:sld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5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1211</TotalTime>
  <Words>485</Words>
  <Application>Microsoft Office PowerPoint</Application>
  <PresentationFormat>Custom</PresentationFormat>
  <Paragraphs>171</Paragraphs>
  <Slides>31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31</vt:i4>
      </vt:variant>
    </vt:vector>
  </HeadingPairs>
  <TitlesOfParts>
    <vt:vector size="53" baseType="lpstr">
      <vt:lpstr>.VnBahamasBH</vt:lpstr>
      <vt:lpstr>Adobe Fan Heiti Std B</vt:lpstr>
      <vt:lpstr>.VnBlack</vt:lpstr>
      <vt:lpstr>.VnTime</vt:lpstr>
      <vt:lpstr>Garamond</vt:lpstr>
      <vt:lpstr>.VnClarendonH</vt:lpstr>
      <vt:lpstr>.VnRevueH</vt:lpstr>
      <vt:lpstr>.VnBlackH</vt:lpstr>
      <vt:lpstr>Times New Roman</vt:lpstr>
      <vt:lpstr>Wingdings</vt:lpstr>
      <vt:lpstr>arial</vt:lpstr>
      <vt:lpstr>Calibri</vt:lpstr>
      <vt:lpstr>Monotype Corsiva</vt:lpstr>
      <vt:lpstr>Arial Black</vt:lpstr>
      <vt:lpstr>arial</vt:lpstr>
      <vt:lpstr>.VnTeknical</vt:lpstr>
      <vt:lpstr>.VnAvantH</vt:lpstr>
      <vt:lpstr>Office Theme</vt:lpstr>
      <vt:lpstr>Stream</vt:lpstr>
      <vt:lpstr>1_Stream</vt:lpstr>
      <vt:lpstr>Organic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assignment</vt:lpstr>
      <vt:lpstr>opportunity </vt:lpstr>
      <vt:lpstr>PowerPoint Presentation</vt:lpstr>
      <vt:lpstr>magnificent </vt:lpstr>
      <vt:lpstr>transportation</vt:lpstr>
      <vt:lpstr>PowerPoint Presentation</vt:lpstr>
      <vt:lpstr>hilarious </vt:lpstr>
      <vt:lpstr>theoretical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Tím và Màu đào Tiệm Bánh Bản thuyết trình Kinh doanh</dc:title>
  <dc:creator>MsPham</dc:creator>
  <cp:lastModifiedBy>Administrator</cp:lastModifiedBy>
  <cp:revision>196</cp:revision>
  <dcterms:created xsi:type="dcterms:W3CDTF">2006-08-16T00:00:00Z</dcterms:created>
  <dcterms:modified xsi:type="dcterms:W3CDTF">2024-10-29T04:18:58Z</dcterms:modified>
  <dc:identifier>DAFFgbcFXwc</dc:identifier>
</cp:coreProperties>
</file>