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79" r:id="rId3"/>
    <p:sldId id="338" r:id="rId4"/>
    <p:sldId id="339" r:id="rId5"/>
    <p:sldId id="342" r:id="rId6"/>
    <p:sldId id="281" r:id="rId7"/>
    <p:sldId id="315" r:id="rId8"/>
    <p:sldId id="316" r:id="rId9"/>
    <p:sldId id="340" r:id="rId10"/>
    <p:sldId id="341" r:id="rId11"/>
    <p:sldId id="283" r:id="rId12"/>
    <p:sldId id="337" r:id="rId13"/>
    <p:sldId id="298" r:id="rId14"/>
    <p:sldId id="318" r:id="rId15"/>
    <p:sldId id="331" r:id="rId16"/>
    <p:sldId id="313" r:id="rId17"/>
    <p:sldId id="314" r:id="rId18"/>
    <p:sldId id="33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7D1"/>
    <a:srgbClr val="3415B7"/>
    <a:srgbClr val="2A770F"/>
    <a:srgbClr val="359513"/>
    <a:srgbClr val="F7941E"/>
    <a:srgbClr val="00A9A5"/>
    <a:srgbClr val="FFDAAB"/>
    <a:srgbClr val="CBEAF0"/>
    <a:srgbClr val="48C0B6"/>
    <a:srgbClr val="FBB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09E909-388D-42DF-BA9E-881B9DCED4F6}" v="271" dt="2022-01-20T02:11:28.5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107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7009E909-388D-42DF-BA9E-881B9DCED4F6}"/>
    <pc:docChg chg="custSel addSld delSld modSld">
      <pc:chgData name="Thuy Linh Do" userId="f60f9f76584ec879" providerId="LiveId" clId="{7009E909-388D-42DF-BA9E-881B9DCED4F6}" dt="2022-01-20T02:11:32.996" v="2419" actId="1076"/>
      <pc:docMkLst>
        <pc:docMk/>
      </pc:docMkLst>
      <pc:sldChg chg="addSp delSp modSp mod">
        <pc:chgData name="Thuy Linh Do" userId="f60f9f76584ec879" providerId="LiveId" clId="{7009E909-388D-42DF-BA9E-881B9DCED4F6}" dt="2022-01-14T01:08:24.804" v="31" actId="1076"/>
        <pc:sldMkLst>
          <pc:docMk/>
          <pc:sldMk cId="252621157" sldId="256"/>
        </pc:sldMkLst>
        <pc:spChg chg="mod">
          <ac:chgData name="Thuy Linh Do" userId="f60f9f76584ec879" providerId="LiveId" clId="{7009E909-388D-42DF-BA9E-881B9DCED4F6}" dt="2022-01-14T01:07:03.640" v="28"/>
          <ac:spMkLst>
            <pc:docMk/>
            <pc:sldMk cId="252621157" sldId="256"/>
            <ac:spMk id="14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06:46.955" v="27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06:36.547" v="1" actId="20577"/>
          <ac:spMkLst>
            <pc:docMk/>
            <pc:sldMk cId="252621157" sldId="256"/>
            <ac:spMk id="18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08:18.531" v="29" actId="478"/>
          <ac:picMkLst>
            <pc:docMk/>
            <pc:sldMk cId="252621157" sldId="256"/>
            <ac:picMk id="2" creationId="{EB95E02B-453B-47F3-836B-50E674D6B0E6}"/>
          </ac:picMkLst>
        </pc:picChg>
        <pc:picChg chg="add mod">
          <ac:chgData name="Thuy Linh Do" userId="f60f9f76584ec879" providerId="LiveId" clId="{7009E909-388D-42DF-BA9E-881B9DCED4F6}" dt="2022-01-14T01:08:24.804" v="31" actId="1076"/>
          <ac:picMkLst>
            <pc:docMk/>
            <pc:sldMk cId="252621157" sldId="256"/>
            <ac:picMk id="1026" creationId="{548F6424-389E-485F-81C5-193B882F59FF}"/>
          </ac:picMkLst>
        </pc:picChg>
      </pc:sldChg>
      <pc:sldChg chg="modSp mod">
        <pc:chgData name="Thuy Linh Do" userId="f60f9f76584ec879" providerId="LiveId" clId="{7009E909-388D-42DF-BA9E-881B9DCED4F6}" dt="2022-01-14T01:08:56.456" v="34" actId="20577"/>
        <pc:sldMkLst>
          <pc:docMk/>
          <pc:sldMk cId="2021924275" sldId="275"/>
        </pc:sldMkLst>
        <pc:spChg chg="mod">
          <ac:chgData name="Thuy Linh Do" userId="f60f9f76584ec879" providerId="LiveId" clId="{7009E909-388D-42DF-BA9E-881B9DCED4F6}" dt="2022-01-14T01:08:56.456" v="34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7009E909-388D-42DF-BA9E-881B9DCED4F6}" dt="2022-01-20T01:13:47.312" v="552" actId="1076"/>
        <pc:sldMkLst>
          <pc:docMk/>
          <pc:sldMk cId="1529224504" sldId="276"/>
        </pc:sldMkLst>
        <pc:picChg chg="del">
          <ac:chgData name="Thuy Linh Do" userId="f60f9f76584ec879" providerId="LiveId" clId="{7009E909-388D-42DF-BA9E-881B9DCED4F6}" dt="2022-01-20T01:13:38.605" v="549" actId="478"/>
          <ac:picMkLst>
            <pc:docMk/>
            <pc:sldMk cId="1529224504" sldId="276"/>
            <ac:picMk id="3" creationId="{8391EA28-1440-48F0-AC22-6C7A252E0320}"/>
          </ac:picMkLst>
        </pc:picChg>
        <pc:picChg chg="add mod">
          <ac:chgData name="Thuy Linh Do" userId="f60f9f76584ec879" providerId="LiveId" clId="{7009E909-388D-42DF-BA9E-881B9DCED4F6}" dt="2022-01-20T01:13:47.312" v="552" actId="1076"/>
          <ac:picMkLst>
            <pc:docMk/>
            <pc:sldMk cId="1529224504" sldId="276"/>
            <ac:picMk id="1026" creationId="{325206B0-DDD6-4098-AFFC-A6E987D5618C}"/>
          </ac:picMkLst>
        </pc:picChg>
      </pc:sldChg>
      <pc:sldChg chg="addSp delSp modSp mod">
        <pc:chgData name="Thuy Linh Do" userId="f60f9f76584ec879" providerId="LiveId" clId="{7009E909-388D-42DF-BA9E-881B9DCED4F6}" dt="2022-01-14T01:14:40.195" v="71" actId="1076"/>
        <pc:sldMkLst>
          <pc:docMk/>
          <pc:sldMk cId="3404845292" sldId="279"/>
        </pc:sldMkLst>
        <pc:spChg chg="del">
          <ac:chgData name="Thuy Linh Do" userId="f60f9f76584ec879" providerId="LiveId" clId="{7009E909-388D-42DF-BA9E-881B9DCED4F6}" dt="2022-01-14T01:13:33.156" v="69" actId="478"/>
          <ac:spMkLst>
            <pc:docMk/>
            <pc:sldMk cId="3404845292" sldId="279"/>
            <ac:spMk id="2" creationId="{A1402D27-7BE4-4EEE-A543-D57A59BA7D62}"/>
          </ac:spMkLst>
        </pc:spChg>
        <pc:spChg chg="mod">
          <ac:chgData name="Thuy Linh Do" userId="f60f9f76584ec879" providerId="LiveId" clId="{7009E909-388D-42DF-BA9E-881B9DCED4F6}" dt="2022-01-14T01:13:30.302" v="68" actId="20577"/>
          <ac:spMkLst>
            <pc:docMk/>
            <pc:sldMk cId="3404845292" sldId="279"/>
            <ac:spMk id="13" creationId="{00000000-0000-0000-0000-000000000000}"/>
          </ac:spMkLst>
        </pc:spChg>
        <pc:picChg chg="add mod">
          <ac:chgData name="Thuy Linh Do" userId="f60f9f76584ec879" providerId="LiveId" clId="{7009E909-388D-42DF-BA9E-881B9DCED4F6}" dt="2022-01-14T01:14:40.195" v="71" actId="1076"/>
          <ac:picMkLst>
            <pc:docMk/>
            <pc:sldMk cId="3404845292" sldId="279"/>
            <ac:picMk id="3074" creationId="{8AB20D29-76CC-4588-9FEE-F1DF61554D01}"/>
          </ac:picMkLst>
        </pc:picChg>
      </pc:sldChg>
      <pc:sldChg chg="addSp delSp modSp mod">
        <pc:chgData name="Thuy Linh Do" userId="f60f9f76584ec879" providerId="LiveId" clId="{7009E909-388D-42DF-BA9E-881B9DCED4F6}" dt="2022-01-14T01:25:22.192" v="121" actId="1076"/>
        <pc:sldMkLst>
          <pc:docMk/>
          <pc:sldMk cId="3563799751" sldId="281"/>
        </pc:sldMkLst>
        <pc:spChg chg="mod">
          <ac:chgData name="Thuy Linh Do" userId="f60f9f76584ec879" providerId="LiveId" clId="{7009E909-388D-42DF-BA9E-881B9DCED4F6}" dt="2022-01-14T01:23:51.624" v="103"/>
          <ac:spMkLst>
            <pc:docMk/>
            <pc:sldMk cId="3563799751" sldId="281"/>
            <ac:spMk id="2" creationId="{00000000-0000-0000-0000-000000000000}"/>
          </ac:spMkLst>
        </pc:spChg>
        <pc:spChg chg="add mod">
          <ac:chgData name="Thuy Linh Do" userId="f60f9f76584ec879" providerId="LiveId" clId="{7009E909-388D-42DF-BA9E-881B9DCED4F6}" dt="2022-01-14T01:25:22.192" v="121" actId="1076"/>
          <ac:spMkLst>
            <pc:docMk/>
            <pc:sldMk cId="3563799751" sldId="281"/>
            <ac:spMk id="4" creationId="{F3AE1C73-00CF-4A99-B33C-E7CFA2765C3D}"/>
          </ac:spMkLst>
        </pc:spChg>
        <pc:spChg chg="mod">
          <ac:chgData name="Thuy Linh Do" userId="f60f9f76584ec879" providerId="LiveId" clId="{7009E909-388D-42DF-BA9E-881B9DCED4F6}" dt="2022-01-14T01:23:02.446" v="102"/>
          <ac:spMkLst>
            <pc:docMk/>
            <pc:sldMk cId="3563799751" sldId="281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24:09.699" v="104"/>
          <ac:spMkLst>
            <pc:docMk/>
            <pc:sldMk cId="3563799751" sldId="281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24:22.119" v="105" actId="478"/>
          <ac:picMkLst>
            <pc:docMk/>
            <pc:sldMk cId="3563799751" sldId="281"/>
            <ac:picMk id="3" creationId="{043FDCC6-1B2B-48DF-8283-20E112EEC193}"/>
          </ac:picMkLst>
        </pc:picChg>
        <pc:picChg chg="add mod">
          <ac:chgData name="Thuy Linh Do" userId="f60f9f76584ec879" providerId="LiveId" clId="{7009E909-388D-42DF-BA9E-881B9DCED4F6}" dt="2022-01-14T01:24:32.864" v="110" actId="14100"/>
          <ac:picMkLst>
            <pc:docMk/>
            <pc:sldMk cId="3563799751" sldId="281"/>
            <ac:picMk id="8" creationId="{55B93CBE-D1A0-4C10-90D2-82667C8CF229}"/>
          </ac:picMkLst>
        </pc:picChg>
      </pc:sldChg>
      <pc:sldChg chg="modSp mod">
        <pc:chgData name="Thuy Linh Do" userId="f60f9f76584ec879" providerId="LiveId" clId="{7009E909-388D-42DF-BA9E-881B9DCED4F6}" dt="2022-01-20T01:05:27.546" v="546" actId="20577"/>
        <pc:sldMkLst>
          <pc:docMk/>
          <pc:sldMk cId="1769986107" sldId="283"/>
        </pc:sldMkLst>
        <pc:graphicFrameChg chg="mod modGraphic">
          <ac:chgData name="Thuy Linh Do" userId="f60f9f76584ec879" providerId="LiveId" clId="{7009E909-388D-42DF-BA9E-881B9DCED4F6}" dt="2022-01-20T01:05:27.546" v="546" actId="20577"/>
          <ac:graphicFrameMkLst>
            <pc:docMk/>
            <pc:sldMk cId="1769986107" sldId="283"/>
            <ac:graphicFrameMk id="11" creationId="{00000000-0000-0000-0000-000000000000}"/>
          </ac:graphicFrameMkLst>
        </pc:graphicFrameChg>
      </pc:sldChg>
      <pc:sldChg chg="addSp delSp modSp mod">
        <pc:chgData name="Thuy Linh Do" userId="f60f9f76584ec879" providerId="LiveId" clId="{7009E909-388D-42DF-BA9E-881B9DCED4F6}" dt="2022-01-20T01:33:58.605" v="1492" actId="1076"/>
        <pc:sldMkLst>
          <pc:docMk/>
          <pc:sldMk cId="3633158301" sldId="298"/>
        </pc:sldMkLst>
        <pc:spChg chg="mod">
          <ac:chgData name="Thuy Linh Do" userId="f60f9f76584ec879" providerId="LiveId" clId="{7009E909-388D-42DF-BA9E-881B9DCED4F6}" dt="2022-01-20T01:31:42.397" v="1483" actId="20577"/>
          <ac:spMkLst>
            <pc:docMk/>
            <pc:sldMk cId="3633158301" sldId="298"/>
            <ac:spMk id="3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32:37.620" v="1486"/>
          <ac:spMkLst>
            <pc:docMk/>
            <pc:sldMk cId="3633158301" sldId="298"/>
            <ac:spMk id="6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31:55.480" v="1484" actId="1076"/>
          <ac:spMkLst>
            <pc:docMk/>
            <pc:sldMk cId="3633158301" sldId="298"/>
            <ac:spMk id="18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1:33:46.291" v="1489" actId="478"/>
          <ac:picMkLst>
            <pc:docMk/>
            <pc:sldMk cId="3633158301" sldId="298"/>
            <ac:picMk id="4" creationId="{12C2ACB0-E920-40C6-BA83-BD9DFF3B87F8}"/>
          </ac:picMkLst>
        </pc:picChg>
        <pc:picChg chg="add mod">
          <ac:chgData name="Thuy Linh Do" userId="f60f9f76584ec879" providerId="LiveId" clId="{7009E909-388D-42DF-BA9E-881B9DCED4F6}" dt="2022-01-20T01:33:58.605" v="1492" actId="1076"/>
          <ac:picMkLst>
            <pc:docMk/>
            <pc:sldMk cId="3633158301" sldId="298"/>
            <ac:picMk id="3074" creationId="{FF78E8C5-7C8F-4F75-9D7B-B2CE47C51187}"/>
          </ac:picMkLst>
        </pc:picChg>
        <pc:cxnChg chg="mod">
          <ac:chgData name="Thuy Linh Do" userId="f60f9f76584ec879" providerId="LiveId" clId="{7009E909-388D-42DF-BA9E-881B9DCED4F6}" dt="2022-01-20T01:32:45.845" v="1487" actId="1076"/>
          <ac:cxnSpMkLst>
            <pc:docMk/>
            <pc:sldMk cId="3633158301" sldId="298"/>
            <ac:cxnSpMk id="14" creationId="{00000000-0000-0000-0000-000000000000}"/>
          </ac:cxnSpMkLst>
        </pc:cxnChg>
      </pc:sldChg>
      <pc:sldChg chg="modSp mod">
        <pc:chgData name="Thuy Linh Do" userId="f60f9f76584ec879" providerId="LiveId" clId="{7009E909-388D-42DF-BA9E-881B9DCED4F6}" dt="2022-01-14T01:10:18.885" v="45"/>
        <pc:sldMkLst>
          <pc:docMk/>
          <pc:sldMk cId="658201877" sldId="302"/>
        </pc:sldMkLst>
        <pc:spChg chg="mod">
          <ac:chgData name="Thuy Linh Do" userId="f60f9f76584ec879" providerId="LiveId" clId="{7009E909-388D-42DF-BA9E-881B9DCED4F6}" dt="2022-01-14T01:09:11.515" v="42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10:00.686" v="44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10:18.885" v="45"/>
          <ac:spMkLst>
            <pc:docMk/>
            <pc:sldMk cId="658201877" sldId="302"/>
            <ac:spMk id="23" creationId="{00000000-0000-0000-0000-000000000000}"/>
          </ac:spMkLst>
        </pc:spChg>
      </pc:sldChg>
      <pc:sldChg chg="addSp delSp modSp mod">
        <pc:chgData name="Thuy Linh Do" userId="f60f9f76584ec879" providerId="LiveId" clId="{7009E909-388D-42DF-BA9E-881B9DCED4F6}" dt="2022-01-14T01:13:08.421" v="60" actId="14100"/>
        <pc:sldMkLst>
          <pc:docMk/>
          <pc:sldMk cId="1899537031" sldId="308"/>
        </pc:sldMkLst>
        <pc:spChg chg="add">
          <ac:chgData name="Thuy Linh Do" userId="f60f9f76584ec879" providerId="LiveId" clId="{7009E909-388D-42DF-BA9E-881B9DCED4F6}" dt="2022-01-14T01:12:09.325" v="55"/>
          <ac:spMkLst>
            <pc:docMk/>
            <pc:sldMk cId="1899537031" sldId="308"/>
            <ac:spMk id="2" creationId="{587D19F5-152B-4FDA-92B4-9E7D3DB5E8BE}"/>
          </ac:spMkLst>
        </pc:spChg>
        <pc:spChg chg="add del mod">
          <ac:chgData name="Thuy Linh Do" userId="f60f9f76584ec879" providerId="LiveId" clId="{7009E909-388D-42DF-BA9E-881B9DCED4F6}" dt="2022-01-14T01:12:35.790" v="57" actId="478"/>
          <ac:spMkLst>
            <pc:docMk/>
            <pc:sldMk cId="1899537031" sldId="308"/>
            <ac:spMk id="5" creationId="{A9E5FDE4-A093-4281-95DB-72ADCB3D4E58}"/>
          </ac:spMkLst>
        </pc:spChg>
        <pc:spChg chg="mod">
          <ac:chgData name="Thuy Linh Do" userId="f60f9f76584ec879" providerId="LiveId" clId="{7009E909-388D-42DF-BA9E-881B9DCED4F6}" dt="2022-01-14T01:10:50.124" v="53" actId="20577"/>
          <ac:spMkLst>
            <pc:docMk/>
            <pc:sldMk cId="1899537031" sldId="308"/>
            <ac:spMk id="20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12:06.372" v="54" actId="478"/>
          <ac:picMkLst>
            <pc:docMk/>
            <pc:sldMk cId="1899537031" sldId="308"/>
            <ac:picMk id="4" creationId="{53F451B1-E309-41B3-AA9A-DAEC53373B90}"/>
          </ac:picMkLst>
        </pc:picChg>
        <pc:picChg chg="add mod">
          <ac:chgData name="Thuy Linh Do" userId="f60f9f76584ec879" providerId="LiveId" clId="{7009E909-388D-42DF-BA9E-881B9DCED4F6}" dt="2022-01-14T01:13:08.421" v="60" actId="14100"/>
          <ac:picMkLst>
            <pc:docMk/>
            <pc:sldMk cId="1899537031" sldId="308"/>
            <ac:picMk id="2054" creationId="{F834E8F8-CB60-4177-A1C7-D55AB8E61117}"/>
          </ac:picMkLst>
        </pc:picChg>
      </pc:sldChg>
      <pc:sldChg chg="modSp mod">
        <pc:chgData name="Thuy Linh Do" userId="f60f9f76584ec879" providerId="LiveId" clId="{7009E909-388D-42DF-BA9E-881B9DCED4F6}" dt="2022-01-14T01:21:20.186" v="101" actId="20577"/>
        <pc:sldMkLst>
          <pc:docMk/>
          <pc:sldMk cId="3326368629" sldId="309"/>
        </pc:sldMkLst>
        <pc:spChg chg="mod">
          <ac:chgData name="Thuy Linh Do" userId="f60f9f76584ec879" providerId="LiveId" clId="{7009E909-388D-42DF-BA9E-881B9DCED4F6}" dt="2022-01-14T01:21:20.186" v="101" actId="20577"/>
          <ac:spMkLst>
            <pc:docMk/>
            <pc:sldMk cId="3326368629" sldId="309"/>
            <ac:spMk id="20" creationId="{00000000-0000-0000-0000-000000000000}"/>
          </ac:spMkLst>
        </pc:spChg>
      </pc:sldChg>
      <pc:sldChg chg="addSp delSp modSp mod">
        <pc:chgData name="Thuy Linh Do" userId="f60f9f76584ec879" providerId="LiveId" clId="{7009E909-388D-42DF-BA9E-881B9DCED4F6}" dt="2022-01-20T01:06:17.050" v="548"/>
        <pc:sldMkLst>
          <pc:docMk/>
          <pc:sldMk cId="2954983036" sldId="310"/>
        </pc:sldMkLst>
        <pc:spChg chg="del">
          <ac:chgData name="Thuy Linh Do" userId="f60f9f76584ec879" providerId="LiveId" clId="{7009E909-388D-42DF-BA9E-881B9DCED4F6}" dt="2022-01-20T01:06:14.870" v="547" actId="478"/>
          <ac:spMkLst>
            <pc:docMk/>
            <pc:sldMk cId="2954983036" sldId="310"/>
            <ac:spMk id="20" creationId="{62F3C4DD-1C41-4341-89D9-84F1C10FCAA9}"/>
          </ac:spMkLst>
        </pc:spChg>
        <pc:spChg chg="add mod">
          <ac:chgData name="Thuy Linh Do" userId="f60f9f76584ec879" providerId="LiveId" clId="{7009E909-388D-42DF-BA9E-881B9DCED4F6}" dt="2022-01-20T01:06:17.050" v="548"/>
          <ac:spMkLst>
            <pc:docMk/>
            <pc:sldMk cId="2954983036" sldId="310"/>
            <ac:spMk id="21" creationId="{22E04400-8250-4CDD-87E2-224BB6DB3FC1}"/>
          </ac:spMkLst>
        </pc:spChg>
      </pc:sldChg>
      <pc:sldChg chg="addSp delSp modSp mod">
        <pc:chgData name="Thuy Linh Do" userId="f60f9f76584ec879" providerId="LiveId" clId="{7009E909-388D-42DF-BA9E-881B9DCED4F6}" dt="2022-01-20T02:06:32.639" v="2389"/>
        <pc:sldMkLst>
          <pc:docMk/>
          <pc:sldMk cId="3194032739" sldId="311"/>
        </pc:sldMkLst>
        <pc:spChg chg="add mod">
          <ac:chgData name="Thuy Linh Do" userId="f60f9f76584ec879" providerId="LiveId" clId="{7009E909-388D-42DF-BA9E-881B9DCED4F6}" dt="2022-01-20T02:06:32.639" v="2389"/>
          <ac:spMkLst>
            <pc:docMk/>
            <pc:sldMk cId="3194032739" sldId="311"/>
            <ac:spMk id="18" creationId="{3B834E5D-9976-4F02-B145-973D06C035C1}"/>
          </ac:spMkLst>
        </pc:spChg>
        <pc:spChg chg="del mod">
          <ac:chgData name="Thuy Linh Do" userId="f60f9f76584ec879" providerId="LiveId" clId="{7009E909-388D-42DF-BA9E-881B9DCED4F6}" dt="2022-01-20T02:06:26.794" v="2385" actId="478"/>
          <ac:spMkLst>
            <pc:docMk/>
            <pc:sldMk cId="3194032739" sldId="311"/>
            <ac:spMk id="19" creationId="{97EA85F7-A424-482A-AB14-B372C2DEDB8C}"/>
          </ac:spMkLst>
        </pc:spChg>
        <pc:spChg chg="del mod">
          <ac:chgData name="Thuy Linh Do" userId="f60f9f76584ec879" providerId="LiveId" clId="{7009E909-388D-42DF-BA9E-881B9DCED4F6}" dt="2022-01-20T02:06:30.701" v="2388" actId="478"/>
          <ac:spMkLst>
            <pc:docMk/>
            <pc:sldMk cId="3194032739" sldId="311"/>
            <ac:spMk id="20" creationId="{A7B3848D-87D1-442B-8FAB-3BB07B5033E5}"/>
          </ac:spMkLst>
        </pc:spChg>
        <pc:spChg chg="add mod">
          <ac:chgData name="Thuy Linh Do" userId="f60f9f76584ec879" providerId="LiveId" clId="{7009E909-388D-42DF-BA9E-881B9DCED4F6}" dt="2022-01-20T02:06:32.639" v="2389"/>
          <ac:spMkLst>
            <pc:docMk/>
            <pc:sldMk cId="3194032739" sldId="311"/>
            <ac:spMk id="21" creationId="{ACCB9FBB-E5CF-45CB-92CE-CBCB2AD18E26}"/>
          </ac:spMkLst>
        </pc:spChg>
      </pc:sldChg>
      <pc:sldChg chg="addSp delSp modSp mod">
        <pc:chgData name="Thuy Linh Do" userId="f60f9f76584ec879" providerId="LiveId" clId="{7009E909-388D-42DF-BA9E-881B9DCED4F6}" dt="2022-01-20T02:07:57.095" v="2394" actId="1076"/>
        <pc:sldMkLst>
          <pc:docMk/>
          <pc:sldMk cId="626516812" sldId="313"/>
        </pc:sldMkLst>
        <pc:spChg chg="del">
          <ac:chgData name="Thuy Linh Do" userId="f60f9f76584ec879" providerId="LiveId" clId="{7009E909-388D-42DF-BA9E-881B9DCED4F6}" dt="2022-01-20T02:07:19.138" v="2391" actId="478"/>
          <ac:spMkLst>
            <pc:docMk/>
            <pc:sldMk cId="626516812" sldId="313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20T02:07:00.650" v="2390"/>
          <ac:spMkLst>
            <pc:docMk/>
            <pc:sldMk cId="626516812" sldId="313"/>
            <ac:spMk id="12" creationId="{00000000-0000-0000-0000-000000000000}"/>
          </ac:spMkLst>
        </pc:spChg>
        <pc:picChg chg="add mod">
          <ac:chgData name="Thuy Linh Do" userId="f60f9f76584ec879" providerId="LiveId" clId="{7009E909-388D-42DF-BA9E-881B9DCED4F6}" dt="2022-01-20T02:07:57.095" v="2394" actId="1076"/>
          <ac:picMkLst>
            <pc:docMk/>
            <pc:sldMk cId="626516812" sldId="313"/>
            <ac:picMk id="7170" creationId="{A0D6EBAB-2202-4662-8D71-93B47B06B29F}"/>
          </ac:picMkLst>
        </pc:picChg>
      </pc:sldChg>
      <pc:sldChg chg="modSp">
        <pc:chgData name="Thuy Linh Do" userId="f60f9f76584ec879" providerId="LiveId" clId="{7009E909-388D-42DF-BA9E-881B9DCED4F6}" dt="2022-01-20T02:10:24.997" v="2417" actId="20577"/>
        <pc:sldMkLst>
          <pc:docMk/>
          <pc:sldMk cId="2275727840" sldId="314"/>
        </pc:sldMkLst>
        <pc:graphicFrameChg chg="mod">
          <ac:chgData name="Thuy Linh Do" userId="f60f9f76584ec879" providerId="LiveId" clId="{7009E909-388D-42DF-BA9E-881B9DCED4F6}" dt="2022-01-20T02:10:24.997" v="2417" actId="20577"/>
          <ac:graphicFrameMkLst>
            <pc:docMk/>
            <pc:sldMk cId="2275727840" sldId="314"/>
            <ac:graphicFrameMk id="2" creationId="{00000000-0000-0000-0000-000000000000}"/>
          </ac:graphicFrameMkLst>
        </pc:graphicFrameChg>
      </pc:sldChg>
      <pc:sldChg chg="addSp delSp modSp mod">
        <pc:chgData name="Thuy Linh Do" userId="f60f9f76584ec879" providerId="LiveId" clId="{7009E909-388D-42DF-BA9E-881B9DCED4F6}" dt="2022-01-14T01:26:55.461" v="132"/>
        <pc:sldMkLst>
          <pc:docMk/>
          <pc:sldMk cId="3342496260" sldId="315"/>
        </pc:sldMkLst>
        <pc:spChg chg="mod">
          <ac:chgData name="Thuy Linh Do" userId="f60f9f76584ec879" providerId="LiveId" clId="{7009E909-388D-42DF-BA9E-881B9DCED4F6}" dt="2022-01-14T01:26:39.289" v="131"/>
          <ac:spMkLst>
            <pc:docMk/>
            <pc:sldMk cId="3342496260" sldId="315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26:09.543" v="130" actId="20577"/>
          <ac:spMkLst>
            <pc:docMk/>
            <pc:sldMk cId="3342496260" sldId="315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26:55.461" v="132"/>
          <ac:spMkLst>
            <pc:docMk/>
            <pc:sldMk cId="3342496260" sldId="315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14T01:25:40.695" v="122" actId="478"/>
          <ac:picMkLst>
            <pc:docMk/>
            <pc:sldMk cId="3342496260" sldId="315"/>
            <ac:picMk id="3" creationId="{F7956E88-CC4D-4814-B89E-12D318B3F9A0}"/>
          </ac:picMkLst>
        </pc:picChg>
        <pc:picChg chg="add mod">
          <ac:chgData name="Thuy Linh Do" userId="f60f9f76584ec879" providerId="LiveId" clId="{7009E909-388D-42DF-BA9E-881B9DCED4F6}" dt="2022-01-14T01:25:51.054" v="127" actId="14100"/>
          <ac:picMkLst>
            <pc:docMk/>
            <pc:sldMk cId="3342496260" sldId="315"/>
            <ac:picMk id="8" creationId="{CF72C368-2612-4606-A8C2-A31DBD444000}"/>
          </ac:picMkLst>
        </pc:picChg>
      </pc:sldChg>
      <pc:sldChg chg="addSp delSp modSp mod">
        <pc:chgData name="Thuy Linh Do" userId="f60f9f76584ec879" providerId="LiveId" clId="{7009E909-388D-42DF-BA9E-881B9DCED4F6}" dt="2022-01-20T00:57:40.196" v="155" actId="1076"/>
        <pc:sldMkLst>
          <pc:docMk/>
          <pc:sldMk cId="2817977460" sldId="316"/>
        </pc:sldMkLst>
        <pc:spChg chg="mod">
          <ac:chgData name="Thuy Linh Do" userId="f60f9f76584ec879" providerId="LiveId" clId="{7009E909-388D-42DF-BA9E-881B9DCED4F6}" dt="2022-01-20T00:57:00.503" v="137"/>
          <ac:spMkLst>
            <pc:docMk/>
            <pc:sldMk cId="2817977460" sldId="316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14T01:30:26.664" v="136" actId="1076"/>
          <ac:spMkLst>
            <pc:docMk/>
            <pc:sldMk cId="2817977460" sldId="316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20T00:57:11.965" v="150" actId="20577"/>
          <ac:spMkLst>
            <pc:docMk/>
            <pc:sldMk cId="2817977460" sldId="316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0:57:25.072" v="151" actId="478"/>
          <ac:picMkLst>
            <pc:docMk/>
            <pc:sldMk cId="2817977460" sldId="316"/>
            <ac:picMk id="3" creationId="{EB44FFF4-4B72-484C-866E-52C421924F70}"/>
          </ac:picMkLst>
        </pc:picChg>
        <pc:picChg chg="add mod">
          <ac:chgData name="Thuy Linh Do" userId="f60f9f76584ec879" providerId="LiveId" clId="{7009E909-388D-42DF-BA9E-881B9DCED4F6}" dt="2022-01-20T00:57:40.196" v="155" actId="1076"/>
          <ac:picMkLst>
            <pc:docMk/>
            <pc:sldMk cId="2817977460" sldId="316"/>
            <ac:picMk id="8" creationId="{30F1A15E-87C4-4A65-98EA-6F7B2DD95923}"/>
          </ac:picMkLst>
        </pc:picChg>
      </pc:sldChg>
      <pc:sldChg chg="addSp delSp modSp mod delAnim modAnim">
        <pc:chgData name="Thuy Linh Do" userId="f60f9f76584ec879" providerId="LiveId" clId="{7009E909-388D-42DF-BA9E-881B9DCED4F6}" dt="2022-01-20T01:43:51.863" v="1993"/>
        <pc:sldMkLst>
          <pc:docMk/>
          <pc:sldMk cId="1165419856" sldId="318"/>
        </pc:sldMkLst>
        <pc:spChg chg="add mod">
          <ac:chgData name="Thuy Linh Do" userId="f60f9f76584ec879" providerId="LiveId" clId="{7009E909-388D-42DF-BA9E-881B9DCED4F6}" dt="2022-01-20T01:39:34.394" v="1883" actId="255"/>
          <ac:spMkLst>
            <pc:docMk/>
            <pc:sldMk cId="1165419856" sldId="318"/>
            <ac:spMk id="2" creationId="{687D5984-A99D-4C38-A53B-2D4A558351BD}"/>
          </ac:spMkLst>
        </pc:spChg>
        <pc:spChg chg="add mod">
          <ac:chgData name="Thuy Linh Do" userId="f60f9f76584ec879" providerId="LiveId" clId="{7009E909-388D-42DF-BA9E-881B9DCED4F6}" dt="2022-01-20T01:40:49.091" v="1907" actId="1076"/>
          <ac:spMkLst>
            <pc:docMk/>
            <pc:sldMk cId="1165419856" sldId="318"/>
            <ac:spMk id="4" creationId="{BD7D74CE-13F0-47E2-94ED-22C10670DF52}"/>
          </ac:spMkLst>
        </pc:spChg>
        <pc:spChg chg="mod">
          <ac:chgData name="Thuy Linh Do" userId="f60f9f76584ec879" providerId="LiveId" clId="{7009E909-388D-42DF-BA9E-881B9DCED4F6}" dt="2022-01-20T01:33:16.617" v="1488"/>
          <ac:spMkLst>
            <pc:docMk/>
            <pc:sldMk cId="1165419856" sldId="318"/>
            <ac:spMk id="12" creationId="{00000000-0000-0000-0000-000000000000}"/>
          </ac:spMkLst>
        </pc:spChg>
        <pc:spChg chg="del mod">
          <ac:chgData name="Thuy Linh Do" userId="f60f9f76584ec879" providerId="LiveId" clId="{7009E909-388D-42DF-BA9E-881B9DCED4F6}" dt="2022-01-20T01:35:00.533" v="1498" actId="478"/>
          <ac:spMkLst>
            <pc:docMk/>
            <pc:sldMk cId="1165419856" sldId="318"/>
            <ac:spMk id="13" creationId="{303DA216-9E57-49BF-B700-500D9FA6A97F}"/>
          </ac:spMkLst>
        </pc:spChg>
        <pc:spChg chg="add mod">
          <ac:chgData name="Thuy Linh Do" userId="f60f9f76584ec879" providerId="LiveId" clId="{7009E909-388D-42DF-BA9E-881B9DCED4F6}" dt="2022-01-20T01:43:08.659" v="1987" actId="1076"/>
          <ac:spMkLst>
            <pc:docMk/>
            <pc:sldMk cId="1165419856" sldId="318"/>
            <ac:spMk id="18" creationId="{934E9F33-16C2-4B1A-AD2A-28F25A0FC8F0}"/>
          </ac:spMkLst>
        </pc:spChg>
        <pc:spChg chg="del">
          <ac:chgData name="Thuy Linh Do" userId="f60f9f76584ec879" providerId="LiveId" clId="{7009E909-388D-42DF-BA9E-881B9DCED4F6}" dt="2022-01-20T01:35:02.913" v="1499" actId="478"/>
          <ac:spMkLst>
            <pc:docMk/>
            <pc:sldMk cId="1165419856" sldId="318"/>
            <ac:spMk id="19" creationId="{596B3408-8A1F-4E01-A833-152673DA6EDF}"/>
          </ac:spMkLst>
        </pc:spChg>
        <pc:spChg chg="del">
          <ac:chgData name="Thuy Linh Do" userId="f60f9f76584ec879" providerId="LiveId" clId="{7009E909-388D-42DF-BA9E-881B9DCED4F6}" dt="2022-01-20T01:35:04.536" v="1500" actId="478"/>
          <ac:spMkLst>
            <pc:docMk/>
            <pc:sldMk cId="1165419856" sldId="318"/>
            <ac:spMk id="20" creationId="{07BC6398-54FD-40F6-9554-4CFB8449DD8A}"/>
          </ac:spMkLst>
        </pc:spChg>
        <pc:spChg chg="del">
          <ac:chgData name="Thuy Linh Do" userId="f60f9f76584ec879" providerId="LiveId" clId="{7009E909-388D-42DF-BA9E-881B9DCED4F6}" dt="2022-01-20T01:35:06.916" v="1501" actId="478"/>
          <ac:spMkLst>
            <pc:docMk/>
            <pc:sldMk cId="1165419856" sldId="318"/>
            <ac:spMk id="21" creationId="{F4603F95-E544-4B6D-940E-FCA445F2FB92}"/>
          </ac:spMkLst>
        </pc:spChg>
        <pc:spChg chg="del">
          <ac:chgData name="Thuy Linh Do" userId="f60f9f76584ec879" providerId="LiveId" clId="{7009E909-388D-42DF-BA9E-881B9DCED4F6}" dt="2022-01-20T01:35:08.610" v="1502" actId="478"/>
          <ac:spMkLst>
            <pc:docMk/>
            <pc:sldMk cId="1165419856" sldId="318"/>
            <ac:spMk id="22" creationId="{76000C63-53CF-48EC-B4D1-1B18195265E5}"/>
          </ac:spMkLst>
        </pc:spChg>
        <pc:spChg chg="add mod">
          <ac:chgData name="Thuy Linh Do" userId="f60f9f76584ec879" providerId="LiveId" clId="{7009E909-388D-42DF-BA9E-881B9DCED4F6}" dt="2022-01-20T01:41:33.332" v="1949" actId="14100"/>
          <ac:spMkLst>
            <pc:docMk/>
            <pc:sldMk cId="1165419856" sldId="318"/>
            <ac:spMk id="23" creationId="{161FDF4D-D4D4-45FC-BF65-B8DB785B48CD}"/>
          </ac:spMkLst>
        </pc:spChg>
        <pc:spChg chg="add mod">
          <ac:chgData name="Thuy Linh Do" userId="f60f9f76584ec879" providerId="LiveId" clId="{7009E909-388D-42DF-BA9E-881B9DCED4F6}" dt="2022-01-20T01:42:14.876" v="1958" actId="14100"/>
          <ac:spMkLst>
            <pc:docMk/>
            <pc:sldMk cId="1165419856" sldId="318"/>
            <ac:spMk id="24" creationId="{C71B246F-77A2-42C7-8694-25315A246CFA}"/>
          </ac:spMkLst>
        </pc:spChg>
        <pc:spChg chg="add mod">
          <ac:chgData name="Thuy Linh Do" userId="f60f9f76584ec879" providerId="LiveId" clId="{7009E909-388D-42DF-BA9E-881B9DCED4F6}" dt="2022-01-20T01:42:43.769" v="1983" actId="1076"/>
          <ac:spMkLst>
            <pc:docMk/>
            <pc:sldMk cId="1165419856" sldId="318"/>
            <ac:spMk id="25" creationId="{68A910BF-6C6D-4299-892B-87E64356F1B5}"/>
          </ac:spMkLst>
        </pc:spChg>
        <pc:graphicFrameChg chg="mod modGraphic">
          <ac:chgData name="Thuy Linh Do" userId="f60f9f76584ec879" providerId="LiveId" clId="{7009E909-388D-42DF-BA9E-881B9DCED4F6}" dt="2022-01-20T01:36:21.532" v="1598" actId="122"/>
          <ac:graphicFrameMkLst>
            <pc:docMk/>
            <pc:sldMk cId="1165419856" sldId="318"/>
            <ac:graphicFrameMk id="7" creationId="{BA464EEC-70F4-4172-83E0-577C652E284A}"/>
          </ac:graphicFrameMkLst>
        </pc:graphicFrameChg>
        <pc:picChg chg="del">
          <ac:chgData name="Thuy Linh Do" userId="f60f9f76584ec879" providerId="LiveId" clId="{7009E909-388D-42DF-BA9E-881B9DCED4F6}" dt="2022-01-20T01:34:41.568" v="1493" actId="478"/>
          <ac:picMkLst>
            <pc:docMk/>
            <pc:sldMk cId="1165419856" sldId="318"/>
            <ac:picMk id="3" creationId="{ECC9A945-AD28-4058-9CF6-7A85DECE9B2C}"/>
          </ac:picMkLst>
        </pc:picChg>
        <pc:picChg chg="del">
          <ac:chgData name="Thuy Linh Do" userId="f60f9f76584ec879" providerId="LiveId" clId="{7009E909-388D-42DF-BA9E-881B9DCED4F6}" dt="2022-01-20T01:34:54.184" v="1496" actId="478"/>
          <ac:picMkLst>
            <pc:docMk/>
            <pc:sldMk cId="1165419856" sldId="318"/>
            <ac:picMk id="10" creationId="{123307D3-0ADA-4502-A351-3B887EB4D5E3}"/>
          </ac:picMkLst>
        </pc:picChg>
        <pc:picChg chg="add mod">
          <ac:chgData name="Thuy Linh Do" userId="f60f9f76584ec879" providerId="LiveId" clId="{7009E909-388D-42DF-BA9E-881B9DCED4F6}" dt="2022-01-20T01:34:47.903" v="1495" actId="1076"/>
          <ac:picMkLst>
            <pc:docMk/>
            <pc:sldMk cId="1165419856" sldId="318"/>
            <ac:picMk id="4098" creationId="{7EE2892B-65D2-4A63-ADB6-9014987F39AF}"/>
          </ac:picMkLst>
        </pc:picChg>
      </pc:sldChg>
      <pc:sldChg chg="addSp delSp modSp mod">
        <pc:chgData name="Thuy Linh Do" userId="f60f9f76584ec879" providerId="LiveId" clId="{7009E909-388D-42DF-BA9E-881B9DCED4F6}" dt="2022-01-20T01:29:39.967" v="1423" actId="14100"/>
        <pc:sldMkLst>
          <pc:docMk/>
          <pc:sldMk cId="3280264759" sldId="326"/>
        </pc:sldMkLst>
        <pc:picChg chg="del">
          <ac:chgData name="Thuy Linh Do" userId="f60f9f76584ec879" providerId="LiveId" clId="{7009E909-388D-42DF-BA9E-881B9DCED4F6}" dt="2022-01-20T01:29:22.610" v="1417" actId="478"/>
          <ac:picMkLst>
            <pc:docMk/>
            <pc:sldMk cId="3280264759" sldId="326"/>
            <ac:picMk id="3" creationId="{76CE5B2B-92B5-4E74-B9AD-109A48532E1E}"/>
          </ac:picMkLst>
        </pc:picChg>
        <pc:picChg chg="add mod">
          <ac:chgData name="Thuy Linh Do" userId="f60f9f76584ec879" providerId="LiveId" clId="{7009E909-388D-42DF-BA9E-881B9DCED4F6}" dt="2022-01-20T01:29:39.967" v="1423" actId="14100"/>
          <ac:picMkLst>
            <pc:docMk/>
            <pc:sldMk cId="3280264759" sldId="326"/>
            <ac:picMk id="2050" creationId="{BD8DC478-BCF3-47D3-BFFB-C172856FE65E}"/>
          </ac:picMkLst>
        </pc:picChg>
      </pc:sldChg>
      <pc:sldChg chg="addSp delSp modSp mod">
        <pc:chgData name="Thuy Linh Do" userId="f60f9f76584ec879" providerId="LiveId" clId="{7009E909-388D-42DF-BA9E-881B9DCED4F6}" dt="2022-01-20T01:46:24.907" v="2036" actId="1076"/>
        <pc:sldMkLst>
          <pc:docMk/>
          <pc:sldMk cId="2138508035" sldId="327"/>
        </pc:sldMkLst>
        <pc:spChg chg="mod">
          <ac:chgData name="Thuy Linh Do" userId="f60f9f76584ec879" providerId="LiveId" clId="{7009E909-388D-42DF-BA9E-881B9DCED4F6}" dt="2022-01-20T01:45:54.606" v="2033"/>
          <ac:spMkLst>
            <pc:docMk/>
            <pc:sldMk cId="2138508035" sldId="327"/>
            <ac:spMk id="13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1:46:17.629" v="2034" actId="478"/>
          <ac:picMkLst>
            <pc:docMk/>
            <pc:sldMk cId="2138508035" sldId="327"/>
            <ac:picMk id="2" creationId="{A332D554-AB3A-4124-B23E-D21716860B3A}"/>
          </ac:picMkLst>
        </pc:picChg>
        <pc:picChg chg="add mod">
          <ac:chgData name="Thuy Linh Do" userId="f60f9f76584ec879" providerId="LiveId" clId="{7009E909-388D-42DF-BA9E-881B9DCED4F6}" dt="2022-01-20T01:46:24.907" v="2036" actId="1076"/>
          <ac:picMkLst>
            <pc:docMk/>
            <pc:sldMk cId="2138508035" sldId="327"/>
            <ac:picMk id="5122" creationId="{3F6B5FB8-3AC7-4DC5-B362-C3AD0692D242}"/>
          </ac:picMkLst>
        </pc:picChg>
      </pc:sldChg>
      <pc:sldChg chg="addSp delSp modSp mod">
        <pc:chgData name="Thuy Linh Do" userId="f60f9f76584ec879" providerId="LiveId" clId="{7009E909-388D-42DF-BA9E-881B9DCED4F6}" dt="2022-01-20T02:08:29.250" v="2399"/>
        <pc:sldMkLst>
          <pc:docMk/>
          <pc:sldMk cId="1480562979" sldId="329"/>
        </pc:sldMkLst>
        <pc:spChg chg="add mod">
          <ac:chgData name="Thuy Linh Do" userId="f60f9f76584ec879" providerId="LiveId" clId="{7009E909-388D-42DF-BA9E-881B9DCED4F6}" dt="2022-01-20T02:08:29.250" v="2399"/>
          <ac:spMkLst>
            <pc:docMk/>
            <pc:sldMk cId="1480562979" sldId="329"/>
            <ac:spMk id="21" creationId="{10A3F4B6-29DB-4570-9265-DD867B485FE7}"/>
          </ac:spMkLst>
        </pc:spChg>
        <pc:spChg chg="add mod">
          <ac:chgData name="Thuy Linh Do" userId="f60f9f76584ec879" providerId="LiveId" clId="{7009E909-388D-42DF-BA9E-881B9DCED4F6}" dt="2022-01-20T02:08:29.250" v="2399"/>
          <ac:spMkLst>
            <pc:docMk/>
            <pc:sldMk cId="1480562979" sldId="329"/>
            <ac:spMk id="22" creationId="{11FEDFAB-DCA6-4321-96B6-B9FACF32F7BA}"/>
          </ac:spMkLst>
        </pc:spChg>
        <pc:spChg chg="del mod">
          <ac:chgData name="Thuy Linh Do" userId="f60f9f76584ec879" providerId="LiveId" clId="{7009E909-388D-42DF-BA9E-881B9DCED4F6}" dt="2022-01-20T02:08:25.607" v="2397" actId="478"/>
          <ac:spMkLst>
            <pc:docMk/>
            <pc:sldMk cId="1480562979" sldId="329"/>
            <ac:spMk id="31" creationId="{386EF3F7-08A2-4C91-9423-410AC4170B6D}"/>
          </ac:spMkLst>
        </pc:spChg>
        <pc:spChg chg="del">
          <ac:chgData name="Thuy Linh Do" userId="f60f9f76584ec879" providerId="LiveId" clId="{7009E909-388D-42DF-BA9E-881B9DCED4F6}" dt="2022-01-20T02:08:27.748" v="2398" actId="478"/>
          <ac:spMkLst>
            <pc:docMk/>
            <pc:sldMk cId="1480562979" sldId="329"/>
            <ac:spMk id="32" creationId="{F44AE588-9FB3-426F-B3E3-8EF4C38DF8CF}"/>
          </ac:spMkLst>
        </pc:spChg>
      </pc:sldChg>
      <pc:sldChg chg="addSp delSp modSp mod delAnim modAnim">
        <pc:chgData name="Thuy Linh Do" userId="f60f9f76584ec879" providerId="LiveId" clId="{7009E909-388D-42DF-BA9E-881B9DCED4F6}" dt="2022-01-20T02:11:32.996" v="2419" actId="1076"/>
        <pc:sldMkLst>
          <pc:docMk/>
          <pc:sldMk cId="305804402" sldId="331"/>
        </pc:sldMkLst>
        <pc:spChg chg="add mod">
          <ac:chgData name="Thuy Linh Do" userId="f60f9f76584ec879" providerId="LiveId" clId="{7009E909-388D-42DF-BA9E-881B9DCED4F6}" dt="2022-01-20T01:51:37.822" v="2180" actId="14100"/>
          <ac:spMkLst>
            <pc:docMk/>
            <pc:sldMk cId="305804402" sldId="331"/>
            <ac:spMk id="3" creationId="{C62A4732-B9E1-4BC6-8A58-97A9179BF36B}"/>
          </ac:spMkLst>
        </pc:spChg>
        <pc:spChg chg="del">
          <ac:chgData name="Thuy Linh Do" userId="f60f9f76584ec879" providerId="LiveId" clId="{7009E909-388D-42DF-BA9E-881B9DCED4F6}" dt="2022-01-20T01:47:19.401" v="2044" actId="478"/>
          <ac:spMkLst>
            <pc:docMk/>
            <pc:sldMk cId="305804402" sldId="331"/>
            <ac:spMk id="5" creationId="{BB7BB10E-9FF0-403E-ADDD-BC6A8E3FD539}"/>
          </ac:spMkLst>
        </pc:spChg>
        <pc:spChg chg="mod">
          <ac:chgData name="Thuy Linh Do" userId="f60f9f76584ec879" providerId="LiveId" clId="{7009E909-388D-42DF-BA9E-881B9DCED4F6}" dt="2022-01-20T01:44:54.783" v="2032" actId="20577"/>
          <ac:spMkLst>
            <pc:docMk/>
            <pc:sldMk cId="305804402" sldId="331"/>
            <ac:spMk id="12" creationId="{00000000-0000-0000-0000-000000000000}"/>
          </ac:spMkLst>
        </pc:spChg>
        <pc:spChg chg="del">
          <ac:chgData name="Thuy Linh Do" userId="f60f9f76584ec879" providerId="LiveId" clId="{7009E909-388D-42DF-BA9E-881B9DCED4F6}" dt="2022-01-20T01:47:14.819" v="2042" actId="478"/>
          <ac:spMkLst>
            <pc:docMk/>
            <pc:sldMk cId="305804402" sldId="331"/>
            <ac:spMk id="13" creationId="{D868C929-ADC7-4EF9-81C6-D55E7CDC9584}"/>
          </ac:spMkLst>
        </pc:spChg>
        <pc:spChg chg="del">
          <ac:chgData name="Thuy Linh Do" userId="f60f9f76584ec879" providerId="LiveId" clId="{7009E909-388D-42DF-BA9E-881B9DCED4F6}" dt="2022-01-20T01:47:17.224" v="2043" actId="478"/>
          <ac:spMkLst>
            <pc:docMk/>
            <pc:sldMk cId="305804402" sldId="331"/>
            <ac:spMk id="14" creationId="{CB6FDE05-F242-4F7C-82F3-5F3D2E9CA046}"/>
          </ac:spMkLst>
        </pc:spChg>
        <pc:spChg chg="add mod">
          <ac:chgData name="Thuy Linh Do" userId="f60f9f76584ec879" providerId="LiveId" clId="{7009E909-388D-42DF-BA9E-881B9DCED4F6}" dt="2022-01-20T02:00:07.782" v="2249" actId="20577"/>
          <ac:spMkLst>
            <pc:docMk/>
            <pc:sldMk cId="305804402" sldId="331"/>
            <ac:spMk id="25" creationId="{AFB8C26B-0CB8-44F5-ABD1-ECF9F7C3BDAF}"/>
          </ac:spMkLst>
        </pc:spChg>
        <pc:spChg chg="add mod">
          <ac:chgData name="Thuy Linh Do" userId="f60f9f76584ec879" providerId="LiveId" clId="{7009E909-388D-42DF-BA9E-881B9DCED4F6}" dt="2022-01-20T02:04:17.722" v="2370" actId="1076"/>
          <ac:spMkLst>
            <pc:docMk/>
            <pc:sldMk cId="305804402" sldId="331"/>
            <ac:spMk id="26" creationId="{C55EA469-7907-423B-834D-DEDAE76CA273}"/>
          </ac:spMkLst>
        </pc:spChg>
        <pc:spChg chg="add mod">
          <ac:chgData name="Thuy Linh Do" userId="f60f9f76584ec879" providerId="LiveId" clId="{7009E909-388D-42DF-BA9E-881B9DCED4F6}" dt="2022-01-20T02:01:05.721" v="2269" actId="20577"/>
          <ac:spMkLst>
            <pc:docMk/>
            <pc:sldMk cId="305804402" sldId="331"/>
            <ac:spMk id="28" creationId="{6F90A789-CE38-4A30-927F-D2AB1AF27DB5}"/>
          </ac:spMkLst>
        </pc:spChg>
        <pc:spChg chg="add mod">
          <ac:chgData name="Thuy Linh Do" userId="f60f9f76584ec879" providerId="LiveId" clId="{7009E909-388D-42DF-BA9E-881B9DCED4F6}" dt="2022-01-20T02:03:16.760" v="2336" actId="1076"/>
          <ac:spMkLst>
            <pc:docMk/>
            <pc:sldMk cId="305804402" sldId="331"/>
            <ac:spMk id="29" creationId="{5696B91C-7187-4FFD-90BC-A6C29E4D6CD5}"/>
          </ac:spMkLst>
        </pc:spChg>
        <pc:spChg chg="add mod">
          <ac:chgData name="Thuy Linh Do" userId="f60f9f76584ec879" providerId="LiveId" clId="{7009E909-388D-42DF-BA9E-881B9DCED4F6}" dt="2022-01-20T02:00:59.513" v="2265" actId="20577"/>
          <ac:spMkLst>
            <pc:docMk/>
            <pc:sldMk cId="305804402" sldId="331"/>
            <ac:spMk id="30" creationId="{45C185CC-2A00-4635-9694-DDE358874B3A}"/>
          </ac:spMkLst>
        </pc:spChg>
        <pc:spChg chg="add mod">
          <ac:chgData name="Thuy Linh Do" userId="f60f9f76584ec879" providerId="LiveId" clId="{7009E909-388D-42DF-BA9E-881B9DCED4F6}" dt="2022-01-20T02:00:56.042" v="2263" actId="20577"/>
          <ac:spMkLst>
            <pc:docMk/>
            <pc:sldMk cId="305804402" sldId="331"/>
            <ac:spMk id="31" creationId="{7EEF4210-FB9A-4906-ACEC-F1380AD5CEA4}"/>
          </ac:spMkLst>
        </pc:spChg>
        <pc:spChg chg="add mod">
          <ac:chgData name="Thuy Linh Do" userId="f60f9f76584ec879" providerId="LiveId" clId="{7009E909-388D-42DF-BA9E-881B9DCED4F6}" dt="2022-01-20T02:00:52.059" v="2261" actId="20577"/>
          <ac:spMkLst>
            <pc:docMk/>
            <pc:sldMk cId="305804402" sldId="331"/>
            <ac:spMk id="32" creationId="{25574297-7745-4DA8-9C3A-676C74E0E668}"/>
          </ac:spMkLst>
        </pc:spChg>
        <pc:spChg chg="add mod">
          <ac:chgData name="Thuy Linh Do" userId="f60f9f76584ec879" providerId="LiveId" clId="{7009E909-388D-42DF-BA9E-881B9DCED4F6}" dt="2022-01-20T02:04:39.582" v="2373" actId="1076"/>
          <ac:spMkLst>
            <pc:docMk/>
            <pc:sldMk cId="305804402" sldId="331"/>
            <ac:spMk id="34" creationId="{5B33C5EC-909E-433C-B916-BE26B956B4F7}"/>
          </ac:spMkLst>
        </pc:spChg>
        <pc:spChg chg="add mod">
          <ac:chgData name="Thuy Linh Do" userId="f60f9f76584ec879" providerId="LiveId" clId="{7009E909-388D-42DF-BA9E-881B9DCED4F6}" dt="2022-01-20T02:04:48.291" v="2374" actId="207"/>
          <ac:spMkLst>
            <pc:docMk/>
            <pc:sldMk cId="305804402" sldId="331"/>
            <ac:spMk id="35" creationId="{60E6ED09-5501-4C2E-BAD6-9DF1A582CD0C}"/>
          </ac:spMkLst>
        </pc:spChg>
        <pc:spChg chg="add mod">
          <ac:chgData name="Thuy Linh Do" userId="f60f9f76584ec879" providerId="LiveId" clId="{7009E909-388D-42DF-BA9E-881B9DCED4F6}" dt="2022-01-20T02:04:58.433" v="2375" actId="207"/>
          <ac:spMkLst>
            <pc:docMk/>
            <pc:sldMk cId="305804402" sldId="331"/>
            <ac:spMk id="36" creationId="{BF118D8A-CA15-4B00-BC36-F43B3597A53A}"/>
          </ac:spMkLst>
        </pc:spChg>
        <pc:spChg chg="add mod">
          <ac:chgData name="Thuy Linh Do" userId="f60f9f76584ec879" providerId="LiveId" clId="{7009E909-388D-42DF-BA9E-881B9DCED4F6}" dt="2022-01-20T02:05:08.876" v="2376" actId="207"/>
          <ac:spMkLst>
            <pc:docMk/>
            <pc:sldMk cId="305804402" sldId="331"/>
            <ac:spMk id="37" creationId="{BB183589-0135-4C9D-994C-EBF13AB337A2}"/>
          </ac:spMkLst>
        </pc:spChg>
        <pc:spChg chg="add mod">
          <ac:chgData name="Thuy Linh Do" userId="f60f9f76584ec879" providerId="LiveId" clId="{7009E909-388D-42DF-BA9E-881B9DCED4F6}" dt="2022-01-20T02:05:14.780" v="2377" actId="207"/>
          <ac:spMkLst>
            <pc:docMk/>
            <pc:sldMk cId="305804402" sldId="331"/>
            <ac:spMk id="38" creationId="{B6FEE535-5498-4434-ACDF-73FD063F430D}"/>
          </ac:spMkLst>
        </pc:spChg>
        <pc:graphicFrameChg chg="add del mod modGraphic">
          <ac:chgData name="Thuy Linh Do" userId="f60f9f76584ec879" providerId="LiveId" clId="{7009E909-388D-42DF-BA9E-881B9DCED4F6}" dt="2022-01-20T01:53:24.989" v="2202" actId="478"/>
          <ac:graphicFrameMkLst>
            <pc:docMk/>
            <pc:sldMk cId="305804402" sldId="331"/>
            <ac:graphicFrameMk id="4" creationId="{EC3CFAC2-B491-45EA-BF9C-CF3CB5DA288C}"/>
          </ac:graphicFrameMkLst>
        </pc:graphicFrameChg>
        <pc:picChg chg="del">
          <ac:chgData name="Thuy Linh Do" userId="f60f9f76584ec879" providerId="LiveId" clId="{7009E909-388D-42DF-BA9E-881B9DCED4F6}" dt="2022-01-20T01:47:00.815" v="2038" actId="478"/>
          <ac:picMkLst>
            <pc:docMk/>
            <pc:sldMk cId="305804402" sldId="331"/>
            <ac:picMk id="2" creationId="{A332D554-AB3A-4124-B23E-D21716860B3A}"/>
          </ac:picMkLst>
        </pc:picChg>
        <pc:picChg chg="add mod">
          <ac:chgData name="Thuy Linh Do" userId="f60f9f76584ec879" providerId="LiveId" clId="{7009E909-388D-42DF-BA9E-881B9DCED4F6}" dt="2022-01-20T01:56:02.374" v="2208" actId="1076"/>
          <ac:picMkLst>
            <pc:docMk/>
            <pc:sldMk cId="305804402" sldId="331"/>
            <ac:picMk id="7" creationId="{03510113-D6B7-477D-9DE4-A75CEDD6AA50}"/>
          </ac:picMkLst>
        </pc:picChg>
        <pc:picChg chg="add mod">
          <ac:chgData name="Thuy Linh Do" userId="f60f9f76584ec879" providerId="LiveId" clId="{7009E909-388D-42DF-BA9E-881B9DCED4F6}" dt="2022-01-20T01:56:36.602" v="2212" actId="14100"/>
          <ac:picMkLst>
            <pc:docMk/>
            <pc:sldMk cId="305804402" sldId="331"/>
            <ac:picMk id="10" creationId="{D8BB65AC-1C96-4D8F-95A2-ABFD8976C77A}"/>
          </ac:picMkLst>
        </pc:picChg>
        <pc:picChg chg="add mod">
          <ac:chgData name="Thuy Linh Do" userId="f60f9f76584ec879" providerId="LiveId" clId="{7009E909-388D-42DF-BA9E-881B9DCED4F6}" dt="2022-01-20T01:57:16.275" v="2217" actId="1076"/>
          <ac:picMkLst>
            <pc:docMk/>
            <pc:sldMk cId="305804402" sldId="331"/>
            <ac:picMk id="18" creationId="{FC5B40B8-D0AA-473D-80C3-C5B0BCDF8F8D}"/>
          </ac:picMkLst>
        </pc:picChg>
        <pc:picChg chg="add mod">
          <ac:chgData name="Thuy Linh Do" userId="f60f9f76584ec879" providerId="LiveId" clId="{7009E909-388D-42DF-BA9E-881B9DCED4F6}" dt="2022-01-20T01:57:53.435" v="2220" actId="14100"/>
          <ac:picMkLst>
            <pc:docMk/>
            <pc:sldMk cId="305804402" sldId="331"/>
            <ac:picMk id="20" creationId="{BE2B3717-6411-4874-AD9F-075F7B547D9D}"/>
          </ac:picMkLst>
        </pc:picChg>
        <pc:picChg chg="add mod">
          <ac:chgData name="Thuy Linh Do" userId="f60f9f76584ec879" providerId="LiveId" clId="{7009E909-388D-42DF-BA9E-881B9DCED4F6}" dt="2022-01-20T01:58:24.574" v="2223" actId="14100"/>
          <ac:picMkLst>
            <pc:docMk/>
            <pc:sldMk cId="305804402" sldId="331"/>
            <ac:picMk id="22" creationId="{4858E3A0-40B3-4BA2-8F50-2C69EB0E560C}"/>
          </ac:picMkLst>
        </pc:picChg>
        <pc:picChg chg="add mod">
          <ac:chgData name="Thuy Linh Do" userId="f60f9f76584ec879" providerId="LiveId" clId="{7009E909-388D-42DF-BA9E-881B9DCED4F6}" dt="2022-01-20T01:58:50.318" v="2226" actId="14100"/>
          <ac:picMkLst>
            <pc:docMk/>
            <pc:sldMk cId="305804402" sldId="331"/>
            <ac:picMk id="24" creationId="{7CB674C6-2412-46BE-BD77-ECA0A9434BA1}"/>
          </ac:picMkLst>
        </pc:picChg>
        <pc:picChg chg="add mod">
          <ac:chgData name="Thuy Linh Do" userId="f60f9f76584ec879" providerId="LiveId" clId="{7009E909-388D-42DF-BA9E-881B9DCED4F6}" dt="2022-01-20T02:11:32.996" v="2419" actId="1076"/>
          <ac:picMkLst>
            <pc:docMk/>
            <pc:sldMk cId="305804402" sldId="331"/>
            <ac:picMk id="27" creationId="{DC9D2ED3-3A8E-4083-AE6B-528271A4DB3C}"/>
          </ac:picMkLst>
        </pc:picChg>
        <pc:picChg chg="add del mod">
          <ac:chgData name="Thuy Linh Do" userId="f60f9f76584ec879" providerId="LiveId" clId="{7009E909-388D-42DF-BA9E-881B9DCED4F6}" dt="2022-01-20T01:59:16.881" v="2227" actId="478"/>
          <ac:picMkLst>
            <pc:docMk/>
            <pc:sldMk cId="305804402" sldId="331"/>
            <ac:picMk id="6146" creationId="{C42C518D-3DF0-4F58-AAC3-BC1A7F36A405}"/>
          </ac:picMkLst>
        </pc:picChg>
        <pc:picChg chg="add mod">
          <ac:chgData name="Thuy Linh Do" userId="f60f9f76584ec879" providerId="LiveId" clId="{7009E909-388D-42DF-BA9E-881B9DCED4F6}" dt="2022-01-20T01:59:40.598" v="2231" actId="1076"/>
          <ac:picMkLst>
            <pc:docMk/>
            <pc:sldMk cId="305804402" sldId="331"/>
            <ac:picMk id="6148" creationId="{FE3D3DB6-3F40-41B5-94F3-F104E47F3133}"/>
          </ac:picMkLst>
        </pc:picChg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1629807324" sldId="332"/>
        </pc:sldMkLst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2945247612" sldId="333"/>
        </pc:sldMkLst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2907520819" sldId="334"/>
        </pc:sldMkLst>
      </pc:sldChg>
      <pc:sldChg chg="del">
        <pc:chgData name="Thuy Linh Do" userId="f60f9f76584ec879" providerId="LiveId" clId="{7009E909-388D-42DF-BA9E-881B9DCED4F6}" dt="2022-01-20T01:46:41.763" v="2037" actId="2696"/>
        <pc:sldMkLst>
          <pc:docMk/>
          <pc:sldMk cId="2615542125" sldId="335"/>
        </pc:sldMkLst>
      </pc:sldChg>
      <pc:sldChg chg="del">
        <pc:chgData name="Thuy Linh Do" userId="f60f9f76584ec879" providerId="LiveId" clId="{7009E909-388D-42DF-BA9E-881B9DCED4F6}" dt="2022-01-20T02:08:06.286" v="2395" actId="2696"/>
        <pc:sldMkLst>
          <pc:docMk/>
          <pc:sldMk cId="3562743205" sldId="336"/>
        </pc:sldMkLst>
      </pc:sldChg>
      <pc:sldChg chg="addSp delSp modSp mod delAnim modAnim">
        <pc:chgData name="Thuy Linh Do" userId="f60f9f76584ec879" providerId="LiveId" clId="{7009E909-388D-42DF-BA9E-881B9DCED4F6}" dt="2022-01-20T01:28:37.170" v="1416" actId="20577"/>
        <pc:sldMkLst>
          <pc:docMk/>
          <pc:sldMk cId="1072969023" sldId="337"/>
        </pc:sldMkLst>
        <pc:spChg chg="mod">
          <ac:chgData name="Thuy Linh Do" userId="f60f9f76584ec879" providerId="LiveId" clId="{7009E909-388D-42DF-BA9E-881B9DCED4F6}" dt="2022-01-20T01:28:37.170" v="1416" actId="20577"/>
          <ac:spMkLst>
            <pc:docMk/>
            <pc:sldMk cId="1072969023" sldId="337"/>
            <ac:spMk id="9" creationId="{35C20020-642B-4EDF-BE02-FE9C4B9F36F5}"/>
          </ac:spMkLst>
        </pc:spChg>
        <pc:picChg chg="del">
          <ac:chgData name="Thuy Linh Do" userId="f60f9f76584ec879" providerId="LiveId" clId="{7009E909-388D-42DF-BA9E-881B9DCED4F6}" dt="2022-01-20T01:14:16.831" v="553" actId="478"/>
          <ac:picMkLst>
            <pc:docMk/>
            <pc:sldMk cId="1072969023" sldId="337"/>
            <ac:picMk id="3" creationId="{8391EA28-1440-48F0-AC22-6C7A252E0320}"/>
          </ac:picMkLst>
        </pc:picChg>
        <pc:picChg chg="add mod">
          <ac:chgData name="Thuy Linh Do" userId="f60f9f76584ec879" providerId="LiveId" clId="{7009E909-388D-42DF-BA9E-881B9DCED4F6}" dt="2022-01-20T01:14:38.321" v="556" actId="1076"/>
          <ac:picMkLst>
            <pc:docMk/>
            <pc:sldMk cId="1072969023" sldId="337"/>
            <ac:picMk id="4" creationId="{43B23297-4F5D-47DA-80C0-80DD84A6814C}"/>
          </ac:picMkLst>
        </pc:picChg>
        <pc:picChg chg="del">
          <ac:chgData name="Thuy Linh Do" userId="f60f9f76584ec879" providerId="LiveId" clId="{7009E909-388D-42DF-BA9E-881B9DCED4F6}" dt="2022-01-20T01:14:49.697" v="557" actId="478"/>
          <ac:picMkLst>
            <pc:docMk/>
            <pc:sldMk cId="1072969023" sldId="337"/>
            <ac:picMk id="5" creationId="{B02356BB-864D-44F6-8881-6723A1363D97}"/>
          </ac:picMkLst>
        </pc:picChg>
        <pc:picChg chg="add mod">
          <ac:chgData name="Thuy Linh Do" userId="f60f9f76584ec879" providerId="LiveId" clId="{7009E909-388D-42DF-BA9E-881B9DCED4F6}" dt="2022-01-20T01:17:07.837" v="559" actId="1076"/>
          <ac:picMkLst>
            <pc:docMk/>
            <pc:sldMk cId="1072969023" sldId="337"/>
            <ac:picMk id="6" creationId="{30297EF7-E7ED-4DAD-8CE4-5245D2262867}"/>
          </ac:picMkLst>
        </pc:picChg>
      </pc:sldChg>
      <pc:sldChg chg="addSp delSp modSp add mod modAnim">
        <pc:chgData name="Thuy Linh Do" userId="f60f9f76584ec879" providerId="LiveId" clId="{7009E909-388D-42DF-BA9E-881B9DCED4F6}" dt="2022-01-14T01:18:11.608" v="77" actId="1076"/>
        <pc:sldMkLst>
          <pc:docMk/>
          <pc:sldMk cId="1940285194" sldId="338"/>
        </pc:sldMkLst>
        <pc:picChg chg="add mod">
          <ac:chgData name="Thuy Linh Do" userId="f60f9f76584ec879" providerId="LiveId" clId="{7009E909-388D-42DF-BA9E-881B9DCED4F6}" dt="2022-01-14T01:18:11.608" v="77" actId="1076"/>
          <ac:picMkLst>
            <pc:docMk/>
            <pc:sldMk cId="1940285194" sldId="338"/>
            <ac:picMk id="2" creationId="{BCFA7BA6-2C7B-41BB-B865-6B20F993525F}"/>
          </ac:picMkLst>
        </pc:picChg>
        <pc:picChg chg="del">
          <ac:chgData name="Thuy Linh Do" userId="f60f9f76584ec879" providerId="LiveId" clId="{7009E909-388D-42DF-BA9E-881B9DCED4F6}" dt="2022-01-14T01:15:19.319" v="73" actId="478"/>
          <ac:picMkLst>
            <pc:docMk/>
            <pc:sldMk cId="1940285194" sldId="338"/>
            <ac:picMk id="3074" creationId="{8AB20D29-76CC-4588-9FEE-F1DF61554D01}"/>
          </ac:picMkLst>
        </pc:picChg>
      </pc:sldChg>
      <pc:sldChg chg="addSp delSp modSp add mod delAnim">
        <pc:chgData name="Thuy Linh Do" userId="f60f9f76584ec879" providerId="LiveId" clId="{7009E909-388D-42DF-BA9E-881B9DCED4F6}" dt="2022-01-14T01:20:50.492" v="89" actId="207"/>
        <pc:sldMkLst>
          <pc:docMk/>
          <pc:sldMk cId="1225828804" sldId="339"/>
        </pc:sldMkLst>
        <pc:spChg chg="add mod">
          <ac:chgData name="Thuy Linh Do" userId="f60f9f76584ec879" providerId="LiveId" clId="{7009E909-388D-42DF-BA9E-881B9DCED4F6}" dt="2022-01-14T01:20:50.492" v="89" actId="207"/>
          <ac:spMkLst>
            <pc:docMk/>
            <pc:sldMk cId="1225828804" sldId="339"/>
            <ac:spMk id="7" creationId="{C88042BA-7BB8-4312-9693-598D75B2EFBC}"/>
          </ac:spMkLst>
        </pc:spChg>
        <pc:picChg chg="del">
          <ac:chgData name="Thuy Linh Do" userId="f60f9f76584ec879" providerId="LiveId" clId="{7009E909-388D-42DF-BA9E-881B9DCED4F6}" dt="2022-01-14T01:18:39.658" v="79" actId="478"/>
          <ac:picMkLst>
            <pc:docMk/>
            <pc:sldMk cId="1225828804" sldId="339"/>
            <ac:picMk id="2" creationId="{BCFA7BA6-2C7B-41BB-B865-6B20F993525F}"/>
          </ac:picMkLst>
        </pc:picChg>
      </pc:sldChg>
      <pc:sldChg chg="addSp delSp modSp add mod">
        <pc:chgData name="Thuy Linh Do" userId="f60f9f76584ec879" providerId="LiveId" clId="{7009E909-388D-42DF-BA9E-881B9DCED4F6}" dt="2022-01-20T00:59:33.896" v="180"/>
        <pc:sldMkLst>
          <pc:docMk/>
          <pc:sldMk cId="1934387094" sldId="340"/>
        </pc:sldMkLst>
        <pc:spChg chg="mod">
          <ac:chgData name="Thuy Linh Do" userId="f60f9f76584ec879" providerId="LiveId" clId="{7009E909-388D-42DF-BA9E-881B9DCED4F6}" dt="2022-01-20T00:59:33.896" v="180"/>
          <ac:spMkLst>
            <pc:docMk/>
            <pc:sldMk cId="1934387094" sldId="340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20T00:58:44.521" v="161"/>
          <ac:spMkLst>
            <pc:docMk/>
            <pc:sldMk cId="1934387094" sldId="340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20T00:59:07.667" v="179" actId="20577"/>
          <ac:spMkLst>
            <pc:docMk/>
            <pc:sldMk cId="1934387094" sldId="340"/>
            <ac:spMk id="12" creationId="{00000000-0000-0000-0000-000000000000}"/>
          </ac:spMkLst>
        </pc:spChg>
        <pc:picChg chg="del">
          <ac:chgData name="Thuy Linh Do" userId="f60f9f76584ec879" providerId="LiveId" clId="{7009E909-388D-42DF-BA9E-881B9DCED4F6}" dt="2022-01-20T00:58:07.106" v="157" actId="478"/>
          <ac:picMkLst>
            <pc:docMk/>
            <pc:sldMk cId="1934387094" sldId="340"/>
            <ac:picMk id="8" creationId="{30F1A15E-87C4-4A65-98EA-6F7B2DD95923}"/>
          </ac:picMkLst>
        </pc:picChg>
        <pc:picChg chg="add mod">
          <ac:chgData name="Thuy Linh Do" userId="f60f9f76584ec879" providerId="LiveId" clId="{7009E909-388D-42DF-BA9E-881B9DCED4F6}" dt="2022-01-20T00:58:16.828" v="160" actId="14100"/>
          <ac:picMkLst>
            <pc:docMk/>
            <pc:sldMk cId="1934387094" sldId="340"/>
            <ac:picMk id="9" creationId="{3D33638E-0648-447E-99C0-8D2914616B03}"/>
          </ac:picMkLst>
        </pc:picChg>
      </pc:sldChg>
      <pc:sldChg chg="addSp delSp modSp add mod">
        <pc:chgData name="Thuy Linh Do" userId="f60f9f76584ec879" providerId="LiveId" clId="{7009E909-388D-42DF-BA9E-881B9DCED4F6}" dt="2022-01-20T01:01:03.849" v="241" actId="1076"/>
        <pc:sldMkLst>
          <pc:docMk/>
          <pc:sldMk cId="291852260" sldId="341"/>
        </pc:sldMkLst>
        <pc:spChg chg="mod">
          <ac:chgData name="Thuy Linh Do" userId="f60f9f76584ec879" providerId="LiveId" clId="{7009E909-388D-42DF-BA9E-881B9DCED4F6}" dt="2022-01-20T01:00:09.037" v="182"/>
          <ac:spMkLst>
            <pc:docMk/>
            <pc:sldMk cId="291852260" sldId="341"/>
            <ac:spMk id="2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00:44.382" v="236"/>
          <ac:spMkLst>
            <pc:docMk/>
            <pc:sldMk cId="291852260" sldId="341"/>
            <ac:spMk id="7" creationId="{00000000-0000-0000-0000-000000000000}"/>
          </ac:spMkLst>
        </pc:spChg>
        <pc:spChg chg="mod">
          <ac:chgData name="Thuy Linh Do" userId="f60f9f76584ec879" providerId="LiveId" clId="{7009E909-388D-42DF-BA9E-881B9DCED4F6}" dt="2022-01-20T01:00:28.811" v="235" actId="20577"/>
          <ac:spMkLst>
            <pc:docMk/>
            <pc:sldMk cId="291852260" sldId="341"/>
            <ac:spMk id="12" creationId="{00000000-0000-0000-0000-000000000000}"/>
          </ac:spMkLst>
        </pc:spChg>
        <pc:picChg chg="add mod">
          <ac:chgData name="Thuy Linh Do" userId="f60f9f76584ec879" providerId="LiveId" clId="{7009E909-388D-42DF-BA9E-881B9DCED4F6}" dt="2022-01-20T01:01:03.849" v="241" actId="1076"/>
          <ac:picMkLst>
            <pc:docMk/>
            <pc:sldMk cId="291852260" sldId="341"/>
            <ac:picMk id="8" creationId="{B7BD69C2-0B8B-4883-97AC-D951629C4C2F}"/>
          </ac:picMkLst>
        </pc:picChg>
        <pc:picChg chg="del">
          <ac:chgData name="Thuy Linh Do" userId="f60f9f76584ec879" providerId="LiveId" clId="{7009E909-388D-42DF-BA9E-881B9DCED4F6}" dt="2022-01-20T01:00:54.127" v="237" actId="478"/>
          <ac:picMkLst>
            <pc:docMk/>
            <pc:sldMk cId="291852260" sldId="341"/>
            <ac:picMk id="9" creationId="{3D33638E-0648-447E-99C0-8D2914616B03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4A45C7-BC6F-4CE6-A92B-F0210A9EE179}" type="doc">
      <dgm:prSet loTypeId="urn:microsoft.com/office/officeart/2005/8/layout/hierarchy6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6138440-8C7F-42A6-AFCE-20CD97ADA595}">
      <dgm:prSet phldrT="[Text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solidFill>
          <a:srgbClr val="FF0000">
            <a:alpha val="36000"/>
          </a:srgb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MUSIC AND ARTS</a:t>
          </a:r>
        </a:p>
      </dgm:t>
    </dgm:pt>
    <dgm:pt modelId="{961517A1-E814-4B7E-A5D8-DA435C766227}" type="parTrans" cxnId="{7F66552D-1C11-4D5F-9135-8A8635AC0836}">
      <dgm:prSet/>
      <dgm:spPr/>
      <dgm:t>
        <a:bodyPr/>
        <a:lstStyle/>
        <a:p>
          <a:endParaRPr lang="en-US"/>
        </a:p>
      </dgm:t>
    </dgm:pt>
    <dgm:pt modelId="{10A80970-D021-4F8B-954E-4B49EE1CDE1D}" type="sibTrans" cxnId="{7F66552D-1C11-4D5F-9135-8A8635AC0836}">
      <dgm:prSet/>
      <dgm:spPr/>
      <dgm:t>
        <a:bodyPr/>
        <a:lstStyle/>
        <a:p>
          <a:endParaRPr lang="en-US"/>
        </a:p>
      </dgm:t>
    </dgm:pt>
    <dgm:pt modelId="{AFB6757D-97B1-4663-A950-106220254434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1">
            <a:alpha val="57000"/>
          </a:scheme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ABOUT MUSIC</a:t>
          </a:r>
        </a:p>
      </dgm:t>
    </dgm:pt>
    <dgm:pt modelId="{22089469-5445-4D8B-99BD-E1622C43E548}" type="parTrans" cxnId="{9D7B226F-F060-4C81-A130-8A3BCD9D231B}">
      <dgm:prSet/>
      <dgm:spPr/>
      <dgm:t>
        <a:bodyPr/>
        <a:lstStyle/>
        <a:p>
          <a:endParaRPr lang="en-US"/>
        </a:p>
      </dgm:t>
    </dgm:pt>
    <dgm:pt modelId="{3236EDA7-D232-4A3C-B9FE-787F36C40C84}" type="sibTrans" cxnId="{9D7B226F-F060-4C81-A130-8A3BCD9D231B}">
      <dgm:prSet/>
      <dgm:spPr/>
      <dgm:t>
        <a:bodyPr/>
        <a:lstStyle/>
        <a:p>
          <a:endParaRPr lang="en-US"/>
        </a:p>
      </dgm:t>
    </dgm:pt>
    <dgm:pt modelId="{4D34579A-D08A-4E9D-B0CA-6D1F986E7460}">
      <dgm:prSet phldrT="[Text]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alpha val="48000"/>
          </a:schemeClr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ABOUT ARTS</a:t>
          </a:r>
        </a:p>
      </dgm:t>
    </dgm:pt>
    <dgm:pt modelId="{3767878D-9188-4EDE-B794-72364805D09D}" type="parTrans" cxnId="{BB3C0FA3-C3DB-4E00-BBDB-FA07DC035DB4}">
      <dgm:prSet/>
      <dgm:spPr/>
      <dgm:t>
        <a:bodyPr/>
        <a:lstStyle/>
        <a:p>
          <a:endParaRPr lang="en-US"/>
        </a:p>
      </dgm:t>
    </dgm:pt>
    <dgm:pt modelId="{03C441E1-2E66-4223-BDC5-7A7459FED054}" type="sibTrans" cxnId="{BB3C0FA3-C3DB-4E00-BBDB-FA07DC035DB4}">
      <dgm:prSet/>
      <dgm:spPr/>
      <dgm:t>
        <a:bodyPr/>
        <a:lstStyle/>
        <a:p>
          <a:endParaRPr lang="en-US"/>
        </a:p>
      </dgm:t>
    </dgm:pt>
    <dgm:pt modelId="{EAF7E57C-151F-4B32-A2D6-EEA8D5E54C75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Topic of the unit</a:t>
          </a:r>
        </a:p>
      </dgm:t>
    </dgm:pt>
    <dgm:pt modelId="{FF62B74E-AC00-459C-A44D-520B263996E8}" type="parTrans" cxnId="{8EF0B0FD-B369-4C4B-902F-A2C3C5176AF4}">
      <dgm:prSet/>
      <dgm:spPr/>
      <dgm:t>
        <a:bodyPr/>
        <a:lstStyle/>
        <a:p>
          <a:endParaRPr lang="en-US"/>
        </a:p>
      </dgm:t>
    </dgm:pt>
    <dgm:pt modelId="{261669B4-91E3-4539-BDF7-CC9329C53401}" type="sibTrans" cxnId="{8EF0B0FD-B369-4C4B-902F-A2C3C5176AF4}">
      <dgm:prSet/>
      <dgm:spPr/>
      <dgm:t>
        <a:bodyPr/>
        <a:lstStyle/>
        <a:p>
          <a:endParaRPr lang="en-US"/>
        </a:p>
      </dgm:t>
    </dgm:pt>
    <dgm:pt modelId="{72FFDE77-F3BF-4EDF-B0CF-E38F076CA101}">
      <dgm:prSet phldrT="[Text]"/>
      <dgm:spPr/>
      <dgm:t>
        <a:bodyPr/>
        <a:lstStyle/>
        <a:p>
          <a:r>
            <a:rPr lang="en-US" b="1" dirty="0">
              <a:solidFill>
                <a:srgbClr val="1527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Vocabulary</a:t>
          </a:r>
        </a:p>
      </dgm:t>
    </dgm:pt>
    <dgm:pt modelId="{077299E1-68F8-4DBF-A150-B5D458A1B2EF}" type="parTrans" cxnId="{ABD22CF5-0318-4A3D-8323-74021E22373D}">
      <dgm:prSet/>
      <dgm:spPr/>
      <dgm:t>
        <a:bodyPr/>
        <a:lstStyle/>
        <a:p>
          <a:endParaRPr lang="en-US"/>
        </a:p>
      </dgm:t>
    </dgm:pt>
    <dgm:pt modelId="{6048DCAA-ECF9-4987-98AE-35B97655FD38}" type="sibTrans" cxnId="{ABD22CF5-0318-4A3D-8323-74021E22373D}">
      <dgm:prSet/>
      <dgm:spPr/>
      <dgm:t>
        <a:bodyPr/>
        <a:lstStyle/>
        <a:p>
          <a:endParaRPr lang="en-US"/>
        </a:p>
      </dgm:t>
    </dgm:pt>
    <dgm:pt modelId="{E342C70F-7F9B-4E48-B1D0-F23735F2769C}" type="pres">
      <dgm:prSet presAssocID="{BC4A45C7-BC6F-4CE6-A92B-F0210A9EE17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38B4A7C-EA64-499B-A3D9-4A6197CC6A27}" type="pres">
      <dgm:prSet presAssocID="{BC4A45C7-BC6F-4CE6-A92B-F0210A9EE179}" presName="hierFlow" presStyleCnt="0"/>
      <dgm:spPr/>
    </dgm:pt>
    <dgm:pt modelId="{3E34D8A0-7CD8-49B8-BF27-2F7BB3DCC27F}" type="pres">
      <dgm:prSet presAssocID="{BC4A45C7-BC6F-4CE6-A92B-F0210A9EE179}" presName="firstBuf" presStyleCnt="0"/>
      <dgm:spPr/>
    </dgm:pt>
    <dgm:pt modelId="{EF4292B8-DE80-4518-89F6-4C067D19BE5D}" type="pres">
      <dgm:prSet presAssocID="{BC4A45C7-BC6F-4CE6-A92B-F0210A9EE17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5E23AC7-49FB-48C5-B063-5B9C7697434D}" type="pres">
      <dgm:prSet presAssocID="{66138440-8C7F-42A6-AFCE-20CD97ADA595}" presName="Name14" presStyleCnt="0"/>
      <dgm:spPr/>
    </dgm:pt>
    <dgm:pt modelId="{900A6C8C-2B7C-4F16-8523-B2C8E70FE539}" type="pres">
      <dgm:prSet presAssocID="{66138440-8C7F-42A6-AFCE-20CD97ADA595}" presName="level1Shape" presStyleLbl="node0" presStyleIdx="0" presStyleCnt="1">
        <dgm:presLayoutVars>
          <dgm:chPref val="3"/>
        </dgm:presLayoutVars>
      </dgm:prSet>
      <dgm:spPr/>
    </dgm:pt>
    <dgm:pt modelId="{EF41AB95-AFCD-4378-B7AC-90EEB91AAC91}" type="pres">
      <dgm:prSet presAssocID="{66138440-8C7F-42A6-AFCE-20CD97ADA595}" presName="hierChild2" presStyleCnt="0"/>
      <dgm:spPr/>
    </dgm:pt>
    <dgm:pt modelId="{4F25D1CD-CD2D-4831-80B6-B15A0B4A4043}" type="pres">
      <dgm:prSet presAssocID="{22089469-5445-4D8B-99BD-E1622C43E548}" presName="Name19" presStyleLbl="parChTrans1D2" presStyleIdx="0" presStyleCnt="2"/>
      <dgm:spPr/>
    </dgm:pt>
    <dgm:pt modelId="{68344235-07D9-4623-AE18-AF392ED90C04}" type="pres">
      <dgm:prSet presAssocID="{AFB6757D-97B1-4663-A950-106220254434}" presName="Name21" presStyleCnt="0"/>
      <dgm:spPr/>
    </dgm:pt>
    <dgm:pt modelId="{93D99CBD-C526-4674-A621-3B6F96DC3EC0}" type="pres">
      <dgm:prSet presAssocID="{AFB6757D-97B1-4663-A950-106220254434}" presName="level2Shape" presStyleLbl="node2" presStyleIdx="0" presStyleCnt="2"/>
      <dgm:spPr/>
    </dgm:pt>
    <dgm:pt modelId="{EE8BFEBA-4E6C-40E1-B342-40D339E029FF}" type="pres">
      <dgm:prSet presAssocID="{AFB6757D-97B1-4663-A950-106220254434}" presName="hierChild3" presStyleCnt="0"/>
      <dgm:spPr/>
    </dgm:pt>
    <dgm:pt modelId="{4C2B9838-41FE-4EE2-9A9D-BC6DCDD3E863}" type="pres">
      <dgm:prSet presAssocID="{3767878D-9188-4EDE-B794-72364805D09D}" presName="Name19" presStyleLbl="parChTrans1D2" presStyleIdx="1" presStyleCnt="2"/>
      <dgm:spPr/>
    </dgm:pt>
    <dgm:pt modelId="{CC28B766-D66F-479F-A521-8ED68EAC9F59}" type="pres">
      <dgm:prSet presAssocID="{4D34579A-D08A-4E9D-B0CA-6D1F986E7460}" presName="Name21" presStyleCnt="0"/>
      <dgm:spPr/>
    </dgm:pt>
    <dgm:pt modelId="{0DCA6F82-B375-4D77-8B4B-7D3A033CD767}" type="pres">
      <dgm:prSet presAssocID="{4D34579A-D08A-4E9D-B0CA-6D1F986E7460}" presName="level2Shape" presStyleLbl="node2" presStyleIdx="1" presStyleCnt="2"/>
      <dgm:spPr/>
    </dgm:pt>
    <dgm:pt modelId="{8C68B5F7-6840-4E78-828F-43F0C96BF673}" type="pres">
      <dgm:prSet presAssocID="{4D34579A-D08A-4E9D-B0CA-6D1F986E7460}" presName="hierChild3" presStyleCnt="0"/>
      <dgm:spPr/>
    </dgm:pt>
    <dgm:pt modelId="{9CE1EBFE-C0C3-4E91-8F34-5883B7A3D6B4}" type="pres">
      <dgm:prSet presAssocID="{BC4A45C7-BC6F-4CE6-A92B-F0210A9EE179}" presName="bgShapesFlow" presStyleCnt="0"/>
      <dgm:spPr/>
    </dgm:pt>
    <dgm:pt modelId="{1DC887EF-394C-420D-A534-A7CB9B21CC90}" type="pres">
      <dgm:prSet presAssocID="{EAF7E57C-151F-4B32-A2D6-EEA8D5E54C75}" presName="rectComp" presStyleCnt="0"/>
      <dgm:spPr/>
    </dgm:pt>
    <dgm:pt modelId="{F88AC81A-2BC5-4E80-A859-27A859164080}" type="pres">
      <dgm:prSet presAssocID="{EAF7E57C-151F-4B32-A2D6-EEA8D5E54C75}" presName="bgRect" presStyleLbl="bgShp" presStyleIdx="0" presStyleCnt="2"/>
      <dgm:spPr/>
    </dgm:pt>
    <dgm:pt modelId="{5472C35F-FB15-4BDC-AD4E-16C4B0484CCC}" type="pres">
      <dgm:prSet presAssocID="{EAF7E57C-151F-4B32-A2D6-EEA8D5E54C75}" presName="bgRectTx" presStyleLbl="bgShp" presStyleIdx="0" presStyleCnt="2">
        <dgm:presLayoutVars>
          <dgm:bulletEnabled val="1"/>
        </dgm:presLayoutVars>
      </dgm:prSet>
      <dgm:spPr/>
    </dgm:pt>
    <dgm:pt modelId="{F17E8D5B-AB5F-4AB5-B7AF-CD56FC477DAA}" type="pres">
      <dgm:prSet presAssocID="{EAF7E57C-151F-4B32-A2D6-EEA8D5E54C75}" presName="spComp" presStyleCnt="0"/>
      <dgm:spPr/>
    </dgm:pt>
    <dgm:pt modelId="{72A471FA-00E5-47D9-A593-961D537F703F}" type="pres">
      <dgm:prSet presAssocID="{EAF7E57C-151F-4B32-A2D6-EEA8D5E54C75}" presName="vSp" presStyleCnt="0"/>
      <dgm:spPr/>
    </dgm:pt>
    <dgm:pt modelId="{4619337E-8C3C-4B76-8B2B-56659E4A6B85}" type="pres">
      <dgm:prSet presAssocID="{72FFDE77-F3BF-4EDF-B0CF-E38F076CA101}" presName="rectComp" presStyleCnt="0"/>
      <dgm:spPr/>
    </dgm:pt>
    <dgm:pt modelId="{7F5F073C-3505-4AB4-B09A-54AF1D76ACDA}" type="pres">
      <dgm:prSet presAssocID="{72FFDE77-F3BF-4EDF-B0CF-E38F076CA101}" presName="bgRect" presStyleLbl="bgShp" presStyleIdx="1" presStyleCnt="2"/>
      <dgm:spPr/>
    </dgm:pt>
    <dgm:pt modelId="{C4FCDA8C-0193-4094-A70A-AEF77DD23C6F}" type="pres">
      <dgm:prSet presAssocID="{72FFDE77-F3BF-4EDF-B0CF-E38F076CA101}" presName="bgRectTx" presStyleLbl="bgShp" presStyleIdx="1" presStyleCnt="2">
        <dgm:presLayoutVars>
          <dgm:bulletEnabled val="1"/>
        </dgm:presLayoutVars>
      </dgm:prSet>
      <dgm:spPr/>
    </dgm:pt>
  </dgm:ptLst>
  <dgm:cxnLst>
    <dgm:cxn modelId="{2344C90C-0D6A-4B38-9786-766E29EFB2B6}" type="presOf" srcId="{BC4A45C7-BC6F-4CE6-A92B-F0210A9EE179}" destId="{E342C70F-7F9B-4E48-B1D0-F23735F2769C}" srcOrd="0" destOrd="0" presId="urn:microsoft.com/office/officeart/2005/8/layout/hierarchy6"/>
    <dgm:cxn modelId="{2CAA3B17-8A53-41CC-9EB9-B6E978AB06B6}" type="presOf" srcId="{66138440-8C7F-42A6-AFCE-20CD97ADA595}" destId="{900A6C8C-2B7C-4F16-8523-B2C8E70FE539}" srcOrd="0" destOrd="0" presId="urn:microsoft.com/office/officeart/2005/8/layout/hierarchy6"/>
    <dgm:cxn modelId="{E119CA21-0302-4767-9FE6-EB9E405123FB}" type="presOf" srcId="{EAF7E57C-151F-4B32-A2D6-EEA8D5E54C75}" destId="{F88AC81A-2BC5-4E80-A859-27A859164080}" srcOrd="0" destOrd="0" presId="urn:microsoft.com/office/officeart/2005/8/layout/hierarchy6"/>
    <dgm:cxn modelId="{7F66552D-1C11-4D5F-9135-8A8635AC0836}" srcId="{BC4A45C7-BC6F-4CE6-A92B-F0210A9EE179}" destId="{66138440-8C7F-42A6-AFCE-20CD97ADA595}" srcOrd="0" destOrd="0" parTransId="{961517A1-E814-4B7E-A5D8-DA435C766227}" sibTransId="{10A80970-D021-4F8B-954E-4B49EE1CDE1D}"/>
    <dgm:cxn modelId="{FBCCD35D-1140-43D8-A11A-19041DF6C999}" type="presOf" srcId="{22089469-5445-4D8B-99BD-E1622C43E548}" destId="{4F25D1CD-CD2D-4831-80B6-B15A0B4A4043}" srcOrd="0" destOrd="0" presId="urn:microsoft.com/office/officeart/2005/8/layout/hierarchy6"/>
    <dgm:cxn modelId="{89A67265-8497-45DE-A27D-4735D9589CF2}" type="presOf" srcId="{72FFDE77-F3BF-4EDF-B0CF-E38F076CA101}" destId="{7F5F073C-3505-4AB4-B09A-54AF1D76ACDA}" srcOrd="0" destOrd="0" presId="urn:microsoft.com/office/officeart/2005/8/layout/hierarchy6"/>
    <dgm:cxn modelId="{9D7B226F-F060-4C81-A130-8A3BCD9D231B}" srcId="{66138440-8C7F-42A6-AFCE-20CD97ADA595}" destId="{AFB6757D-97B1-4663-A950-106220254434}" srcOrd="0" destOrd="0" parTransId="{22089469-5445-4D8B-99BD-E1622C43E548}" sibTransId="{3236EDA7-D232-4A3C-B9FE-787F36C40C84}"/>
    <dgm:cxn modelId="{9657E850-D354-4D21-9C34-8E3EDAA4E33A}" type="presOf" srcId="{AFB6757D-97B1-4663-A950-106220254434}" destId="{93D99CBD-C526-4674-A621-3B6F96DC3EC0}" srcOrd="0" destOrd="0" presId="urn:microsoft.com/office/officeart/2005/8/layout/hierarchy6"/>
    <dgm:cxn modelId="{19BD2E59-A174-40B5-87C9-22BC02C28E21}" type="presOf" srcId="{EAF7E57C-151F-4B32-A2D6-EEA8D5E54C75}" destId="{5472C35F-FB15-4BDC-AD4E-16C4B0484CCC}" srcOrd="1" destOrd="0" presId="urn:microsoft.com/office/officeart/2005/8/layout/hierarchy6"/>
    <dgm:cxn modelId="{CA601583-C0E3-438D-8BC3-73D26F7578F7}" type="presOf" srcId="{3767878D-9188-4EDE-B794-72364805D09D}" destId="{4C2B9838-41FE-4EE2-9A9D-BC6DCDD3E863}" srcOrd="0" destOrd="0" presId="urn:microsoft.com/office/officeart/2005/8/layout/hierarchy6"/>
    <dgm:cxn modelId="{BB3C0FA3-C3DB-4E00-BBDB-FA07DC035DB4}" srcId="{66138440-8C7F-42A6-AFCE-20CD97ADA595}" destId="{4D34579A-D08A-4E9D-B0CA-6D1F986E7460}" srcOrd="1" destOrd="0" parTransId="{3767878D-9188-4EDE-B794-72364805D09D}" sibTransId="{03C441E1-2E66-4223-BDC5-7A7459FED054}"/>
    <dgm:cxn modelId="{9040F6C0-C1CE-4C72-8EEF-5ADAA1E5955F}" type="presOf" srcId="{4D34579A-D08A-4E9D-B0CA-6D1F986E7460}" destId="{0DCA6F82-B375-4D77-8B4B-7D3A033CD767}" srcOrd="0" destOrd="0" presId="urn:microsoft.com/office/officeart/2005/8/layout/hierarchy6"/>
    <dgm:cxn modelId="{6B2079DD-A22D-4473-A572-F205BF293DDB}" type="presOf" srcId="{72FFDE77-F3BF-4EDF-B0CF-E38F076CA101}" destId="{C4FCDA8C-0193-4094-A70A-AEF77DD23C6F}" srcOrd="1" destOrd="0" presId="urn:microsoft.com/office/officeart/2005/8/layout/hierarchy6"/>
    <dgm:cxn modelId="{ABD22CF5-0318-4A3D-8323-74021E22373D}" srcId="{BC4A45C7-BC6F-4CE6-A92B-F0210A9EE179}" destId="{72FFDE77-F3BF-4EDF-B0CF-E38F076CA101}" srcOrd="2" destOrd="0" parTransId="{077299E1-68F8-4DBF-A150-B5D458A1B2EF}" sibTransId="{6048DCAA-ECF9-4987-98AE-35B97655FD38}"/>
    <dgm:cxn modelId="{8EF0B0FD-B369-4C4B-902F-A2C3C5176AF4}" srcId="{BC4A45C7-BC6F-4CE6-A92B-F0210A9EE179}" destId="{EAF7E57C-151F-4B32-A2D6-EEA8D5E54C75}" srcOrd="1" destOrd="0" parTransId="{FF62B74E-AC00-459C-A44D-520B263996E8}" sibTransId="{261669B4-91E3-4539-BDF7-CC9329C53401}"/>
    <dgm:cxn modelId="{24F05878-62B9-4C09-B57E-6AB90EE0D460}" type="presParOf" srcId="{E342C70F-7F9B-4E48-B1D0-F23735F2769C}" destId="{538B4A7C-EA64-499B-A3D9-4A6197CC6A27}" srcOrd="0" destOrd="0" presId="urn:microsoft.com/office/officeart/2005/8/layout/hierarchy6"/>
    <dgm:cxn modelId="{0183CE92-0A19-4232-B7B9-CDF5A87D5EAC}" type="presParOf" srcId="{538B4A7C-EA64-499B-A3D9-4A6197CC6A27}" destId="{3E34D8A0-7CD8-49B8-BF27-2F7BB3DCC27F}" srcOrd="0" destOrd="0" presId="urn:microsoft.com/office/officeart/2005/8/layout/hierarchy6"/>
    <dgm:cxn modelId="{757ED411-E877-470F-834A-526EDC07265C}" type="presParOf" srcId="{538B4A7C-EA64-499B-A3D9-4A6197CC6A27}" destId="{EF4292B8-DE80-4518-89F6-4C067D19BE5D}" srcOrd="1" destOrd="0" presId="urn:microsoft.com/office/officeart/2005/8/layout/hierarchy6"/>
    <dgm:cxn modelId="{D09E5221-3D7B-42CA-B61C-235D24A47D15}" type="presParOf" srcId="{EF4292B8-DE80-4518-89F6-4C067D19BE5D}" destId="{15E23AC7-49FB-48C5-B063-5B9C7697434D}" srcOrd="0" destOrd="0" presId="urn:microsoft.com/office/officeart/2005/8/layout/hierarchy6"/>
    <dgm:cxn modelId="{07775089-F6DB-4C71-9491-2622C891AB5B}" type="presParOf" srcId="{15E23AC7-49FB-48C5-B063-5B9C7697434D}" destId="{900A6C8C-2B7C-4F16-8523-B2C8E70FE539}" srcOrd="0" destOrd="0" presId="urn:microsoft.com/office/officeart/2005/8/layout/hierarchy6"/>
    <dgm:cxn modelId="{C7D9051C-2582-42EA-B652-99CFD49E696D}" type="presParOf" srcId="{15E23AC7-49FB-48C5-B063-5B9C7697434D}" destId="{EF41AB95-AFCD-4378-B7AC-90EEB91AAC91}" srcOrd="1" destOrd="0" presId="urn:microsoft.com/office/officeart/2005/8/layout/hierarchy6"/>
    <dgm:cxn modelId="{7EA720BF-C049-4DCA-A566-792126F0449B}" type="presParOf" srcId="{EF41AB95-AFCD-4378-B7AC-90EEB91AAC91}" destId="{4F25D1CD-CD2D-4831-80B6-B15A0B4A4043}" srcOrd="0" destOrd="0" presId="urn:microsoft.com/office/officeart/2005/8/layout/hierarchy6"/>
    <dgm:cxn modelId="{BB9224D2-7577-42A7-B2E3-E3117E81A662}" type="presParOf" srcId="{EF41AB95-AFCD-4378-B7AC-90EEB91AAC91}" destId="{68344235-07D9-4623-AE18-AF392ED90C04}" srcOrd="1" destOrd="0" presId="urn:microsoft.com/office/officeart/2005/8/layout/hierarchy6"/>
    <dgm:cxn modelId="{594B790A-9EEE-4EAF-9750-339860C3F5D8}" type="presParOf" srcId="{68344235-07D9-4623-AE18-AF392ED90C04}" destId="{93D99CBD-C526-4674-A621-3B6F96DC3EC0}" srcOrd="0" destOrd="0" presId="urn:microsoft.com/office/officeart/2005/8/layout/hierarchy6"/>
    <dgm:cxn modelId="{DBD9D66D-870E-4286-9DDC-61A1E67283F6}" type="presParOf" srcId="{68344235-07D9-4623-AE18-AF392ED90C04}" destId="{EE8BFEBA-4E6C-40E1-B342-40D339E029FF}" srcOrd="1" destOrd="0" presId="urn:microsoft.com/office/officeart/2005/8/layout/hierarchy6"/>
    <dgm:cxn modelId="{7B37724C-A2F4-40BE-BA2D-FB85233D9F45}" type="presParOf" srcId="{EF41AB95-AFCD-4378-B7AC-90EEB91AAC91}" destId="{4C2B9838-41FE-4EE2-9A9D-BC6DCDD3E863}" srcOrd="2" destOrd="0" presId="urn:microsoft.com/office/officeart/2005/8/layout/hierarchy6"/>
    <dgm:cxn modelId="{D568473C-9113-4E86-B990-53CEB35904C3}" type="presParOf" srcId="{EF41AB95-AFCD-4378-B7AC-90EEB91AAC91}" destId="{CC28B766-D66F-479F-A521-8ED68EAC9F59}" srcOrd="3" destOrd="0" presId="urn:microsoft.com/office/officeart/2005/8/layout/hierarchy6"/>
    <dgm:cxn modelId="{507C4E78-2379-4376-AA34-3DA7A007A2C9}" type="presParOf" srcId="{CC28B766-D66F-479F-A521-8ED68EAC9F59}" destId="{0DCA6F82-B375-4D77-8B4B-7D3A033CD767}" srcOrd="0" destOrd="0" presId="urn:microsoft.com/office/officeart/2005/8/layout/hierarchy6"/>
    <dgm:cxn modelId="{57261D60-382C-4E8B-91FE-AE949F81F16E}" type="presParOf" srcId="{CC28B766-D66F-479F-A521-8ED68EAC9F59}" destId="{8C68B5F7-6840-4E78-828F-43F0C96BF673}" srcOrd="1" destOrd="0" presId="urn:microsoft.com/office/officeart/2005/8/layout/hierarchy6"/>
    <dgm:cxn modelId="{34200B4D-ADF2-488F-BBE4-0FF44CEBCC80}" type="presParOf" srcId="{E342C70F-7F9B-4E48-B1D0-F23735F2769C}" destId="{9CE1EBFE-C0C3-4E91-8F34-5883B7A3D6B4}" srcOrd="1" destOrd="0" presId="urn:microsoft.com/office/officeart/2005/8/layout/hierarchy6"/>
    <dgm:cxn modelId="{885194A2-AFE9-475C-B005-3FE56E852878}" type="presParOf" srcId="{9CE1EBFE-C0C3-4E91-8F34-5883B7A3D6B4}" destId="{1DC887EF-394C-420D-A534-A7CB9B21CC90}" srcOrd="0" destOrd="0" presId="urn:microsoft.com/office/officeart/2005/8/layout/hierarchy6"/>
    <dgm:cxn modelId="{FDC09BA1-7F9C-40C2-9DFC-0B3A30DF4AB1}" type="presParOf" srcId="{1DC887EF-394C-420D-A534-A7CB9B21CC90}" destId="{F88AC81A-2BC5-4E80-A859-27A859164080}" srcOrd="0" destOrd="0" presId="urn:microsoft.com/office/officeart/2005/8/layout/hierarchy6"/>
    <dgm:cxn modelId="{EED591FF-7DB0-4D58-AB24-5B5E33788896}" type="presParOf" srcId="{1DC887EF-394C-420D-A534-A7CB9B21CC90}" destId="{5472C35F-FB15-4BDC-AD4E-16C4B0484CCC}" srcOrd="1" destOrd="0" presId="urn:microsoft.com/office/officeart/2005/8/layout/hierarchy6"/>
    <dgm:cxn modelId="{60B13C2B-245E-4353-A24F-DC57BD823B50}" type="presParOf" srcId="{9CE1EBFE-C0C3-4E91-8F34-5883B7A3D6B4}" destId="{F17E8D5B-AB5F-4AB5-B7AF-CD56FC477DAA}" srcOrd="1" destOrd="0" presId="urn:microsoft.com/office/officeart/2005/8/layout/hierarchy6"/>
    <dgm:cxn modelId="{481FFA00-7DA8-42A5-B2CF-F6C56E999371}" type="presParOf" srcId="{F17E8D5B-AB5F-4AB5-B7AF-CD56FC477DAA}" destId="{72A471FA-00E5-47D9-A593-961D537F703F}" srcOrd="0" destOrd="0" presId="urn:microsoft.com/office/officeart/2005/8/layout/hierarchy6"/>
    <dgm:cxn modelId="{5B6DDF55-A2DA-4FF5-8BA6-5E42A9B3AE4D}" type="presParOf" srcId="{9CE1EBFE-C0C3-4E91-8F34-5883B7A3D6B4}" destId="{4619337E-8C3C-4B76-8B2B-56659E4A6B85}" srcOrd="2" destOrd="0" presId="urn:microsoft.com/office/officeart/2005/8/layout/hierarchy6"/>
    <dgm:cxn modelId="{FE9C3532-C4F4-4167-AEE0-5D6F5737E5B7}" type="presParOf" srcId="{4619337E-8C3C-4B76-8B2B-56659E4A6B85}" destId="{7F5F073C-3505-4AB4-B09A-54AF1D76ACDA}" srcOrd="0" destOrd="0" presId="urn:microsoft.com/office/officeart/2005/8/layout/hierarchy6"/>
    <dgm:cxn modelId="{E8BDE551-EFDE-4D8C-960C-3027C2D39CB6}" type="presParOf" srcId="{4619337E-8C3C-4B76-8B2B-56659E4A6B85}" destId="{C4FCDA8C-0193-4094-A70A-AEF77DD23C6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F073C-3505-4AB4-B09A-54AF1D76ACDA}">
      <dsp:nvSpPr>
        <dsp:cNvPr id="0" name=""/>
        <dsp:cNvSpPr/>
      </dsp:nvSpPr>
      <dsp:spPr>
        <a:xfrm>
          <a:off x="0" y="2169375"/>
          <a:ext cx="7073207" cy="1671597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>
              <a:solidFill>
                <a:srgbClr val="1527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Vocabulary</a:t>
          </a:r>
        </a:p>
      </dsp:txBody>
      <dsp:txXfrm>
        <a:off x="0" y="2169375"/>
        <a:ext cx="2121962" cy="1671597"/>
      </dsp:txXfrm>
    </dsp:sp>
    <dsp:sp modelId="{F88AC81A-2BC5-4E80-A859-27A859164080}">
      <dsp:nvSpPr>
        <dsp:cNvPr id="0" name=""/>
        <dsp:cNvSpPr/>
      </dsp:nvSpPr>
      <dsp:spPr>
        <a:xfrm>
          <a:off x="0" y="219177"/>
          <a:ext cx="7073207" cy="1671597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Topic of the unit</a:t>
          </a:r>
        </a:p>
      </dsp:txBody>
      <dsp:txXfrm>
        <a:off x="0" y="219177"/>
        <a:ext cx="2121962" cy="1671597"/>
      </dsp:txXfrm>
    </dsp:sp>
    <dsp:sp modelId="{900A6C8C-2B7C-4F16-8523-B2C8E70FE539}">
      <dsp:nvSpPr>
        <dsp:cNvPr id="0" name=""/>
        <dsp:cNvSpPr/>
      </dsp:nvSpPr>
      <dsp:spPr>
        <a:xfrm>
          <a:off x="3482103" y="358477"/>
          <a:ext cx="2089497" cy="1392998"/>
        </a:xfrm>
        <a:prstGeom prst="roundRect">
          <a:avLst>
            <a:gd name="adj" fmla="val 10000"/>
          </a:avLst>
        </a:prstGeom>
        <a:solidFill>
          <a:srgbClr val="FF0000">
            <a:alpha val="36000"/>
          </a:srgb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MUSIC AND ARTS</a:t>
          </a:r>
        </a:p>
      </dsp:txBody>
      <dsp:txXfrm>
        <a:off x="3522903" y="399277"/>
        <a:ext cx="2007897" cy="1311398"/>
      </dsp:txXfrm>
    </dsp:sp>
    <dsp:sp modelId="{4F25D1CD-CD2D-4831-80B6-B15A0B4A4043}">
      <dsp:nvSpPr>
        <dsp:cNvPr id="0" name=""/>
        <dsp:cNvSpPr/>
      </dsp:nvSpPr>
      <dsp:spPr>
        <a:xfrm>
          <a:off x="3168679" y="1751475"/>
          <a:ext cx="1358173" cy="557199"/>
        </a:xfrm>
        <a:custGeom>
          <a:avLst/>
          <a:gdLst/>
          <a:ahLst/>
          <a:cxnLst/>
          <a:rect l="0" t="0" r="0" b="0"/>
          <a:pathLst>
            <a:path>
              <a:moveTo>
                <a:pt x="1358173" y="0"/>
              </a:moveTo>
              <a:lnTo>
                <a:pt x="1358173" y="278599"/>
              </a:lnTo>
              <a:lnTo>
                <a:pt x="0" y="278599"/>
              </a:lnTo>
              <a:lnTo>
                <a:pt x="0" y="5571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99CBD-C526-4674-A621-3B6F96DC3EC0}">
      <dsp:nvSpPr>
        <dsp:cNvPr id="0" name=""/>
        <dsp:cNvSpPr/>
      </dsp:nvSpPr>
      <dsp:spPr>
        <a:xfrm>
          <a:off x="2123930" y="2308675"/>
          <a:ext cx="2089497" cy="1392998"/>
        </a:xfrm>
        <a:prstGeom prst="roundRect">
          <a:avLst>
            <a:gd name="adj" fmla="val 10000"/>
          </a:avLst>
        </a:prstGeom>
        <a:solidFill>
          <a:schemeClr val="accent1">
            <a:alpha val="57000"/>
          </a:schemeClr>
        </a:solidFill>
        <a:ln w="12700" cap="flat" cmpd="sng" algn="ctr">
          <a:solidFill>
            <a:schemeClr val="accent1">
              <a:shade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ABOUT MUSIC</a:t>
          </a:r>
        </a:p>
      </dsp:txBody>
      <dsp:txXfrm>
        <a:off x="2164730" y="2349475"/>
        <a:ext cx="2007897" cy="1311398"/>
      </dsp:txXfrm>
    </dsp:sp>
    <dsp:sp modelId="{4C2B9838-41FE-4EE2-9A9D-BC6DCDD3E863}">
      <dsp:nvSpPr>
        <dsp:cNvPr id="0" name=""/>
        <dsp:cNvSpPr/>
      </dsp:nvSpPr>
      <dsp:spPr>
        <a:xfrm>
          <a:off x="4526852" y="1751475"/>
          <a:ext cx="1358173" cy="5571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599"/>
              </a:lnTo>
              <a:lnTo>
                <a:pt x="1358173" y="278599"/>
              </a:lnTo>
              <a:lnTo>
                <a:pt x="1358173" y="5571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CA6F82-B375-4D77-8B4B-7D3A033CD767}">
      <dsp:nvSpPr>
        <dsp:cNvPr id="0" name=""/>
        <dsp:cNvSpPr/>
      </dsp:nvSpPr>
      <dsp:spPr>
        <a:xfrm>
          <a:off x="4840277" y="2308675"/>
          <a:ext cx="2089497" cy="1392998"/>
        </a:xfrm>
        <a:prstGeom prst="roundRect">
          <a:avLst>
            <a:gd name="adj" fmla="val 10000"/>
          </a:avLst>
        </a:prstGeom>
        <a:solidFill>
          <a:schemeClr val="accent6">
            <a:alpha val="48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ABOUT ARTS</a:t>
          </a:r>
        </a:p>
      </dsp:txBody>
      <dsp:txXfrm>
        <a:off x="4881077" y="2349475"/>
        <a:ext cx="2007897" cy="1311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36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76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31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72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451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13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22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19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dAOoB5ML0Q?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HOBBIES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72704" y="895521"/>
            <a:ext cx="7316252" cy="830997"/>
          </a:xfrm>
          <a:prstGeom prst="roundRect">
            <a:avLst>
              <a:gd name="adj" fmla="val 426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15" y="724871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34547" y="1912988"/>
            <a:ext cx="5636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talk at the school gate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86410" y="1061539"/>
            <a:ext cx="6101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 1: GETTING STARTED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265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MUSIC AND ARTS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1026" name="Picture 2" descr="Bài Mẫu Chủ đề: Talk About Your School - IELTS Speaking - IELTS Cấp Tốc">
            <a:extLst>
              <a:ext uri="{FF2B5EF4-FFF2-40B4-BE49-F238E27FC236}">
                <a16:creationId xmlns:a16="http://schemas.microsoft.com/office/drawing/2014/main" id="{548F6424-389E-485F-81C5-193B882F5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21" y="2512982"/>
            <a:ext cx="6566958" cy="328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82746C4-378A-A469-EED3-B7FEC9660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029" y="138141"/>
            <a:ext cx="3174922" cy="237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66153" y="1513819"/>
            <a:ext cx="559656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 gallery 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(n)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7377" y="4106894"/>
            <a:ext cx="5181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phòng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trưng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bày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0" algn="ctr"/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nghệ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thuật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79471" y="2985597"/>
            <a:ext cx="2717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/ˈ</a:t>
            </a:r>
            <a:r>
              <a:rPr lang="en-US" sz="3600" b="1" dirty="0" err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ɑːt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ˌ</a:t>
            </a:r>
            <a:r>
              <a:rPr lang="en-US" sz="3600" b="1" dirty="0" err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ɡæləri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29,647 Art Gallery Illustrations &amp;amp; Clip Art - iStock">
            <a:extLst>
              <a:ext uri="{FF2B5EF4-FFF2-40B4-BE49-F238E27FC236}">
                <a16:creationId xmlns:a16="http://schemas.microsoft.com/office/drawing/2014/main" id="{B7BD69C2-0B8B-4883-97AC-D951629C4C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942" y="2061027"/>
            <a:ext cx="6369960" cy="35787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5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548392"/>
              </p:ext>
            </p:extLst>
          </p:nvPr>
        </p:nvGraphicFramePr>
        <p:xfrm>
          <a:off x="404036" y="1045315"/>
          <a:ext cx="11451264" cy="56076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684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56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4388"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39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classical (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adj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klæsɪkəl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cổ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điển</a:t>
                      </a:r>
                      <a:endParaRPr lang="en-US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1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spare time (n)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speər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taɪm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thời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gian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rảnh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rỗi</a:t>
                      </a:r>
                      <a:endParaRPr lang="en-US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4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musical instruments (n)</a:t>
                      </a:r>
                      <a:endParaRPr lang="en-US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mjuːzɪkəl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ˈ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ɪnstrəmənts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nhạc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cụ</a:t>
                      </a:r>
                      <a:endParaRPr lang="vi-VN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11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landscape (n)</a:t>
                      </a:r>
                      <a:endParaRPr lang="en-US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lændskeɪp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cảnh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endParaRPr lang="vi-VN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121563"/>
                  </a:ext>
                </a:extLst>
              </a:tr>
              <a:tr h="7711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art gallery (n)</a:t>
                      </a:r>
                      <a:endParaRPr lang="en-US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ɑːt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ˌ</a:t>
                      </a:r>
                      <a:r>
                        <a:rPr lang="en-US" sz="4000" b="0" kern="1200" dirty="0" err="1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ɡæləri</a:t>
                      </a:r>
                      <a:r>
                        <a:rPr lang="en-US" sz="4000" b="0" kern="1200" dirty="0">
                          <a:solidFill>
                            <a:srgbClr val="1527D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phòng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trưng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bày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nghệ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thuật</a:t>
                      </a:r>
                      <a:endParaRPr lang="vi-VN" sz="40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17385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1885" y="-33487"/>
            <a:ext cx="828236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PRESENTATION: LISTEN AND READ.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0020-642B-4EDF-BE02-FE9C4B9F36F5}"/>
              </a:ext>
            </a:extLst>
          </p:cNvPr>
          <p:cNvSpPr txBox="1"/>
          <p:nvPr/>
        </p:nvSpPr>
        <p:spPr>
          <a:xfrm>
            <a:off x="356576" y="484133"/>
            <a:ext cx="9709556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Hi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 Nick. What are you listening to?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	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I’m listening to music. I like classical music, 	and I often play the piano in my spare time.</a:t>
            </a:r>
          </a:p>
          <a:p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Wow. I can’t play any instruments.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	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And what about you? What’s your hobby?</a:t>
            </a:r>
          </a:p>
          <a:p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I like painting and taking photos.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	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Taking photo? I’ve never tried it. Is it fun?</a:t>
            </a:r>
          </a:p>
          <a:p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Yeah, it is, but not as fun as painting.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	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Right. They seem quite different from each other. What do you normally paint?</a:t>
            </a:r>
          </a:p>
          <a:p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Landscapes and animals, just for pleasure, you know. I sometimes share them with my friends.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	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Really? Um, maybe we should go to an art gallery next weekend?</a:t>
            </a:r>
          </a:p>
          <a:p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Sounds good, but I’d prefer to go to the music festival at my school.</a:t>
            </a:r>
          </a:p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	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Well … OK. That’s fine.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B23297-4F5D-47DA-80C0-80DD84A681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0311" y="401444"/>
            <a:ext cx="2326459" cy="4532063"/>
          </a:xfrm>
          <a:prstGeom prst="rect">
            <a:avLst/>
          </a:prstGeom>
        </p:spPr>
      </p:pic>
      <p:pic>
        <p:nvPicPr>
          <p:cNvPr id="2" name="0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76517" y="58116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6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09280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Tick the correct answer.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7" y="43979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" name="Rectangle 2"/>
          <p:cNvSpPr/>
          <p:nvPr/>
        </p:nvSpPr>
        <p:spPr>
          <a:xfrm>
            <a:off x="528610" y="1889727"/>
            <a:ext cx="6664849" cy="2610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266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ld"/>
              </a:rPr>
              <a:t>1.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What are Trang and Nick talking about?</a:t>
            </a:r>
            <a:b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</a:br>
            <a:r>
              <a:rPr lang="en-US" sz="2800" b="1" dirty="0">
                <a:solidFill>
                  <a:srgbClr val="00AA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Medium"/>
              </a:rPr>
              <a:t>A.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Playing the piano.</a:t>
            </a:r>
            <a:b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</a:br>
            <a:r>
              <a:rPr lang="en-US" sz="2800" b="1" dirty="0">
                <a:solidFill>
                  <a:srgbClr val="00AA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Medium"/>
              </a:rPr>
              <a:t>B.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Drawing and painting. </a:t>
            </a:r>
            <a:b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</a:br>
            <a:r>
              <a:rPr lang="en-US" sz="2800" b="1" dirty="0">
                <a:solidFill>
                  <a:srgbClr val="00AA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Medium"/>
              </a:rPr>
              <a:t>C. </a:t>
            </a:r>
            <a:r>
              <a: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Music and arts.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231737" y="4773244"/>
            <a:ext cx="8933528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Trang: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Hi Nick. What are you listening to?</a:t>
            </a:r>
          </a:p>
          <a:p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Nick: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I’m listening to music. I like classical music, and I often play the piano in my spare time.</a:t>
            </a: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592713" y="5616182"/>
            <a:ext cx="531222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530012" y="3992611"/>
            <a:ext cx="496006" cy="496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What Good Schools Teach In Art/Music">
            <a:extLst>
              <a:ext uri="{FF2B5EF4-FFF2-40B4-BE49-F238E27FC236}">
                <a16:creationId xmlns:a16="http://schemas.microsoft.com/office/drawing/2014/main" id="{FF78E8C5-7C8F-4F75-9D7B-B2CE47C51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459" y="1325586"/>
            <a:ext cx="4580088" cy="30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15665" y="672989"/>
            <a:ext cx="1033824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each of the sentences with a suitable word or phrase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6710" y="929464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495" y="826824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6448" y="157616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graphicFrame>
        <p:nvGraphicFramePr>
          <p:cNvPr id="7" name="Table 8">
            <a:extLst>
              <a:ext uri="{FF2B5EF4-FFF2-40B4-BE49-F238E27FC236}">
                <a16:creationId xmlns:a16="http://schemas.microsoft.com/office/drawing/2014/main" id="{BA464EEC-70F4-4172-83E0-577C652E28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714489"/>
              </p:ext>
            </p:extLst>
          </p:nvPr>
        </p:nvGraphicFramePr>
        <p:xfrm>
          <a:off x="552893" y="1646163"/>
          <a:ext cx="6493218" cy="94488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6493218">
                  <a:extLst>
                    <a:ext uri="{9D8B030D-6E8A-4147-A177-3AD203B41FA5}">
                      <a16:colId xmlns:a16="http://schemas.microsoft.com/office/drawing/2014/main" val="1678460411"/>
                    </a:ext>
                  </a:extLst>
                </a:gridCol>
              </a:tblGrid>
              <a:tr h="608675"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photos              like              different from     </a:t>
                      </a:r>
                    </a:p>
                    <a:p>
                      <a:pPr algn="l"/>
                      <a:r>
                        <a:rPr lang="en-US" sz="28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art gallery                  musical instruments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848963"/>
                  </a:ext>
                </a:extLst>
              </a:tr>
            </a:tbl>
          </a:graphicData>
        </a:graphic>
      </p:graphicFrame>
      <p:pic>
        <p:nvPicPr>
          <p:cNvPr id="4098" name="Picture 2" descr="THE PRIMARY GRADES ART AND MUSIC – KINDERGARTEN THROUGH THIRD GRADE">
            <a:extLst>
              <a:ext uri="{FF2B5EF4-FFF2-40B4-BE49-F238E27FC236}">
                <a16:creationId xmlns:a16="http://schemas.microsoft.com/office/drawing/2014/main" id="{7EE2892B-65D2-4A63-ADB6-9014987F3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107" y="1556955"/>
            <a:ext cx="3325708" cy="333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7D5984-A99D-4C38-A53B-2D4A558351BD}"/>
              </a:ext>
            </a:extLst>
          </p:cNvPr>
          <p:cNvSpPr txBox="1"/>
          <p:nvPr/>
        </p:nvSpPr>
        <p:spPr>
          <a:xfrm>
            <a:off x="286448" y="2649623"/>
            <a:ext cx="84854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 wants to go to a(n) _____________ next week.</a:t>
            </a:r>
          </a:p>
          <a:p>
            <a:pPr marL="342900" indent="-342900">
              <a:buAutoNum type="arabi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You can use your smartphone to take ________.</a:t>
            </a:r>
          </a:p>
          <a:p>
            <a:pPr marL="342900" indent="-342900">
              <a:buAutoNum type="arabi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This photo is very bright. It is _____________ that dark one.</a:t>
            </a:r>
          </a:p>
          <a:p>
            <a:pPr marL="342900" indent="-342900">
              <a:buAutoNum type="arabi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Nick and Trang agree that taking photos is not _____________ painting.</a:t>
            </a:r>
          </a:p>
          <a:p>
            <a:pPr marL="342900" indent="-342900">
              <a:buAutoNum type="arabi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My friend David is very talented. He plays three _______________________.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29154" y="2494099"/>
            <a:ext cx="20022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art gallery</a:t>
            </a:r>
          </a:p>
          <a:p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19492" y="2974712"/>
            <a:ext cx="1218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photos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89542" y="3511685"/>
            <a:ext cx="2883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different from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5665" y="4688617"/>
            <a:ext cx="989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like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6381" y="5661791"/>
            <a:ext cx="4373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musical instruments</a:t>
            </a:r>
          </a:p>
        </p:txBody>
      </p:sp>
    </p:spTree>
    <p:extLst>
      <p:ext uri="{BB962C8B-B14F-4D97-AF65-F5344CB8AC3E}">
        <p14:creationId xmlns:p14="http://schemas.microsoft.com/office/powerpoint/2010/main" val="116541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79982" y="676105"/>
            <a:ext cx="11568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527D1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the correct word or phrase under each picture. Then listen and repeat.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77377" y="742445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0162" y="63980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4463" y="122398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2A4732-B9E1-4BC6-8A58-97A9179BF36B}"/>
              </a:ext>
            </a:extLst>
          </p:cNvPr>
          <p:cNvSpPr txBox="1"/>
          <p:nvPr/>
        </p:nvSpPr>
        <p:spPr>
          <a:xfrm>
            <a:off x="1162583" y="1109211"/>
            <a:ext cx="9158001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camera	                water puppet show	art gallery	</a:t>
            </a:r>
          </a:p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painting                paintbrush	             musical instruments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B8C26B-0CB8-44F5-ABD1-ECF9F7C3BDAF}"/>
              </a:ext>
            </a:extLst>
          </p:cNvPr>
          <p:cNvSpPr txBox="1"/>
          <p:nvPr/>
        </p:nvSpPr>
        <p:spPr>
          <a:xfrm>
            <a:off x="319364" y="3702748"/>
            <a:ext cx="233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90A789-CE38-4A30-927F-D2AB1AF27DB5}"/>
              </a:ext>
            </a:extLst>
          </p:cNvPr>
          <p:cNvSpPr txBox="1"/>
          <p:nvPr/>
        </p:nvSpPr>
        <p:spPr>
          <a:xfrm>
            <a:off x="9056079" y="5933079"/>
            <a:ext cx="1788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696B91C-7187-4FFD-90BC-A6C29E4D6CD5}"/>
              </a:ext>
            </a:extLst>
          </p:cNvPr>
          <p:cNvSpPr txBox="1"/>
          <p:nvPr/>
        </p:nvSpPr>
        <p:spPr>
          <a:xfrm>
            <a:off x="4350333" y="5931133"/>
            <a:ext cx="360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C185CC-2A00-4635-9694-DDE358874B3A}"/>
              </a:ext>
            </a:extLst>
          </p:cNvPr>
          <p:cNvSpPr txBox="1"/>
          <p:nvPr/>
        </p:nvSpPr>
        <p:spPr>
          <a:xfrm>
            <a:off x="205279" y="5916661"/>
            <a:ext cx="3380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EF4210-FB9A-4906-ACEC-F1380AD5CEA4}"/>
              </a:ext>
            </a:extLst>
          </p:cNvPr>
          <p:cNvSpPr txBox="1"/>
          <p:nvPr/>
        </p:nvSpPr>
        <p:spPr>
          <a:xfrm>
            <a:off x="9046410" y="3801522"/>
            <a:ext cx="1788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574297-7745-4DA8-9C3A-676C74E0E668}"/>
              </a:ext>
            </a:extLst>
          </p:cNvPr>
          <p:cNvSpPr txBox="1"/>
          <p:nvPr/>
        </p:nvSpPr>
        <p:spPr>
          <a:xfrm>
            <a:off x="4454595" y="3782793"/>
            <a:ext cx="1788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5EA469-7907-423B-834D-DEDAE76CA273}"/>
              </a:ext>
            </a:extLst>
          </p:cNvPr>
          <p:cNvSpPr txBox="1"/>
          <p:nvPr/>
        </p:nvSpPr>
        <p:spPr>
          <a:xfrm>
            <a:off x="658213" y="3671769"/>
            <a:ext cx="1885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paintbrush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33C5EC-909E-433C-B916-BE26B956B4F7}"/>
              </a:ext>
            </a:extLst>
          </p:cNvPr>
          <p:cNvSpPr txBox="1"/>
          <p:nvPr/>
        </p:nvSpPr>
        <p:spPr>
          <a:xfrm>
            <a:off x="4954360" y="3782793"/>
            <a:ext cx="1587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camera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0E6ED09-5501-4C2E-BAD6-9DF1A582CD0C}"/>
              </a:ext>
            </a:extLst>
          </p:cNvPr>
          <p:cNvSpPr txBox="1"/>
          <p:nvPr/>
        </p:nvSpPr>
        <p:spPr>
          <a:xfrm>
            <a:off x="9381301" y="3799743"/>
            <a:ext cx="1885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painting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118D8A-CA15-4B00-BC36-F43B3597A53A}"/>
              </a:ext>
            </a:extLst>
          </p:cNvPr>
          <p:cNvSpPr txBox="1"/>
          <p:nvPr/>
        </p:nvSpPr>
        <p:spPr>
          <a:xfrm>
            <a:off x="458063" y="5924796"/>
            <a:ext cx="318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musical instruments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183589-0135-4C9D-994C-EBF13AB337A2}"/>
              </a:ext>
            </a:extLst>
          </p:cNvPr>
          <p:cNvSpPr txBox="1"/>
          <p:nvPr/>
        </p:nvSpPr>
        <p:spPr>
          <a:xfrm>
            <a:off x="4657159" y="6008646"/>
            <a:ext cx="3187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water puppet show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6FEE535-5498-4434-ACDF-73FD063F430D}"/>
              </a:ext>
            </a:extLst>
          </p:cNvPr>
          <p:cNvSpPr txBox="1"/>
          <p:nvPr/>
        </p:nvSpPr>
        <p:spPr>
          <a:xfrm>
            <a:off x="9440945" y="5915161"/>
            <a:ext cx="1885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art gallery</a:t>
            </a:r>
          </a:p>
        </p:txBody>
      </p:sp>
      <p:pic>
        <p:nvPicPr>
          <p:cNvPr id="2" name="0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40632" y="1346195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991" t="2629" r="2194" b="1517"/>
          <a:stretch/>
        </p:blipFill>
        <p:spPr>
          <a:xfrm>
            <a:off x="524463" y="2196075"/>
            <a:ext cx="2296175" cy="15156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1840" t="3305" r="2536" b="2858"/>
          <a:stretch/>
        </p:blipFill>
        <p:spPr>
          <a:xfrm>
            <a:off x="4586883" y="2201413"/>
            <a:ext cx="2417251" cy="15813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244" t="4057" r="5676" b="6116"/>
          <a:stretch/>
        </p:blipFill>
        <p:spPr>
          <a:xfrm>
            <a:off x="8889422" y="2135786"/>
            <a:ext cx="2542478" cy="16660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/>
          <a:srcRect l="6948" t="9594" r="2121" b="5715"/>
          <a:stretch/>
        </p:blipFill>
        <p:spPr>
          <a:xfrm>
            <a:off x="507339" y="4398131"/>
            <a:ext cx="2313299" cy="14747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l="1094" t="9412" r="1497" b="6557"/>
          <a:stretch/>
        </p:blipFill>
        <p:spPr>
          <a:xfrm>
            <a:off x="4610136" y="4368721"/>
            <a:ext cx="2417251" cy="15464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/>
          <a:srcRect l="1697" t="9512" r="5452" b="6747"/>
          <a:stretch/>
        </p:blipFill>
        <p:spPr>
          <a:xfrm>
            <a:off x="8889422" y="4324443"/>
            <a:ext cx="2542478" cy="162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" grpId="0"/>
      <p:bldP spid="34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93866" y="1295857"/>
            <a:ext cx="1081531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Quiz “How artistic are you?”. </a:t>
            </a:r>
            <a:endParaRPr lang="en-US" sz="3200" b="1" dirty="0">
              <a:solidFill>
                <a:srgbClr val="1527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6198" y="49068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8194" name="Picture 2" descr="Free photo School Education Teaching Students Classroom - Max Pix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00" y="2364833"/>
            <a:ext cx="4085415" cy="34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388" y="2364833"/>
            <a:ext cx="5555412" cy="281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188331"/>
            <a:ext cx="1081531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527D1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6435" y="41700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96098234"/>
              </p:ext>
            </p:extLst>
          </p:nvPr>
        </p:nvGraphicFramePr>
        <p:xfrm>
          <a:off x="2333104" y="2000596"/>
          <a:ext cx="7073207" cy="4060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8983" y="2103882"/>
            <a:ext cx="11223796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 the vocabulary for the next lesson: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closer look 1.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 for the Project lesson.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31589" y="1172943"/>
            <a:ext cx="1081531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1527D1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sz="3600" b="1" dirty="0">
              <a:solidFill>
                <a:srgbClr val="1527D1"/>
              </a:solidFill>
              <a:effectLst>
                <a:glow rad="889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290" y="3324920"/>
            <a:ext cx="2875370" cy="287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63571" y="202239"/>
            <a:ext cx="741179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WARM-UP: CHATTING</a:t>
            </a:r>
          </a:p>
        </p:txBody>
      </p:sp>
      <p:pic>
        <p:nvPicPr>
          <p:cNvPr id="11" name="Picture 4" descr="Investigating Authentic Questions — Learning in Hand with Tony Vinc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88" y="2458219"/>
            <a:ext cx="3181700" cy="21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8" y="1285545"/>
            <a:ext cx="7698911" cy="51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63571" y="202239"/>
            <a:ext cx="741179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WARM-UP: CHATTING</a:t>
            </a:r>
          </a:p>
        </p:txBody>
      </p:sp>
      <p:pic>
        <p:nvPicPr>
          <p:cNvPr id="11" name="Picture 4" descr="Investigating Authentic Questions — Learning in Hand with Tony Vincen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86" y="2413614"/>
            <a:ext cx="3181700" cy="21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U4- L1- warm up">
            <a:hlinkClick r:id="" action="ppaction://media"/>
            <a:extLst>
              <a:ext uri="{FF2B5EF4-FFF2-40B4-BE49-F238E27FC236}">
                <a16:creationId xmlns:a16="http://schemas.microsoft.com/office/drawing/2014/main" id="{BCFA7BA6-2C7B-41BB-B865-6B20F99352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38070" y="1600574"/>
            <a:ext cx="7874587" cy="442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8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63571" y="202239"/>
            <a:ext cx="741179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WARM-UP: CHATTING</a:t>
            </a:r>
          </a:p>
        </p:txBody>
      </p:sp>
      <p:pic>
        <p:nvPicPr>
          <p:cNvPr id="11" name="Picture 4" descr="Investigating Authentic Questions — Learning in Hand with Tony Vinc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1" y="2391312"/>
            <a:ext cx="3181700" cy="21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8042BA-7BB8-4312-9693-598D75B2EFBC}"/>
              </a:ext>
            </a:extLst>
          </p:cNvPr>
          <p:cNvSpPr txBox="1"/>
          <p:nvPr/>
        </p:nvSpPr>
        <p:spPr>
          <a:xfrm>
            <a:off x="3845271" y="2139358"/>
            <a:ext cx="81078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2A7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- </a:t>
            </a:r>
            <a:r>
              <a:rPr lang="en-US" sz="3200" b="1" dirty="0">
                <a:solidFill>
                  <a:srgbClr val="2A7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Do you like the piece of music you have listened?</a:t>
            </a:r>
          </a:p>
          <a:p>
            <a:r>
              <a:rPr lang="en-US" sz="3200" b="1" dirty="0">
                <a:solidFill>
                  <a:srgbClr val="2A7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- Do you know what kind of music it is?</a:t>
            </a:r>
          </a:p>
          <a:p>
            <a:r>
              <a:rPr lang="en-US" sz="3200" b="1" dirty="0">
                <a:solidFill>
                  <a:srgbClr val="2A7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- When do you listen to music?</a:t>
            </a:r>
          </a:p>
          <a:p>
            <a:r>
              <a:rPr lang="en-US" sz="3200" b="1" dirty="0">
                <a:solidFill>
                  <a:srgbClr val="2A7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- How do you feel when you listen to music?</a:t>
            </a:r>
          </a:p>
          <a:p>
            <a:r>
              <a:rPr lang="en-US" sz="3200" b="1" dirty="0">
                <a:solidFill>
                  <a:srgbClr val="2A7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onicaPro-Book"/>
              </a:rPr>
              <a:t>- Is music important to our life?</a:t>
            </a:r>
          </a:p>
        </p:txBody>
      </p:sp>
    </p:spTree>
    <p:extLst>
      <p:ext uri="{BB962C8B-B14F-4D97-AF65-F5344CB8AC3E}">
        <p14:creationId xmlns:p14="http://schemas.microsoft.com/office/powerpoint/2010/main" val="1225828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ABC64-9E8C-BD1A-4AA3-204C5CB0B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0F0F0F"/>
                </a:solidFill>
                <a:effectLst/>
                <a:latin typeface="Roboto" panose="02000000000000000000" pitchFamily="2" charset="0"/>
              </a:rPr>
              <a:t>Alan Walker - Darkside</a:t>
            </a:r>
            <a:br>
              <a:rPr lang="en-US" b="1" i="0" dirty="0">
                <a:solidFill>
                  <a:srgbClr val="0F0F0F"/>
                </a:solidFill>
                <a:effectLst/>
                <a:latin typeface="Roboto" panose="02000000000000000000" pitchFamily="2" charset="0"/>
              </a:rPr>
            </a:br>
            <a:endParaRPr lang="en-US" dirty="0"/>
          </a:p>
        </p:txBody>
      </p:sp>
      <p:pic>
        <p:nvPicPr>
          <p:cNvPr id="4" name="Online Media 3" title="Alan Walker - Darkside (Lyrics) ft. Au/Ra and Tomine Harket">
            <a:hlinkClick r:id="" action="ppaction://media"/>
            <a:extLst>
              <a:ext uri="{FF2B5EF4-FFF2-40B4-BE49-F238E27FC236}">
                <a16:creationId xmlns:a16="http://schemas.microsoft.com/office/drawing/2014/main" id="{5C5D76A9-9979-8592-7AF0-D46DED52B4F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93405" y="1201479"/>
            <a:ext cx="11798595" cy="556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6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87967" y="1706436"/>
            <a:ext cx="5231128" cy="1208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classical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adj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88696" y="4315341"/>
            <a:ext cx="405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cổ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điển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84037" y="3339609"/>
            <a:ext cx="23102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600" b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ˈklæsɪkəl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AE1C73-00CF-4A99-B33C-E7CFA2765C3D}"/>
              </a:ext>
            </a:extLst>
          </p:cNvPr>
          <p:cNvSpPr txBox="1"/>
          <p:nvPr/>
        </p:nvSpPr>
        <p:spPr>
          <a:xfrm>
            <a:off x="9889351" y="2406041"/>
            <a:ext cx="1625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4" t="38330" r="67020" b="40627"/>
          <a:stretch/>
        </p:blipFill>
        <p:spPr>
          <a:xfrm>
            <a:off x="6060420" y="2363877"/>
            <a:ext cx="3155795" cy="19514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5" t="18069" r="16075" b="50350"/>
          <a:stretch/>
        </p:blipFill>
        <p:spPr>
          <a:xfrm>
            <a:off x="9216215" y="2990816"/>
            <a:ext cx="2821259" cy="13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864872" y="1683135"/>
            <a:ext cx="5231128" cy="980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spare time 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(n)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3" y="4486773"/>
            <a:ext cx="405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thời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gian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rảnh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rỗi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81308" y="3252092"/>
            <a:ext cx="2644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600" b="1" dirty="0" err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speər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taɪm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83" y="1334378"/>
            <a:ext cx="2699705" cy="26997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83" y="4076709"/>
            <a:ext cx="2584347" cy="25843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88" y="4265340"/>
            <a:ext cx="2135460" cy="2135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88" y="1478587"/>
            <a:ext cx="2105940" cy="210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87067" y="1368807"/>
            <a:ext cx="6812080" cy="1134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musical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instruments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(n)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66933" y="4274479"/>
            <a:ext cx="405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nhạc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cụ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4116" y="3065501"/>
            <a:ext cx="50547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/ˈ</a:t>
            </a:r>
            <a:r>
              <a:rPr lang="en-US" sz="3600" b="1" dirty="0" err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mjuːzɪkəl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ˈ</a:t>
            </a:r>
            <a:r>
              <a:rPr lang="en-US" sz="3600" b="1" dirty="0" err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ɪnstrəmənts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" t="6906" r="31785" b="6336"/>
          <a:stretch/>
        </p:blipFill>
        <p:spPr>
          <a:xfrm>
            <a:off x="6444342" y="2641210"/>
            <a:ext cx="5500915" cy="375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499431" y="1727968"/>
            <a:ext cx="5596569" cy="993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landscape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(n)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72269" y="4567363"/>
            <a:ext cx="4050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cảnh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49538" y="3252092"/>
            <a:ext cx="270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600" b="1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ˈlændskeɪp</a:t>
            </a:r>
            <a:r>
              <a:rPr lang="en-US" sz="3600" b="1" dirty="0">
                <a:solidFill>
                  <a:srgbClr val="1527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1374" y="629331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solidFill>
                <a:srgbClr val="FF0000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486" y="1275662"/>
            <a:ext cx="4876190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8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494A466-F004-4216-84CD-9752ED05C18B}">
  <we:reference id="wa200005566" version="3.0.0.2" store="en-US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3297</TotalTime>
  <Words>683</Words>
  <Application>Microsoft Office PowerPoint</Application>
  <PresentationFormat>Widescreen</PresentationFormat>
  <Paragraphs>141</Paragraphs>
  <Slides>18</Slides>
  <Notes>16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ChronicaPro-Bold</vt:lpstr>
      <vt:lpstr>ChronicaPro-Book</vt:lpstr>
      <vt:lpstr>ChronicaPro-Medium</vt:lpstr>
      <vt:lpstr>Myriad Pro</vt:lpstr>
      <vt:lpstr>Roboto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Alan Walker - Darkside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141</cp:revision>
  <dcterms:created xsi:type="dcterms:W3CDTF">2020-12-09T02:04:09Z</dcterms:created>
  <dcterms:modified xsi:type="dcterms:W3CDTF">2024-11-13T03:56:58Z</dcterms:modified>
</cp:coreProperties>
</file>