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14"/>
  </p:notesMasterIdLst>
  <p:sldIdLst>
    <p:sldId id="398" r:id="rId2"/>
    <p:sldId id="360" r:id="rId3"/>
    <p:sldId id="328" r:id="rId4"/>
    <p:sldId id="397" r:id="rId5"/>
    <p:sldId id="362" r:id="rId6"/>
    <p:sldId id="363" r:id="rId7"/>
    <p:sldId id="367" r:id="rId8"/>
    <p:sldId id="368" r:id="rId9"/>
    <p:sldId id="358" r:id="rId10"/>
    <p:sldId id="380" r:id="rId11"/>
    <p:sldId id="276" r:id="rId12"/>
    <p:sldId id="279" r:id="rId13"/>
  </p:sldIdLst>
  <p:sldSz cx="9144000" cy="5143500" type="screen16x9"/>
  <p:notesSz cx="6858000" cy="9144000"/>
  <p:embeddedFontLst>
    <p:embeddedFont>
      <p:font typeface="Calibri" panose="020F0502020204030204" pitchFamily="34" charset="0"/>
      <p:regular r:id="rId15"/>
      <p:bold r:id="rId16"/>
      <p:italic r:id="rId17"/>
      <p:boldItalic r:id="rId18"/>
    </p:embeddedFont>
    <p:embeddedFont>
      <p:font typeface="Calibri Light" panose="020F0302020204030204" pitchFamily="34" charset="0"/>
      <p:regular r:id="rId19"/>
      <p:italic r:id="rId20"/>
    </p:embeddedFont>
    <p:embeddedFont>
      <p:font typeface="Raleway" panose="020B0604020202020204" charset="0"/>
      <p:regular r:id="rId21"/>
    </p:embeddedFont>
    <p:embeddedFont>
      <p:font typeface="Nirmala UI" panose="020B0502040204020203" pitchFamily="34" charset="0"/>
      <p:regular r:id="rId22"/>
      <p:bold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80">
          <p15:clr>
            <a:srgbClr val="A4A3A4"/>
          </p15:clr>
        </p15:guide>
        <p15:guide id="2" pos="282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ang Do" initials="E" lastIdx="3" clrIdx="0"/>
  <p:cmAuthor id="2" name="Hoai Linh" initials="Q"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8040"/>
    <a:srgbClr val="8ECA36"/>
    <a:srgbClr val="F6D861"/>
    <a:srgbClr val="EA5D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2" d="100"/>
          <a:sy n="92" d="100"/>
        </p:scale>
        <p:origin x="756" y="78"/>
      </p:cViewPr>
      <p:guideLst>
        <p:guide orient="horz" pos="1680"/>
        <p:guide pos="28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gee4c85ce8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7" name="Google Shape;677;gee4c85ce8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3"/>
        <p:cNvGrpSpPr/>
        <p:nvPr/>
      </p:nvGrpSpPr>
      <p:grpSpPr>
        <a:xfrm>
          <a:off x="0" y="0"/>
          <a:ext cx="0" cy="0"/>
          <a:chOff x="0" y="0"/>
          <a:chExt cx="0" cy="0"/>
        </a:xfrm>
      </p:grpSpPr>
      <p:sp>
        <p:nvSpPr>
          <p:cNvPr id="1724" name="Google Shape;1724;gee6a19d6d0_2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5" name="Google Shape;1725;gee6a19d6d0_2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1"/>
        <p:cNvGrpSpPr/>
        <p:nvPr/>
      </p:nvGrpSpPr>
      <p:grpSpPr>
        <a:xfrm>
          <a:off x="0" y="0"/>
          <a:ext cx="0" cy="0"/>
          <a:chOff x="0" y="0"/>
          <a:chExt cx="0" cy="0"/>
        </a:xfrm>
      </p:grpSpPr>
      <p:sp>
        <p:nvSpPr>
          <p:cNvPr id="1872" name="Google Shape;1872;gee4c85ce70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3" name="Google Shape;1873;gee4c85ce70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EDD201-A509-4203-B701-FDF2067FB289}" type="datetimeFigureOut">
              <a:rPr lang="en-US" smtClean="0"/>
              <a:t>3/7/2024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27115503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EDD201-A509-4203-B701-FDF2067FB289}" type="datetimeFigureOut">
              <a:rPr lang="en-US" smtClean="0"/>
              <a:t>3/7/2024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7947695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EDD201-A509-4203-B701-FDF2067FB289}" type="datetimeFigureOut">
              <a:rPr lang="en-US" smtClean="0"/>
              <a:t>3/7/2024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386036094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47"/>
        <p:cNvGrpSpPr/>
        <p:nvPr/>
      </p:nvGrpSpPr>
      <p:grpSpPr>
        <a:xfrm>
          <a:off x="0" y="0"/>
          <a:ext cx="0" cy="0"/>
          <a:chOff x="0" y="0"/>
          <a:chExt cx="0" cy="0"/>
        </a:xfrm>
      </p:grpSpPr>
      <p:sp>
        <p:nvSpPr>
          <p:cNvPr id="48" name="Google Shape;48;p3"/>
          <p:cNvSpPr txBox="1">
            <a:spLocks noGrp="1"/>
          </p:cNvSpPr>
          <p:nvPr>
            <p:ph type="title" hasCustomPrompt="1"/>
          </p:nvPr>
        </p:nvSpPr>
        <p:spPr>
          <a:xfrm>
            <a:off x="3976290" y="1546086"/>
            <a:ext cx="1191300" cy="755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000"/>
              <a:buNone/>
              <a:defRPr sz="7500"/>
            </a:lvl1pPr>
            <a:lvl2pPr lvl="1" algn="ctr" rtl="0">
              <a:spcBef>
                <a:spcPts val="0"/>
              </a:spcBef>
              <a:spcAft>
                <a:spcPts val="0"/>
              </a:spcAft>
              <a:buSzPts val="4000"/>
              <a:buNone/>
              <a:defRPr sz="4000" b="1"/>
            </a:lvl2pPr>
            <a:lvl3pPr lvl="2" algn="ctr" rtl="0">
              <a:spcBef>
                <a:spcPts val="0"/>
              </a:spcBef>
              <a:spcAft>
                <a:spcPts val="0"/>
              </a:spcAft>
              <a:buSzPts val="4000"/>
              <a:buNone/>
              <a:defRPr sz="4000" b="1"/>
            </a:lvl3pPr>
            <a:lvl4pPr lvl="3" algn="ctr" rtl="0">
              <a:spcBef>
                <a:spcPts val="0"/>
              </a:spcBef>
              <a:spcAft>
                <a:spcPts val="0"/>
              </a:spcAft>
              <a:buSzPts val="4000"/>
              <a:buNone/>
              <a:defRPr sz="4000" b="1"/>
            </a:lvl4pPr>
            <a:lvl5pPr lvl="4" algn="ctr" rtl="0">
              <a:spcBef>
                <a:spcPts val="0"/>
              </a:spcBef>
              <a:spcAft>
                <a:spcPts val="0"/>
              </a:spcAft>
              <a:buSzPts val="4000"/>
              <a:buNone/>
              <a:defRPr sz="4000" b="1"/>
            </a:lvl5pPr>
            <a:lvl6pPr lvl="5" algn="ctr" rtl="0">
              <a:spcBef>
                <a:spcPts val="0"/>
              </a:spcBef>
              <a:spcAft>
                <a:spcPts val="0"/>
              </a:spcAft>
              <a:buSzPts val="4000"/>
              <a:buNone/>
              <a:defRPr sz="4000" b="1"/>
            </a:lvl6pPr>
            <a:lvl7pPr lvl="6" algn="ctr" rtl="0">
              <a:spcBef>
                <a:spcPts val="0"/>
              </a:spcBef>
              <a:spcAft>
                <a:spcPts val="0"/>
              </a:spcAft>
              <a:buSzPts val="4000"/>
              <a:buNone/>
              <a:defRPr sz="4000" b="1"/>
            </a:lvl7pPr>
            <a:lvl8pPr lvl="7" algn="ctr" rtl="0">
              <a:spcBef>
                <a:spcPts val="0"/>
              </a:spcBef>
              <a:spcAft>
                <a:spcPts val="0"/>
              </a:spcAft>
              <a:buSzPts val="4000"/>
              <a:buNone/>
              <a:defRPr sz="4000" b="1"/>
            </a:lvl8pPr>
            <a:lvl9pPr lvl="8" algn="ctr" rtl="0">
              <a:spcBef>
                <a:spcPts val="0"/>
              </a:spcBef>
              <a:spcAft>
                <a:spcPts val="0"/>
              </a:spcAft>
              <a:buSzPts val="4000"/>
              <a:buNone/>
              <a:defRPr sz="4000" b="1"/>
            </a:lvl9pPr>
          </a:lstStyle>
          <a:p>
            <a:r>
              <a:t>xx%</a:t>
            </a:r>
          </a:p>
        </p:txBody>
      </p:sp>
      <p:sp>
        <p:nvSpPr>
          <p:cNvPr id="49" name="Google Shape;49;p3"/>
          <p:cNvSpPr txBox="1">
            <a:spLocks noGrp="1"/>
          </p:cNvSpPr>
          <p:nvPr>
            <p:ph type="title" idx="2"/>
          </p:nvPr>
        </p:nvSpPr>
        <p:spPr>
          <a:xfrm>
            <a:off x="2131600" y="2639375"/>
            <a:ext cx="4880700" cy="908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sz="5000"/>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endParaRPr/>
          </a:p>
        </p:txBody>
      </p:sp>
      <p:sp>
        <p:nvSpPr>
          <p:cNvPr id="50" name="Google Shape;50;p3"/>
          <p:cNvSpPr txBox="1">
            <a:spLocks noGrp="1"/>
          </p:cNvSpPr>
          <p:nvPr>
            <p:ph type="subTitle" idx="1"/>
          </p:nvPr>
        </p:nvSpPr>
        <p:spPr>
          <a:xfrm>
            <a:off x="2131587" y="3547475"/>
            <a:ext cx="4880700" cy="319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2000"/>
              <a:buNone/>
              <a:defRPr sz="2000"/>
            </a:lvl2pPr>
            <a:lvl3pPr lvl="2" algn="ctr" rtl="0">
              <a:lnSpc>
                <a:spcPct val="100000"/>
              </a:lnSpc>
              <a:spcBef>
                <a:spcPts val="0"/>
              </a:spcBef>
              <a:spcAft>
                <a:spcPts val="0"/>
              </a:spcAft>
              <a:buSzPts val="2000"/>
              <a:buNone/>
              <a:defRPr sz="2000"/>
            </a:lvl3pPr>
            <a:lvl4pPr lvl="3" algn="ctr" rtl="0">
              <a:lnSpc>
                <a:spcPct val="100000"/>
              </a:lnSpc>
              <a:spcBef>
                <a:spcPts val="0"/>
              </a:spcBef>
              <a:spcAft>
                <a:spcPts val="0"/>
              </a:spcAft>
              <a:buSzPts val="2000"/>
              <a:buNone/>
              <a:defRPr sz="2000"/>
            </a:lvl4pPr>
            <a:lvl5pPr lvl="4" algn="ctr" rtl="0">
              <a:lnSpc>
                <a:spcPct val="100000"/>
              </a:lnSpc>
              <a:spcBef>
                <a:spcPts val="0"/>
              </a:spcBef>
              <a:spcAft>
                <a:spcPts val="0"/>
              </a:spcAft>
              <a:buSzPts val="2000"/>
              <a:buNone/>
              <a:defRPr sz="2000"/>
            </a:lvl5pPr>
            <a:lvl6pPr lvl="5" algn="ctr" rtl="0">
              <a:lnSpc>
                <a:spcPct val="100000"/>
              </a:lnSpc>
              <a:spcBef>
                <a:spcPts val="0"/>
              </a:spcBef>
              <a:spcAft>
                <a:spcPts val="0"/>
              </a:spcAft>
              <a:buSzPts val="2000"/>
              <a:buNone/>
              <a:defRPr sz="2000"/>
            </a:lvl6pPr>
            <a:lvl7pPr lvl="6" algn="ctr" rtl="0">
              <a:lnSpc>
                <a:spcPct val="100000"/>
              </a:lnSpc>
              <a:spcBef>
                <a:spcPts val="0"/>
              </a:spcBef>
              <a:spcAft>
                <a:spcPts val="0"/>
              </a:spcAft>
              <a:buSzPts val="2000"/>
              <a:buNone/>
              <a:defRPr sz="2000"/>
            </a:lvl7pPr>
            <a:lvl8pPr lvl="7" algn="ctr" rtl="0">
              <a:lnSpc>
                <a:spcPct val="100000"/>
              </a:lnSpc>
              <a:spcBef>
                <a:spcPts val="0"/>
              </a:spcBef>
              <a:spcAft>
                <a:spcPts val="0"/>
              </a:spcAft>
              <a:buSzPts val="2000"/>
              <a:buNone/>
              <a:defRPr sz="2000"/>
            </a:lvl8pPr>
            <a:lvl9pPr lvl="8" algn="ctr" rtl="0">
              <a:lnSpc>
                <a:spcPct val="100000"/>
              </a:lnSpc>
              <a:spcBef>
                <a:spcPts val="0"/>
              </a:spcBef>
              <a:spcAft>
                <a:spcPts val="0"/>
              </a:spcAft>
              <a:buSzPts val="2000"/>
              <a:buNone/>
              <a:defRPr sz="2000"/>
            </a:lvl9pPr>
          </a:lstStyle>
          <a:p>
            <a:endParaRPr/>
          </a:p>
        </p:txBody>
      </p:sp>
    </p:spTree>
    <p:extLst>
      <p:ext uri="{BB962C8B-B14F-4D97-AF65-F5344CB8AC3E}">
        <p14:creationId xmlns:p14="http://schemas.microsoft.com/office/powerpoint/2010/main" val="1782329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452"/>
        <p:cNvGrpSpPr/>
        <p:nvPr/>
      </p:nvGrpSpPr>
      <p:grpSpPr>
        <a:xfrm>
          <a:off x="0" y="0"/>
          <a:ext cx="0" cy="0"/>
          <a:chOff x="0" y="0"/>
          <a:chExt cx="0" cy="0"/>
        </a:xfrm>
      </p:grpSpPr>
      <p:sp>
        <p:nvSpPr>
          <p:cNvPr id="453" name="Google Shape;453;p22"/>
          <p:cNvSpPr txBox="1">
            <a:spLocks noGrp="1"/>
          </p:cNvSpPr>
          <p:nvPr>
            <p:ph type="subTitle" idx="1"/>
          </p:nvPr>
        </p:nvSpPr>
        <p:spPr>
          <a:xfrm>
            <a:off x="777150" y="3990975"/>
            <a:ext cx="7589700" cy="6021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600"/>
              <a:buNone/>
              <a:defRPr sz="1600"/>
            </a:lvl1pPr>
            <a:lvl2pPr lvl="1" rtl="0">
              <a:spcBef>
                <a:spcPts val="0"/>
              </a:spcBef>
              <a:spcAft>
                <a:spcPts val="0"/>
              </a:spcAft>
              <a:buClr>
                <a:schemeClr val="dk1"/>
              </a:buClr>
              <a:buSzPts val="1600"/>
              <a:buNone/>
              <a:defRPr sz="1600">
                <a:solidFill>
                  <a:schemeClr val="dk1"/>
                </a:solidFill>
              </a:defRPr>
            </a:lvl2pPr>
            <a:lvl3pPr lvl="2" rtl="0">
              <a:spcBef>
                <a:spcPts val="0"/>
              </a:spcBef>
              <a:spcAft>
                <a:spcPts val="0"/>
              </a:spcAft>
              <a:buClr>
                <a:schemeClr val="dk1"/>
              </a:buClr>
              <a:buSzPts val="1600"/>
              <a:buNone/>
              <a:defRPr sz="1600">
                <a:solidFill>
                  <a:schemeClr val="dk1"/>
                </a:solidFill>
              </a:defRPr>
            </a:lvl3pPr>
            <a:lvl4pPr lvl="3" rtl="0">
              <a:spcBef>
                <a:spcPts val="0"/>
              </a:spcBef>
              <a:spcAft>
                <a:spcPts val="0"/>
              </a:spcAft>
              <a:buClr>
                <a:schemeClr val="dk1"/>
              </a:buClr>
              <a:buSzPts val="1600"/>
              <a:buNone/>
              <a:defRPr sz="1600">
                <a:solidFill>
                  <a:schemeClr val="dk1"/>
                </a:solidFill>
              </a:defRPr>
            </a:lvl4pPr>
            <a:lvl5pPr lvl="4" rtl="0">
              <a:spcBef>
                <a:spcPts val="0"/>
              </a:spcBef>
              <a:spcAft>
                <a:spcPts val="0"/>
              </a:spcAft>
              <a:buClr>
                <a:schemeClr val="dk1"/>
              </a:buClr>
              <a:buSzPts val="1600"/>
              <a:buNone/>
              <a:defRPr sz="1600">
                <a:solidFill>
                  <a:schemeClr val="dk1"/>
                </a:solidFill>
              </a:defRPr>
            </a:lvl5pPr>
            <a:lvl6pPr lvl="5" rtl="0">
              <a:spcBef>
                <a:spcPts val="0"/>
              </a:spcBef>
              <a:spcAft>
                <a:spcPts val="0"/>
              </a:spcAft>
              <a:buClr>
                <a:schemeClr val="dk1"/>
              </a:buClr>
              <a:buSzPts val="1600"/>
              <a:buNone/>
              <a:defRPr sz="1600">
                <a:solidFill>
                  <a:schemeClr val="dk1"/>
                </a:solidFill>
              </a:defRPr>
            </a:lvl6pPr>
            <a:lvl7pPr lvl="6" rtl="0">
              <a:spcBef>
                <a:spcPts val="0"/>
              </a:spcBef>
              <a:spcAft>
                <a:spcPts val="0"/>
              </a:spcAft>
              <a:buClr>
                <a:schemeClr val="dk1"/>
              </a:buClr>
              <a:buSzPts val="1600"/>
              <a:buNone/>
              <a:defRPr sz="1600">
                <a:solidFill>
                  <a:schemeClr val="dk1"/>
                </a:solidFill>
              </a:defRPr>
            </a:lvl7pPr>
            <a:lvl8pPr lvl="7" rtl="0">
              <a:spcBef>
                <a:spcPts val="0"/>
              </a:spcBef>
              <a:spcAft>
                <a:spcPts val="0"/>
              </a:spcAft>
              <a:buClr>
                <a:schemeClr val="dk1"/>
              </a:buClr>
              <a:buSzPts val="1600"/>
              <a:buNone/>
              <a:defRPr sz="1600">
                <a:solidFill>
                  <a:schemeClr val="dk1"/>
                </a:solidFill>
              </a:defRPr>
            </a:lvl8pPr>
            <a:lvl9pPr lvl="8" rtl="0">
              <a:spcBef>
                <a:spcPts val="0"/>
              </a:spcBef>
              <a:spcAft>
                <a:spcPts val="0"/>
              </a:spcAft>
              <a:buClr>
                <a:schemeClr val="dk1"/>
              </a:buClr>
              <a:buSzPts val="1600"/>
              <a:buNone/>
              <a:defRPr sz="1600">
                <a:solidFill>
                  <a:schemeClr val="dk1"/>
                </a:solidFill>
              </a:defRPr>
            </a:lvl9pPr>
          </a:lstStyle>
          <a:p>
            <a:endParaRPr/>
          </a:p>
        </p:txBody>
      </p:sp>
      <p:sp>
        <p:nvSpPr>
          <p:cNvPr id="473" name="Google Shape;473;p22"/>
          <p:cNvSpPr txBox="1">
            <a:spLocks noGrp="1"/>
          </p:cNvSpPr>
          <p:nvPr>
            <p:ph type="title"/>
          </p:nvPr>
        </p:nvSpPr>
        <p:spPr>
          <a:xfrm>
            <a:off x="777150" y="550550"/>
            <a:ext cx="7589700" cy="467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algn="ctr" rtl="0">
              <a:spcBef>
                <a:spcPts val="0"/>
              </a:spcBef>
              <a:spcAft>
                <a:spcPts val="0"/>
              </a:spcAft>
              <a:buSzPts val="3500"/>
              <a:buNone/>
              <a:defRPr sz="3500"/>
            </a:lvl2pPr>
            <a:lvl3pPr lvl="2" algn="ctr" rtl="0">
              <a:spcBef>
                <a:spcPts val="0"/>
              </a:spcBef>
              <a:spcAft>
                <a:spcPts val="0"/>
              </a:spcAft>
              <a:buSzPts val="3500"/>
              <a:buNone/>
              <a:defRPr sz="3500"/>
            </a:lvl3pPr>
            <a:lvl4pPr lvl="3" algn="ctr" rtl="0">
              <a:spcBef>
                <a:spcPts val="0"/>
              </a:spcBef>
              <a:spcAft>
                <a:spcPts val="0"/>
              </a:spcAft>
              <a:buSzPts val="3500"/>
              <a:buNone/>
              <a:defRPr sz="3500"/>
            </a:lvl4pPr>
            <a:lvl5pPr lvl="4" algn="ctr" rtl="0">
              <a:spcBef>
                <a:spcPts val="0"/>
              </a:spcBef>
              <a:spcAft>
                <a:spcPts val="0"/>
              </a:spcAft>
              <a:buSzPts val="3500"/>
              <a:buNone/>
              <a:defRPr sz="3500"/>
            </a:lvl5pPr>
            <a:lvl6pPr lvl="5" algn="ctr" rtl="0">
              <a:spcBef>
                <a:spcPts val="0"/>
              </a:spcBef>
              <a:spcAft>
                <a:spcPts val="0"/>
              </a:spcAft>
              <a:buSzPts val="3500"/>
              <a:buNone/>
              <a:defRPr sz="3500"/>
            </a:lvl6pPr>
            <a:lvl7pPr lvl="6" algn="ctr" rtl="0">
              <a:spcBef>
                <a:spcPts val="0"/>
              </a:spcBef>
              <a:spcAft>
                <a:spcPts val="0"/>
              </a:spcAft>
              <a:buSzPts val="3500"/>
              <a:buNone/>
              <a:defRPr sz="3500"/>
            </a:lvl7pPr>
            <a:lvl8pPr lvl="7" algn="ctr" rtl="0">
              <a:spcBef>
                <a:spcPts val="0"/>
              </a:spcBef>
              <a:spcAft>
                <a:spcPts val="0"/>
              </a:spcAft>
              <a:buSzPts val="3500"/>
              <a:buNone/>
              <a:defRPr sz="3500"/>
            </a:lvl8pPr>
            <a:lvl9pPr lvl="8" algn="ctr" rtl="0">
              <a:spcBef>
                <a:spcPts val="0"/>
              </a:spcBef>
              <a:spcAft>
                <a:spcPts val="0"/>
              </a:spcAft>
              <a:buSzPts val="3500"/>
              <a:buNone/>
              <a:defRPr sz="3500"/>
            </a:lvl9pPr>
          </a:lstStyle>
          <a:p>
            <a:endParaRPr/>
          </a:p>
        </p:txBody>
      </p:sp>
    </p:spTree>
    <p:extLst>
      <p:ext uri="{BB962C8B-B14F-4D97-AF65-F5344CB8AC3E}">
        <p14:creationId xmlns:p14="http://schemas.microsoft.com/office/powerpoint/2010/main" val="92507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526A92-8AAF-4BF0-85FE-B336BF0F8D2D}" type="datetimeFigureOut">
              <a:rPr lang="en-US" smtClean="0"/>
              <a:t>3/7/2024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336463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CEDD201-A509-4203-B701-FDF2067FB289}" type="datetimeFigureOut">
              <a:rPr lang="en-US" smtClean="0"/>
              <a:t>3/7/2024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298025095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EDD201-A509-4203-B701-FDF2067FB289}" type="datetimeFigureOut">
              <a:rPr lang="en-US" smtClean="0"/>
              <a:t>3/7/2024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251996666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EDD201-A509-4203-B701-FDF2067FB289}" type="datetimeFigureOut">
              <a:rPr lang="en-US" smtClean="0"/>
              <a:t>3/7/2024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156470140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EDD201-A509-4203-B701-FDF2067FB289}" type="datetimeFigureOut">
              <a:rPr lang="en-US" smtClean="0"/>
              <a:t>3/7/2024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350942586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EDD201-A509-4203-B701-FDF2067FB289}" type="datetimeFigureOut">
              <a:rPr lang="en-US" smtClean="0"/>
              <a:t>3/7/2024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25049759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2CEDD201-A509-4203-B701-FDF2067FB289}" type="datetimeFigureOut">
              <a:rPr lang="en-US" smtClean="0"/>
              <a:t>3/7/2024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352035808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2CEDD201-A509-4203-B701-FDF2067FB289}" type="datetimeFigureOut">
              <a:rPr lang="en-US" smtClean="0"/>
              <a:t>3/7/2024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4E3843-9C91-497F-AF95-BB9DD20C1761}" type="slidenum">
              <a:rPr lang="en-US" smtClean="0"/>
              <a:t>‹#›</a:t>
            </a:fld>
            <a:endParaRPr lang="en-US"/>
          </a:p>
        </p:txBody>
      </p:sp>
    </p:spTree>
    <p:extLst>
      <p:ext uri="{BB962C8B-B14F-4D97-AF65-F5344CB8AC3E}">
        <p14:creationId xmlns:p14="http://schemas.microsoft.com/office/powerpoint/2010/main" val="157312979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CEDD201-A509-4203-B701-FDF2067FB289}" type="datetimeFigureOut">
              <a:rPr lang="en-US" smtClean="0"/>
              <a:t>3/7/2024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4E3843-9C91-497F-AF95-BB9DD20C1761}" type="slidenum">
              <a:rPr lang="en-US" smtClean="0"/>
              <a:t>‹#›</a:t>
            </a:fld>
            <a:endParaRPr lang="en-US"/>
          </a:p>
        </p:txBody>
      </p:sp>
    </p:spTree>
    <p:extLst>
      <p:ext uri="{BB962C8B-B14F-4D97-AF65-F5344CB8AC3E}">
        <p14:creationId xmlns:p14="http://schemas.microsoft.com/office/powerpoint/2010/main" val="149065287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1" y="6858"/>
            <a:ext cx="8837022" cy="5129783"/>
          </a:xfrm>
          <a:prstGeom prst="rect">
            <a:avLst/>
          </a:prstGeom>
        </p:spPr>
      </p:pic>
    </p:spTree>
    <p:extLst>
      <p:ext uri="{BB962C8B-B14F-4D97-AF65-F5344CB8AC3E}">
        <p14:creationId xmlns:p14="http://schemas.microsoft.com/office/powerpoint/2010/main" val="4157126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ext Box 99"/>
          <p:cNvSpPr txBox="1"/>
          <p:nvPr/>
        </p:nvSpPr>
        <p:spPr>
          <a:xfrm>
            <a:off x="217170" y="1819275"/>
            <a:ext cx="8871585" cy="2676525"/>
          </a:xfrm>
          <a:prstGeom prst="rect">
            <a:avLst/>
          </a:prstGeom>
          <a:noFill/>
          <a:ln w="9525">
            <a:noFill/>
          </a:ln>
        </p:spPr>
        <p:txBody>
          <a:bodyPr wrap="square">
            <a:spAutoFit/>
          </a:bodyPr>
          <a:lstStyle/>
          <a:p>
            <a:pPr marL="0" indent="0"/>
            <a:r>
              <a:rPr lang="en-US" sz="2800" b="1">
                <a:solidFill>
                  <a:srgbClr val="000000"/>
                </a:solidFill>
                <a:latin typeface="Times New Roman" panose="02020603050405020304" pitchFamily="18" charset="0"/>
              </a:rPr>
              <a:t> </a:t>
            </a:r>
            <a:r>
              <a:rPr lang="en-US" sz="2800" b="1" u="sng">
                <a:solidFill>
                  <a:srgbClr val="000000"/>
                </a:solidFill>
                <a:latin typeface="Times New Roman" panose="02020603050405020304" pitchFamily="18" charset="0"/>
              </a:rPr>
              <a:t>Answer:</a:t>
            </a:r>
            <a:endParaRPr lang="en-US" sz="2800">
              <a:latin typeface="Times New Roman" panose="02020603050405020304" pitchFamily="18" charset="0"/>
            </a:endParaRPr>
          </a:p>
          <a:p>
            <a:pPr marL="0" indent="0"/>
            <a:r>
              <a:rPr lang="en-US" sz="2800">
                <a:latin typeface="Times New Roman" panose="02020603050405020304" pitchFamily="18" charset="0"/>
              </a:rPr>
              <a:t>Hi. My name is </a:t>
            </a:r>
            <a:r>
              <a:rPr lang="en-US" sz="2800">
                <a:highlight>
                  <a:srgbClr val="00FFFF"/>
                </a:highlight>
                <a:latin typeface="Times New Roman" panose="02020603050405020304" pitchFamily="18" charset="0"/>
              </a:rPr>
              <a:t>Khoa</a:t>
            </a:r>
            <a:r>
              <a:rPr lang="en-US" sz="2800">
                <a:latin typeface="Times New Roman" panose="02020603050405020304" pitchFamily="18" charset="0"/>
              </a:rPr>
              <a:t>. I'm from Vietnam. I'm in grade 7 in a small school in the countryside. </a:t>
            </a:r>
            <a:r>
              <a:rPr lang="en-US" sz="2800">
                <a:latin typeface="Times New Roman" panose="02020603050405020304" pitchFamily="18" charset="0"/>
                <a:sym typeface="+mn-ea"/>
              </a:rPr>
              <a:t>My school teaches</a:t>
            </a:r>
            <a:r>
              <a:rPr lang="en-US" sz="2800" u="sng">
                <a:latin typeface="Times New Roman" panose="02020603050405020304" pitchFamily="18" charset="0"/>
                <a:sym typeface="+mn-ea"/>
              </a:rPr>
              <a:t> arts </a:t>
            </a:r>
            <a:r>
              <a:rPr lang="en-US" sz="2800">
                <a:latin typeface="Times New Roman" panose="02020603050405020304" pitchFamily="18" charset="0"/>
                <a:sym typeface="+mn-ea"/>
              </a:rPr>
              <a:t>and </a:t>
            </a:r>
            <a:r>
              <a:rPr lang="en-US" sz="2800" u="sng">
                <a:latin typeface="Times New Roman" panose="02020603050405020304" pitchFamily="18" charset="0"/>
                <a:sym typeface="+mn-ea"/>
              </a:rPr>
              <a:t>music</a:t>
            </a:r>
            <a:r>
              <a:rPr lang="en-US" sz="2800">
                <a:latin typeface="Times New Roman" panose="02020603050405020304" pitchFamily="18" charset="0"/>
                <a:sym typeface="+mn-ea"/>
              </a:rPr>
              <a:t> to all the students. Some forms of </a:t>
            </a:r>
            <a:r>
              <a:rPr lang="en-US" sz="2800" u="sng">
                <a:latin typeface="Times New Roman" panose="02020603050405020304" pitchFamily="18" charset="0"/>
                <a:sym typeface="+mn-ea"/>
              </a:rPr>
              <a:t>art</a:t>
            </a:r>
            <a:r>
              <a:rPr lang="en-US" sz="2800">
                <a:latin typeface="Times New Roman" panose="02020603050405020304" pitchFamily="18" charset="0"/>
                <a:sym typeface="+mn-ea"/>
              </a:rPr>
              <a:t> such as </a:t>
            </a:r>
            <a:r>
              <a:rPr lang="en-US" sz="2800" u="sng">
                <a:latin typeface="Times New Roman" panose="02020603050405020304" pitchFamily="18" charset="0"/>
                <a:sym typeface="+mn-ea"/>
              </a:rPr>
              <a:t>painting </a:t>
            </a:r>
            <a:r>
              <a:rPr lang="en-US" sz="2800">
                <a:latin typeface="Times New Roman" panose="02020603050405020304" pitchFamily="18" charset="0"/>
                <a:sym typeface="+mn-ea"/>
              </a:rPr>
              <a:t>or singing are compulsory</a:t>
            </a:r>
            <a:r>
              <a:rPr lang="vi-VN" altLang="en-US" sz="2800">
                <a:latin typeface="Times New Roman" panose="02020603050405020304" pitchFamily="18" charset="0"/>
                <a:sym typeface="+mn-ea"/>
              </a:rPr>
              <a:t>, </a:t>
            </a:r>
            <a:r>
              <a:rPr lang="en-US" sz="2800">
                <a:latin typeface="Times New Roman" panose="02020603050405020304" pitchFamily="18" charset="0"/>
                <a:sym typeface="+mn-ea"/>
              </a:rPr>
              <a:t>all of us must study them once a w</a:t>
            </a:r>
            <a:r>
              <a:rPr lang="vi-VN" altLang="en-US" sz="2800">
                <a:latin typeface="Times New Roman" panose="02020603050405020304" pitchFamily="18" charset="0"/>
                <a:sym typeface="+mn-ea"/>
              </a:rPr>
              <a:t>eek</a:t>
            </a:r>
            <a:r>
              <a:rPr lang="en-US" altLang="vi-VN" sz="2800">
                <a:latin typeface="Times New Roman" panose="02020603050405020304" pitchFamily="18" charset="0"/>
                <a:sym typeface="+mn-ea"/>
              </a:rPr>
              <a:t>. Our school doesn’t have any art clubs. </a:t>
            </a:r>
          </a:p>
        </p:txBody>
      </p:sp>
      <p:sp>
        <p:nvSpPr>
          <p:cNvPr id="5" name="Text Box 4"/>
          <p:cNvSpPr txBox="1"/>
          <p:nvPr/>
        </p:nvSpPr>
        <p:spPr>
          <a:xfrm>
            <a:off x="258445" y="189230"/>
            <a:ext cx="8711565" cy="1291590"/>
          </a:xfrm>
          <a:prstGeom prst="rect">
            <a:avLst/>
          </a:prstGeom>
          <a:noFill/>
        </p:spPr>
        <p:txBody>
          <a:bodyPr wrap="square" rtlCol="0" anchor="t">
            <a:spAutoFit/>
          </a:bodyPr>
          <a:lstStyle/>
          <a:p>
            <a:r>
              <a:rPr lang="en-US" sz="2600" b="1">
                <a:latin typeface="Times New Roman" panose="02020603050405020304" pitchFamily="18" charset="0"/>
                <a:sym typeface="+mn-ea"/>
              </a:rPr>
              <a:t>5.</a:t>
            </a:r>
            <a:r>
              <a:rPr lang="en-US" sz="2600" b="1">
                <a:gradFill>
                  <a:gsLst>
                    <a:gs pos="0">
                      <a:srgbClr val="012D86"/>
                    </a:gs>
                    <a:gs pos="100000">
                      <a:srgbClr val="0E2557"/>
                    </a:gs>
                  </a:gsLst>
                  <a:lin scaled="0"/>
                </a:gradFill>
                <a:latin typeface="Times New Roman" panose="02020603050405020304" pitchFamily="18" charset="0"/>
                <a:sym typeface="+mn-ea"/>
              </a:rPr>
              <a:t> Work in groups. Talk about how you learn music and arts. Compare Susie's school with your school. You can use like, as... as, or different from</a:t>
            </a:r>
            <a:endParaRPr lang="en-US" sz="2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6"/>
        <p:cNvGrpSpPr/>
        <p:nvPr/>
      </p:nvGrpSpPr>
      <p:grpSpPr>
        <a:xfrm>
          <a:off x="0" y="0"/>
          <a:ext cx="0" cy="0"/>
          <a:chOff x="0" y="0"/>
          <a:chExt cx="0" cy="0"/>
        </a:xfrm>
      </p:grpSpPr>
      <p:sp>
        <p:nvSpPr>
          <p:cNvPr id="1727" name="Google Shape;1727;p52"/>
          <p:cNvSpPr txBox="1">
            <a:spLocks noGrp="1"/>
          </p:cNvSpPr>
          <p:nvPr>
            <p:ph type="subTitle" idx="1"/>
          </p:nvPr>
        </p:nvSpPr>
        <p:spPr>
          <a:xfrm>
            <a:off x="311785" y="1000760"/>
            <a:ext cx="7647305" cy="2377440"/>
          </a:xfrm>
          <a:prstGeom prst="rect">
            <a:avLst/>
          </a:prstGeom>
        </p:spPr>
        <p:txBody>
          <a:bodyPr spcFirstLastPara="1" wrap="square" lIns="91425" tIns="91425" rIns="91425" bIns="91425" anchor="ctr" anchorCtr="0">
            <a:noAutofit/>
          </a:bodyPr>
          <a:lstStyle/>
          <a:p>
            <a:pPr marL="0" indent="0" algn="l">
              <a:lnSpc>
                <a:spcPct val="120000"/>
              </a:lnSpc>
              <a:buFont typeface="Wingdings" panose="05000000000000000000" pitchFamily="2" charset="2"/>
            </a:pPr>
            <a:r>
              <a:rPr lang="en-US" sz="2800" b="1" dirty="0">
                <a:solidFill>
                  <a:schemeClr val="tx1"/>
                </a:solidFill>
                <a:latin typeface="Times New Roman" panose="02020603050405020304" pitchFamily="18" charset="0"/>
                <a:cs typeface="Times New Roman" panose="02020603050405020304" pitchFamily="18" charset="0"/>
                <a:sym typeface="+mn-ea"/>
              </a:rPr>
              <a:t>- Learn grammar points and vocabulary related to the topic.</a:t>
            </a:r>
          </a:p>
          <a:p>
            <a:pPr marL="0" indent="0" algn="l">
              <a:lnSpc>
                <a:spcPct val="120000"/>
              </a:lnSpc>
              <a:buFont typeface="Wingdings" panose="05000000000000000000" pitchFamily="2" charset="2"/>
            </a:pPr>
            <a:r>
              <a:rPr lang="en-GB" sz="2800" b="1" dirty="0" smtClean="0">
                <a:solidFill>
                  <a:schemeClr val="tx1"/>
                </a:solidFill>
                <a:latin typeface="Times New Roman" panose="02020603050405020304" pitchFamily="18" charset="0"/>
                <a:cs typeface="Times New Roman" panose="02020603050405020304" pitchFamily="18" charset="0"/>
                <a:sym typeface="+mn-ea"/>
              </a:rPr>
              <a:t>- </a:t>
            </a:r>
            <a:r>
              <a:rPr lang="en-US" sz="2800" b="1" dirty="0" smtClean="0">
                <a:solidFill>
                  <a:schemeClr val="tx1"/>
                </a:solidFill>
                <a:latin typeface="Times New Roman" panose="02020603050405020304" pitchFamily="18" charset="0"/>
                <a:cs typeface="Times New Roman" panose="02020603050405020304" pitchFamily="18" charset="0"/>
                <a:sym typeface="+mn-ea"/>
              </a:rPr>
              <a:t>P</a:t>
            </a:r>
            <a:r>
              <a:rPr lang="en-GB" sz="2800" b="1" dirty="0" smtClean="0">
                <a:solidFill>
                  <a:schemeClr val="tx1"/>
                </a:solidFill>
                <a:latin typeface="Times New Roman" panose="02020603050405020304" pitchFamily="18" charset="0"/>
                <a:cs typeface="Times New Roman" panose="02020603050405020304" pitchFamily="18" charset="0"/>
                <a:sym typeface="+mn-ea"/>
              </a:rPr>
              <a:t>repare for</a:t>
            </a:r>
            <a:r>
              <a:rPr lang="en-GB" sz="2800" b="1" dirty="0" smtClean="0">
                <a:solidFill>
                  <a:schemeClr val="tx1"/>
                </a:solidFill>
                <a:latin typeface="Times New Roman" panose="02020603050405020304" pitchFamily="18" charset="0"/>
                <a:cs typeface="Times New Roman" panose="02020603050405020304" pitchFamily="18" charset="0"/>
              </a:rPr>
              <a:t> the new lesson: </a:t>
            </a:r>
            <a:r>
              <a:rPr lang="en-US" altLang="en-GB" sz="2800" b="1" dirty="0" smtClean="0">
                <a:solidFill>
                  <a:schemeClr val="tx1"/>
                </a:solidFill>
                <a:latin typeface="Times New Roman" panose="02020603050405020304" pitchFamily="18" charset="0"/>
                <a:cs typeface="Times New Roman" panose="02020603050405020304" pitchFamily="18" charset="0"/>
              </a:rPr>
              <a:t>Unit4:</a:t>
            </a:r>
            <a:r>
              <a:rPr lang="vi-VN" altLang="en-GB" sz="2800" b="1" dirty="0" smtClean="0">
                <a:solidFill>
                  <a:schemeClr val="tx1"/>
                </a:solidFill>
                <a:latin typeface="Times New Roman" panose="02020603050405020304" pitchFamily="18" charset="0"/>
                <a:cs typeface="Times New Roman" panose="02020603050405020304" pitchFamily="18" charset="0"/>
              </a:rPr>
              <a:t> </a:t>
            </a:r>
            <a:r>
              <a:rPr lang="en-US" altLang="en-GB" sz="2800" b="1" dirty="0" smtClean="0">
                <a:solidFill>
                  <a:schemeClr val="tx1"/>
                </a:solidFill>
                <a:latin typeface="Times New Roman" panose="02020603050405020304" pitchFamily="18" charset="0"/>
                <a:cs typeface="Times New Roman" panose="02020603050405020304" pitchFamily="18" charset="0"/>
              </a:rPr>
              <a:t>Skill</a:t>
            </a:r>
            <a:r>
              <a:rPr lang="en-GB" sz="2800" b="1" dirty="0" smtClean="0">
                <a:solidFill>
                  <a:schemeClr val="tx1"/>
                </a:solidFill>
                <a:latin typeface="Times New Roman" panose="02020603050405020304" pitchFamily="18" charset="0"/>
                <a:cs typeface="Times New Roman" panose="02020603050405020304" pitchFamily="18" charset="0"/>
              </a:rPr>
              <a:t> 1</a:t>
            </a:r>
          </a:p>
        </p:txBody>
      </p:sp>
      <p:sp>
        <p:nvSpPr>
          <p:cNvPr id="1728" name="Google Shape;1728;p52"/>
          <p:cNvSpPr txBox="1">
            <a:spLocks noGrp="1"/>
          </p:cNvSpPr>
          <p:nvPr>
            <p:ph type="title"/>
          </p:nvPr>
        </p:nvSpPr>
        <p:spPr>
          <a:xfrm>
            <a:off x="777240" y="429260"/>
            <a:ext cx="4618990" cy="467360"/>
          </a:xfrm>
          <a:prstGeom prst="rect">
            <a:avLst/>
          </a:prstGeom>
        </p:spPr>
        <p:txBody>
          <a:bodyPr spcFirstLastPara="1" wrap="square" lIns="91425" tIns="0" rIns="91425" bIns="91425" anchor="ctr" anchorCtr="0">
            <a:noAutofit/>
          </a:bodyPr>
          <a:lstStyle/>
          <a:p>
            <a:pPr marL="0" lvl="0" indent="0" algn="l" rtl="0">
              <a:spcBef>
                <a:spcPts val="0"/>
              </a:spcBef>
              <a:spcAft>
                <a:spcPts val="0"/>
              </a:spcAft>
              <a:buNone/>
            </a:pPr>
            <a:r>
              <a:rPr lang="en-US" dirty="0" smtClean="0">
                <a:solidFill>
                  <a:srgbClr val="FF0000"/>
                </a:solidFill>
                <a:latin typeface="Times New Roman" panose="02020603050405020304" pitchFamily="18" charset="0"/>
                <a:cs typeface="Times New Roman" panose="02020603050405020304" pitchFamily="18" charset="0"/>
              </a:rPr>
              <a:t>H</a:t>
            </a:r>
            <a:r>
              <a:rPr lang="en-GB" dirty="0" smtClean="0">
                <a:solidFill>
                  <a:srgbClr val="FF0000"/>
                </a:solidFill>
                <a:latin typeface="Times New Roman" panose="02020603050405020304" pitchFamily="18" charset="0"/>
                <a:cs typeface="Times New Roman" panose="02020603050405020304" pitchFamily="18" charset="0"/>
              </a:rPr>
              <a:t>omework:</a:t>
            </a:r>
            <a:endParaRPr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74"/>
        <p:cNvGrpSpPr/>
        <p:nvPr/>
      </p:nvGrpSpPr>
      <p:grpSpPr>
        <a:xfrm>
          <a:off x="0" y="0"/>
          <a:ext cx="0" cy="0"/>
          <a:chOff x="0" y="0"/>
          <a:chExt cx="0" cy="0"/>
        </a:xfrm>
      </p:grpSpPr>
      <p:sp>
        <p:nvSpPr>
          <p:cNvPr id="2060" name="Google Shape;2060;p55"/>
          <p:cNvSpPr/>
          <p:nvPr/>
        </p:nvSpPr>
        <p:spPr>
          <a:xfrm rot="-554260">
            <a:off x="8381372" y="1417597"/>
            <a:ext cx="198698" cy="196817"/>
          </a:xfrm>
          <a:custGeom>
            <a:avLst/>
            <a:gdLst/>
            <a:ahLst/>
            <a:cxnLst/>
            <a:rect l="l" t="t" r="r" b="b"/>
            <a:pathLst>
              <a:path w="2118" h="2098" extrusionOk="0">
                <a:moveTo>
                  <a:pt x="1052" y="1"/>
                </a:moveTo>
                <a:cubicBezTo>
                  <a:pt x="1033" y="1"/>
                  <a:pt x="1013" y="10"/>
                  <a:pt x="1007" y="30"/>
                </a:cubicBezTo>
                <a:lnTo>
                  <a:pt x="824" y="422"/>
                </a:lnTo>
                <a:cubicBezTo>
                  <a:pt x="745" y="592"/>
                  <a:pt x="602" y="735"/>
                  <a:pt x="432" y="814"/>
                </a:cubicBezTo>
                <a:lnTo>
                  <a:pt x="40" y="997"/>
                </a:lnTo>
                <a:cubicBezTo>
                  <a:pt x="1" y="1023"/>
                  <a:pt x="1" y="1075"/>
                  <a:pt x="40" y="1101"/>
                </a:cubicBezTo>
                <a:lnTo>
                  <a:pt x="432" y="1284"/>
                </a:lnTo>
                <a:cubicBezTo>
                  <a:pt x="602" y="1363"/>
                  <a:pt x="745" y="1493"/>
                  <a:pt x="824" y="1676"/>
                </a:cubicBezTo>
                <a:lnTo>
                  <a:pt x="1007" y="2068"/>
                </a:lnTo>
                <a:cubicBezTo>
                  <a:pt x="1013" y="2088"/>
                  <a:pt x="1033" y="2097"/>
                  <a:pt x="1052" y="2097"/>
                </a:cubicBezTo>
                <a:cubicBezTo>
                  <a:pt x="1072" y="2097"/>
                  <a:pt x="1092" y="2088"/>
                  <a:pt x="1098" y="2068"/>
                </a:cubicBezTo>
                <a:lnTo>
                  <a:pt x="1281" y="1676"/>
                </a:lnTo>
                <a:cubicBezTo>
                  <a:pt x="1359" y="1493"/>
                  <a:pt x="1503" y="1363"/>
                  <a:pt x="1673" y="1284"/>
                </a:cubicBezTo>
                <a:lnTo>
                  <a:pt x="2065" y="1101"/>
                </a:lnTo>
                <a:cubicBezTo>
                  <a:pt x="2117" y="1075"/>
                  <a:pt x="2117" y="1023"/>
                  <a:pt x="2065" y="997"/>
                </a:cubicBezTo>
                <a:lnTo>
                  <a:pt x="1673" y="814"/>
                </a:lnTo>
                <a:cubicBezTo>
                  <a:pt x="1503" y="735"/>
                  <a:pt x="1359" y="592"/>
                  <a:pt x="1281" y="422"/>
                </a:cubicBezTo>
                <a:lnTo>
                  <a:pt x="1098" y="30"/>
                </a:lnTo>
                <a:cubicBezTo>
                  <a:pt x="1092" y="10"/>
                  <a:pt x="1072" y="1"/>
                  <a:pt x="10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55"/>
          <p:cNvSpPr/>
          <p:nvPr/>
        </p:nvSpPr>
        <p:spPr>
          <a:xfrm rot="-554260">
            <a:off x="5565184" y="4702944"/>
            <a:ext cx="152073" cy="151412"/>
          </a:xfrm>
          <a:custGeom>
            <a:avLst/>
            <a:gdLst/>
            <a:ahLst/>
            <a:cxnLst/>
            <a:rect l="l" t="t" r="r" b="b"/>
            <a:pathLst>
              <a:path w="1621" h="1614" extrusionOk="0">
                <a:moveTo>
                  <a:pt x="811" y="0"/>
                </a:moveTo>
                <a:cubicBezTo>
                  <a:pt x="794" y="0"/>
                  <a:pt x="778" y="10"/>
                  <a:pt x="771" y="30"/>
                </a:cubicBezTo>
                <a:lnTo>
                  <a:pt x="641" y="330"/>
                </a:lnTo>
                <a:cubicBezTo>
                  <a:pt x="575" y="461"/>
                  <a:pt x="471" y="565"/>
                  <a:pt x="340" y="631"/>
                </a:cubicBezTo>
                <a:lnTo>
                  <a:pt x="40" y="774"/>
                </a:lnTo>
                <a:cubicBezTo>
                  <a:pt x="1" y="787"/>
                  <a:pt x="1" y="827"/>
                  <a:pt x="40" y="840"/>
                </a:cubicBezTo>
                <a:lnTo>
                  <a:pt x="340" y="983"/>
                </a:lnTo>
                <a:cubicBezTo>
                  <a:pt x="471" y="1049"/>
                  <a:pt x="575" y="1153"/>
                  <a:pt x="641" y="1284"/>
                </a:cubicBezTo>
                <a:lnTo>
                  <a:pt x="771" y="1584"/>
                </a:lnTo>
                <a:cubicBezTo>
                  <a:pt x="778" y="1604"/>
                  <a:pt x="794" y="1614"/>
                  <a:pt x="811" y="1614"/>
                </a:cubicBezTo>
                <a:cubicBezTo>
                  <a:pt x="827" y="1614"/>
                  <a:pt x="843" y="1604"/>
                  <a:pt x="850" y="1584"/>
                </a:cubicBezTo>
                <a:lnTo>
                  <a:pt x="994" y="1284"/>
                </a:lnTo>
                <a:cubicBezTo>
                  <a:pt x="1046" y="1153"/>
                  <a:pt x="1163" y="1049"/>
                  <a:pt x="1294" y="983"/>
                </a:cubicBezTo>
                <a:lnTo>
                  <a:pt x="1594" y="840"/>
                </a:lnTo>
                <a:cubicBezTo>
                  <a:pt x="1621" y="827"/>
                  <a:pt x="1621" y="787"/>
                  <a:pt x="1594" y="774"/>
                </a:cubicBezTo>
                <a:lnTo>
                  <a:pt x="1294" y="631"/>
                </a:lnTo>
                <a:cubicBezTo>
                  <a:pt x="1163" y="565"/>
                  <a:pt x="1059" y="461"/>
                  <a:pt x="994" y="330"/>
                </a:cubicBezTo>
                <a:lnTo>
                  <a:pt x="850" y="30"/>
                </a:lnTo>
                <a:cubicBezTo>
                  <a:pt x="843" y="10"/>
                  <a:pt x="827" y="0"/>
                  <a:pt x="81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55"/>
          <p:cNvSpPr/>
          <p:nvPr/>
        </p:nvSpPr>
        <p:spPr>
          <a:xfrm rot="-554260">
            <a:off x="1061007" y="1308213"/>
            <a:ext cx="152073" cy="151412"/>
          </a:xfrm>
          <a:custGeom>
            <a:avLst/>
            <a:gdLst/>
            <a:ahLst/>
            <a:cxnLst/>
            <a:rect l="l" t="t" r="r" b="b"/>
            <a:pathLst>
              <a:path w="1621" h="1614" extrusionOk="0">
                <a:moveTo>
                  <a:pt x="811" y="0"/>
                </a:moveTo>
                <a:cubicBezTo>
                  <a:pt x="794" y="0"/>
                  <a:pt x="778" y="10"/>
                  <a:pt x="771" y="30"/>
                </a:cubicBezTo>
                <a:lnTo>
                  <a:pt x="641" y="330"/>
                </a:lnTo>
                <a:cubicBezTo>
                  <a:pt x="575" y="461"/>
                  <a:pt x="471" y="565"/>
                  <a:pt x="340" y="631"/>
                </a:cubicBezTo>
                <a:lnTo>
                  <a:pt x="40" y="774"/>
                </a:lnTo>
                <a:cubicBezTo>
                  <a:pt x="1" y="787"/>
                  <a:pt x="1" y="827"/>
                  <a:pt x="40" y="840"/>
                </a:cubicBezTo>
                <a:lnTo>
                  <a:pt x="340" y="983"/>
                </a:lnTo>
                <a:cubicBezTo>
                  <a:pt x="471" y="1049"/>
                  <a:pt x="575" y="1153"/>
                  <a:pt x="641" y="1284"/>
                </a:cubicBezTo>
                <a:lnTo>
                  <a:pt x="771" y="1584"/>
                </a:lnTo>
                <a:cubicBezTo>
                  <a:pt x="778" y="1604"/>
                  <a:pt x="794" y="1614"/>
                  <a:pt x="811" y="1614"/>
                </a:cubicBezTo>
                <a:cubicBezTo>
                  <a:pt x="827" y="1614"/>
                  <a:pt x="843" y="1604"/>
                  <a:pt x="850" y="1584"/>
                </a:cubicBezTo>
                <a:lnTo>
                  <a:pt x="994" y="1284"/>
                </a:lnTo>
                <a:cubicBezTo>
                  <a:pt x="1046" y="1153"/>
                  <a:pt x="1163" y="1049"/>
                  <a:pt x="1294" y="983"/>
                </a:cubicBezTo>
                <a:lnTo>
                  <a:pt x="1594" y="840"/>
                </a:lnTo>
                <a:cubicBezTo>
                  <a:pt x="1621" y="827"/>
                  <a:pt x="1621" y="787"/>
                  <a:pt x="1594" y="774"/>
                </a:cubicBezTo>
                <a:lnTo>
                  <a:pt x="1294" y="631"/>
                </a:lnTo>
                <a:cubicBezTo>
                  <a:pt x="1163" y="565"/>
                  <a:pt x="1059" y="461"/>
                  <a:pt x="994" y="330"/>
                </a:cubicBezTo>
                <a:lnTo>
                  <a:pt x="850" y="30"/>
                </a:lnTo>
                <a:cubicBezTo>
                  <a:pt x="843" y="10"/>
                  <a:pt x="827" y="0"/>
                  <a:pt x="81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55"/>
          <p:cNvSpPr/>
          <p:nvPr/>
        </p:nvSpPr>
        <p:spPr>
          <a:xfrm rot="-554260">
            <a:off x="3644574" y="4121772"/>
            <a:ext cx="198698" cy="196817"/>
          </a:xfrm>
          <a:custGeom>
            <a:avLst/>
            <a:gdLst/>
            <a:ahLst/>
            <a:cxnLst/>
            <a:rect l="l" t="t" r="r" b="b"/>
            <a:pathLst>
              <a:path w="2118" h="2098" extrusionOk="0">
                <a:moveTo>
                  <a:pt x="1052" y="1"/>
                </a:moveTo>
                <a:cubicBezTo>
                  <a:pt x="1033" y="1"/>
                  <a:pt x="1013" y="10"/>
                  <a:pt x="1007" y="30"/>
                </a:cubicBezTo>
                <a:lnTo>
                  <a:pt x="824" y="422"/>
                </a:lnTo>
                <a:cubicBezTo>
                  <a:pt x="745" y="592"/>
                  <a:pt x="602" y="735"/>
                  <a:pt x="432" y="814"/>
                </a:cubicBezTo>
                <a:lnTo>
                  <a:pt x="40" y="997"/>
                </a:lnTo>
                <a:cubicBezTo>
                  <a:pt x="1" y="1023"/>
                  <a:pt x="1" y="1075"/>
                  <a:pt x="40" y="1101"/>
                </a:cubicBezTo>
                <a:lnTo>
                  <a:pt x="432" y="1284"/>
                </a:lnTo>
                <a:cubicBezTo>
                  <a:pt x="602" y="1363"/>
                  <a:pt x="745" y="1493"/>
                  <a:pt x="824" y="1676"/>
                </a:cubicBezTo>
                <a:lnTo>
                  <a:pt x="1007" y="2068"/>
                </a:lnTo>
                <a:cubicBezTo>
                  <a:pt x="1013" y="2088"/>
                  <a:pt x="1033" y="2097"/>
                  <a:pt x="1052" y="2097"/>
                </a:cubicBezTo>
                <a:cubicBezTo>
                  <a:pt x="1072" y="2097"/>
                  <a:pt x="1092" y="2088"/>
                  <a:pt x="1098" y="2068"/>
                </a:cubicBezTo>
                <a:lnTo>
                  <a:pt x="1281" y="1676"/>
                </a:lnTo>
                <a:cubicBezTo>
                  <a:pt x="1359" y="1493"/>
                  <a:pt x="1503" y="1363"/>
                  <a:pt x="1673" y="1284"/>
                </a:cubicBezTo>
                <a:lnTo>
                  <a:pt x="2065" y="1101"/>
                </a:lnTo>
                <a:cubicBezTo>
                  <a:pt x="2117" y="1075"/>
                  <a:pt x="2117" y="1023"/>
                  <a:pt x="2065" y="997"/>
                </a:cubicBezTo>
                <a:lnTo>
                  <a:pt x="1673" y="814"/>
                </a:lnTo>
                <a:cubicBezTo>
                  <a:pt x="1503" y="735"/>
                  <a:pt x="1359" y="592"/>
                  <a:pt x="1281" y="422"/>
                </a:cubicBezTo>
                <a:lnTo>
                  <a:pt x="1098" y="30"/>
                </a:lnTo>
                <a:cubicBezTo>
                  <a:pt x="1092" y="10"/>
                  <a:pt x="1072" y="1"/>
                  <a:pt x="105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Content Placeholder 1"/>
          <p:cNvPicPr>
            <a:picLocks noGrp="1" noChangeAspect="1"/>
          </p:cNvPicPr>
          <p:nvPr>
            <p:ph idx="1"/>
          </p:nvPr>
        </p:nvPicPr>
        <p:blipFill>
          <a:blip r:embed="rId3"/>
          <a:stretch>
            <a:fillRect/>
          </a:stretch>
        </p:blipFill>
        <p:spPr>
          <a:xfrm>
            <a:off x="323215" y="225425"/>
            <a:ext cx="8502015" cy="522795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 name="Google Shape;747;p32"/>
          <p:cNvSpPr txBox="1">
            <a:spLocks noGrp="1"/>
          </p:cNvSpPr>
          <p:nvPr>
            <p:ph type="title"/>
          </p:nvPr>
        </p:nvSpPr>
        <p:spPr>
          <a:xfrm>
            <a:off x="1392555" y="623570"/>
            <a:ext cx="7103110" cy="153797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400" dirty="0" smtClean="0">
                <a:solidFill>
                  <a:schemeClr val="tx1">
                    <a:lumMod val="50000"/>
                    <a:lumOff val="50000"/>
                  </a:schemeClr>
                </a:solidFill>
                <a:latin typeface="Times New Roman" panose="02020603050405020304" pitchFamily="18" charset="0"/>
                <a:cs typeface="Times New Roman" panose="02020603050405020304" pitchFamily="18" charset="0"/>
              </a:rPr>
              <a:t>U</a:t>
            </a:r>
            <a:r>
              <a:rPr lang="en-GB" sz="4400" dirty="0" smtClean="0">
                <a:solidFill>
                  <a:schemeClr val="tx1">
                    <a:lumMod val="50000"/>
                    <a:lumOff val="50000"/>
                  </a:schemeClr>
                </a:solidFill>
                <a:latin typeface="Times New Roman" panose="02020603050405020304" pitchFamily="18" charset="0"/>
                <a:cs typeface="Times New Roman" panose="02020603050405020304" pitchFamily="18" charset="0"/>
              </a:rPr>
              <a:t>nit </a:t>
            </a:r>
            <a:r>
              <a:rPr lang="en-US" altLang="en-GB" sz="4400" dirty="0" smtClean="0">
                <a:solidFill>
                  <a:schemeClr val="tx1">
                    <a:lumMod val="50000"/>
                    <a:lumOff val="50000"/>
                  </a:schemeClr>
                </a:solidFill>
                <a:latin typeface="Times New Roman" panose="02020603050405020304" pitchFamily="18" charset="0"/>
                <a:cs typeface="Times New Roman" panose="02020603050405020304" pitchFamily="18" charset="0"/>
              </a:rPr>
              <a:t>4</a:t>
            </a:r>
            <a:r>
              <a:rPr lang="en-GB" sz="4400" dirty="0" smtClean="0">
                <a:solidFill>
                  <a:schemeClr val="tx1">
                    <a:lumMod val="50000"/>
                    <a:lumOff val="50000"/>
                  </a:schemeClr>
                </a:solidFill>
                <a:latin typeface="Times New Roman" panose="02020603050405020304" pitchFamily="18" charset="0"/>
                <a:cs typeface="Times New Roman" panose="02020603050405020304" pitchFamily="18" charset="0"/>
              </a:rPr>
              <a:t>:</a:t>
            </a:r>
            <a:r>
              <a:rPr lang="en-GB" sz="4400" dirty="0" smtClean="0">
                <a:gradFill>
                  <a:gsLst>
                    <a:gs pos="0">
                      <a:srgbClr val="012D86"/>
                    </a:gs>
                    <a:gs pos="100000">
                      <a:srgbClr val="0E2557"/>
                    </a:gs>
                  </a:gsLst>
                  <a:lin scaled="0"/>
                </a:gradFill>
                <a:latin typeface="Times New Roman" panose="02020603050405020304" pitchFamily="18" charset="0"/>
                <a:cs typeface="Times New Roman" panose="02020603050405020304" pitchFamily="18" charset="0"/>
              </a:rPr>
              <a:t/>
            </a:r>
            <a:br>
              <a:rPr lang="en-GB" sz="4400" dirty="0" smtClean="0">
                <a:gradFill>
                  <a:gsLst>
                    <a:gs pos="0">
                      <a:srgbClr val="012D86"/>
                    </a:gs>
                    <a:gs pos="100000">
                      <a:srgbClr val="0E2557"/>
                    </a:gs>
                  </a:gsLst>
                  <a:lin scaled="0"/>
                </a:gradFill>
                <a:latin typeface="Times New Roman" panose="02020603050405020304" pitchFamily="18" charset="0"/>
                <a:cs typeface="Times New Roman" panose="02020603050405020304" pitchFamily="18" charset="0"/>
              </a:rPr>
            </a:br>
            <a:r>
              <a:rPr lang="en-US" altLang="en-GB" sz="4400" dirty="0" smtClean="0">
                <a:gradFill>
                  <a:gsLst>
                    <a:gs pos="0">
                      <a:srgbClr val="012D86"/>
                    </a:gs>
                    <a:gs pos="100000">
                      <a:srgbClr val="0E2557"/>
                    </a:gs>
                  </a:gsLst>
                  <a:lin scaled="0"/>
                </a:gradFill>
                <a:latin typeface="Times New Roman" panose="02020603050405020304" pitchFamily="18" charset="0"/>
                <a:cs typeface="Times New Roman" panose="02020603050405020304" pitchFamily="18" charset="0"/>
              </a:rPr>
              <a:t>MUSIC AND ARTS</a:t>
            </a:r>
            <a:r>
              <a:rPr lang="en-GB" sz="4400" dirty="0" smtClean="0">
                <a:gradFill>
                  <a:gsLst>
                    <a:gs pos="0">
                      <a:srgbClr val="012D86"/>
                    </a:gs>
                    <a:gs pos="100000">
                      <a:srgbClr val="0E2557"/>
                    </a:gs>
                  </a:gsLst>
                  <a:lin scaled="0"/>
                </a:gradFill>
                <a:latin typeface="Times New Roman" panose="02020603050405020304" pitchFamily="18" charset="0"/>
                <a:cs typeface="Times New Roman" panose="02020603050405020304" pitchFamily="18" charset="0"/>
              </a:rPr>
              <a:t> </a:t>
            </a:r>
          </a:p>
        </p:txBody>
      </p:sp>
      <p:sp>
        <p:nvSpPr>
          <p:cNvPr id="72" name="Google Shape;748;p32"/>
          <p:cNvSpPr txBox="1"/>
          <p:nvPr/>
        </p:nvSpPr>
        <p:spPr>
          <a:xfrm>
            <a:off x="389255" y="401955"/>
            <a:ext cx="2394585" cy="49657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2800"/>
              <a:buFont typeface="Raleway" panose="020B0503030101060003"/>
              <a:buNone/>
              <a:defRPr sz="1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1pPr>
            <a:lvl2pPr marL="914400" marR="0" lvl="1"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2pPr>
            <a:lvl3pPr marL="1371600" marR="0" lvl="2"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3pPr>
            <a:lvl4pPr marL="1828800" marR="0" lvl="3"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4pPr>
            <a:lvl5pPr marL="2286000" marR="0" lvl="4"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5pPr>
            <a:lvl6pPr marL="2743200" marR="0" lvl="5"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6pPr>
            <a:lvl7pPr marL="3200400" marR="0" lvl="6"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7pPr>
            <a:lvl8pPr marL="3657600" marR="0" lvl="7"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8pPr>
            <a:lvl9pPr marL="4114800" marR="0" lvl="8"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9pPr>
          </a:lstStyle>
          <a:p>
            <a:pPr marL="0" indent="0" algn="l"/>
            <a:r>
              <a:rPr lang="en-US" sz="3200" b="1" dirty="0" smtClean="0">
                <a:latin typeface="Times New Roman" panose="02020603050405020304" pitchFamily="18" charset="0"/>
                <a:cs typeface="Times New Roman" panose="02020603050405020304" pitchFamily="18" charset="0"/>
              </a:rPr>
              <a:t>Period: </a:t>
            </a:r>
          </a:p>
        </p:txBody>
      </p:sp>
      <p:sp>
        <p:nvSpPr>
          <p:cNvPr id="73" name="Google Shape;748;p32"/>
          <p:cNvSpPr txBox="1"/>
          <p:nvPr/>
        </p:nvSpPr>
        <p:spPr>
          <a:xfrm>
            <a:off x="1282700" y="2407285"/>
            <a:ext cx="7280910" cy="496570"/>
          </a:xfrm>
          <a:prstGeom prst="rect">
            <a:avLst/>
          </a:prstGeom>
          <a:noFill/>
          <a:ln>
            <a:noFill/>
          </a:ln>
        </p:spPr>
        <p:txBody>
          <a:bodyPr spcFirstLastPara="1" wrap="square" lIns="91425" tIns="91425" rIns="91425" bIns="91425" anchor="ctr" anchorCtr="0">
            <a:noAutofit/>
            <a:scene3d>
              <a:camera prst="orthographicFront"/>
              <a:lightRig rig="threePt" dir="t"/>
            </a:scene3d>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2800"/>
              <a:buFont typeface="Raleway" panose="020B0503030101060003"/>
              <a:buNone/>
              <a:defRPr sz="1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1pPr>
            <a:lvl2pPr marL="914400" marR="0" lvl="1"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2pPr>
            <a:lvl3pPr marL="1371600" marR="0" lvl="2"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3pPr>
            <a:lvl4pPr marL="1828800" marR="0" lvl="3"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4pPr>
            <a:lvl5pPr marL="2286000" marR="0" lvl="4"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5pPr>
            <a:lvl6pPr marL="2743200" marR="0" lvl="5"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6pPr>
            <a:lvl7pPr marL="3200400" marR="0" lvl="6"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7pPr>
            <a:lvl8pPr marL="3657600" marR="0" lvl="7"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8pPr>
            <a:lvl9pPr marL="4114800" marR="0" lvl="8"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9pPr>
          </a:lstStyle>
          <a:p>
            <a:pPr marL="0" indent="0" algn="l"/>
            <a:r>
              <a:rPr lang="en-US" sz="3600" b="1" dirty="0" smtClean="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Lesson 4: COMMUNICATION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73" name="Google Shape;748;p32"/>
          <p:cNvSpPr txBox="1"/>
          <p:nvPr/>
        </p:nvSpPr>
        <p:spPr>
          <a:xfrm>
            <a:off x="5144770" y="1020445"/>
            <a:ext cx="2966085" cy="4273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2800"/>
              <a:buFont typeface="Raleway" panose="020B0503030101060003"/>
              <a:buNone/>
              <a:defRPr sz="1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1pPr>
            <a:lvl2pPr marL="914400" marR="0" lvl="1"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2pPr>
            <a:lvl3pPr marL="1371600" marR="0" lvl="2"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3pPr>
            <a:lvl4pPr marL="1828800" marR="0" lvl="3"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4pPr>
            <a:lvl5pPr marL="2286000" marR="0" lvl="4"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5pPr>
            <a:lvl6pPr marL="2743200" marR="0" lvl="5"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6pPr>
            <a:lvl7pPr marL="3200400" marR="0" lvl="6"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7pPr>
            <a:lvl8pPr marL="3657600" marR="0" lvl="7"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8pPr>
            <a:lvl9pPr marL="4114800" marR="0" lvl="8"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9pPr>
          </a:lstStyle>
          <a:p>
            <a:pPr marL="0" indent="0" algn="l"/>
            <a:r>
              <a:rPr lang="en-US" sz="2600" b="1" dirty="0" smtClean="0">
                <a:solidFill>
                  <a:srgbClr val="002060"/>
                </a:solidFill>
                <a:latin typeface="Times New Roman" panose="02020603050405020304" pitchFamily="18" charset="0"/>
                <a:cs typeface="Times New Roman" panose="02020603050405020304" pitchFamily="18" charset="0"/>
              </a:rPr>
              <a:t> listen to music</a:t>
            </a:r>
          </a:p>
        </p:txBody>
      </p:sp>
      <p:sp>
        <p:nvSpPr>
          <p:cNvPr id="4" name="Oval 3"/>
          <p:cNvSpPr/>
          <p:nvPr/>
        </p:nvSpPr>
        <p:spPr>
          <a:xfrm>
            <a:off x="2373630" y="1652905"/>
            <a:ext cx="3778885" cy="1269365"/>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latin typeface="Times New Roman" panose="02020603050405020304" pitchFamily="18" charset="0"/>
                <a:cs typeface="Times New Roman" panose="02020603050405020304" pitchFamily="18" charset="0"/>
              </a:rPr>
              <a:t>MUSIC AND ARTS</a:t>
            </a:r>
          </a:p>
        </p:txBody>
      </p:sp>
      <p:sp>
        <p:nvSpPr>
          <p:cNvPr id="8" name="Google Shape;748;p32"/>
          <p:cNvSpPr txBox="1"/>
          <p:nvPr/>
        </p:nvSpPr>
        <p:spPr>
          <a:xfrm>
            <a:off x="6402705" y="1670050"/>
            <a:ext cx="2756535" cy="4273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2800"/>
              <a:buFont typeface="Raleway" panose="020B0503030101060003"/>
              <a:buNone/>
              <a:defRPr sz="1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1pPr>
            <a:lvl2pPr marL="914400" marR="0" lvl="1"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2pPr>
            <a:lvl3pPr marL="1371600" marR="0" lvl="2"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3pPr>
            <a:lvl4pPr marL="1828800" marR="0" lvl="3"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4pPr>
            <a:lvl5pPr marL="2286000" marR="0" lvl="4"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5pPr>
            <a:lvl6pPr marL="2743200" marR="0" lvl="5"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6pPr>
            <a:lvl7pPr marL="3200400" marR="0" lvl="6"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7pPr>
            <a:lvl8pPr marL="3657600" marR="0" lvl="7"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8pPr>
            <a:lvl9pPr marL="4114800" marR="0" lvl="8"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9pPr>
          </a:lstStyle>
          <a:p>
            <a:pPr marL="0" indent="0" algn="l"/>
            <a:r>
              <a:rPr lang="en-US" sz="2600" b="1" dirty="0" smtClean="0">
                <a:solidFill>
                  <a:srgbClr val="002060"/>
                </a:solidFill>
                <a:latin typeface="Times New Roman" panose="02020603050405020304" pitchFamily="18" charset="0"/>
                <a:cs typeface="Times New Roman" panose="02020603050405020304" pitchFamily="18" charset="0"/>
              </a:rPr>
              <a:t> play the piano</a:t>
            </a:r>
          </a:p>
        </p:txBody>
      </p:sp>
      <p:sp>
        <p:nvSpPr>
          <p:cNvPr id="9" name="Google Shape;748;p32"/>
          <p:cNvSpPr txBox="1"/>
          <p:nvPr/>
        </p:nvSpPr>
        <p:spPr>
          <a:xfrm>
            <a:off x="6283325" y="2820035"/>
            <a:ext cx="2802255" cy="42037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2800"/>
              <a:buFont typeface="Raleway" panose="020B0503030101060003"/>
              <a:buNone/>
              <a:defRPr sz="1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1pPr>
            <a:lvl2pPr marL="914400" marR="0" lvl="1"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2pPr>
            <a:lvl3pPr marL="1371600" marR="0" lvl="2"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3pPr>
            <a:lvl4pPr marL="1828800" marR="0" lvl="3"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4pPr>
            <a:lvl5pPr marL="2286000" marR="0" lvl="4"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5pPr>
            <a:lvl6pPr marL="2743200" marR="0" lvl="5"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6pPr>
            <a:lvl7pPr marL="3200400" marR="0" lvl="6"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7pPr>
            <a:lvl8pPr marL="3657600" marR="0" lvl="7"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8pPr>
            <a:lvl9pPr marL="4114800" marR="0" lvl="8"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9pPr>
          </a:lstStyle>
          <a:p>
            <a:pPr marL="0" indent="0" algn="l"/>
            <a:r>
              <a:rPr lang="en-US" sz="2600" b="1" dirty="0" smtClean="0">
                <a:solidFill>
                  <a:srgbClr val="002060"/>
                </a:solidFill>
                <a:latin typeface="Times New Roman" panose="02020603050405020304" pitchFamily="18" charset="0"/>
                <a:cs typeface="Times New Roman" panose="02020603050405020304" pitchFamily="18" charset="0"/>
              </a:rPr>
              <a:t> paint a portrait</a:t>
            </a:r>
          </a:p>
        </p:txBody>
      </p:sp>
      <p:sp>
        <p:nvSpPr>
          <p:cNvPr id="10" name="Google Shape;748;p32"/>
          <p:cNvSpPr txBox="1"/>
          <p:nvPr/>
        </p:nvSpPr>
        <p:spPr>
          <a:xfrm>
            <a:off x="3537585" y="3443605"/>
            <a:ext cx="2781300" cy="4273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2800"/>
              <a:buFont typeface="Raleway" panose="020B0503030101060003"/>
              <a:buNone/>
              <a:defRPr sz="1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1pPr>
            <a:lvl2pPr marL="914400" marR="0" lvl="1"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2pPr>
            <a:lvl3pPr marL="1371600" marR="0" lvl="2"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3pPr>
            <a:lvl4pPr marL="1828800" marR="0" lvl="3"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4pPr>
            <a:lvl5pPr marL="2286000" marR="0" lvl="4"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5pPr>
            <a:lvl6pPr marL="2743200" marR="0" lvl="5"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6pPr>
            <a:lvl7pPr marL="3200400" marR="0" lvl="6"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7pPr>
            <a:lvl8pPr marL="3657600" marR="0" lvl="7"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8pPr>
            <a:lvl9pPr marL="4114800" marR="0" lvl="8"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9pPr>
          </a:lstStyle>
          <a:p>
            <a:pPr marL="0" indent="0" algn="l"/>
            <a:r>
              <a:rPr lang="en-US" sz="2600" b="1" dirty="0" smtClean="0">
                <a:solidFill>
                  <a:srgbClr val="002060"/>
                </a:solidFill>
                <a:latin typeface="Times New Roman" panose="02020603050405020304" pitchFamily="18" charset="0"/>
                <a:cs typeface="Times New Roman" panose="02020603050405020304" pitchFamily="18" charset="0"/>
              </a:rPr>
              <a:t> compose music</a:t>
            </a:r>
          </a:p>
        </p:txBody>
      </p:sp>
      <p:sp>
        <p:nvSpPr>
          <p:cNvPr id="11" name="Google Shape;748;p32"/>
          <p:cNvSpPr txBox="1"/>
          <p:nvPr/>
        </p:nvSpPr>
        <p:spPr>
          <a:xfrm>
            <a:off x="551180" y="3084830"/>
            <a:ext cx="3067685" cy="45783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2800"/>
              <a:buFont typeface="Raleway" panose="020B0503030101060003"/>
              <a:buNone/>
              <a:defRPr sz="1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1pPr>
            <a:lvl2pPr marL="914400" marR="0" lvl="1"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2pPr>
            <a:lvl3pPr marL="1371600" marR="0" lvl="2"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3pPr>
            <a:lvl4pPr marL="1828800" marR="0" lvl="3"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4pPr>
            <a:lvl5pPr marL="2286000" marR="0" lvl="4"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5pPr>
            <a:lvl6pPr marL="2743200" marR="0" lvl="5"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6pPr>
            <a:lvl7pPr marL="3200400" marR="0" lvl="6"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7pPr>
            <a:lvl8pPr marL="3657600" marR="0" lvl="7"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8pPr>
            <a:lvl9pPr marL="4114800" marR="0" lvl="8"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9pPr>
          </a:lstStyle>
          <a:p>
            <a:pPr marL="0" indent="0" algn="l"/>
            <a:r>
              <a:rPr lang="en-US" sz="2800" b="1" dirty="0" smtClean="0">
                <a:solidFill>
                  <a:srgbClr val="002060"/>
                </a:solidFill>
                <a:latin typeface="Times New Roman" panose="02020603050405020304" pitchFamily="18" charset="0"/>
                <a:cs typeface="Times New Roman" panose="02020603050405020304" pitchFamily="18" charset="0"/>
              </a:rPr>
              <a:t>perform a show</a:t>
            </a:r>
          </a:p>
        </p:txBody>
      </p:sp>
      <p:sp>
        <p:nvSpPr>
          <p:cNvPr id="12" name="Google Shape;748;p32"/>
          <p:cNvSpPr txBox="1"/>
          <p:nvPr/>
        </p:nvSpPr>
        <p:spPr>
          <a:xfrm>
            <a:off x="868045" y="1051560"/>
            <a:ext cx="2536825" cy="51943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lt1"/>
              </a:buClr>
              <a:buSzPts val="2800"/>
              <a:buFont typeface="Raleway" panose="020B0503030101060003"/>
              <a:buNone/>
              <a:defRPr sz="1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1pPr>
            <a:lvl2pPr marL="914400" marR="0" lvl="1"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2pPr>
            <a:lvl3pPr marL="1371600" marR="0" lvl="2"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3pPr>
            <a:lvl4pPr marL="1828800" marR="0" lvl="3"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4pPr>
            <a:lvl5pPr marL="2286000" marR="0" lvl="4"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5pPr>
            <a:lvl6pPr marL="2743200" marR="0" lvl="5"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6pPr>
            <a:lvl7pPr marL="3200400" marR="0" lvl="6"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7pPr>
            <a:lvl8pPr marL="3657600" marR="0" lvl="7"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8pPr>
            <a:lvl9pPr marL="4114800" marR="0" lvl="8" indent="-317500" algn="ctr" rtl="0">
              <a:lnSpc>
                <a:spcPct val="100000"/>
              </a:lnSpc>
              <a:spcBef>
                <a:spcPts val="0"/>
              </a:spcBef>
              <a:spcAft>
                <a:spcPts val="0"/>
              </a:spcAft>
              <a:buClr>
                <a:schemeClr val="lt1"/>
              </a:buClr>
              <a:buSzPts val="2800"/>
              <a:buFont typeface="Raleway" panose="020B0503030101060003"/>
              <a:buNone/>
              <a:defRPr sz="2800" b="0" i="0" u="none" strike="noStrike" cap="none">
                <a:solidFill>
                  <a:schemeClr val="lt1"/>
                </a:solidFill>
                <a:latin typeface="Raleway" panose="020B0503030101060003"/>
                <a:ea typeface="Raleway" panose="020B0503030101060003"/>
                <a:cs typeface="Raleway" panose="020B0503030101060003"/>
                <a:sym typeface="Raleway" panose="020B0503030101060003"/>
              </a:defRPr>
            </a:lvl9pPr>
          </a:lstStyle>
          <a:p>
            <a:pPr marL="0" indent="0" algn="ctr"/>
            <a:r>
              <a:rPr lang="en-US" sz="2800" b="1" dirty="0" smtClean="0">
                <a:solidFill>
                  <a:srgbClr val="002060"/>
                </a:solidFill>
                <a:latin typeface="Times New Roman" panose="02020603050405020304" pitchFamily="18" charset="0"/>
                <a:cs typeface="Times New Roman" panose="02020603050405020304" pitchFamily="18" charset="0"/>
              </a:rPr>
              <a:t>take a photo</a:t>
            </a:r>
          </a:p>
        </p:txBody>
      </p:sp>
      <p:sp>
        <p:nvSpPr>
          <p:cNvPr id="766" name="Google Shape;766;p34"/>
          <p:cNvSpPr txBox="1">
            <a:spLocks noGrp="1"/>
          </p:cNvSpPr>
          <p:nvPr>
            <p:ph type="ctrTitle"/>
          </p:nvPr>
        </p:nvSpPr>
        <p:spPr>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spcFirstLastPara="1" wrap="square" lIns="91425" tIns="0" rIns="91425" bIns="91425" anchor="ctr" anchorCtr="0">
            <a:noAutofit/>
          </a:bodyPr>
          <a:lstStyle/>
          <a:p>
            <a:pPr marL="0" lvl="0" indent="0" algn="ctr" rtl="0">
              <a:spcBef>
                <a:spcPts val="0"/>
              </a:spcBef>
              <a:spcAft>
                <a:spcPts val="0"/>
              </a:spcAft>
              <a:buNone/>
            </a:pPr>
            <a:r>
              <a:rPr lang="en-US" altLang="en-GB" sz="3200" dirty="0" smtClean="0">
                <a:solidFill>
                  <a:srgbClr val="FF0000"/>
                </a:solidFill>
                <a:latin typeface="Times New Roman" panose="02020603050405020304" pitchFamily="18" charset="0"/>
                <a:cs typeface="Times New Roman" panose="02020603050405020304" pitchFamily="18" charset="0"/>
              </a:rPr>
              <a:t>Warm up</a:t>
            </a:r>
            <a:r>
              <a:rPr lang="en-GB" sz="3200" dirty="0" smtClean="0">
                <a:solidFill>
                  <a:srgbClr val="FF0000"/>
                </a:solidFill>
                <a:latin typeface="Times New Roman" panose="02020603050405020304" pitchFamily="18" charset="0"/>
                <a:cs typeface="Times New Roman" panose="02020603050405020304" pitchFamily="18" charset="0"/>
              </a:rPr>
              <a:t>:</a:t>
            </a:r>
            <a:endParaRPr sz="3200" dirty="0">
              <a:solidFill>
                <a:srgbClr val="FF0000"/>
              </a:solidFill>
              <a:latin typeface="Times New Roman" panose="02020603050405020304" pitchFamily="18" charset="0"/>
              <a:cs typeface="Times New Roman" panose="02020603050405020304" pitchFamily="18" charset="0"/>
            </a:endParaRPr>
          </a:p>
        </p:txBody>
      </p:sp>
      <p:cxnSp>
        <p:nvCxnSpPr>
          <p:cNvPr id="7" name="Straight Connector 6"/>
          <p:cNvCxnSpPr/>
          <p:nvPr/>
        </p:nvCxnSpPr>
        <p:spPr>
          <a:xfrm flipV="1">
            <a:off x="5429885" y="1423035"/>
            <a:ext cx="348615" cy="29527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6182360" y="2079625"/>
            <a:ext cx="435610" cy="16319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5970905" y="2626995"/>
            <a:ext cx="445770" cy="34290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4487545" y="2966085"/>
            <a:ext cx="35560" cy="5613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2470150" y="2830830"/>
            <a:ext cx="532130" cy="28765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4" idx="1"/>
          </p:cNvCxnSpPr>
          <p:nvPr/>
        </p:nvCxnSpPr>
        <p:spPr>
          <a:xfrm flipH="1" flipV="1">
            <a:off x="2342515" y="1532890"/>
            <a:ext cx="584835" cy="30607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Text Box 1"/>
          <p:cNvSpPr txBox="1"/>
          <p:nvPr/>
        </p:nvSpPr>
        <p:spPr>
          <a:xfrm>
            <a:off x="2308860" y="206375"/>
            <a:ext cx="5876925" cy="460375"/>
          </a:xfrm>
          <a:prstGeom prst="rect">
            <a:avLst/>
          </a:prstGeom>
          <a:noFill/>
        </p:spPr>
        <p:txBody>
          <a:bodyPr wrap="square" rtlCol="0">
            <a:spAutoFit/>
          </a:bodyPr>
          <a:lstStyle/>
          <a:p>
            <a:r>
              <a:rPr lang="en-US" sz="2400" b="1">
                <a:solidFill>
                  <a:schemeClr val="bg1">
                    <a:lumMod val="50000"/>
                  </a:schemeClr>
                </a:solidFill>
                <a:latin typeface="Times New Roman" panose="02020603050405020304" pitchFamily="18" charset="0"/>
                <a:cs typeface="Times New Roman" panose="02020603050405020304" pitchFamily="18" charset="0"/>
              </a:rPr>
              <a:t>Give some phrases about Music and arts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heel(1)">
                                      <p:cBhvr>
                                        <p:cTn id="12" dur="2000"/>
                                        <p:tgtEl>
                                          <p:spTgt spid="16"/>
                                        </p:tgtEl>
                                      </p:cBhvr>
                                    </p:animEffect>
                                  </p:childTnLst>
                                </p:cTn>
                              </p:par>
                              <p:par>
                                <p:cTn id="13" presetID="21" presetClass="entr" presetSubtype="1"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2000"/>
                                        <p:tgtEl>
                                          <p:spTgt spid="17"/>
                                        </p:tgtEl>
                                      </p:cBhvr>
                                    </p:animEffect>
                                  </p:childTnLst>
                                </p:cTn>
                              </p:par>
                              <p:par>
                                <p:cTn id="16" presetID="21"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par>
                                <p:cTn id="19" presetID="21" presetClass="entr" presetSubtype="1"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heel(1)">
                                      <p:cBhvr>
                                        <p:cTn id="21" dur="2000"/>
                                        <p:tgtEl>
                                          <p:spTgt spid="13"/>
                                        </p:tgtEl>
                                      </p:cBhvr>
                                    </p:animEffect>
                                  </p:childTnLst>
                                </p:cTn>
                              </p:par>
                              <p:par>
                                <p:cTn id="22" presetID="21" presetClass="entr" presetSubtype="1"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2000"/>
                                        <p:tgtEl>
                                          <p:spTgt spid="14"/>
                                        </p:tgtEl>
                                      </p:cBhvr>
                                    </p:animEffect>
                                  </p:childTnLst>
                                </p:cTn>
                              </p:par>
                              <p:par>
                                <p:cTn id="25" presetID="21" presetClass="entr" presetSubtype="1"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000" fill="hold">
                                          <p:stCondLst>
                                            <p:cond delay="0"/>
                                          </p:stCondLst>
                                        </p:cTn>
                                        <p:tgtEl>
                                          <p:spTgt spid="73"/>
                                        </p:tgtEl>
                                        <p:attrNameLst>
                                          <p:attrName>style.visibility</p:attrName>
                                        </p:attrNameLst>
                                      </p:cBhvr>
                                      <p:to>
                                        <p:strVal val="visible"/>
                                      </p:to>
                                    </p:set>
                                    <p:anim calcmode="lin" valueType="num">
                                      <p:cBhvr additive="base">
                                        <p:cTn id="32" dur="1000"/>
                                        <p:tgtEl>
                                          <p:spTgt spid="73"/>
                                        </p:tgtEl>
                                        <p:attrNameLst>
                                          <p:attrName>ppt_y</p:attrName>
                                        </p:attrNameLst>
                                      </p:cBhvr>
                                      <p:tavLst>
                                        <p:tav tm="0">
                                          <p:val>
                                            <p:strVal val="#ppt_y+#ppt_h*1.125000"/>
                                          </p:val>
                                        </p:tav>
                                        <p:tav tm="100000">
                                          <p:val>
                                            <p:strVal val="#ppt_y"/>
                                          </p:val>
                                        </p:tav>
                                      </p:tavLst>
                                    </p:anim>
                                    <p:animEffect transition="in" filter="wipe(up)">
                                      <p:cBhvr>
                                        <p:cTn id="33" dur="1000"/>
                                        <p:tgtEl>
                                          <p:spTgt spid="73"/>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000" fill="hold">
                                          <p:stCondLst>
                                            <p:cond delay="0"/>
                                          </p:stCondLst>
                                        </p:cTn>
                                        <p:tgtEl>
                                          <p:spTgt spid="8"/>
                                        </p:tgtEl>
                                        <p:attrNameLst>
                                          <p:attrName>style.visibility</p:attrName>
                                        </p:attrNameLst>
                                      </p:cBhvr>
                                      <p:to>
                                        <p:strVal val="visible"/>
                                      </p:to>
                                    </p:set>
                                    <p:animEffect transition="in" filter="blinds(horizontal)">
                                      <p:cBhvr>
                                        <p:cTn id="38" dur="1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000" fill="hold">
                                          <p:stCondLst>
                                            <p:cond delay="0"/>
                                          </p:stCondLst>
                                        </p:cTn>
                                        <p:tgtEl>
                                          <p:spTgt spid="9"/>
                                        </p:tgtEl>
                                        <p:attrNameLst>
                                          <p:attrName>style.visibility</p:attrName>
                                        </p:attrNameLst>
                                      </p:cBhvr>
                                      <p:to>
                                        <p:strVal val="visible"/>
                                      </p:to>
                                    </p:set>
                                    <p:animEffect transition="in" filter="wedge">
                                      <p:cBhvr>
                                        <p:cTn id="43" dur="10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000" fill="hold">
                                          <p:stCondLst>
                                            <p:cond delay="0"/>
                                          </p:stCondLst>
                                        </p:cTn>
                                        <p:tgtEl>
                                          <p:spTgt spid="10"/>
                                        </p:tgtEl>
                                        <p:attrNameLst>
                                          <p:attrName>style.visibility</p:attrName>
                                        </p:attrNameLst>
                                      </p:cBhvr>
                                      <p:to>
                                        <p:strVal val="visible"/>
                                      </p:to>
                                    </p:set>
                                    <p:animEffect transition="in" filter="wheel(1)">
                                      <p:cBhvr>
                                        <p:cTn id="48" dur="10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000" fill="hold">
                                          <p:stCondLst>
                                            <p:cond delay="0"/>
                                          </p:stCondLst>
                                        </p:cTn>
                                        <p:tgtEl>
                                          <p:spTgt spid="11"/>
                                        </p:tgtEl>
                                        <p:attrNameLst>
                                          <p:attrName>style.visibility</p:attrName>
                                        </p:attrNameLst>
                                      </p:cBhvr>
                                      <p:to>
                                        <p:strVal val="visible"/>
                                      </p:to>
                                    </p:set>
                                    <p:animEffect transition="in" filter="randombar(horizontal)">
                                      <p:cBhvr>
                                        <p:cTn id="53" dur="10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000"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3" grpId="1"/>
      <p:bldP spid="4" grpId="0" bldLvl="0" animBg="1"/>
      <p:bldP spid="4" grpId="1" animBg="1"/>
      <p:bldP spid="8" grpId="0"/>
      <p:bldP spid="8" grpId="1"/>
      <p:bldP spid="9" grpId="0"/>
      <p:bldP spid="9" grpId="1"/>
      <p:bldP spid="10" grpId="0"/>
      <p:bldP spid="10" grpId="1"/>
      <p:bldP spid="11" grpId="0"/>
      <p:bldP spid="11" grpId="1"/>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812480"/>
          </a:xfrm>
          <a:prstGeom prst="rect">
            <a:avLst/>
          </a:prstGeom>
        </p:spPr>
      </p:pic>
      <p:sp>
        <p:nvSpPr>
          <p:cNvPr id="5" name="TextBox 4"/>
          <p:cNvSpPr txBox="1"/>
          <p:nvPr/>
        </p:nvSpPr>
        <p:spPr>
          <a:xfrm>
            <a:off x="290195" y="1948180"/>
            <a:ext cx="5949315" cy="2489200"/>
          </a:xfrm>
          <a:prstGeom prst="rect">
            <a:avLst/>
          </a:prstGeom>
          <a:noFill/>
        </p:spPr>
        <p:txBody>
          <a:bodyPr wrap="square" rtlCol="0">
            <a:spAutoFit/>
          </a:bodyPr>
          <a:lstStyle/>
          <a:p>
            <a:pPr>
              <a:lnSpc>
                <a:spcPct val="130000"/>
              </a:lnSpc>
            </a:pPr>
            <a:r>
              <a:rPr lang="en-US" sz="2400" b="1" dirty="0">
                <a:solidFill>
                  <a:srgbClr val="FF0000"/>
                </a:solidFill>
                <a:latin typeface="Times New Roman" panose="02020603050405020304" pitchFamily="18" charset="0"/>
                <a:ea typeface="Nirmala UI" panose="020B0502040204020203" pitchFamily="34" charset="0"/>
                <a:cs typeface="Times New Roman" panose="02020603050405020304" pitchFamily="18" charset="0"/>
              </a:rPr>
              <a:t>Nick: </a:t>
            </a:r>
            <a:r>
              <a:rPr lang="en-US" sz="2400" dirty="0">
                <a:latin typeface="Times New Roman" panose="02020603050405020304" pitchFamily="18" charset="0"/>
                <a:ea typeface="Nirmala UI" panose="020B0502040204020203" pitchFamily="34" charset="0"/>
                <a:cs typeface="Times New Roman" panose="02020603050405020304" pitchFamily="18" charset="0"/>
              </a:rPr>
              <a:t>Which do you </a:t>
            </a:r>
            <a:r>
              <a:rPr lang="en-US" sz="2400" dirty="0">
                <a:highlight>
                  <a:srgbClr val="FFFF00"/>
                </a:highlight>
                <a:latin typeface="Times New Roman" panose="02020603050405020304" pitchFamily="18" charset="0"/>
                <a:ea typeface="Nirmala UI" panose="020B0502040204020203" pitchFamily="34" charset="0"/>
                <a:cs typeface="Times New Roman" panose="02020603050405020304" pitchFamily="18" charset="0"/>
              </a:rPr>
              <a:t>prefer</a:t>
            </a:r>
            <a:r>
              <a:rPr lang="en-US" sz="2400" dirty="0">
                <a:latin typeface="Times New Roman" panose="02020603050405020304" pitchFamily="18" charset="0"/>
                <a:ea typeface="Nirmala UI" panose="020B0502040204020203" pitchFamily="34" charset="0"/>
                <a:cs typeface="Times New Roman" panose="02020603050405020304" pitchFamily="18" charset="0"/>
              </a:rPr>
              <a:t>, pop or folk music?</a:t>
            </a:r>
          </a:p>
          <a:p>
            <a:pPr>
              <a:lnSpc>
                <a:spcPct val="130000"/>
              </a:lnSpc>
            </a:pPr>
            <a:r>
              <a:rPr lang="en-US" sz="2400" b="1" dirty="0">
                <a:solidFill>
                  <a:srgbClr val="00B050"/>
                </a:solidFill>
                <a:latin typeface="Times New Roman" panose="02020603050405020304" pitchFamily="18" charset="0"/>
                <a:ea typeface="Nirmala UI" panose="020B0502040204020203" pitchFamily="34" charset="0"/>
                <a:cs typeface="Times New Roman" panose="02020603050405020304" pitchFamily="18" charset="0"/>
              </a:rPr>
              <a:t>Nam: </a:t>
            </a:r>
            <a:r>
              <a:rPr lang="en-US" sz="2400" dirty="0">
                <a:latin typeface="Times New Roman" panose="02020603050405020304" pitchFamily="18" charset="0"/>
                <a:ea typeface="Nirmala UI" panose="020B0502040204020203" pitchFamily="34" charset="0"/>
                <a:cs typeface="Times New Roman" panose="02020603050405020304" pitchFamily="18" charset="0"/>
              </a:rPr>
              <a:t>I </a:t>
            </a:r>
            <a:r>
              <a:rPr lang="en-US" sz="2400" dirty="0">
                <a:highlight>
                  <a:srgbClr val="FFFF00"/>
                </a:highlight>
                <a:latin typeface="Times New Roman" panose="02020603050405020304" pitchFamily="18" charset="0"/>
                <a:ea typeface="Nirmala UI" panose="020B0502040204020203" pitchFamily="34" charset="0"/>
                <a:cs typeface="Times New Roman" panose="02020603050405020304" pitchFamily="18" charset="0"/>
              </a:rPr>
              <a:t>prefer</a:t>
            </a:r>
            <a:r>
              <a:rPr lang="en-US" sz="2400" dirty="0">
                <a:latin typeface="Times New Roman" panose="02020603050405020304" pitchFamily="18" charset="0"/>
                <a:ea typeface="Nirmala UI" panose="020B0502040204020203" pitchFamily="34" charset="0"/>
                <a:cs typeface="Times New Roman" panose="02020603050405020304" pitchFamily="18" charset="0"/>
              </a:rPr>
              <a:t> folk music. It has a better beat.</a:t>
            </a:r>
          </a:p>
          <a:p>
            <a:pPr>
              <a:lnSpc>
                <a:spcPct val="130000"/>
              </a:lnSpc>
            </a:pPr>
            <a:r>
              <a:rPr lang="en-US" sz="2400" b="1" dirty="0">
                <a:solidFill>
                  <a:srgbClr val="FF0000"/>
                </a:solidFill>
                <a:latin typeface="Times New Roman" panose="02020603050405020304" pitchFamily="18" charset="0"/>
                <a:ea typeface="Nirmala UI" panose="020B0502040204020203" pitchFamily="34" charset="0"/>
                <a:cs typeface="Times New Roman" panose="02020603050405020304" pitchFamily="18" charset="0"/>
              </a:rPr>
              <a:t>Nick: </a:t>
            </a:r>
            <a:r>
              <a:rPr lang="en-US" sz="2400" dirty="0">
                <a:latin typeface="Times New Roman" panose="02020603050405020304" pitchFamily="18" charset="0"/>
                <a:ea typeface="Nirmala UI" panose="020B0502040204020203" pitchFamily="34" charset="0"/>
                <a:cs typeface="Times New Roman" panose="02020603050405020304" pitchFamily="18" charset="0"/>
              </a:rPr>
              <a:t>And which do you </a:t>
            </a:r>
            <a:r>
              <a:rPr lang="en-US" sz="2400" dirty="0">
                <a:highlight>
                  <a:srgbClr val="FFFF00"/>
                </a:highlight>
                <a:latin typeface="Times New Roman" panose="02020603050405020304" pitchFamily="18" charset="0"/>
                <a:ea typeface="Nirmala UI" panose="020B0502040204020203" pitchFamily="34" charset="0"/>
                <a:cs typeface="Times New Roman" panose="02020603050405020304" pitchFamily="18" charset="0"/>
              </a:rPr>
              <a:t>like better</a:t>
            </a:r>
            <a:r>
              <a:rPr lang="en-US" sz="2400" dirty="0">
                <a:latin typeface="Times New Roman" panose="02020603050405020304" pitchFamily="18" charset="0"/>
                <a:ea typeface="Nirmala UI" panose="020B0502040204020203" pitchFamily="34" charset="0"/>
                <a:cs typeface="Times New Roman" panose="02020603050405020304" pitchFamily="18" charset="0"/>
              </a:rPr>
              <a:t>, modern art or folk art?</a:t>
            </a:r>
          </a:p>
          <a:p>
            <a:pPr>
              <a:lnSpc>
                <a:spcPct val="130000"/>
              </a:lnSpc>
            </a:pPr>
            <a:r>
              <a:rPr lang="en-US" sz="2400" b="1" dirty="0">
                <a:solidFill>
                  <a:srgbClr val="00B050"/>
                </a:solidFill>
                <a:latin typeface="Times New Roman" panose="02020603050405020304" pitchFamily="18" charset="0"/>
                <a:ea typeface="Nirmala UI" panose="020B0502040204020203" pitchFamily="34" charset="0"/>
                <a:cs typeface="Times New Roman" panose="02020603050405020304" pitchFamily="18" charset="0"/>
              </a:rPr>
              <a:t>Nam: </a:t>
            </a:r>
            <a:r>
              <a:rPr lang="en-US" sz="2400" dirty="0">
                <a:latin typeface="Times New Roman" panose="02020603050405020304" pitchFamily="18" charset="0"/>
                <a:ea typeface="Nirmala UI" panose="020B0502040204020203" pitchFamily="34" charset="0"/>
                <a:cs typeface="Times New Roman" panose="02020603050405020304" pitchFamily="18" charset="0"/>
              </a:rPr>
              <a:t>I </a:t>
            </a:r>
            <a:r>
              <a:rPr lang="en-US" sz="2400" dirty="0">
                <a:highlight>
                  <a:srgbClr val="FFFF00"/>
                </a:highlight>
                <a:latin typeface="Times New Roman" panose="02020603050405020304" pitchFamily="18" charset="0"/>
                <a:ea typeface="Nirmala UI" panose="020B0502040204020203" pitchFamily="34" charset="0"/>
                <a:cs typeface="Times New Roman" panose="02020603050405020304" pitchFamily="18" charset="0"/>
              </a:rPr>
              <a:t>like</a:t>
            </a:r>
            <a:r>
              <a:rPr lang="en-US" sz="2400" dirty="0">
                <a:latin typeface="Times New Roman" panose="02020603050405020304" pitchFamily="18" charset="0"/>
                <a:ea typeface="Nirmala UI" panose="020B0502040204020203" pitchFamily="34" charset="0"/>
                <a:cs typeface="Times New Roman" panose="02020603050405020304" pitchFamily="18" charset="0"/>
              </a:rPr>
              <a:t> modern art </a:t>
            </a:r>
            <a:r>
              <a:rPr lang="en-US" sz="2400" dirty="0">
                <a:highlight>
                  <a:srgbClr val="FFFF00"/>
                </a:highlight>
                <a:latin typeface="Times New Roman" panose="02020603050405020304" pitchFamily="18" charset="0"/>
                <a:ea typeface="Nirmala UI" panose="020B0502040204020203" pitchFamily="34" charset="0"/>
                <a:cs typeface="Times New Roman" panose="02020603050405020304" pitchFamily="18" charset="0"/>
              </a:rPr>
              <a:t>better</a:t>
            </a:r>
            <a:r>
              <a:rPr lang="en-US" sz="2400" dirty="0">
                <a:latin typeface="Times New Roman" panose="02020603050405020304" pitchFamily="18" charset="0"/>
                <a:ea typeface="Nirmala UI" panose="020B0502040204020203" pitchFamily="34" charset="0"/>
                <a:cs typeface="Times New Roman" panose="02020603050405020304" pitchFamily="18" charset="0"/>
              </a:rPr>
              <a:t>.</a:t>
            </a:r>
          </a:p>
        </p:txBody>
      </p:sp>
      <p:pic>
        <p:nvPicPr>
          <p:cNvPr id="3074" name="Picture 2" descr="288,873 People Talking Cliparts, Stock Vector and Royalty Free People  Talking Illustrations"/>
          <p:cNvPicPr>
            <a:picLocks noChangeAspect="1" noChangeArrowheads="1"/>
          </p:cNvPicPr>
          <p:nvPr/>
        </p:nvPicPr>
        <p:blipFill rotWithShape="1">
          <a:blip r:embed="rId6">
            <a:extLst>
              <a:ext uri="{28A0092B-C50C-407E-A947-70E740481C1C}">
                <a14:useLocalDpi xmlns:a14="http://schemas.microsoft.com/office/drawing/2010/main" val="0"/>
              </a:ext>
            </a:extLst>
          </a:blip>
          <a:srcRect t="5224"/>
          <a:stretch>
            <a:fillRect/>
          </a:stretch>
        </p:blipFill>
        <p:spPr bwMode="auto">
          <a:xfrm>
            <a:off x="6240145" y="1491615"/>
            <a:ext cx="2783840" cy="3046730"/>
          </a:xfrm>
          <a:prstGeom prst="rect">
            <a:avLst/>
          </a:prstGeom>
          <a:noFill/>
          <a:extLst>
            <a:ext uri="{909E8E84-426E-40DD-AFC4-6F175D3DCCD1}">
              <a14:hiddenFill xmlns:a14="http://schemas.microsoft.com/office/drawing/2010/main">
                <a:solidFill>
                  <a:srgbClr val="FFFFFF"/>
                </a:solidFill>
              </a14:hiddenFill>
            </a:ext>
          </a:extLst>
        </p:spPr>
      </p:pic>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960831" y="1384238"/>
            <a:ext cx="457200" cy="457200"/>
          </a:xfrm>
          <a:prstGeom prst="rect">
            <a:avLst/>
          </a:prstGeom>
        </p:spPr>
      </p:pic>
      <p:sp>
        <p:nvSpPr>
          <p:cNvPr id="2" name="TextBox 7"/>
          <p:cNvSpPr txBox="1"/>
          <p:nvPr/>
        </p:nvSpPr>
        <p:spPr>
          <a:xfrm>
            <a:off x="67310" y="412115"/>
            <a:ext cx="3315970" cy="4603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scene3d>
              <a:camera prst="orthographicFront"/>
              <a:lightRig rig="threePt" dir="t"/>
            </a:scene3d>
          </a:bodyPr>
          <a:lstStyle/>
          <a:p>
            <a:r>
              <a:rPr lang="en-US" sz="2400" b="1" smtClean="0">
                <a:ln w="22225">
                  <a:solidFill>
                    <a:schemeClr val="accent2"/>
                  </a:solidFill>
                  <a:prstDash val="solid"/>
                </a:ln>
                <a:solidFill>
                  <a:srgbClr val="FF0000"/>
                </a:solidFill>
                <a:effectLst/>
                <a:latin typeface="Arial" panose="020B0604020202020204" pitchFamily="34" charset="0"/>
                <a:cs typeface="Arial" panose="020B0604020202020204" pitchFamily="34" charset="0"/>
              </a:rPr>
              <a:t>EVERYDAY ENGLISH</a:t>
            </a:r>
            <a:endParaRPr lang="en-US" sz="2400" b="1" dirty="0" smtClean="0">
              <a:ln w="22225">
                <a:solidFill>
                  <a:schemeClr val="accent2"/>
                </a:solidFill>
                <a:prstDash val="solid"/>
              </a:ln>
              <a:solidFill>
                <a:srgbClr val="FF0000"/>
              </a:solidFill>
              <a:effectLst/>
              <a:latin typeface="Arial" panose="020B0604020202020204" pitchFamily="34" charset="0"/>
              <a:cs typeface="Arial" panose="020B0604020202020204" pitchFamily="34" charset="0"/>
            </a:endParaRPr>
          </a:p>
        </p:txBody>
      </p:sp>
      <p:sp>
        <p:nvSpPr>
          <p:cNvPr id="4" name="Text Box 3"/>
          <p:cNvSpPr txBox="1"/>
          <p:nvPr/>
        </p:nvSpPr>
        <p:spPr>
          <a:xfrm>
            <a:off x="-78740" y="1049020"/>
            <a:ext cx="9126220" cy="445135"/>
          </a:xfrm>
          <a:prstGeom prst="rect">
            <a:avLst/>
          </a:prstGeom>
          <a:noFill/>
        </p:spPr>
        <p:txBody>
          <a:bodyPr wrap="none" rtlCol="0" anchor="t">
            <a:spAutoFit/>
          </a:bodyPr>
          <a:lstStyle/>
          <a:p>
            <a:r>
              <a:rPr lang="en-US" sz="2300" b="1">
                <a:gradFill>
                  <a:gsLst>
                    <a:gs pos="0">
                      <a:srgbClr val="007BD3"/>
                    </a:gs>
                    <a:gs pos="100000">
                      <a:srgbClr val="034373"/>
                    </a:gs>
                  </a:gsLst>
                  <a:lin scaled="0"/>
                </a:gradFill>
                <a:latin typeface="Times New Roman" panose="02020603050405020304" pitchFamily="18" charset="0"/>
                <a:sym typeface="+mn-ea"/>
              </a:rPr>
              <a:t>1.Listen and read the dialogue, paying attention to the highlighted parts</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83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ext Box 99"/>
          <p:cNvSpPr txBox="1"/>
          <p:nvPr/>
        </p:nvSpPr>
        <p:spPr>
          <a:xfrm>
            <a:off x="107950" y="132080"/>
            <a:ext cx="9236075" cy="2368550"/>
          </a:xfrm>
          <a:prstGeom prst="rect">
            <a:avLst/>
          </a:prstGeom>
          <a:noFill/>
          <a:ln w="9525">
            <a:noFill/>
          </a:ln>
        </p:spPr>
        <p:txBody>
          <a:bodyPr wrap="square">
            <a:spAutoFit/>
          </a:bodyPr>
          <a:lstStyle/>
          <a:p>
            <a:pPr marL="0" indent="0">
              <a:lnSpc>
                <a:spcPct val="100000"/>
              </a:lnSpc>
            </a:pPr>
            <a:r>
              <a:rPr lang="en-US" sz="2200" b="1">
                <a:solidFill>
                  <a:srgbClr val="000000"/>
                </a:solidFill>
                <a:latin typeface="Times New Roman" panose="02020603050405020304" pitchFamily="18" charset="0"/>
              </a:rPr>
              <a:t>1.Listen and read the dialogue, paying attention to the highlighted parts</a:t>
            </a:r>
          </a:p>
          <a:p>
            <a:pPr marL="0" indent="0">
              <a:lnSpc>
                <a:spcPct val="100000"/>
              </a:lnSpc>
            </a:pPr>
            <a:endParaRPr lang="en-US" sz="2200">
              <a:latin typeface="Times New Roman" panose="02020603050405020304" pitchFamily="18" charset="0"/>
            </a:endParaRPr>
          </a:p>
          <a:p>
            <a:pPr marL="0" indent="0">
              <a:lnSpc>
                <a:spcPct val="100000"/>
              </a:lnSpc>
            </a:pPr>
            <a:r>
              <a:rPr lang="en-US" sz="2600">
                <a:latin typeface="Times New Roman" panose="02020603050405020304" pitchFamily="18" charset="0"/>
              </a:rPr>
              <a:t>Nick: Which do you </a:t>
            </a:r>
            <a:r>
              <a:rPr lang="en-US" sz="2600" b="1">
                <a:solidFill>
                  <a:srgbClr val="000000"/>
                </a:solidFill>
                <a:highlight>
                  <a:srgbClr val="FFFF00"/>
                </a:highlight>
                <a:latin typeface="Times New Roman" panose="02020603050405020304" pitchFamily="18" charset="0"/>
              </a:rPr>
              <a:t>prefer</a:t>
            </a:r>
            <a:r>
              <a:rPr lang="en-US" sz="2600">
                <a:latin typeface="Times New Roman" panose="02020603050405020304" pitchFamily="18" charset="0"/>
              </a:rPr>
              <a:t>, pop or folk music? </a:t>
            </a:r>
          </a:p>
          <a:p>
            <a:pPr marL="0" indent="0">
              <a:lnSpc>
                <a:spcPct val="100000"/>
              </a:lnSpc>
            </a:pPr>
            <a:r>
              <a:rPr lang="en-US" sz="2600">
                <a:latin typeface="Times New Roman" panose="02020603050405020304" pitchFamily="18" charset="0"/>
              </a:rPr>
              <a:t>Nam: I </a:t>
            </a:r>
            <a:r>
              <a:rPr lang="en-US" sz="2600" b="1">
                <a:solidFill>
                  <a:srgbClr val="000000"/>
                </a:solidFill>
                <a:highlight>
                  <a:srgbClr val="FFFF00"/>
                </a:highlight>
                <a:latin typeface="Times New Roman" panose="02020603050405020304" pitchFamily="18" charset="0"/>
              </a:rPr>
              <a:t>prefer</a:t>
            </a:r>
            <a:r>
              <a:rPr lang="en-US" sz="2600">
                <a:latin typeface="Times New Roman" panose="02020603050405020304" pitchFamily="18" charset="0"/>
              </a:rPr>
              <a:t> folk music. It has a</a:t>
            </a:r>
            <a:r>
              <a:rPr lang="en-US" sz="2600" b="1">
                <a:solidFill>
                  <a:srgbClr val="000000"/>
                </a:solidFill>
                <a:latin typeface="Times New Roman" panose="02020603050405020304" pitchFamily="18" charset="0"/>
              </a:rPr>
              <a:t> </a:t>
            </a:r>
            <a:r>
              <a:rPr lang="en-US" sz="2600">
                <a:solidFill>
                  <a:srgbClr val="000000"/>
                </a:solidFill>
                <a:latin typeface="Times New Roman" panose="02020603050405020304" pitchFamily="18" charset="0"/>
              </a:rPr>
              <a:t>better</a:t>
            </a:r>
            <a:r>
              <a:rPr lang="en-US" sz="2600">
                <a:latin typeface="Times New Roman" panose="02020603050405020304" pitchFamily="18" charset="0"/>
              </a:rPr>
              <a:t> beat. </a:t>
            </a:r>
          </a:p>
          <a:p>
            <a:pPr marL="0" indent="0">
              <a:lnSpc>
                <a:spcPct val="100000"/>
              </a:lnSpc>
            </a:pPr>
            <a:r>
              <a:rPr lang="en-US" sz="2600">
                <a:latin typeface="Times New Roman" panose="02020603050405020304" pitchFamily="18" charset="0"/>
              </a:rPr>
              <a:t>Nick: And which do you</a:t>
            </a:r>
            <a:r>
              <a:rPr lang="en-US" sz="2600" b="1">
                <a:solidFill>
                  <a:srgbClr val="000000"/>
                </a:solidFill>
                <a:latin typeface="Times New Roman" panose="02020603050405020304" pitchFamily="18" charset="0"/>
              </a:rPr>
              <a:t> </a:t>
            </a:r>
            <a:r>
              <a:rPr lang="en-US" sz="2600" b="1">
                <a:solidFill>
                  <a:srgbClr val="000000"/>
                </a:solidFill>
                <a:highlight>
                  <a:srgbClr val="FFFF00"/>
                </a:highlight>
                <a:latin typeface="Times New Roman" panose="02020603050405020304" pitchFamily="18" charset="0"/>
              </a:rPr>
              <a:t>like better</a:t>
            </a:r>
            <a:r>
              <a:rPr lang="en-US" sz="2600">
                <a:latin typeface="Times New Roman" panose="02020603050405020304" pitchFamily="18" charset="0"/>
              </a:rPr>
              <a:t>, modern art or folk art? </a:t>
            </a:r>
          </a:p>
          <a:p>
            <a:pPr marL="0" indent="0">
              <a:lnSpc>
                <a:spcPct val="100000"/>
              </a:lnSpc>
            </a:pPr>
            <a:r>
              <a:rPr lang="en-US" sz="2600">
                <a:latin typeface="Times New Roman" panose="02020603050405020304" pitchFamily="18" charset="0"/>
              </a:rPr>
              <a:t>Nam: I</a:t>
            </a:r>
            <a:r>
              <a:rPr lang="en-US" sz="2600" b="1">
                <a:solidFill>
                  <a:srgbClr val="000000"/>
                </a:solidFill>
                <a:latin typeface="Times New Roman" panose="02020603050405020304" pitchFamily="18" charset="0"/>
              </a:rPr>
              <a:t> </a:t>
            </a:r>
            <a:r>
              <a:rPr lang="en-US" sz="2600" b="1">
                <a:solidFill>
                  <a:srgbClr val="000000"/>
                </a:solidFill>
                <a:highlight>
                  <a:srgbClr val="FFFF00"/>
                </a:highlight>
                <a:latin typeface="Times New Roman" panose="02020603050405020304" pitchFamily="18" charset="0"/>
              </a:rPr>
              <a:t>like</a:t>
            </a:r>
            <a:r>
              <a:rPr lang="en-US" sz="2600">
                <a:latin typeface="Times New Roman" panose="02020603050405020304" pitchFamily="18" charset="0"/>
              </a:rPr>
              <a:t> modern art </a:t>
            </a:r>
            <a:r>
              <a:rPr lang="en-US" sz="2600" b="1">
                <a:solidFill>
                  <a:srgbClr val="000000"/>
                </a:solidFill>
                <a:highlight>
                  <a:srgbClr val="FFFF00"/>
                </a:highlight>
                <a:latin typeface="Times New Roman" panose="02020603050405020304" pitchFamily="18" charset="0"/>
              </a:rPr>
              <a:t>better</a:t>
            </a:r>
            <a:r>
              <a:rPr lang="en-US" sz="2600" b="1">
                <a:solidFill>
                  <a:srgbClr val="000000"/>
                </a:solidFill>
                <a:latin typeface="Times New Roman" panose="02020603050405020304" pitchFamily="18" charset="0"/>
              </a:rPr>
              <a:t>. </a:t>
            </a:r>
            <a:endParaRPr lang="en-US" sz="2600"/>
          </a:p>
        </p:txBody>
      </p:sp>
      <p:sp>
        <p:nvSpPr>
          <p:cNvPr id="2" name="Text Box 1"/>
          <p:cNvSpPr txBox="1"/>
          <p:nvPr/>
        </p:nvSpPr>
        <p:spPr>
          <a:xfrm>
            <a:off x="220345" y="2590800"/>
            <a:ext cx="8790940" cy="1198880"/>
          </a:xfrm>
          <a:prstGeom prst="rect">
            <a:avLst/>
          </a:prstGeom>
          <a:noFill/>
        </p:spPr>
        <p:txBody>
          <a:bodyPr wrap="square" rtlCol="0">
            <a:spAutoFit/>
          </a:bodyPr>
          <a:lstStyle/>
          <a:p>
            <a:r>
              <a:rPr lang="vi-VN" altLang="en-US" sz="2400" b="1">
                <a:solidFill>
                  <a:srgbClr val="FF0000"/>
                </a:solidFill>
                <a:latin typeface="Times New Roman" panose="02020603050405020304" pitchFamily="18" charset="0"/>
                <a:cs typeface="Times New Roman" panose="02020603050405020304" pitchFamily="18" charset="0"/>
              </a:rPr>
              <a:t>Note:</a:t>
            </a:r>
          </a:p>
          <a:p>
            <a:r>
              <a:rPr lang="en-US" altLang="vi-VN" sz="2400" b="1">
                <a:solidFill>
                  <a:srgbClr val="FF0000"/>
                </a:solidFill>
                <a:latin typeface="Times New Roman" panose="02020603050405020304" pitchFamily="18" charset="0"/>
                <a:cs typeface="Times New Roman" panose="02020603050405020304" pitchFamily="18" charset="0"/>
              </a:rPr>
              <a:t> </a:t>
            </a:r>
            <a:r>
              <a:rPr lang="vi-VN" altLang="en-US" sz="2400" b="1">
                <a:gradFill>
                  <a:gsLst>
                    <a:gs pos="0">
                      <a:srgbClr val="007BD3"/>
                    </a:gs>
                    <a:gs pos="100000">
                      <a:srgbClr val="034373"/>
                    </a:gs>
                  </a:gsLst>
                  <a:lin scaled="0"/>
                </a:gradFill>
                <a:latin typeface="Times New Roman" panose="02020603050405020304" pitchFamily="18" charset="0"/>
                <a:cs typeface="Times New Roman" panose="02020603050405020304" pitchFamily="18" charset="0"/>
              </a:rPr>
              <a:t>- prefer ...        =  like better...  : thích hơn</a:t>
            </a:r>
          </a:p>
          <a:p>
            <a:r>
              <a:rPr lang="vi-VN" altLang="en-US" sz="2400" b="1">
                <a:gradFill>
                  <a:gsLst>
                    <a:gs pos="0">
                      <a:srgbClr val="007BD3"/>
                    </a:gs>
                    <a:gs pos="100000">
                      <a:srgbClr val="034373"/>
                    </a:gs>
                  </a:gsLst>
                  <a:lin scaled="0"/>
                </a:gradFill>
                <a:latin typeface="Times New Roman" panose="02020603050405020304" pitchFamily="18" charset="0"/>
                <a:cs typeface="Times New Roman" panose="02020603050405020304" pitchFamily="18" charset="0"/>
                <a:sym typeface="+mn-ea"/>
              </a:rPr>
              <a:t> -prefer ... to ... = like ... better</a:t>
            </a:r>
            <a:r>
              <a:rPr lang="en-US" altLang="vi-VN" sz="2400" b="1">
                <a:gradFill>
                  <a:gsLst>
                    <a:gs pos="0">
                      <a:srgbClr val="007BD3"/>
                    </a:gs>
                    <a:gs pos="100000">
                      <a:srgbClr val="034373"/>
                    </a:gs>
                  </a:gsLst>
                  <a:lin scaled="0"/>
                </a:gradFill>
                <a:latin typeface="Times New Roman" panose="02020603050405020304" pitchFamily="18" charset="0"/>
                <a:cs typeface="Times New Roman" panose="02020603050405020304" pitchFamily="18" charset="0"/>
                <a:sym typeface="+mn-ea"/>
              </a:rPr>
              <a:t> than...</a:t>
            </a:r>
            <a:r>
              <a:rPr lang="vi-VN" altLang="en-US" sz="2400" b="1">
                <a:gradFill>
                  <a:gsLst>
                    <a:gs pos="0">
                      <a:srgbClr val="007BD3"/>
                    </a:gs>
                    <a:gs pos="100000">
                      <a:srgbClr val="034373"/>
                    </a:gs>
                  </a:gsLst>
                  <a:lin scaled="0"/>
                </a:gradFill>
                <a:latin typeface="Times New Roman" panose="02020603050405020304" pitchFamily="18" charset="0"/>
                <a:cs typeface="Times New Roman" panose="02020603050405020304" pitchFamily="18" charset="0"/>
                <a:sym typeface="+mn-ea"/>
              </a:rPr>
              <a:t> : thích cái này hơn cái kia</a:t>
            </a:r>
          </a:p>
        </p:txBody>
      </p:sp>
      <p:sp>
        <p:nvSpPr>
          <p:cNvPr id="3" name="Text Box 2"/>
          <p:cNvSpPr txBox="1"/>
          <p:nvPr/>
        </p:nvSpPr>
        <p:spPr>
          <a:xfrm>
            <a:off x="336550" y="3926205"/>
            <a:ext cx="6214745" cy="491490"/>
          </a:xfrm>
          <a:prstGeom prst="rect">
            <a:avLst/>
          </a:prstGeom>
          <a:noFill/>
        </p:spPr>
        <p:txBody>
          <a:bodyPr wrap="square" rtlCol="0" anchor="t">
            <a:spAutoFit/>
          </a:bodyPr>
          <a:lstStyle/>
          <a:p>
            <a:r>
              <a:rPr lang="vi-VN" altLang="en-US" sz="2600">
                <a:latin typeface="Times New Roman" panose="02020603050405020304" pitchFamily="18" charset="0"/>
                <a:cs typeface="Times New Roman" panose="02020603050405020304" pitchFamily="18" charset="0"/>
                <a:sym typeface="+mn-ea"/>
              </a:rPr>
              <a:t>Ex:</a:t>
            </a:r>
            <a:r>
              <a:rPr lang="en-US" altLang="vi-VN" sz="2600">
                <a:latin typeface="Times New Roman" panose="02020603050405020304" pitchFamily="18" charset="0"/>
                <a:cs typeface="Times New Roman" panose="02020603050405020304" pitchFamily="18" charset="0"/>
                <a:sym typeface="+mn-ea"/>
              </a:rPr>
              <a:t> </a:t>
            </a:r>
            <a:r>
              <a:rPr lang="en-US" sz="2600">
                <a:latin typeface="Times New Roman" panose="02020603050405020304" pitchFamily="18" charset="0"/>
                <a:cs typeface="Times New Roman" panose="02020603050405020304" pitchFamily="18" charset="0"/>
                <a:sym typeface="+mn-ea"/>
              </a:rPr>
              <a:t>My brother </a:t>
            </a:r>
            <a:r>
              <a:rPr lang="en-US" sz="2600">
                <a:highlight>
                  <a:srgbClr val="00FFFF"/>
                </a:highlight>
                <a:latin typeface="Times New Roman" panose="02020603050405020304" pitchFamily="18" charset="0"/>
                <a:cs typeface="Times New Roman" panose="02020603050405020304" pitchFamily="18" charset="0"/>
                <a:sym typeface="+mn-ea"/>
              </a:rPr>
              <a:t>prefers</a:t>
            </a:r>
            <a:r>
              <a:rPr lang="en-US" sz="2600">
                <a:latin typeface="Times New Roman" panose="02020603050405020304" pitchFamily="18" charset="0"/>
                <a:cs typeface="Times New Roman" panose="02020603050405020304" pitchFamily="18" charset="0"/>
                <a:sym typeface="+mn-ea"/>
              </a:rPr>
              <a:t> singing </a:t>
            </a:r>
            <a:r>
              <a:rPr lang="en-US" sz="2600">
                <a:highlight>
                  <a:srgbClr val="00FFFF"/>
                </a:highlight>
                <a:latin typeface="Times New Roman" panose="02020603050405020304" pitchFamily="18" charset="0"/>
                <a:cs typeface="Times New Roman" panose="02020603050405020304" pitchFamily="18" charset="0"/>
                <a:sym typeface="+mn-ea"/>
              </a:rPr>
              <a:t>to</a:t>
            </a:r>
            <a:r>
              <a:rPr lang="en-US" sz="2600">
                <a:latin typeface="Times New Roman" panose="02020603050405020304" pitchFamily="18" charset="0"/>
                <a:cs typeface="Times New Roman" panose="02020603050405020304" pitchFamily="18" charset="0"/>
                <a:sym typeface="+mn-ea"/>
              </a:rPr>
              <a:t> dancing</a:t>
            </a:r>
            <a:r>
              <a:rPr lang="vi-VN" altLang="en-US" sz="2600">
                <a:latin typeface="Times New Roman" panose="02020603050405020304" pitchFamily="18" charset="0"/>
                <a:cs typeface="Times New Roman" panose="02020603050405020304" pitchFamily="18" charset="0"/>
                <a:sym typeface="+mn-ea"/>
              </a:rPr>
              <a:t>.</a:t>
            </a:r>
          </a:p>
        </p:txBody>
      </p:sp>
      <p:sp>
        <p:nvSpPr>
          <p:cNvPr id="6" name="Text Box 5"/>
          <p:cNvSpPr txBox="1"/>
          <p:nvPr/>
        </p:nvSpPr>
        <p:spPr>
          <a:xfrm>
            <a:off x="753110" y="4455160"/>
            <a:ext cx="5380990" cy="491490"/>
          </a:xfrm>
          <a:prstGeom prst="rect">
            <a:avLst/>
          </a:prstGeom>
          <a:noFill/>
        </p:spPr>
        <p:txBody>
          <a:bodyPr wrap="square" rtlCol="0" anchor="t">
            <a:spAutoFit/>
          </a:bodyPr>
          <a:lstStyle/>
          <a:p>
            <a:r>
              <a:rPr lang="en-US" sz="2600">
                <a:latin typeface="Times New Roman" panose="02020603050405020304" pitchFamily="18" charset="0"/>
                <a:cs typeface="Times New Roman" panose="02020603050405020304" pitchFamily="18" charset="0"/>
              </a:rPr>
              <a:t> John </a:t>
            </a:r>
            <a:r>
              <a:rPr lang="en-US" sz="2600">
                <a:highlight>
                  <a:srgbClr val="00FFFF"/>
                </a:highlight>
                <a:latin typeface="Times New Roman" panose="02020603050405020304" pitchFamily="18" charset="0"/>
                <a:cs typeface="Times New Roman" panose="02020603050405020304" pitchFamily="18" charset="0"/>
              </a:rPr>
              <a:t>likes</a:t>
            </a:r>
            <a:r>
              <a:rPr lang="en-US" sz="2600">
                <a:latin typeface="Times New Roman" panose="02020603050405020304" pitchFamily="18" charset="0"/>
                <a:cs typeface="Times New Roman" panose="02020603050405020304" pitchFamily="18" charset="0"/>
              </a:rPr>
              <a:t> </a:t>
            </a:r>
            <a:r>
              <a:rPr lang="vi-VN" altLang="en-US" sz="2600">
                <a:latin typeface="Times New Roman" panose="02020603050405020304" pitchFamily="18" charset="0"/>
                <a:cs typeface="Times New Roman" panose="02020603050405020304" pitchFamily="18" charset="0"/>
              </a:rPr>
              <a:t>films</a:t>
            </a:r>
            <a:r>
              <a:rPr lang="en-US" sz="2600">
                <a:latin typeface="Times New Roman" panose="02020603050405020304" pitchFamily="18" charset="0"/>
                <a:cs typeface="Times New Roman" panose="02020603050405020304" pitchFamily="18" charset="0"/>
              </a:rPr>
              <a:t> </a:t>
            </a:r>
            <a:r>
              <a:rPr lang="en-US" sz="2600">
                <a:highlight>
                  <a:srgbClr val="00FFFF"/>
                </a:highlight>
                <a:latin typeface="Times New Roman" panose="02020603050405020304" pitchFamily="18" charset="0"/>
                <a:cs typeface="Times New Roman" panose="02020603050405020304" pitchFamily="18" charset="0"/>
              </a:rPr>
              <a:t>better than</a:t>
            </a:r>
            <a:r>
              <a:rPr lang="en-US" sz="2600">
                <a:latin typeface="Times New Roman" panose="02020603050405020304" pitchFamily="18" charset="0"/>
                <a:cs typeface="Times New Roman" panose="02020603050405020304" pitchFamily="18" charset="0"/>
              </a:rPr>
              <a:t> </a:t>
            </a:r>
            <a:r>
              <a:rPr lang="vi-VN" altLang="en-US" sz="2600">
                <a:latin typeface="Times New Roman" panose="02020603050405020304" pitchFamily="18" charset="0"/>
                <a:cs typeface="Times New Roman" panose="02020603050405020304" pitchFamily="18" charset="0"/>
              </a:rPr>
              <a:t>plays</a:t>
            </a:r>
            <a:r>
              <a:rPr lang="en-US" sz="260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ext Box 99"/>
          <p:cNvSpPr txBox="1"/>
          <p:nvPr/>
        </p:nvSpPr>
        <p:spPr>
          <a:xfrm>
            <a:off x="329565" y="-60325"/>
            <a:ext cx="8820785" cy="1814830"/>
          </a:xfrm>
          <a:prstGeom prst="rect">
            <a:avLst/>
          </a:prstGeom>
          <a:noFill/>
          <a:ln w="9525">
            <a:noFill/>
          </a:ln>
        </p:spPr>
        <p:txBody>
          <a:bodyPr wrap="square">
            <a:spAutoFit/>
          </a:bodyPr>
          <a:lstStyle/>
          <a:p>
            <a:pPr marL="0" indent="0"/>
            <a:r>
              <a:rPr lang="en-US" sz="2800" b="1" dirty="0">
                <a:solidFill>
                  <a:srgbClr val="000000"/>
                </a:solidFill>
                <a:latin typeface="Times New Roman" panose="02020603050405020304" pitchFamily="18" charset="0"/>
              </a:rPr>
              <a:t>2. Work in pairs. Ask and answer questions about your preferences for</a:t>
            </a:r>
          </a:p>
          <a:p>
            <a:pPr marL="0" indent="0"/>
            <a:r>
              <a:rPr lang="en-US" sz="2800" dirty="0">
                <a:gradFill>
                  <a:gsLst>
                    <a:gs pos="0">
                      <a:srgbClr val="007BD3"/>
                    </a:gs>
                    <a:gs pos="100000">
                      <a:srgbClr val="034373"/>
                    </a:gs>
                  </a:gsLst>
                  <a:lin scaled="0"/>
                </a:gradFill>
                <a:latin typeface="Times New Roman" panose="02020603050405020304" pitchFamily="18" charset="0"/>
              </a:rPr>
              <a:t>	- painting and taking photos</a:t>
            </a:r>
          </a:p>
          <a:p>
            <a:pPr marL="0" indent="0"/>
            <a:r>
              <a:rPr lang="en-US" sz="2800" dirty="0">
                <a:gradFill>
                  <a:gsLst>
                    <a:gs pos="0">
                      <a:srgbClr val="007BD3"/>
                    </a:gs>
                    <a:gs pos="100000">
                      <a:srgbClr val="034373"/>
                    </a:gs>
                  </a:gsLst>
                  <a:lin scaled="0"/>
                </a:gradFill>
                <a:latin typeface="Times New Roman" panose="02020603050405020304" pitchFamily="18" charset="0"/>
              </a:rPr>
              <a:t>	- singing and dancing </a:t>
            </a:r>
          </a:p>
        </p:txBody>
      </p:sp>
      <p:sp>
        <p:nvSpPr>
          <p:cNvPr id="2" name="Text Box 1"/>
          <p:cNvSpPr txBox="1"/>
          <p:nvPr/>
        </p:nvSpPr>
        <p:spPr>
          <a:xfrm>
            <a:off x="329565" y="2078355"/>
            <a:ext cx="8938260" cy="521970"/>
          </a:xfrm>
          <a:prstGeom prst="rect">
            <a:avLst/>
          </a:prstGeom>
          <a:noFill/>
        </p:spPr>
        <p:txBody>
          <a:bodyPr wrap="square" rtlCol="0" anchor="t">
            <a:spAutoFit/>
          </a:bodyPr>
          <a:lstStyle/>
          <a:p>
            <a:pPr marL="0" indent="0"/>
            <a:r>
              <a:rPr lang="en-US" sz="2800" b="1">
                <a:gradFill>
                  <a:gsLst>
                    <a:gs pos="0">
                      <a:srgbClr val="007BD3"/>
                    </a:gs>
                    <a:gs pos="100000">
                      <a:srgbClr val="034373"/>
                    </a:gs>
                  </a:gsLst>
                  <a:lin scaled="0"/>
                </a:gradFill>
                <a:latin typeface="Times New Roman" panose="02020603050405020304" pitchFamily="18" charset="0"/>
                <a:sym typeface="+mn-ea"/>
              </a:rPr>
              <a:t>A:</a:t>
            </a:r>
            <a:r>
              <a:rPr lang="en-US" sz="2800" b="1">
                <a:latin typeface="Times New Roman" panose="02020603050405020304" pitchFamily="18" charset="0"/>
                <a:sym typeface="+mn-ea"/>
              </a:rPr>
              <a:t> Which do you </a:t>
            </a:r>
            <a:r>
              <a:rPr lang="en-US" sz="2800" b="1">
                <a:solidFill>
                  <a:srgbClr val="FF0000"/>
                </a:solidFill>
                <a:latin typeface="Times New Roman" panose="02020603050405020304" pitchFamily="18" charset="0"/>
                <a:sym typeface="+mn-ea"/>
              </a:rPr>
              <a:t>prefer</a:t>
            </a:r>
            <a:r>
              <a:rPr lang="en-US" sz="2800" b="1">
                <a:latin typeface="Times New Roman" panose="02020603050405020304" pitchFamily="18" charset="0"/>
                <a:sym typeface="+mn-ea"/>
              </a:rPr>
              <a:t>, singing or dancing ?</a:t>
            </a:r>
          </a:p>
        </p:txBody>
      </p:sp>
      <p:sp>
        <p:nvSpPr>
          <p:cNvPr id="5" name="Text Box 4"/>
          <p:cNvSpPr txBox="1"/>
          <p:nvPr/>
        </p:nvSpPr>
        <p:spPr>
          <a:xfrm>
            <a:off x="344805" y="2652395"/>
            <a:ext cx="8025130" cy="521970"/>
          </a:xfrm>
          <a:prstGeom prst="rect">
            <a:avLst/>
          </a:prstGeom>
          <a:noFill/>
        </p:spPr>
        <p:txBody>
          <a:bodyPr wrap="square" rtlCol="0" anchor="t">
            <a:spAutoFit/>
          </a:bodyPr>
          <a:lstStyle/>
          <a:p>
            <a:pPr marL="0" indent="0"/>
            <a:r>
              <a:rPr lang="en-US" sz="2800" b="1">
                <a:gradFill>
                  <a:gsLst>
                    <a:gs pos="0">
                      <a:srgbClr val="007BD3"/>
                    </a:gs>
                    <a:gs pos="100000">
                      <a:srgbClr val="034373"/>
                    </a:gs>
                  </a:gsLst>
                  <a:lin scaled="0"/>
                </a:gradFill>
                <a:latin typeface="Times New Roman" panose="02020603050405020304" pitchFamily="18" charset="0"/>
                <a:sym typeface="+mn-ea"/>
              </a:rPr>
              <a:t>B:</a:t>
            </a:r>
            <a:r>
              <a:rPr lang="en-US" sz="2800" b="1">
                <a:latin typeface="Times New Roman" panose="02020603050405020304" pitchFamily="18" charset="0"/>
                <a:sym typeface="+mn-ea"/>
              </a:rPr>
              <a:t> I </a:t>
            </a:r>
            <a:r>
              <a:rPr lang="en-US" sz="2800" b="1">
                <a:solidFill>
                  <a:srgbClr val="FF0000"/>
                </a:solidFill>
                <a:latin typeface="Times New Roman" panose="02020603050405020304" pitchFamily="18" charset="0"/>
                <a:sym typeface="+mn-ea"/>
              </a:rPr>
              <a:t>prefer</a:t>
            </a:r>
            <a:r>
              <a:rPr lang="en-US" sz="2800" b="1">
                <a:latin typeface="Times New Roman" panose="02020603050405020304" pitchFamily="18" charset="0"/>
                <a:sym typeface="+mn-ea"/>
              </a:rPr>
              <a:t> singing. </a:t>
            </a:r>
          </a:p>
        </p:txBody>
      </p:sp>
      <p:sp>
        <p:nvSpPr>
          <p:cNvPr id="6" name="Text Box 5"/>
          <p:cNvSpPr txBox="1"/>
          <p:nvPr/>
        </p:nvSpPr>
        <p:spPr>
          <a:xfrm>
            <a:off x="312420" y="3254375"/>
            <a:ext cx="8688705" cy="521970"/>
          </a:xfrm>
          <a:prstGeom prst="rect">
            <a:avLst/>
          </a:prstGeom>
          <a:noFill/>
        </p:spPr>
        <p:txBody>
          <a:bodyPr wrap="square" rtlCol="0" anchor="t">
            <a:spAutoFit/>
          </a:bodyPr>
          <a:lstStyle/>
          <a:p>
            <a:pPr marL="0" indent="0"/>
            <a:r>
              <a:rPr lang="en-US" sz="2800" b="1">
                <a:gradFill>
                  <a:gsLst>
                    <a:gs pos="0">
                      <a:srgbClr val="007BD3"/>
                    </a:gs>
                    <a:gs pos="100000">
                      <a:srgbClr val="034373"/>
                    </a:gs>
                  </a:gsLst>
                  <a:lin scaled="0"/>
                </a:gradFill>
                <a:latin typeface="Times New Roman" panose="02020603050405020304" pitchFamily="18" charset="0"/>
                <a:sym typeface="+mn-ea"/>
              </a:rPr>
              <a:t>A:</a:t>
            </a:r>
            <a:r>
              <a:rPr lang="en-US" sz="2800" b="1">
                <a:latin typeface="Times New Roman" panose="02020603050405020304" pitchFamily="18" charset="0"/>
                <a:sym typeface="+mn-ea"/>
              </a:rPr>
              <a:t> And which do you </a:t>
            </a:r>
            <a:r>
              <a:rPr lang="en-US" sz="2800" b="1">
                <a:solidFill>
                  <a:srgbClr val="FF0000"/>
                </a:solidFill>
                <a:latin typeface="Times New Roman" panose="02020603050405020304" pitchFamily="18" charset="0"/>
                <a:sym typeface="+mn-ea"/>
              </a:rPr>
              <a:t>like better</a:t>
            </a:r>
            <a:r>
              <a:rPr lang="en-US" sz="2800" b="1">
                <a:latin typeface="Times New Roman" panose="02020603050405020304" pitchFamily="18" charset="0"/>
                <a:sym typeface="+mn-ea"/>
              </a:rPr>
              <a:t>, jazz or pop?                      </a:t>
            </a:r>
            <a:endParaRPr lang="en-US" sz="2800" b="1"/>
          </a:p>
        </p:txBody>
      </p:sp>
      <p:sp>
        <p:nvSpPr>
          <p:cNvPr id="7" name="Text Box 6"/>
          <p:cNvSpPr txBox="1"/>
          <p:nvPr/>
        </p:nvSpPr>
        <p:spPr>
          <a:xfrm>
            <a:off x="312420" y="3856355"/>
            <a:ext cx="7104380" cy="521970"/>
          </a:xfrm>
          <a:prstGeom prst="rect">
            <a:avLst/>
          </a:prstGeom>
          <a:noFill/>
        </p:spPr>
        <p:txBody>
          <a:bodyPr wrap="square" rtlCol="0" anchor="t">
            <a:spAutoFit/>
          </a:bodyPr>
          <a:lstStyle/>
          <a:p>
            <a:pPr marL="0" indent="0"/>
            <a:r>
              <a:rPr lang="en-US" sz="2800" b="1">
                <a:gradFill>
                  <a:gsLst>
                    <a:gs pos="0">
                      <a:srgbClr val="007BD3"/>
                    </a:gs>
                    <a:gs pos="100000">
                      <a:srgbClr val="034373"/>
                    </a:gs>
                  </a:gsLst>
                  <a:lin scaled="0"/>
                </a:gradFill>
                <a:latin typeface="Times New Roman" panose="02020603050405020304" pitchFamily="18" charset="0"/>
                <a:sym typeface="+mn-ea"/>
              </a:rPr>
              <a:t> B:</a:t>
            </a:r>
            <a:r>
              <a:rPr lang="en-US" sz="2800" b="1">
                <a:latin typeface="Times New Roman" panose="02020603050405020304" pitchFamily="18" charset="0"/>
                <a:sym typeface="+mn-ea"/>
              </a:rPr>
              <a:t> I </a:t>
            </a:r>
            <a:r>
              <a:rPr lang="en-US" sz="2800" b="1">
                <a:solidFill>
                  <a:srgbClr val="FF0000"/>
                </a:solidFill>
                <a:latin typeface="Times New Roman" panose="02020603050405020304" pitchFamily="18" charset="0"/>
                <a:sym typeface="+mn-ea"/>
              </a:rPr>
              <a:t>like</a:t>
            </a:r>
            <a:r>
              <a:rPr lang="en-US" sz="2800" b="1">
                <a:latin typeface="Times New Roman" panose="02020603050405020304" pitchFamily="18" charset="0"/>
                <a:sym typeface="+mn-ea"/>
              </a:rPr>
              <a:t> pop </a:t>
            </a:r>
            <a:r>
              <a:rPr lang="en-US" sz="2800" b="1">
                <a:solidFill>
                  <a:srgbClr val="FF0000"/>
                </a:solidFill>
                <a:latin typeface="Times New Roman" panose="02020603050405020304" pitchFamily="18" charset="0"/>
                <a:sym typeface="+mn-ea"/>
              </a:rPr>
              <a:t>better</a:t>
            </a:r>
            <a:r>
              <a:rPr lang="en-US" sz="2800" b="1">
                <a:latin typeface="Times New Roman" panose="02020603050405020304" pitchFamily="18" charset="0"/>
                <a:sym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1"/>
      <p:bldP spid="2" grpId="0"/>
      <p:bldP spid="2" grpId="1"/>
      <p:bldP spid="5" grpId="0"/>
      <p:bldP spid="5" grpId="1"/>
      <p:bldP spid="6" grpId="0"/>
      <p:bldP spid="6"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p:nvPr/>
        </p:nvSpPr>
        <p:spPr>
          <a:xfrm>
            <a:off x="234950" y="165100"/>
            <a:ext cx="8909685" cy="4521835"/>
          </a:xfrm>
          <a:prstGeom prst="rect">
            <a:avLst/>
          </a:prstGeom>
          <a:noFill/>
          <a:ln w="9525">
            <a:noFill/>
          </a:ln>
        </p:spPr>
        <p:txBody>
          <a:bodyPr wrap="square">
            <a:spAutoFit/>
          </a:bodyPr>
          <a:lstStyle/>
          <a:p>
            <a:pPr marL="0" indent="0">
              <a:lnSpc>
                <a:spcPct val="120000"/>
              </a:lnSpc>
            </a:pPr>
            <a:r>
              <a:rPr lang="en-US" sz="2400" b="1">
                <a:solidFill>
                  <a:srgbClr val="000000"/>
                </a:solidFill>
                <a:latin typeface="Times New Roman" panose="02020603050405020304" pitchFamily="18" charset="0"/>
              </a:rPr>
              <a:t>3. What do you know? Work in groups and choose the correct answer to each question</a:t>
            </a:r>
            <a:r>
              <a:rPr lang="en-US" sz="2400" b="1" i="1">
                <a:solidFill>
                  <a:srgbClr val="000000"/>
                </a:solidFill>
                <a:latin typeface="Times New Roman" panose="02020603050405020304" pitchFamily="18" charset="0"/>
              </a:rPr>
              <a:t> </a:t>
            </a:r>
          </a:p>
          <a:p>
            <a:pPr marL="0" indent="0">
              <a:lnSpc>
                <a:spcPct val="120000"/>
              </a:lnSpc>
            </a:pPr>
            <a:r>
              <a:rPr lang="en-US" sz="2400">
                <a:latin typeface="Times New Roman" panose="02020603050405020304" pitchFamily="18" charset="0"/>
              </a:rPr>
              <a:t>1. Who is the composer of Viet Nam's national anthem "Tien Quan Ca"?</a:t>
            </a:r>
          </a:p>
          <a:p>
            <a:pPr marL="0" indent="0">
              <a:lnSpc>
                <a:spcPct val="120000"/>
              </a:lnSpc>
            </a:pPr>
            <a:r>
              <a:rPr lang="en-US" sz="2400">
                <a:latin typeface="Times New Roman" panose="02020603050405020304" pitchFamily="18" charset="0"/>
              </a:rPr>
              <a:t>   </a:t>
            </a:r>
            <a:r>
              <a:rPr lang="en-US" sz="2400">
                <a:gradFill>
                  <a:gsLst>
                    <a:gs pos="0">
                      <a:srgbClr val="012D86"/>
                    </a:gs>
                    <a:gs pos="100000">
                      <a:srgbClr val="0E2557"/>
                    </a:gs>
                  </a:gsLst>
                  <a:lin scaled="0"/>
                </a:gradFill>
                <a:latin typeface="Times New Roman" panose="02020603050405020304" pitchFamily="18" charset="0"/>
              </a:rPr>
              <a:t>A.Pham Tuyen.	B. Van Cao.	C.An Thuyen.</a:t>
            </a:r>
            <a:endParaRPr lang="en-US" sz="2400">
              <a:latin typeface="Times New Roman" panose="02020603050405020304" pitchFamily="18" charset="0"/>
            </a:endParaRPr>
          </a:p>
          <a:p>
            <a:pPr marL="0" indent="0">
              <a:lnSpc>
                <a:spcPct val="120000"/>
              </a:lnSpc>
            </a:pPr>
            <a:r>
              <a:rPr lang="en-US" sz="2400">
                <a:latin typeface="Times New Roman" panose="02020603050405020304" pitchFamily="18" charset="0"/>
              </a:rPr>
              <a:t>2. Where in Viet Nam did water puppetry originate?</a:t>
            </a:r>
          </a:p>
          <a:p>
            <a:pPr marL="0" indent="0">
              <a:lnSpc>
                <a:spcPct val="120000"/>
              </a:lnSpc>
            </a:pPr>
            <a:r>
              <a:rPr lang="en-US" sz="2400">
                <a:latin typeface="Times New Roman" panose="02020603050405020304" pitchFamily="18" charset="0"/>
              </a:rPr>
              <a:t>   </a:t>
            </a:r>
            <a:r>
              <a:rPr lang="en-US" sz="2400">
                <a:gradFill>
                  <a:gsLst>
                    <a:gs pos="0">
                      <a:srgbClr val="012D86"/>
                    </a:gs>
                    <a:gs pos="100000">
                      <a:srgbClr val="0E2557"/>
                    </a:gs>
                  </a:gsLst>
                  <a:lin scaled="0"/>
                </a:gradFill>
                <a:latin typeface="Times New Roman" panose="02020603050405020304" pitchFamily="18" charset="0"/>
              </a:rPr>
              <a:t>A. In the North.	B.In the central region.   C.In the South. </a:t>
            </a:r>
            <a:endParaRPr lang="en-US" sz="2400">
              <a:solidFill>
                <a:srgbClr val="0070C0"/>
              </a:solidFill>
              <a:latin typeface="Times New Roman" panose="02020603050405020304" pitchFamily="18" charset="0"/>
            </a:endParaRPr>
          </a:p>
          <a:p>
            <a:pPr marL="0" indent="0">
              <a:lnSpc>
                <a:spcPct val="120000"/>
              </a:lnSpc>
            </a:pPr>
            <a:r>
              <a:rPr lang="en-US" sz="2400">
                <a:latin typeface="Times New Roman" panose="02020603050405020304" pitchFamily="18" charset="0"/>
              </a:rPr>
              <a:t>3. What is Bac Ninh famous for?</a:t>
            </a:r>
          </a:p>
          <a:p>
            <a:pPr marL="0" indent="0">
              <a:lnSpc>
                <a:spcPct val="120000"/>
              </a:lnSpc>
            </a:pPr>
            <a:r>
              <a:rPr lang="en-US" sz="2400">
                <a:latin typeface="Times New Roman" panose="02020603050405020304" pitchFamily="18" charset="0"/>
              </a:rPr>
              <a:t>  </a:t>
            </a:r>
            <a:r>
              <a:rPr lang="en-US" sz="2400">
                <a:gradFill>
                  <a:gsLst>
                    <a:gs pos="0">
                      <a:srgbClr val="012D86"/>
                    </a:gs>
                    <a:gs pos="100000">
                      <a:srgbClr val="0E2557"/>
                    </a:gs>
                  </a:gsLst>
                  <a:lin scaled="0"/>
                </a:gradFill>
                <a:latin typeface="Times New Roman" panose="02020603050405020304" pitchFamily="18" charset="0"/>
              </a:rPr>
              <a:t>A. Quan Ho singing.  B.Vi Dam singing.     C.Cai Luong opera.</a:t>
            </a:r>
          </a:p>
          <a:p>
            <a:pPr marL="0" indent="0">
              <a:lnSpc>
                <a:spcPct val="120000"/>
              </a:lnSpc>
            </a:pPr>
            <a:r>
              <a:rPr lang="en-US" sz="2400">
                <a:latin typeface="Times New Roman" panose="02020603050405020304" pitchFamily="18" charset="0"/>
              </a:rPr>
              <a:t>4. Mozart is one of the world's greatest </a:t>
            </a:r>
          </a:p>
          <a:p>
            <a:pPr marL="0" indent="0">
              <a:lnSpc>
                <a:spcPct val="120000"/>
              </a:lnSpc>
            </a:pPr>
            <a:r>
              <a:rPr lang="en-US" sz="2400">
                <a:latin typeface="Times New Roman" panose="02020603050405020304" pitchFamily="18" charset="0"/>
              </a:rPr>
              <a:t>  </a:t>
            </a:r>
            <a:r>
              <a:rPr lang="en-US" sz="2400">
                <a:gradFill>
                  <a:gsLst>
                    <a:gs pos="0">
                      <a:srgbClr val="012D86"/>
                    </a:gs>
                    <a:gs pos="100000">
                      <a:srgbClr val="0E2557"/>
                    </a:gs>
                  </a:gsLst>
                  <a:lin scaled="0"/>
                </a:gradFill>
                <a:latin typeface="Times New Roman" panose="02020603050405020304" pitchFamily="18" charset="0"/>
              </a:rPr>
              <a:t>A.singers		 B. composers 		 C.poets</a:t>
            </a:r>
          </a:p>
        </p:txBody>
      </p:sp>
      <p:sp>
        <p:nvSpPr>
          <p:cNvPr id="5" name="Text Box 4"/>
          <p:cNvSpPr txBox="1"/>
          <p:nvPr/>
        </p:nvSpPr>
        <p:spPr>
          <a:xfrm>
            <a:off x="2986405" y="1572895"/>
            <a:ext cx="1682115" cy="460375"/>
          </a:xfrm>
          <a:prstGeom prst="rect">
            <a:avLst/>
          </a:prstGeom>
          <a:noFill/>
        </p:spPr>
        <p:txBody>
          <a:bodyPr wrap="none" rtlCol="0" anchor="t">
            <a:spAutoFit/>
          </a:bodyPr>
          <a:lstStyle/>
          <a:p>
            <a:r>
              <a:rPr lang="en-US" sz="2400" b="1">
                <a:gradFill>
                  <a:gsLst>
                    <a:gs pos="0">
                      <a:srgbClr val="012D86"/>
                    </a:gs>
                    <a:gs pos="100000">
                      <a:srgbClr val="0E2557"/>
                    </a:gs>
                  </a:gsLst>
                  <a:lin scaled="0"/>
                </a:gradFill>
                <a:highlight>
                  <a:srgbClr val="FFFF00"/>
                </a:highlight>
                <a:latin typeface="Times New Roman" panose="02020603050405020304" pitchFamily="18" charset="0"/>
                <a:sym typeface="+mn-ea"/>
              </a:rPr>
              <a:t>B.Van Cao.</a:t>
            </a:r>
          </a:p>
        </p:txBody>
      </p:sp>
      <p:sp>
        <p:nvSpPr>
          <p:cNvPr id="6" name="Text Box 5"/>
          <p:cNvSpPr txBox="1"/>
          <p:nvPr/>
        </p:nvSpPr>
        <p:spPr>
          <a:xfrm>
            <a:off x="491490" y="2397125"/>
            <a:ext cx="2348230" cy="460375"/>
          </a:xfrm>
          <a:prstGeom prst="rect">
            <a:avLst/>
          </a:prstGeom>
          <a:noFill/>
        </p:spPr>
        <p:txBody>
          <a:bodyPr wrap="square" rtlCol="0" anchor="t">
            <a:spAutoFit/>
          </a:bodyPr>
          <a:lstStyle/>
          <a:p>
            <a:r>
              <a:rPr lang="en-US" sz="2400" b="1">
                <a:gradFill>
                  <a:gsLst>
                    <a:gs pos="0">
                      <a:srgbClr val="012D86"/>
                    </a:gs>
                    <a:gs pos="100000">
                      <a:srgbClr val="0E2557"/>
                    </a:gs>
                  </a:gsLst>
                  <a:lin scaled="0"/>
                </a:gradFill>
                <a:highlight>
                  <a:srgbClr val="FFFF00"/>
                </a:highlight>
                <a:latin typeface="Times New Roman" panose="02020603050405020304" pitchFamily="18" charset="0"/>
                <a:sym typeface="+mn-ea"/>
              </a:rPr>
              <a:t>A.In the North.</a:t>
            </a:r>
          </a:p>
        </p:txBody>
      </p:sp>
      <p:sp>
        <p:nvSpPr>
          <p:cNvPr id="7" name="Text Box 6"/>
          <p:cNvSpPr txBox="1"/>
          <p:nvPr/>
        </p:nvSpPr>
        <p:spPr>
          <a:xfrm>
            <a:off x="325120" y="3305175"/>
            <a:ext cx="3148965" cy="460375"/>
          </a:xfrm>
          <a:prstGeom prst="rect">
            <a:avLst/>
          </a:prstGeom>
          <a:noFill/>
        </p:spPr>
        <p:txBody>
          <a:bodyPr wrap="square" rtlCol="0" anchor="t">
            <a:spAutoFit/>
          </a:bodyPr>
          <a:lstStyle/>
          <a:p>
            <a:r>
              <a:rPr lang="en-US" sz="2400" b="1">
                <a:gradFill>
                  <a:gsLst>
                    <a:gs pos="0">
                      <a:srgbClr val="012D86"/>
                    </a:gs>
                    <a:gs pos="100000">
                      <a:srgbClr val="0E2557"/>
                    </a:gs>
                  </a:gsLst>
                  <a:lin scaled="0"/>
                </a:gradFill>
                <a:highlight>
                  <a:srgbClr val="FFFF00"/>
                </a:highlight>
                <a:latin typeface="Times New Roman" panose="02020603050405020304" pitchFamily="18" charset="0"/>
                <a:sym typeface="+mn-ea"/>
              </a:rPr>
              <a:t>A.Quan Ho singing. </a:t>
            </a:r>
          </a:p>
        </p:txBody>
      </p:sp>
      <p:sp>
        <p:nvSpPr>
          <p:cNvPr id="8" name="Text Box 7"/>
          <p:cNvSpPr txBox="1"/>
          <p:nvPr/>
        </p:nvSpPr>
        <p:spPr>
          <a:xfrm>
            <a:off x="3028315" y="4199255"/>
            <a:ext cx="2226945" cy="460375"/>
          </a:xfrm>
          <a:prstGeom prst="rect">
            <a:avLst/>
          </a:prstGeom>
          <a:noFill/>
        </p:spPr>
        <p:txBody>
          <a:bodyPr wrap="square" rtlCol="0" anchor="t">
            <a:spAutoFit/>
          </a:bodyPr>
          <a:lstStyle/>
          <a:p>
            <a:r>
              <a:rPr lang="en-US" sz="2400" b="1">
                <a:gradFill>
                  <a:gsLst>
                    <a:gs pos="0">
                      <a:srgbClr val="012D86"/>
                    </a:gs>
                    <a:gs pos="100000">
                      <a:srgbClr val="0E2557"/>
                    </a:gs>
                  </a:gsLst>
                  <a:lin scaled="0"/>
                </a:gradFill>
                <a:highlight>
                  <a:srgbClr val="FFFF00"/>
                </a:highlight>
                <a:latin typeface="Times New Roman" panose="02020603050405020304" pitchFamily="18" charset="0"/>
                <a:sym typeface="+mn-ea"/>
              </a:rPr>
              <a:t>B.composers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ext Box 99"/>
          <p:cNvSpPr txBox="1"/>
          <p:nvPr/>
        </p:nvSpPr>
        <p:spPr>
          <a:xfrm>
            <a:off x="197485" y="366395"/>
            <a:ext cx="8946515" cy="4399915"/>
          </a:xfrm>
          <a:prstGeom prst="rect">
            <a:avLst/>
          </a:prstGeom>
          <a:noFill/>
          <a:ln w="9525">
            <a:noFill/>
          </a:ln>
        </p:spPr>
        <p:txBody>
          <a:bodyPr wrap="square">
            <a:spAutoFit/>
          </a:bodyPr>
          <a:lstStyle/>
          <a:p>
            <a:pPr marL="0" indent="0"/>
            <a:r>
              <a:rPr lang="en-US" sz="2800" b="1">
                <a:gradFill>
                  <a:gsLst>
                    <a:gs pos="0">
                      <a:srgbClr val="007BD3"/>
                    </a:gs>
                    <a:gs pos="100000">
                      <a:srgbClr val="034373"/>
                    </a:gs>
                  </a:gsLst>
                  <a:lin scaled="0"/>
                </a:gradFill>
                <a:latin typeface="Times New Roman" panose="02020603050405020304" pitchFamily="18" charset="0"/>
              </a:rPr>
              <a:t>4. Read the following paragraph. Underline the words related to the topic of arts and music</a:t>
            </a:r>
            <a:r>
              <a:rPr lang="en-US" sz="2800" b="1" i="1">
                <a:solidFill>
                  <a:srgbClr val="000000"/>
                </a:solidFill>
                <a:latin typeface="Times New Roman" panose="02020603050405020304" pitchFamily="18" charset="0"/>
              </a:rPr>
              <a:t> </a:t>
            </a:r>
          </a:p>
          <a:p>
            <a:pPr marL="0" indent="0"/>
            <a:r>
              <a:rPr lang="en-US" sz="2800" b="1" i="1">
                <a:solidFill>
                  <a:srgbClr val="000000"/>
                </a:solidFill>
                <a:latin typeface="Times New Roman" panose="02020603050405020304" pitchFamily="18" charset="0"/>
              </a:rPr>
              <a:t> </a:t>
            </a:r>
            <a:endParaRPr lang="en-US" sz="2800">
              <a:latin typeface="Times New Roman" panose="02020603050405020304" pitchFamily="18" charset="0"/>
            </a:endParaRPr>
          </a:p>
          <a:p>
            <a:pPr marL="0" indent="0"/>
            <a:r>
              <a:rPr lang="en-US" sz="2800">
                <a:latin typeface="Times New Roman" panose="02020603050405020304" pitchFamily="18" charset="0"/>
              </a:rPr>
              <a:t>Hi. My name is Susie. I'm from Australia. I'm in grade 7. My school teaches arts and music to all the students. Some forms of art such as painting or drama are optional: you can choose to learn them if you like. Music and dancing are compulsory: all of us must study them every week. The school even has a choir, and they perform every month. There are also different art clubs, and you can join any of them. </a:t>
            </a:r>
            <a:endParaRPr lang="en-US" sz="2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ext Box 99"/>
          <p:cNvSpPr txBox="1"/>
          <p:nvPr/>
        </p:nvSpPr>
        <p:spPr>
          <a:xfrm>
            <a:off x="756285" y="-72390"/>
            <a:ext cx="8417560" cy="4831080"/>
          </a:xfrm>
          <a:prstGeom prst="rect">
            <a:avLst/>
          </a:prstGeom>
          <a:noFill/>
          <a:ln w="9525">
            <a:noFill/>
          </a:ln>
        </p:spPr>
        <p:txBody>
          <a:bodyPr wrap="square">
            <a:spAutoFit/>
          </a:bodyPr>
          <a:lstStyle/>
          <a:p>
            <a:pPr marL="0" indent="0" algn="l"/>
            <a:r>
              <a:rPr lang="en-US" sz="2800" b="1">
                <a:gradFill>
                  <a:gsLst>
                    <a:gs pos="0">
                      <a:srgbClr val="007BD3"/>
                    </a:gs>
                    <a:gs pos="100000">
                      <a:srgbClr val="034373"/>
                    </a:gs>
                  </a:gsLst>
                  <a:lin scaled="0"/>
                </a:gradFill>
                <a:latin typeface="Times New Roman" panose="02020603050405020304" pitchFamily="18" charset="0"/>
                <a:sym typeface="+mn-ea"/>
              </a:rPr>
              <a:t>4. Read the following paragraph. Underline the words related to the topic of arts and music</a:t>
            </a:r>
          </a:p>
          <a:p>
            <a:pPr marL="0" indent="0" algn="l"/>
            <a:endParaRPr lang="en-US" sz="2800">
              <a:latin typeface="Times New Roman" panose="02020603050405020304" pitchFamily="18" charset="0"/>
            </a:endParaRPr>
          </a:p>
          <a:p>
            <a:pPr marL="0" indent="0" algn="l"/>
            <a:r>
              <a:rPr lang="en-US" sz="2800">
                <a:latin typeface="Times New Roman" panose="02020603050405020304" pitchFamily="18" charset="0"/>
              </a:rPr>
              <a:t>Hi. My name is Susie. I'm from Australia. I'm in grade 7. My school teaches</a:t>
            </a:r>
            <a:r>
              <a:rPr lang="en-US" sz="2800" u="sng">
                <a:highlight>
                  <a:srgbClr val="FFFF00"/>
                </a:highlight>
                <a:latin typeface="Times New Roman" panose="02020603050405020304" pitchFamily="18" charset="0"/>
              </a:rPr>
              <a:t> arts </a:t>
            </a:r>
            <a:r>
              <a:rPr lang="en-US" sz="2800">
                <a:latin typeface="Times New Roman" panose="02020603050405020304" pitchFamily="18" charset="0"/>
              </a:rPr>
              <a:t>and </a:t>
            </a:r>
            <a:r>
              <a:rPr lang="en-US" sz="2800" u="sng">
                <a:highlight>
                  <a:srgbClr val="FFFF00"/>
                </a:highlight>
                <a:latin typeface="Times New Roman" panose="02020603050405020304" pitchFamily="18" charset="0"/>
              </a:rPr>
              <a:t>music</a:t>
            </a:r>
            <a:r>
              <a:rPr lang="en-US" sz="2800">
                <a:latin typeface="Times New Roman" panose="02020603050405020304" pitchFamily="18" charset="0"/>
              </a:rPr>
              <a:t> to all the students. Some forms of </a:t>
            </a:r>
            <a:r>
              <a:rPr lang="en-US" sz="2800" u="sng">
                <a:highlight>
                  <a:srgbClr val="FFFF00"/>
                </a:highlight>
                <a:latin typeface="Times New Roman" panose="02020603050405020304" pitchFamily="18" charset="0"/>
              </a:rPr>
              <a:t>art</a:t>
            </a:r>
            <a:r>
              <a:rPr lang="en-US" sz="2800">
                <a:latin typeface="Times New Roman" panose="02020603050405020304" pitchFamily="18" charset="0"/>
              </a:rPr>
              <a:t> such as </a:t>
            </a:r>
            <a:r>
              <a:rPr lang="en-US" sz="2800" u="sng">
                <a:highlight>
                  <a:srgbClr val="FFFF00"/>
                </a:highlight>
                <a:latin typeface="Times New Roman" panose="02020603050405020304" pitchFamily="18" charset="0"/>
              </a:rPr>
              <a:t>painting</a:t>
            </a:r>
            <a:r>
              <a:rPr lang="en-US" sz="2800" u="sng">
                <a:latin typeface="Times New Roman" panose="02020603050405020304" pitchFamily="18" charset="0"/>
              </a:rPr>
              <a:t> </a:t>
            </a:r>
            <a:r>
              <a:rPr lang="en-US" sz="2800">
                <a:latin typeface="Times New Roman" panose="02020603050405020304" pitchFamily="18" charset="0"/>
              </a:rPr>
              <a:t>or </a:t>
            </a:r>
            <a:r>
              <a:rPr lang="en-US" sz="2800" u="sng">
                <a:highlight>
                  <a:srgbClr val="FFFF00"/>
                </a:highlight>
                <a:latin typeface="Times New Roman" panose="02020603050405020304" pitchFamily="18" charset="0"/>
              </a:rPr>
              <a:t>drama</a:t>
            </a:r>
            <a:r>
              <a:rPr lang="en-US" sz="2800">
                <a:latin typeface="Times New Roman" panose="02020603050405020304" pitchFamily="18" charset="0"/>
              </a:rPr>
              <a:t> are optional: you can choose to learn them if you like. </a:t>
            </a:r>
            <a:r>
              <a:rPr lang="en-US" sz="2800" u="sng">
                <a:highlight>
                  <a:srgbClr val="FFFF00"/>
                </a:highlight>
                <a:latin typeface="Times New Roman" panose="02020603050405020304" pitchFamily="18" charset="0"/>
              </a:rPr>
              <a:t>Music</a:t>
            </a:r>
            <a:r>
              <a:rPr lang="en-US" sz="2800">
                <a:solidFill>
                  <a:schemeClr val="tx1"/>
                </a:solidFill>
                <a:effectLst>
                  <a:outerShdw blurRad="38100" dist="38100" dir="2700000" algn="tl">
                    <a:srgbClr val="000000">
                      <a:alpha val="43137"/>
                    </a:srgbClr>
                  </a:outerShdw>
                </a:effectLst>
                <a:highlight>
                  <a:srgbClr val="FFFF00"/>
                </a:highlight>
                <a:latin typeface="Times New Roman" panose="02020603050405020304" pitchFamily="18" charset="0"/>
              </a:rPr>
              <a:t> and</a:t>
            </a:r>
            <a:r>
              <a:rPr lang="en-US" sz="2800">
                <a:solidFill>
                  <a:schemeClr val="tx1"/>
                </a:solidFill>
                <a:effectLst>
                  <a:outerShdw blurRad="38100" dist="38100" dir="2700000" algn="tl">
                    <a:srgbClr val="000000">
                      <a:alpha val="43137"/>
                    </a:srgbClr>
                  </a:outerShdw>
                </a:effectLst>
                <a:latin typeface="Times New Roman" panose="02020603050405020304" pitchFamily="18" charset="0"/>
              </a:rPr>
              <a:t> </a:t>
            </a:r>
            <a:r>
              <a:rPr lang="en-US" sz="2800" u="sng">
                <a:highlight>
                  <a:srgbClr val="FFFF00"/>
                </a:highlight>
                <a:latin typeface="Times New Roman" panose="02020603050405020304" pitchFamily="18" charset="0"/>
              </a:rPr>
              <a:t>dancing</a:t>
            </a:r>
            <a:r>
              <a:rPr lang="en-US" sz="2800">
                <a:latin typeface="Times New Roman" panose="02020603050405020304" pitchFamily="18" charset="0"/>
              </a:rPr>
              <a:t> are compulsory: all of us must study them every week. The school even has a </a:t>
            </a:r>
            <a:r>
              <a:rPr lang="en-US" sz="2800" u="sng">
                <a:highlight>
                  <a:srgbClr val="FFFF00"/>
                </a:highlight>
                <a:latin typeface="Times New Roman" panose="02020603050405020304" pitchFamily="18" charset="0"/>
              </a:rPr>
              <a:t>choir</a:t>
            </a:r>
            <a:r>
              <a:rPr lang="en-US" sz="2800">
                <a:latin typeface="Times New Roman" panose="02020603050405020304" pitchFamily="18" charset="0"/>
              </a:rPr>
              <a:t>, and they</a:t>
            </a:r>
            <a:r>
              <a:rPr lang="en-US" sz="2800" u="sng">
                <a:latin typeface="Times New Roman" panose="02020603050405020304" pitchFamily="18" charset="0"/>
              </a:rPr>
              <a:t> </a:t>
            </a:r>
            <a:r>
              <a:rPr lang="en-US" sz="2800" u="sng">
                <a:highlight>
                  <a:srgbClr val="FFFF00"/>
                </a:highlight>
                <a:latin typeface="Times New Roman" panose="02020603050405020304" pitchFamily="18" charset="0"/>
              </a:rPr>
              <a:t>perform</a:t>
            </a:r>
            <a:r>
              <a:rPr lang="en-US" sz="2800">
                <a:highlight>
                  <a:srgbClr val="FFFF00"/>
                </a:highlight>
                <a:latin typeface="Times New Roman" panose="02020603050405020304" pitchFamily="18" charset="0"/>
              </a:rPr>
              <a:t> </a:t>
            </a:r>
            <a:r>
              <a:rPr lang="en-US" sz="2800">
                <a:latin typeface="Times New Roman" panose="02020603050405020304" pitchFamily="18" charset="0"/>
              </a:rPr>
              <a:t>every month. There are also different</a:t>
            </a:r>
            <a:r>
              <a:rPr lang="en-US" sz="2800" u="sng">
                <a:latin typeface="Times New Roman" panose="02020603050405020304" pitchFamily="18" charset="0"/>
              </a:rPr>
              <a:t> </a:t>
            </a:r>
            <a:r>
              <a:rPr lang="en-US" sz="2800" u="sng">
                <a:highlight>
                  <a:srgbClr val="FFFF00"/>
                </a:highlight>
                <a:latin typeface="Times New Roman" panose="02020603050405020304" pitchFamily="18" charset="0"/>
              </a:rPr>
              <a:t>art clubs</a:t>
            </a:r>
            <a:r>
              <a:rPr lang="en-US" sz="2800">
                <a:latin typeface="Times New Roman" panose="02020603050405020304" pitchFamily="18" charset="0"/>
              </a:rPr>
              <a:t>, and you can join any of them. </a:t>
            </a:r>
            <a:endParaRPr lang="en-US" sz="280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667</Words>
  <Application>Microsoft Office PowerPoint</Application>
  <PresentationFormat>On-screen Show (16:9)</PresentationFormat>
  <Paragraphs>62</Paragraphs>
  <Slides>12</Slides>
  <Notes>4</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Wingdings</vt:lpstr>
      <vt:lpstr>Times New Roman</vt:lpstr>
      <vt:lpstr>Calibri</vt:lpstr>
      <vt:lpstr>Calibri Light</vt:lpstr>
      <vt:lpstr>Raleway</vt:lpstr>
      <vt:lpstr>Nirmala UI</vt:lpstr>
      <vt:lpstr>Arial</vt:lpstr>
      <vt:lpstr>Office Theme</vt:lpstr>
      <vt:lpstr>PowerPoint Presentation</vt:lpstr>
      <vt:lpstr>Unit 4: MUSIC AND ARTS </vt:lpstr>
      <vt:lpstr>Warm 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E7-U4- MUSIC AND ARTS</dc:title>
  <dc:subject>E7-U4-COMMUNICATION</dc:subject>
  <dc:creator>TRUONG THI CHINH -THD</dc:creator>
  <cp:lastModifiedBy>Admin</cp:lastModifiedBy>
  <cp:revision>172</cp:revision>
  <dcterms:created xsi:type="dcterms:W3CDTF">2022-01-11T09:52:00Z</dcterms:created>
  <dcterms:modified xsi:type="dcterms:W3CDTF">2024-07-03T14:27:24Z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89C61CE345754145A75E75693725C8DD</vt:lpwstr>
  </property>
  <property fmtid="{D5CDD505-2E9C-101B-9397-08002B2CF9AE}" pid="3" name="KSOProductBuildVer">
    <vt:lpwstr>1033-11.2.0.11191</vt:lpwstr>
  </property>
</Properties>
</file>