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4" r:id="rId2"/>
    <p:sldId id="352" r:id="rId3"/>
    <p:sldId id="356" r:id="rId4"/>
    <p:sldId id="357" r:id="rId5"/>
    <p:sldId id="358" r:id="rId6"/>
    <p:sldId id="359" r:id="rId7"/>
    <p:sldId id="355" r:id="rId8"/>
    <p:sldId id="360" r:id="rId9"/>
    <p:sldId id="475" r:id="rId10"/>
    <p:sldId id="479" r:id="rId11"/>
    <p:sldId id="480" r:id="rId12"/>
    <p:sldId id="481" r:id="rId13"/>
    <p:sldId id="482" r:id="rId14"/>
    <p:sldId id="483" r:id="rId15"/>
    <p:sldId id="484" r:id="rId16"/>
    <p:sldId id="361" r:id="rId17"/>
    <p:sldId id="476" r:id="rId18"/>
    <p:sldId id="485" r:id="rId19"/>
    <p:sldId id="486" r:id="rId20"/>
    <p:sldId id="487" r:id="rId21"/>
    <p:sldId id="488" r:id="rId22"/>
    <p:sldId id="489" r:id="rId23"/>
    <p:sldId id="490" r:id="rId24"/>
    <p:sldId id="491" r:id="rId25"/>
    <p:sldId id="492" r:id="rId26"/>
    <p:sldId id="494" r:id="rId27"/>
    <p:sldId id="495" r:id="rId28"/>
    <p:sldId id="496" r:id="rId29"/>
    <p:sldId id="497" r:id="rId30"/>
    <p:sldId id="498" r:id="rId31"/>
    <p:sldId id="499" r:id="rId32"/>
    <p:sldId id="501" r:id="rId33"/>
    <p:sldId id="502" r:id="rId34"/>
    <p:sldId id="464" r:id="rId35"/>
    <p:sldId id="467" r:id="rId36"/>
    <p:sldId id="473" r:id="rId37"/>
    <p:sldId id="318" r:id="rId38"/>
    <p:sldId id="320" r:id="rId39"/>
    <p:sldId id="504" r:id="rId40"/>
    <p:sldId id="505" r:id="rId41"/>
    <p:sldId id="506" r:id="rId42"/>
    <p:sldId id="507" r:id="rId43"/>
    <p:sldId id="508" r:id="rId44"/>
    <p:sldId id="510" r:id="rId45"/>
    <p:sldId id="509" r:id="rId46"/>
    <p:sldId id="512" r:id="rId47"/>
    <p:sldId id="433" r:id="rId48"/>
    <p:sldId id="436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60" y="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D2BCC0CF-3C58-CC5C-3B00-C3CA6BC170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xmlns="" id="{06E6A48C-EE06-9137-007E-8751AB2AC0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7866AD02-64B1-3C3B-C727-A416506E5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8C671-3108-41B3-8B13-74697405CA74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71B8406D-65DE-1BEA-7F69-3687EB1A9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E88982C2-9936-4339-6ED5-A109DC669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FB623-11FD-4534-A8E7-124AA7D02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213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E56787A5-91D6-96FD-0FC0-411818AEA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2FB10A03-4D08-5566-F75A-D9D2E96D8D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7AB6C133-3627-E4D6-8DC0-35512552F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8C671-3108-41B3-8B13-74697405CA74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71A27A60-797D-5E4B-3A4B-370121D29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2F5FE817-D0C4-3EA2-1855-19EEF374E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FB623-11FD-4534-A8E7-124AA7D02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05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xmlns="" id="{DF6867AD-7A5E-F4E7-5C24-20853C769B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xmlns="" id="{369A5396-379B-164A-0EAE-0A524ED1DD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BB854D58-719C-3EEB-C0DB-479EAAC5C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8C671-3108-41B3-8B13-74697405CA74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7BBE6A81-7F35-D5B1-4A2B-35FD26B35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F913BD25-A0D1-6EB9-0FDE-2D833480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FB623-11FD-4534-A8E7-124AA7D02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480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8D5CD78E-DBF2-EB36-F255-408912FBB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8934BBE4-7EFF-0261-7DF6-0AC126D5ED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A79A904B-918E-B1F2-8E6A-7CC630970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8C671-3108-41B3-8B13-74697405CA74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D0B98587-163F-4871-09AB-97B149A84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10007008-F2E4-3389-3ADB-E3182FA7F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FB623-11FD-4534-A8E7-124AA7D02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735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22A5267B-7FBA-D485-A445-07E2D125C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5E92D68E-9143-6A98-5842-5FDF4A6407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F6FDF937-FB7D-E89E-1B6D-B688AADC5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8C671-3108-41B3-8B13-74697405CA74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80626981-6650-5351-64D1-D4E8ADA4D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8EF2A7EC-3CC0-7743-6283-4CA89C1DB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FB623-11FD-4534-A8E7-124AA7D02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070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EB4DB7A7-34E5-C76C-0DD4-0FAEA828F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C7A2A41C-7363-FDAE-FA0B-552F00BC77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E88CD2EA-8258-7D7E-979A-8E4AEF21C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D9ECBF51-223C-EED3-1D0B-D6B68ECC3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8C671-3108-41B3-8B13-74697405CA74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DE75CE05-6169-5D52-1980-90AF1B317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04047333-FDDB-A59B-A007-198D2BF21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FB623-11FD-4534-A8E7-124AA7D02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634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A5A9304A-90F7-3A7F-9677-B1A2B214D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57F56709-040B-FB1F-A15D-D6BA15437F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xmlns="" id="{38035B6C-1267-7542-7D35-A06D5D0A02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xmlns="" id="{C8CA0353-122A-AC50-1689-8A6AE4A05C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xmlns="" id="{0A4D1D5D-A68E-65FF-FA03-39BDB2E283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xmlns="" id="{B58CC3AA-B782-B434-0D12-0DB8BFCC2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8C671-3108-41B3-8B13-74697405CA74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xmlns="" id="{2014A6FD-0FDE-D074-0737-620785E53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xmlns="" id="{7642B698-5B68-9A0C-0075-E73897237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FB623-11FD-4534-A8E7-124AA7D02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242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D520E7F5-59F1-E4A7-AC39-E688205DD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xmlns="" id="{722D59E3-F577-F808-F802-77B076910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8C671-3108-41B3-8B13-74697405CA74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xmlns="" id="{D6DA635C-381E-26E8-FB83-8ECCAB700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xmlns="" id="{D5D1A68A-A45C-128E-7F9F-503CE5576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FB623-11FD-4534-A8E7-124AA7D02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174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xmlns="" id="{5D878D47-C2D1-A5F7-DCD4-11265632B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8C671-3108-41B3-8B13-74697405CA74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xmlns="" id="{8906DA2C-3916-3F6B-CE88-FA9E014B7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xmlns="" id="{60EECA87-C933-39B1-FA95-C99F430D3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FB623-11FD-4534-A8E7-124AA7D02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045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B7690ABB-C278-A19A-D27F-27FD73D99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xmlns="" id="{4042170A-1F9D-61C3-057F-750F8DCE5B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9C51BB5E-9D82-69A7-9732-F7B6A1C06F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E8EB6896-4761-ED04-29BC-E456CFA11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8C671-3108-41B3-8B13-74697405CA74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8B0E2930-751B-3F8D-0B78-31E3789B5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80AF7D0E-F319-7184-6073-31219BC27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FB623-11FD-4534-A8E7-124AA7D02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377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xmlns="" id="{FE8F28C4-38CD-8124-CC25-C3639CA37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xmlns="" id="{98EBA93B-437D-BE0F-07FB-CC44EBBD7A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xmlns="" id="{43570488-9D57-5DB2-11B9-B12820F97D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xmlns="" id="{A2A959F6-E2DA-7EC4-361D-A9BED5464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8C671-3108-41B3-8B13-74697405CA74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xmlns="" id="{FC3C97CA-B00A-549F-B961-258ADA163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xmlns="" id="{835C8BE6-5CED-BC76-D23F-E54DB37C9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FB623-11FD-4534-A8E7-124AA7D02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669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xmlns="" id="{11E2ED61-5371-B417-8B83-CB5086EFBE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xmlns="" id="{503EAF0B-C432-BB86-9D6D-C916EA9A00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xmlns="" id="{CEE032E6-9FB7-8036-3DC6-F51F7A8566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8C671-3108-41B3-8B13-74697405CA74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xmlns="" id="{C391B869-E468-8861-8C10-384DF587B7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xmlns="" id="{B9EC9F2B-150F-4E3E-A1DC-0F28B3B9C9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FB623-11FD-4534-A8E7-124AA7D02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51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.jpe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png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audio" Target="../media/audio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audio" Target="../media/audio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audio" Target="../media/audio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audio" Target="../media/audio1.wav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jpe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png"/><Relationship Id="rId5" Type="http://schemas.openxmlformats.org/officeDocument/2006/relationships/image" Target="../media/image17.wmf"/><Relationship Id="rId4" Type="http://schemas.openxmlformats.org/officeDocument/2006/relationships/oleObject" Target="../embeddings/oleObject2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3.png"/><Relationship Id="rId5" Type="http://schemas.openxmlformats.org/officeDocument/2006/relationships/image" Target="../media/image17.wmf"/><Relationship Id="rId4" Type="http://schemas.openxmlformats.org/officeDocument/2006/relationships/oleObject" Target="../embeddings/oleObject3.bin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3.png"/><Relationship Id="rId5" Type="http://schemas.openxmlformats.org/officeDocument/2006/relationships/image" Target="../media/image17.wmf"/><Relationship Id="rId4" Type="http://schemas.openxmlformats.org/officeDocument/2006/relationships/oleObject" Target="../embeddings/oleObject4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oạn Bài: Những Cánh Buồm – Ngữ Văn 6, Sách Chân Trời Sáng Tạo - Việt Nam  Overnight">
            <a:extLst>
              <a:ext uri="{FF2B5EF4-FFF2-40B4-BE49-F238E27FC236}">
                <a16:creationId xmlns:a16="http://schemas.microsoft.com/office/drawing/2014/main" xmlns="" id="{6923B70B-51BF-6401-16E1-C939A84A10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" t="7724" r="-383"/>
          <a:stretch/>
        </p:blipFill>
        <p:spPr bwMode="auto">
          <a:xfrm>
            <a:off x="-80682" y="0"/>
            <a:ext cx="12321338" cy="6920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2" descr="Cành hoa hồng thêu trang trí cổ điển - PNG">
            <a:extLst>
              <a:ext uri="{FF2B5EF4-FFF2-40B4-BE49-F238E27FC236}">
                <a16:creationId xmlns:a16="http://schemas.microsoft.com/office/drawing/2014/main" xmlns="" id="{4FD02803-30F2-ED01-BA32-19655739141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68BFB3CA-02AF-2C80-3484-7395A7F9F2D1}"/>
              </a:ext>
            </a:extLst>
          </p:cNvPr>
          <p:cNvSpPr txBox="1"/>
          <p:nvPr/>
        </p:nvSpPr>
        <p:spPr>
          <a:xfrm>
            <a:off x="5430982" y="2981235"/>
            <a:ext cx="70465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600" b="1" dirty="0">
                <a:latin typeface="+mj-lt"/>
              </a:rPr>
              <a:t>NHỮNG CÁNH BUỒM</a:t>
            </a:r>
            <a:endParaRPr lang="en-US" sz="3600" dirty="0">
              <a:latin typeface="+mj-lt"/>
            </a:endParaRPr>
          </a:p>
          <a:p>
            <a:r>
              <a:rPr lang="vi-VN" sz="3600" b="1" i="1" dirty="0">
                <a:latin typeface="+mj-lt"/>
              </a:rPr>
              <a:t>                -</a:t>
            </a:r>
            <a:r>
              <a:rPr lang="vi-VN" sz="3600" b="1" i="1" dirty="0" err="1">
                <a:latin typeface="+mj-lt"/>
              </a:rPr>
              <a:t>Hoàng</a:t>
            </a:r>
            <a:r>
              <a:rPr lang="vi-VN" sz="3600" b="1" i="1" dirty="0">
                <a:latin typeface="+mj-lt"/>
              </a:rPr>
              <a:t> Trung Thông</a:t>
            </a:r>
            <a:r>
              <a:rPr lang="vi-VN" sz="3600" dirty="0">
                <a:latin typeface="+mj-lt"/>
              </a:rPr>
              <a:t>-</a:t>
            </a:r>
            <a:endParaRPr lang="en-US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0702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EED07416-8898-5062-F0F4-A9E532C83EE1}"/>
              </a:ext>
            </a:extLst>
          </p:cNvPr>
          <p:cNvSpPr txBox="1"/>
          <p:nvPr/>
        </p:nvSpPr>
        <p:spPr>
          <a:xfrm>
            <a:off x="401100" y="101799"/>
            <a:ext cx="4000572" cy="584775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de-DE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II. Tìm hiểu chung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14E17FDA-A604-DE3F-B6D2-6352F79C4689}"/>
              </a:ext>
            </a:extLst>
          </p:cNvPr>
          <p:cNvSpPr txBox="1"/>
          <p:nvPr/>
        </p:nvSpPr>
        <p:spPr>
          <a:xfrm>
            <a:off x="502024" y="618625"/>
            <a:ext cx="6096000" cy="569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Tác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giả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7DDB435A-0601-E6E8-FC9E-273D91D0BB21}"/>
              </a:ext>
            </a:extLst>
          </p:cNvPr>
          <p:cNvSpPr txBox="1"/>
          <p:nvPr/>
        </p:nvSpPr>
        <p:spPr>
          <a:xfrm>
            <a:off x="3746379" y="1437909"/>
            <a:ext cx="6931741" cy="2009061"/>
          </a:xfrm>
          <a:prstGeom prst="wedgeRoundRectCallout">
            <a:avLst>
              <a:gd name="adj1" fmla="val -57554"/>
              <a:gd name="adj2" fmla="val 43495"/>
              <a:gd name="adj3" fmla="val 16667"/>
            </a:avLst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r>
              <a:rPr lang="pt-B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 tìm hiểu các nguồn tài liệu ở nhà, nêu </a:t>
            </a:r>
            <a:r>
              <a:rPr lang="pt-BR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ngắn gọn</a:t>
            </a:r>
            <a:r>
              <a:rPr lang="pt-B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những hiểu biết của em về tác giả Hoàng Trung Thông (tên khai sinh, bút danh, quê quán, năm sinh, tác phẩm chính,...).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Hình ảnh 11">
            <a:extLst>
              <a:ext uri="{FF2B5EF4-FFF2-40B4-BE49-F238E27FC236}">
                <a16:creationId xmlns:a16="http://schemas.microsoft.com/office/drawing/2014/main" xmlns="" id="{DD5B56D1-C4FA-09B3-D910-A961770F67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42481" y="1494929"/>
            <a:ext cx="5299882" cy="5306051"/>
          </a:xfrm>
          <a:prstGeom prst="rect">
            <a:avLst/>
          </a:prstGeom>
        </p:spPr>
      </p:pic>
      <p:pic>
        <p:nvPicPr>
          <p:cNvPr id="16" name="Hình ảnh 15">
            <a:extLst>
              <a:ext uri="{FF2B5EF4-FFF2-40B4-BE49-F238E27FC236}">
                <a16:creationId xmlns:a16="http://schemas.microsoft.com/office/drawing/2014/main" xmlns="" id="{2F93CBAA-25B1-B53C-583A-EF7B47985A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329" y="4001588"/>
            <a:ext cx="2551367" cy="212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45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EED07416-8898-5062-F0F4-A9E532C83EE1}"/>
              </a:ext>
            </a:extLst>
          </p:cNvPr>
          <p:cNvSpPr txBox="1"/>
          <p:nvPr/>
        </p:nvSpPr>
        <p:spPr>
          <a:xfrm>
            <a:off x="401100" y="101799"/>
            <a:ext cx="4000572" cy="584775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de-DE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II. Tìm hiểu chung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14E17FDA-A604-DE3F-B6D2-6352F79C4689}"/>
              </a:ext>
            </a:extLst>
          </p:cNvPr>
          <p:cNvSpPr txBox="1"/>
          <p:nvPr/>
        </p:nvSpPr>
        <p:spPr>
          <a:xfrm>
            <a:off x="502024" y="618625"/>
            <a:ext cx="6096000" cy="569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Tác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giả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0" name="Picture 2" descr="Hoàng Trung Thông – Wikipedia tiếng Việt">
            <a:extLst>
              <a:ext uri="{FF2B5EF4-FFF2-40B4-BE49-F238E27FC236}">
                <a16:creationId xmlns:a16="http://schemas.microsoft.com/office/drawing/2014/main" xmlns="" id="{7754B9C0-CDAC-DAFB-D8BF-1107AF559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24" y="1480578"/>
            <a:ext cx="3899648" cy="4197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08E0DC37-3748-DC23-6BBF-03C03483658C}"/>
              </a:ext>
            </a:extLst>
          </p:cNvPr>
          <p:cNvSpPr txBox="1"/>
          <p:nvPr/>
        </p:nvSpPr>
        <p:spPr>
          <a:xfrm>
            <a:off x="4876221" y="132532"/>
            <a:ext cx="6232783" cy="1055608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thật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Hoàng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Trung Thông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bút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danh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Bút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Châm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86F9AE49-BDC1-C220-B63E-9D1BE969F254}"/>
              </a:ext>
            </a:extLst>
          </p:cNvPr>
          <p:cNvSpPr txBox="1"/>
          <p:nvPr/>
        </p:nvSpPr>
        <p:spPr>
          <a:xfrm>
            <a:off x="4876221" y="1269149"/>
            <a:ext cx="5563720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Năm sinh – năm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mất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(1925 –1993)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40376308-FE5D-7F82-7122-7E59F5C73476}"/>
              </a:ext>
            </a:extLst>
          </p:cNvPr>
          <p:cNvSpPr txBox="1"/>
          <p:nvPr/>
        </p:nvSpPr>
        <p:spPr>
          <a:xfrm>
            <a:off x="4876221" y="1922648"/>
            <a:ext cx="3331507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quán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Nghệ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5EB838D9-DA07-5535-EC5B-3FEF5256ED57}"/>
              </a:ext>
            </a:extLst>
          </p:cNvPr>
          <p:cNvSpPr txBox="1"/>
          <p:nvPr/>
        </p:nvSpPr>
        <p:spPr>
          <a:xfrm>
            <a:off x="4876221" y="2611987"/>
            <a:ext cx="6896172" cy="1055608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ông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giản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dị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cô đ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ọ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chứa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trong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sáng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nhiều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phổ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nhạc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40A221C9-D87F-B502-05F2-104B5F653817}"/>
              </a:ext>
            </a:extLst>
          </p:cNvPr>
          <p:cNvSpPr txBox="1"/>
          <p:nvPr/>
        </p:nvSpPr>
        <p:spPr>
          <a:xfrm>
            <a:off x="4848750" y="3753588"/>
            <a:ext cx="6896172" cy="2485787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Quê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hương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đấu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(1955);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(1960), 15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cánh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buồm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(1964), 17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Hương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(1984);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dứt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(1989);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Mời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trăng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(1992);…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59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EED07416-8898-5062-F0F4-A9E532C83EE1}"/>
              </a:ext>
            </a:extLst>
          </p:cNvPr>
          <p:cNvSpPr txBox="1"/>
          <p:nvPr/>
        </p:nvSpPr>
        <p:spPr>
          <a:xfrm>
            <a:off x="401100" y="101799"/>
            <a:ext cx="4000572" cy="584775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de-DE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II. Tìm hiểu chung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14E17FDA-A604-DE3F-B6D2-6352F79C4689}"/>
              </a:ext>
            </a:extLst>
          </p:cNvPr>
          <p:cNvSpPr txBox="1"/>
          <p:nvPr/>
        </p:nvSpPr>
        <p:spPr>
          <a:xfrm>
            <a:off x="502023" y="618625"/>
            <a:ext cx="6831105" cy="569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tabLst>
                <a:tab pos="1386840" algn="l"/>
              </a:tabLs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thơ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Những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cánh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buồm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A553BDA6-7CED-0DB5-8100-5E171A13C5D3}"/>
              </a:ext>
            </a:extLst>
          </p:cNvPr>
          <p:cNvSpPr txBox="1"/>
          <p:nvPr/>
        </p:nvSpPr>
        <p:spPr>
          <a:xfrm>
            <a:off x="618564" y="1108558"/>
            <a:ext cx="6096000" cy="505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a. </a:t>
            </a:r>
            <a:r>
              <a:rPr lang="en-US" sz="2600" b="1" dirty="0" err="1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Xuất</a:t>
            </a: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xứ</a:t>
            </a: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600" b="1" dirty="0" err="1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hoàn</a:t>
            </a: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cảnh</a:t>
            </a: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sáng</a:t>
            </a: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tác</a:t>
            </a: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en-US" sz="2600" dirty="0">
              <a:solidFill>
                <a:srgbClr val="0000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xmlns="" id="{44637BE9-5822-9F77-3BC7-2BF917FE2E5A}"/>
              </a:ext>
            </a:extLst>
          </p:cNvPr>
          <p:cNvSpPr txBox="1"/>
          <p:nvPr/>
        </p:nvSpPr>
        <p:spPr>
          <a:xfrm>
            <a:off x="4088049" y="2652821"/>
            <a:ext cx="5432470" cy="1055608"/>
          </a:xfrm>
          <a:prstGeom prst="wedgeRoundRectCallout">
            <a:avLst>
              <a:gd name="adj1" fmla="val -57554"/>
              <a:gd name="adj2" fmla="val 43495"/>
              <a:gd name="adj3" fmla="val 16667"/>
            </a:avLst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xứ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Hình ảnh 13">
            <a:extLst>
              <a:ext uri="{FF2B5EF4-FFF2-40B4-BE49-F238E27FC236}">
                <a16:creationId xmlns:a16="http://schemas.microsoft.com/office/drawing/2014/main" xmlns="" id="{689A534D-6EDB-F306-0971-2C0E2E04D8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8564" y="2313792"/>
            <a:ext cx="4615815" cy="462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943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EED07416-8898-5062-F0F4-A9E532C83EE1}"/>
              </a:ext>
            </a:extLst>
          </p:cNvPr>
          <p:cNvSpPr txBox="1"/>
          <p:nvPr/>
        </p:nvSpPr>
        <p:spPr>
          <a:xfrm>
            <a:off x="401100" y="101799"/>
            <a:ext cx="4000572" cy="584775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de-DE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II. Tìm hiểu chung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14E17FDA-A604-DE3F-B6D2-6352F79C4689}"/>
              </a:ext>
            </a:extLst>
          </p:cNvPr>
          <p:cNvSpPr txBox="1"/>
          <p:nvPr/>
        </p:nvSpPr>
        <p:spPr>
          <a:xfrm>
            <a:off x="502023" y="618625"/>
            <a:ext cx="6831105" cy="569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tabLst>
                <a:tab pos="1386840" algn="l"/>
              </a:tabLs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thơ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Những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cánh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buồm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40376308-FE5D-7F82-7122-7E59F5C73476}"/>
              </a:ext>
            </a:extLst>
          </p:cNvPr>
          <p:cNvSpPr txBox="1"/>
          <p:nvPr/>
        </p:nvSpPr>
        <p:spPr>
          <a:xfrm>
            <a:off x="1117387" y="1930737"/>
            <a:ext cx="2722443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ea typeface="MS Mincho" panose="02020609040205080304" pitchFamily="49" charset="-128"/>
              </a:rPr>
              <a:t>- 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Sáng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1963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5EB838D9-DA07-5535-EC5B-3FEF5256ED57}"/>
              </a:ext>
            </a:extLst>
          </p:cNvPr>
          <p:cNvSpPr txBox="1"/>
          <p:nvPr/>
        </p:nvSpPr>
        <p:spPr>
          <a:xfrm>
            <a:off x="1075185" y="2825890"/>
            <a:ext cx="5639379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thơ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rút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thơ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tên.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A553BDA6-7CED-0DB5-8100-5E171A13C5D3}"/>
              </a:ext>
            </a:extLst>
          </p:cNvPr>
          <p:cNvSpPr txBox="1"/>
          <p:nvPr/>
        </p:nvSpPr>
        <p:spPr>
          <a:xfrm>
            <a:off x="618564" y="1108558"/>
            <a:ext cx="6096000" cy="505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a. </a:t>
            </a:r>
            <a:r>
              <a:rPr lang="en-US" sz="2600" b="1" dirty="0" err="1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Xuất</a:t>
            </a: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xứ</a:t>
            </a: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600" b="1" dirty="0" err="1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hoàn</a:t>
            </a: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cảnh</a:t>
            </a: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sáng</a:t>
            </a: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tác</a:t>
            </a: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en-US" sz="2600" dirty="0">
              <a:solidFill>
                <a:srgbClr val="0000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88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EED07416-8898-5062-F0F4-A9E532C83EE1}"/>
              </a:ext>
            </a:extLst>
          </p:cNvPr>
          <p:cNvSpPr txBox="1"/>
          <p:nvPr/>
        </p:nvSpPr>
        <p:spPr>
          <a:xfrm>
            <a:off x="401100" y="101799"/>
            <a:ext cx="4000572" cy="584775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de-DE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II. Tìm hiểu chung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14E17FDA-A604-DE3F-B6D2-6352F79C4689}"/>
              </a:ext>
            </a:extLst>
          </p:cNvPr>
          <p:cNvSpPr txBox="1"/>
          <p:nvPr/>
        </p:nvSpPr>
        <p:spPr>
          <a:xfrm>
            <a:off x="502023" y="618625"/>
            <a:ext cx="6831105" cy="569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tabLst>
                <a:tab pos="1386840" algn="l"/>
              </a:tabLs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thơ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Những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cánh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buồm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A553BDA6-7CED-0DB5-8100-5E171A13C5D3}"/>
              </a:ext>
            </a:extLst>
          </p:cNvPr>
          <p:cNvSpPr txBox="1"/>
          <p:nvPr/>
        </p:nvSpPr>
        <p:spPr>
          <a:xfrm>
            <a:off x="618564" y="1108558"/>
            <a:ext cx="6096000" cy="505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b. </a:t>
            </a:r>
            <a:r>
              <a:rPr lang="en-US" sz="2600" b="1" dirty="0" err="1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Đọc</a:t>
            </a: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600" b="1" dirty="0" err="1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khó</a:t>
            </a:r>
            <a:endParaRPr lang="en-US" sz="2600" dirty="0">
              <a:solidFill>
                <a:srgbClr val="0000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xmlns="" id="{44637BE9-5822-9F77-3BC7-2BF917FE2E5A}"/>
              </a:ext>
            </a:extLst>
          </p:cNvPr>
          <p:cNvSpPr txBox="1"/>
          <p:nvPr/>
        </p:nvSpPr>
        <p:spPr>
          <a:xfrm>
            <a:off x="4206920" y="1887466"/>
            <a:ext cx="6555567" cy="2009061"/>
          </a:xfrm>
          <a:prstGeom prst="wedgeRoundRectCallout">
            <a:avLst>
              <a:gd name="adj1" fmla="val -57554"/>
              <a:gd name="adj2" fmla="val 43495"/>
              <a:gd name="adj3" fmla="val 16667"/>
            </a:avLst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1386840" algn="l"/>
              </a:tabLst>
            </a:pP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Chia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sẻ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ấn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ban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chưa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hiểu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1386840" algn="l"/>
              </a:tabLst>
            </a:pP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láy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chúng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?)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4" name="Hình ảnh 13">
            <a:extLst>
              <a:ext uri="{FF2B5EF4-FFF2-40B4-BE49-F238E27FC236}">
                <a16:creationId xmlns:a16="http://schemas.microsoft.com/office/drawing/2014/main" xmlns="" id="{689A534D-6EDB-F306-0971-2C0E2E04D8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8564" y="2313792"/>
            <a:ext cx="4615815" cy="462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42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EED07416-8898-5062-F0F4-A9E532C83EE1}"/>
              </a:ext>
            </a:extLst>
          </p:cNvPr>
          <p:cNvSpPr txBox="1"/>
          <p:nvPr/>
        </p:nvSpPr>
        <p:spPr>
          <a:xfrm>
            <a:off x="401100" y="101799"/>
            <a:ext cx="4000572" cy="584775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de-DE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II. Tìm hiểu chung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14E17FDA-A604-DE3F-B6D2-6352F79C4689}"/>
              </a:ext>
            </a:extLst>
          </p:cNvPr>
          <p:cNvSpPr txBox="1"/>
          <p:nvPr/>
        </p:nvSpPr>
        <p:spPr>
          <a:xfrm>
            <a:off x="502023" y="618625"/>
            <a:ext cx="6831105" cy="569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tabLst>
                <a:tab pos="1386840" algn="l"/>
              </a:tabLs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thơ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Những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cánh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buồm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40376308-FE5D-7F82-7122-7E59F5C73476}"/>
              </a:ext>
            </a:extLst>
          </p:cNvPr>
          <p:cNvSpPr txBox="1"/>
          <p:nvPr/>
        </p:nvSpPr>
        <p:spPr>
          <a:xfrm>
            <a:off x="1080810" y="1715574"/>
            <a:ext cx="7477973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marL="30480" marR="30480" algn="just">
              <a:spcBef>
                <a:spcPts val="0"/>
              </a:spcBef>
              <a:spcAft>
                <a:spcPts val="1200"/>
              </a:spcAft>
            </a:pP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lênh khênh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cao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không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vững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vàng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5EB838D9-DA07-5535-EC5B-3FEF5256ED57}"/>
              </a:ext>
            </a:extLst>
          </p:cNvPr>
          <p:cNvSpPr txBox="1"/>
          <p:nvPr/>
        </p:nvSpPr>
        <p:spPr>
          <a:xfrm>
            <a:off x="1076118" y="2402148"/>
            <a:ext cx="4347207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marL="30480" marR="30480" algn="just">
              <a:spcBef>
                <a:spcPts val="0"/>
              </a:spcBef>
              <a:spcAft>
                <a:spcPts val="1200"/>
              </a:spcAf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rả</a:t>
            </a:r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rích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nhiều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không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ngớt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A553BDA6-7CED-0DB5-8100-5E171A13C5D3}"/>
              </a:ext>
            </a:extLst>
          </p:cNvPr>
          <p:cNvSpPr txBox="1"/>
          <p:nvPr/>
        </p:nvSpPr>
        <p:spPr>
          <a:xfrm>
            <a:off x="618564" y="1108558"/>
            <a:ext cx="6096000" cy="505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2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b. </a:t>
            </a:r>
            <a:r>
              <a:rPr lang="en-US" sz="2600" b="1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Đọc</a:t>
            </a:r>
            <a:r>
              <a:rPr lang="en-US" sz="2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600" b="1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2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khó</a:t>
            </a:r>
            <a:endParaRPr lang="en-US" sz="2600" dirty="0">
              <a:solidFill>
                <a:srgbClr val="0000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E9C324F4-39A0-988C-7BB2-24EB555FFB44}"/>
              </a:ext>
            </a:extLst>
          </p:cNvPr>
          <p:cNvSpPr txBox="1"/>
          <p:nvPr/>
        </p:nvSpPr>
        <p:spPr>
          <a:xfrm>
            <a:off x="1076118" y="3090281"/>
            <a:ext cx="7325572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marL="30480" marR="30480" algn="just">
              <a:spcBef>
                <a:spcPts val="0"/>
              </a:spcBef>
              <a:spcAft>
                <a:spcPts val="1200"/>
              </a:spcAft>
            </a:pP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phơi </a:t>
            </a:r>
            <a:r>
              <a:rPr lang="vi-VN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phới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hứng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khởi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đón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chờ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mong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đợi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xmlns="" id="{963546A5-E660-0795-3C34-5F6415962B7E}"/>
              </a:ext>
            </a:extLst>
          </p:cNvPr>
          <p:cNvSpPr txBox="1"/>
          <p:nvPr/>
        </p:nvSpPr>
        <p:spPr>
          <a:xfrm>
            <a:off x="1076118" y="3867212"/>
            <a:ext cx="7839282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marL="30480" marR="30480" algn="just">
              <a:spcBef>
                <a:spcPts val="0"/>
              </a:spcBef>
              <a:spcAft>
                <a:spcPts val="1200"/>
              </a:spcAf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trầm</a:t>
            </a:r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ngâm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suy tư, suy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ngẫm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9DDC9048-181F-43E0-E2A4-5D69B742B276}"/>
              </a:ext>
            </a:extLst>
          </p:cNvPr>
          <p:cNvSpPr txBox="1"/>
          <p:nvPr/>
        </p:nvSpPr>
        <p:spPr>
          <a:xfrm>
            <a:off x="1076118" y="4600523"/>
            <a:ext cx="8153226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marL="30480" marR="30480" algn="just">
              <a:spcBef>
                <a:spcPts val="0"/>
              </a:spcBef>
              <a:spcAft>
                <a:spcPts val="1200"/>
              </a:spcAf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thầm</a:t>
            </a:r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thì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khẽ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khàng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không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phát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to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54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5477447E-92A6-9F4C-69C4-7264F3CDE1A9}"/>
              </a:ext>
            </a:extLst>
          </p:cNvPr>
          <p:cNvSpPr txBox="1"/>
          <p:nvPr/>
        </p:nvSpPr>
        <p:spPr>
          <a:xfrm>
            <a:off x="471388" y="24820"/>
            <a:ext cx="3978692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II.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hiểu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chung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7A5C6776-C0B3-D6A1-5507-C5DB4E72A561}"/>
              </a:ext>
            </a:extLst>
          </p:cNvPr>
          <p:cNvSpPr txBox="1"/>
          <p:nvPr/>
        </p:nvSpPr>
        <p:spPr>
          <a:xfrm>
            <a:off x="471388" y="605980"/>
            <a:ext cx="6380516" cy="541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thơ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Những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cánh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buồm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Hộp Văn bản 29">
            <a:extLst>
              <a:ext uri="{FF2B5EF4-FFF2-40B4-BE49-F238E27FC236}">
                <a16:creationId xmlns:a16="http://schemas.microsoft.com/office/drawing/2014/main" xmlns="" id="{788710AB-B356-064D-FCE0-B6ADF01ED45D}"/>
              </a:ext>
            </a:extLst>
          </p:cNvPr>
          <p:cNvSpPr txBox="1"/>
          <p:nvPr/>
        </p:nvSpPr>
        <p:spPr>
          <a:xfrm>
            <a:off x="4363551" y="2851182"/>
            <a:ext cx="4244001" cy="577818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PHIẾU HỌC TẬP SỐ 01</a:t>
            </a:r>
            <a:endParaRPr lang="en-US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Hình ảnh 10">
            <a:extLst>
              <a:ext uri="{FF2B5EF4-FFF2-40B4-BE49-F238E27FC236}">
                <a16:creationId xmlns:a16="http://schemas.microsoft.com/office/drawing/2014/main" xmlns="" id="{6AECE081-C0FB-CC98-542E-B8A11B25BD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469" y="3811344"/>
            <a:ext cx="3694164" cy="193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9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ỗ dành sẵn cho Nội dung 3">
            <a:extLst>
              <a:ext uri="{FF2B5EF4-FFF2-40B4-BE49-F238E27FC236}">
                <a16:creationId xmlns:a16="http://schemas.microsoft.com/office/drawing/2014/main" xmlns="" id="{0A235200-BB78-F7F8-2157-E7ADA804957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56498" y="1147284"/>
          <a:ext cx="11479004" cy="512064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6317067">
                  <a:extLst>
                    <a:ext uri="{9D8B030D-6E8A-4147-A177-3AD203B41FA5}">
                      <a16:colId xmlns:a16="http://schemas.microsoft.com/office/drawing/2014/main" xmlns="" val="3923384686"/>
                    </a:ext>
                  </a:extLst>
                </a:gridCol>
                <a:gridCol w="5161937">
                  <a:extLst>
                    <a:ext uri="{9D8B030D-6E8A-4147-A177-3AD203B41FA5}">
                      <a16:colId xmlns:a16="http://schemas.microsoft.com/office/drawing/2014/main" xmlns="" val="3837196275"/>
                    </a:ext>
                  </a:extLst>
                </a:gridCol>
              </a:tblGrid>
              <a:tr h="961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+mj-lt"/>
                        </a:rPr>
                        <a:t>	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7" marR="5941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7" marR="5941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68798088"/>
                  </a:ext>
                </a:extLst>
              </a:tr>
              <a:tr h="45917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>
                          <a:effectLst/>
                          <a:latin typeface="+mj-lt"/>
                        </a:rPr>
                        <a:t>-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buồm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qua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ở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ở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khổ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hiệp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vần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,…?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+mj-lt"/>
                        </a:rPr>
                        <a:t> 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9417" marR="5941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+mj-lt"/>
                        </a:rPr>
                        <a:t>-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chữ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……..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……..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khổ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……..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ần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…………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:….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7" marR="5941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37611227"/>
                  </a:ext>
                </a:extLst>
              </a:tr>
              <a:tr h="19227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ai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ai,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hoàn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7" marR="5941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Chủ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trữ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7" marR="5941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95113294"/>
                  </a:ext>
                </a:extLst>
              </a:tr>
              <a:tr h="96138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xúc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bao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trùm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7" marR="5941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+mj-lt"/>
                        </a:rPr>
                        <a:t> 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9417" marR="5941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32905868"/>
                  </a:ext>
                </a:extLst>
              </a:tr>
              <a:tr h="11408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Phương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7" marR="5941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+mj-lt"/>
                        </a:rPr>
                        <a:t> 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9417" marR="5941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50477913"/>
                  </a:ext>
                </a:extLst>
              </a:tr>
              <a:tr h="19227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chia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mấy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7" marR="5941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+mj-lt"/>
                        </a:rPr>
                        <a:t> </a:t>
                      </a:r>
                      <a:endParaRPr lang="en-US" sz="28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59417" marR="5941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51811213"/>
                  </a:ext>
                </a:extLst>
              </a:tr>
            </a:tbl>
          </a:graphicData>
        </a:graphic>
      </p:graphicFrame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BAF684BF-4A4E-BA0F-9CAA-4DEF7614E62C}"/>
              </a:ext>
            </a:extLst>
          </p:cNvPr>
          <p:cNvSpPr txBox="1"/>
          <p:nvPr/>
        </p:nvSpPr>
        <p:spPr>
          <a:xfrm>
            <a:off x="4304557" y="301167"/>
            <a:ext cx="4244001" cy="577818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PHIẾU HỌC TẬP SỐ 01</a:t>
            </a:r>
            <a:endParaRPr lang="en-US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90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64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5477447E-92A6-9F4C-69C4-7264F3CDE1A9}"/>
              </a:ext>
            </a:extLst>
          </p:cNvPr>
          <p:cNvSpPr txBox="1"/>
          <p:nvPr/>
        </p:nvSpPr>
        <p:spPr>
          <a:xfrm>
            <a:off x="471388" y="24820"/>
            <a:ext cx="3978692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II.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hiểu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chung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7A5C6776-C0B3-D6A1-5507-C5DB4E72A561}"/>
              </a:ext>
            </a:extLst>
          </p:cNvPr>
          <p:cNvSpPr txBox="1"/>
          <p:nvPr/>
        </p:nvSpPr>
        <p:spPr>
          <a:xfrm>
            <a:off x="471388" y="546988"/>
            <a:ext cx="6380516" cy="541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thơ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Những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cánh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buồm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7CF47BF1-4CFF-3C31-F57D-8EF7E3E0CA50}"/>
              </a:ext>
            </a:extLst>
          </p:cNvPr>
          <p:cNvSpPr txBox="1"/>
          <p:nvPr/>
        </p:nvSpPr>
        <p:spPr>
          <a:xfrm>
            <a:off x="618564" y="1005322"/>
            <a:ext cx="6096000" cy="505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c. </a:t>
            </a:r>
            <a:r>
              <a:rPr lang="en-US" sz="2600" b="1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Đặc</a:t>
            </a:r>
            <a:r>
              <a:rPr lang="en-US" sz="2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điểm</a:t>
            </a:r>
            <a:r>
              <a:rPr lang="en-US" sz="2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hình</a:t>
            </a:r>
            <a:r>
              <a:rPr lang="en-US" sz="2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thức</a:t>
            </a:r>
            <a:r>
              <a:rPr lang="en-US" sz="2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sz="2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thơ</a:t>
            </a:r>
            <a:endParaRPr lang="en-US" sz="2600" dirty="0">
              <a:solidFill>
                <a:srgbClr val="0000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ECEAD4FA-E44E-860B-8B48-DCFF9321CD5A}"/>
              </a:ext>
            </a:extLst>
          </p:cNvPr>
          <p:cNvSpPr txBox="1"/>
          <p:nvPr/>
        </p:nvSpPr>
        <p:spPr>
          <a:xfrm>
            <a:off x="972879" y="1576799"/>
            <a:ext cx="2006295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marR="182880" algn="just"/>
            <a:r>
              <a:rPr lang="en-US" sz="2800" b="1" spc="-5" dirty="0"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2800" b="1" spc="-5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Thể</a:t>
            </a:r>
            <a:r>
              <a:rPr lang="en-US" sz="2800" b="1" spc="-5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spc="-5" dirty="0" err="1">
                <a:latin typeface="Times New Roman" panose="02020603050405020304" pitchFamily="18" charset="0"/>
                <a:ea typeface="Calibri" panose="020F0502020204030204" pitchFamily="34" charset="0"/>
              </a:rPr>
              <a:t>thơ</a:t>
            </a:r>
            <a:r>
              <a:rPr lang="en-US" sz="2800" b="1" spc="-5" dirty="0"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F8421A64-52BB-A9FA-522E-6C4E63877583}"/>
              </a:ext>
            </a:extLst>
          </p:cNvPr>
          <p:cNvSpPr txBox="1"/>
          <p:nvPr/>
        </p:nvSpPr>
        <p:spPr>
          <a:xfrm>
            <a:off x="720503" y="2202682"/>
            <a:ext cx="10750994" cy="578882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Mỗi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dòng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dài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ngắn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nhau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5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7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chữ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D46532E7-E85E-6098-C8AA-CD8397CD804F}"/>
              </a:ext>
            </a:extLst>
          </p:cNvPr>
          <p:cNvSpPr txBox="1"/>
          <p:nvPr/>
        </p:nvSpPr>
        <p:spPr>
          <a:xfrm>
            <a:off x="720503" y="2669353"/>
            <a:ext cx="10750994" cy="1055608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dòng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mỗi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khổ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cố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khổ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4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dòng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khổ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5, 6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hoặc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8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dòng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CE93BFA6-FC3F-09A4-723B-91C67CFC3119}"/>
              </a:ext>
            </a:extLst>
          </p:cNvPr>
          <p:cNvSpPr txBox="1"/>
          <p:nvPr/>
        </p:nvSpPr>
        <p:spPr>
          <a:xfrm>
            <a:off x="720503" y="3506846"/>
            <a:ext cx="10750994" cy="1055608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hiệp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vần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rất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do,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niêm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luật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quy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tắc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AAFF56B3-4352-C836-99FC-573F7A271C2C}"/>
              </a:ext>
            </a:extLst>
          </p:cNvPr>
          <p:cNvSpPr txBox="1"/>
          <p:nvPr/>
        </p:nvSpPr>
        <p:spPr>
          <a:xfrm>
            <a:off x="297716" y="4283205"/>
            <a:ext cx="10483356" cy="2009061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marR="182880" algn="just"/>
            <a:r>
              <a:rPr lang="en-US" sz="2800" b="1" spc="-5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=&gt; T</a:t>
            </a:r>
            <a:r>
              <a:rPr lang="vi-VN" sz="2800" b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hể</a:t>
            </a:r>
            <a:r>
              <a:rPr lang="vi-VN" sz="2800" b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b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</a:t>
            </a:r>
            <a:r>
              <a:rPr lang="en-US" sz="2800" b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ơ</a:t>
            </a:r>
            <a:r>
              <a:rPr lang="en-US" sz="2800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vi-VN" sz="2800" b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tự</a:t>
            </a:r>
            <a:r>
              <a:rPr lang="vi-VN" sz="2800" b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do</a:t>
            </a:r>
            <a:r>
              <a:rPr lang="en-US" sz="2800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thể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thơ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không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theo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quy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định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bắt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buộc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về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câu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tiếng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phân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dòng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hiệp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vần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sự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luân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phiên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bằng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trắc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nhịp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điệu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Tất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cả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yếu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tố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này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thay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đổi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tùy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thuộc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vào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cảm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xúc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nhà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thơ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nên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cách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biểu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đạt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tự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do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hơn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thể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thơ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i="1" spc="-10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khác</a:t>
            </a:r>
            <a:r>
              <a:rPr lang="en-US" sz="2800" b="1" i="1" spc="-1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42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8" grpId="0"/>
      <p:bldP spid="10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64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5477447E-92A6-9F4C-69C4-7264F3CDE1A9}"/>
              </a:ext>
            </a:extLst>
          </p:cNvPr>
          <p:cNvSpPr txBox="1"/>
          <p:nvPr/>
        </p:nvSpPr>
        <p:spPr>
          <a:xfrm>
            <a:off x="471388" y="24820"/>
            <a:ext cx="3978692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II.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hiểu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chung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7A5C6776-C0B3-D6A1-5507-C5DB4E72A561}"/>
              </a:ext>
            </a:extLst>
          </p:cNvPr>
          <p:cNvSpPr txBox="1"/>
          <p:nvPr/>
        </p:nvSpPr>
        <p:spPr>
          <a:xfrm>
            <a:off x="471388" y="546988"/>
            <a:ext cx="6380516" cy="541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thơ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Những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cánh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buồm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7CF47BF1-4CFF-3C31-F57D-8EF7E3E0CA50}"/>
              </a:ext>
            </a:extLst>
          </p:cNvPr>
          <p:cNvSpPr txBox="1"/>
          <p:nvPr/>
        </p:nvSpPr>
        <p:spPr>
          <a:xfrm>
            <a:off x="618564" y="1005322"/>
            <a:ext cx="6096000" cy="505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c. </a:t>
            </a:r>
            <a:r>
              <a:rPr lang="en-US" sz="2600" b="1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Đặc</a:t>
            </a:r>
            <a:r>
              <a:rPr lang="en-US" sz="2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điểm</a:t>
            </a:r>
            <a:r>
              <a:rPr lang="en-US" sz="2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hình</a:t>
            </a:r>
            <a:r>
              <a:rPr lang="en-US" sz="2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thức</a:t>
            </a:r>
            <a:r>
              <a:rPr lang="en-US" sz="2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sz="2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sz="2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thơ</a:t>
            </a:r>
            <a:endParaRPr lang="en-US" sz="2600" dirty="0">
              <a:solidFill>
                <a:srgbClr val="0000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ECEAD4FA-E44E-860B-8B48-DCFF9321CD5A}"/>
              </a:ext>
            </a:extLst>
          </p:cNvPr>
          <p:cNvSpPr txBox="1"/>
          <p:nvPr/>
        </p:nvSpPr>
        <p:spPr>
          <a:xfrm>
            <a:off x="618563" y="1761892"/>
            <a:ext cx="11219121" cy="1055608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marR="182880" algn="just">
              <a:tabLst>
                <a:tab pos="243205" algn="l"/>
              </a:tabLst>
            </a:pP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2800" b="1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b="1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trữ</a:t>
            </a:r>
            <a:r>
              <a:rPr lang="en-US" sz="2800" b="1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b="1" i="1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b="1" i="1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cha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cha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nói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suy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ngẫm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chuyện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bờ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biển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E48BC1B6-752F-8623-361B-1E82A7F3A907}"/>
              </a:ext>
            </a:extLst>
          </p:cNvPr>
          <p:cNvSpPr txBox="1"/>
          <p:nvPr/>
        </p:nvSpPr>
        <p:spPr>
          <a:xfrm>
            <a:off x="618564" y="3190118"/>
            <a:ext cx="11219121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marR="182880">
              <a:tabLst>
                <a:tab pos="243205" algn="l"/>
              </a:tabLst>
            </a:pP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b="1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r>
              <a:rPr lang="en-US" sz="2800" b="1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bao </a:t>
            </a:r>
            <a:r>
              <a:rPr lang="en-US" sz="2800" b="1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trùm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yêu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hương, thân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hai cha con.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xmlns="" id="{B28B2B5A-2187-922E-895E-A1ED7765251B}"/>
              </a:ext>
            </a:extLst>
          </p:cNvPr>
          <p:cNvSpPr txBox="1"/>
          <p:nvPr/>
        </p:nvSpPr>
        <p:spPr>
          <a:xfrm>
            <a:off x="618564" y="4209014"/>
            <a:ext cx="7448805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marR="182880" algn="just">
              <a:tabLst>
                <a:tab pos="243205" algn="l"/>
              </a:tabLst>
            </a:pPr>
            <a:r>
              <a:rPr lang="en-US" sz="2800" b="1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PTBÐ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en-US" sz="2800" spc="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yếu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tố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miêu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spc="-5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491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Nhóm 4">
            <a:extLst>
              <a:ext uri="{FF2B5EF4-FFF2-40B4-BE49-F238E27FC236}">
                <a16:creationId xmlns:a16="http://schemas.microsoft.com/office/drawing/2014/main" xmlns="" id="{2C13D88F-DC4B-DB48-05EE-3A5D41C549DF}"/>
              </a:ext>
            </a:extLst>
          </p:cNvPr>
          <p:cNvGrpSpPr/>
          <p:nvPr/>
        </p:nvGrpSpPr>
        <p:grpSpPr>
          <a:xfrm>
            <a:off x="206801" y="416579"/>
            <a:ext cx="5507710" cy="6024841"/>
            <a:chOff x="1415310" y="356192"/>
            <a:chExt cx="5311143" cy="6024841"/>
          </a:xfrm>
        </p:grpSpPr>
        <p:grpSp>
          <p:nvGrpSpPr>
            <p:cNvPr id="4" name="Nhóm 3">
              <a:extLst>
                <a:ext uri="{FF2B5EF4-FFF2-40B4-BE49-F238E27FC236}">
                  <a16:creationId xmlns:a16="http://schemas.microsoft.com/office/drawing/2014/main" xmlns="" id="{3483B310-8D10-04E7-A5CC-7E0CA0C2F44A}"/>
                </a:ext>
              </a:extLst>
            </p:cNvPr>
            <p:cNvGrpSpPr/>
            <p:nvPr/>
          </p:nvGrpSpPr>
          <p:grpSpPr>
            <a:xfrm>
              <a:off x="1415310" y="356192"/>
              <a:ext cx="5311143" cy="6024841"/>
              <a:chOff x="3120285" y="77021"/>
              <a:chExt cx="5311143" cy="6024841"/>
            </a:xfrm>
          </p:grpSpPr>
          <p:sp>
            <p:nvSpPr>
              <p:cNvPr id="34" name="Hình tự do: Hình 33">
                <a:extLst>
                  <a:ext uri="{FF2B5EF4-FFF2-40B4-BE49-F238E27FC236}">
                    <a16:creationId xmlns:a16="http://schemas.microsoft.com/office/drawing/2014/main" xmlns="" id="{6F4B3F89-286F-CC8C-E962-7C104F129D59}"/>
                  </a:ext>
                </a:extLst>
              </p:cNvPr>
              <p:cNvSpPr/>
              <p:nvPr/>
            </p:nvSpPr>
            <p:spPr>
              <a:xfrm>
                <a:off x="3903786" y="1048925"/>
                <a:ext cx="4236392" cy="4294823"/>
              </a:xfrm>
              <a:custGeom>
                <a:avLst/>
                <a:gdLst>
                  <a:gd name="connsiteX0" fmla="*/ 2124269 w 4248538"/>
                  <a:gd name="connsiteY0" fmla="*/ 0 h 4275672"/>
                  <a:gd name="connsiteX1" fmla="*/ 4248538 w 4248538"/>
                  <a:gd name="connsiteY1" fmla="*/ 2137838 h 4275672"/>
                  <a:gd name="connsiteX2" fmla="*/ 4240124 w 4248538"/>
                  <a:gd name="connsiteY2" fmla="*/ 2329420 h 4275672"/>
                  <a:gd name="connsiteX3" fmla="*/ 4234909 w 4248538"/>
                  <a:gd name="connsiteY3" fmla="*/ 2368770 h 4275672"/>
                  <a:gd name="connsiteX4" fmla="*/ 4111689 w 4248538"/>
                  <a:gd name="connsiteY4" fmla="*/ 2368770 h 4275672"/>
                  <a:gd name="connsiteX5" fmla="*/ 4007686 w 4248538"/>
                  <a:gd name="connsiteY5" fmla="*/ 2368770 h 4275672"/>
                  <a:gd name="connsiteX6" fmla="*/ 4013054 w 4248538"/>
                  <a:gd name="connsiteY6" fmla="*/ 2333345 h 4275672"/>
                  <a:gd name="connsiteX7" fmla="*/ 4022856 w 4248538"/>
                  <a:gd name="connsiteY7" fmla="*/ 2137838 h 4275672"/>
                  <a:gd name="connsiteX8" fmla="*/ 2124269 w 4248538"/>
                  <a:gd name="connsiteY8" fmla="*/ 225682 h 4275672"/>
                  <a:gd name="connsiteX9" fmla="*/ 225682 w 4248538"/>
                  <a:gd name="connsiteY9" fmla="*/ 2137838 h 4275672"/>
                  <a:gd name="connsiteX10" fmla="*/ 1930150 w 4248538"/>
                  <a:gd name="connsiteY10" fmla="*/ 4040122 h 4275672"/>
                  <a:gd name="connsiteX11" fmla="*/ 2124192 w 4248538"/>
                  <a:gd name="connsiteY11" fmla="*/ 4049990 h 4275672"/>
                  <a:gd name="connsiteX12" fmla="*/ 2124182 w 4248538"/>
                  <a:gd name="connsiteY12" fmla="*/ 4275672 h 4275672"/>
                  <a:gd name="connsiteX13" fmla="*/ 1907075 w 4248538"/>
                  <a:gd name="connsiteY13" fmla="*/ 4264639 h 4275672"/>
                  <a:gd name="connsiteX14" fmla="*/ 0 w 4248538"/>
                  <a:gd name="connsiteY14" fmla="*/ 2137838 h 4275672"/>
                  <a:gd name="connsiteX15" fmla="*/ 2124269 w 4248538"/>
                  <a:gd name="connsiteY15" fmla="*/ 0 h 4275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248538" h="4275672">
                    <a:moveTo>
                      <a:pt x="2124269" y="0"/>
                    </a:moveTo>
                    <a:cubicBezTo>
                      <a:pt x="3297470" y="0"/>
                      <a:pt x="4248538" y="957143"/>
                      <a:pt x="4248538" y="2137838"/>
                    </a:cubicBezTo>
                    <a:cubicBezTo>
                      <a:pt x="4248538" y="2202407"/>
                      <a:pt x="4245694" y="2266308"/>
                      <a:pt x="4240124" y="2329420"/>
                    </a:cubicBezTo>
                    <a:lnTo>
                      <a:pt x="4234909" y="2368770"/>
                    </a:lnTo>
                    <a:lnTo>
                      <a:pt x="4111689" y="2368770"/>
                    </a:lnTo>
                    <a:lnTo>
                      <a:pt x="4007686" y="2368770"/>
                    </a:lnTo>
                    <a:lnTo>
                      <a:pt x="4013054" y="2333345"/>
                    </a:lnTo>
                    <a:cubicBezTo>
                      <a:pt x="4019536" y="2269064"/>
                      <a:pt x="4022856" y="2203842"/>
                      <a:pt x="4022856" y="2137838"/>
                    </a:cubicBezTo>
                    <a:cubicBezTo>
                      <a:pt x="4022856" y="1081783"/>
                      <a:pt x="3172830" y="225682"/>
                      <a:pt x="2124269" y="225682"/>
                    </a:cubicBezTo>
                    <a:cubicBezTo>
                      <a:pt x="1075708" y="225682"/>
                      <a:pt x="225682" y="1081783"/>
                      <a:pt x="225682" y="2137838"/>
                    </a:cubicBezTo>
                    <a:cubicBezTo>
                      <a:pt x="225682" y="3127890"/>
                      <a:pt x="972775" y="3942201"/>
                      <a:pt x="1930150" y="4040122"/>
                    </a:cubicBezTo>
                    <a:lnTo>
                      <a:pt x="2124192" y="4049990"/>
                    </a:lnTo>
                    <a:lnTo>
                      <a:pt x="2124182" y="4275672"/>
                    </a:lnTo>
                    <a:lnTo>
                      <a:pt x="1907075" y="4264639"/>
                    </a:lnTo>
                    <a:cubicBezTo>
                      <a:pt x="835900" y="4155160"/>
                      <a:pt x="0" y="3244740"/>
                      <a:pt x="0" y="2137838"/>
                    </a:cubicBezTo>
                    <a:cubicBezTo>
                      <a:pt x="0" y="957143"/>
                      <a:pt x="951068" y="0"/>
                      <a:pt x="2124269" y="0"/>
                    </a:cubicBezTo>
                    <a:close/>
                  </a:path>
                </a:pathLst>
              </a:custGeom>
              <a:solidFill>
                <a:srgbClr val="F4A1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Hình tự do: Hình 30">
                <a:extLst>
                  <a:ext uri="{FF2B5EF4-FFF2-40B4-BE49-F238E27FC236}">
                    <a16:creationId xmlns:a16="http://schemas.microsoft.com/office/drawing/2014/main" xmlns="" id="{FA95DA1B-81F0-7120-4507-8B198F90A7AD}"/>
                  </a:ext>
                </a:extLst>
              </p:cNvPr>
              <p:cNvSpPr/>
              <p:nvPr/>
            </p:nvSpPr>
            <p:spPr>
              <a:xfrm>
                <a:off x="3427360" y="541020"/>
                <a:ext cx="3933560" cy="5256750"/>
              </a:xfrm>
              <a:custGeom>
                <a:avLst/>
                <a:gdLst>
                  <a:gd name="connsiteX0" fmla="*/ 2665445 w 4035341"/>
                  <a:gd name="connsiteY0" fmla="*/ 0 h 5364937"/>
                  <a:gd name="connsiteX1" fmla="*/ 3935955 w 4035341"/>
                  <a:gd name="connsiteY1" fmla="*/ 323760 h 5364937"/>
                  <a:gd name="connsiteX2" fmla="*/ 4035341 w 4035341"/>
                  <a:gd name="connsiteY2" fmla="*/ 384524 h 5364937"/>
                  <a:gd name="connsiteX3" fmla="*/ 3900415 w 4035341"/>
                  <a:gd name="connsiteY3" fmla="*/ 633602 h 5364937"/>
                  <a:gd name="connsiteX4" fmla="*/ 3800976 w 4035341"/>
                  <a:gd name="connsiteY4" fmla="*/ 572759 h 5364937"/>
                  <a:gd name="connsiteX5" fmla="*/ 2665445 w 4035341"/>
                  <a:gd name="connsiteY5" fmla="*/ 283177 h 5364937"/>
                  <a:gd name="connsiteX6" fmla="*/ 283177 w 4035341"/>
                  <a:gd name="connsiteY6" fmla="*/ 2682471 h 5364937"/>
                  <a:gd name="connsiteX7" fmla="*/ 2421872 w 4035341"/>
                  <a:gd name="connsiteY7" fmla="*/ 5069378 h 5364937"/>
                  <a:gd name="connsiteX8" fmla="*/ 2665351 w 4035341"/>
                  <a:gd name="connsiteY8" fmla="*/ 5081760 h 5364937"/>
                  <a:gd name="connsiteX9" fmla="*/ 2665339 w 4035341"/>
                  <a:gd name="connsiteY9" fmla="*/ 5364937 h 5364937"/>
                  <a:gd name="connsiteX10" fmla="*/ 2392919 w 4035341"/>
                  <a:gd name="connsiteY10" fmla="*/ 5351093 h 5364937"/>
                  <a:gd name="connsiteX11" fmla="*/ 0 w 4035341"/>
                  <a:gd name="connsiteY11" fmla="*/ 2682471 h 5364937"/>
                  <a:gd name="connsiteX12" fmla="*/ 2665445 w 4035341"/>
                  <a:gd name="connsiteY12" fmla="*/ 0 h 536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35341" h="5364937">
                    <a:moveTo>
                      <a:pt x="2665445" y="0"/>
                    </a:moveTo>
                    <a:cubicBezTo>
                      <a:pt x="3125472" y="0"/>
                      <a:pt x="3558279" y="117284"/>
                      <a:pt x="3935955" y="323760"/>
                    </a:cubicBezTo>
                    <a:lnTo>
                      <a:pt x="4035341" y="384524"/>
                    </a:lnTo>
                    <a:lnTo>
                      <a:pt x="3900415" y="633602"/>
                    </a:lnTo>
                    <a:lnTo>
                      <a:pt x="3800976" y="572759"/>
                    </a:lnTo>
                    <a:cubicBezTo>
                      <a:pt x="3463424" y="388080"/>
                      <a:pt x="3076598" y="283177"/>
                      <a:pt x="2665445" y="283177"/>
                    </a:cubicBezTo>
                    <a:cubicBezTo>
                      <a:pt x="1349755" y="283177"/>
                      <a:pt x="283177" y="1357378"/>
                      <a:pt x="283177" y="2682471"/>
                    </a:cubicBezTo>
                    <a:cubicBezTo>
                      <a:pt x="283177" y="3924746"/>
                      <a:pt x="1220599" y="4946510"/>
                      <a:pt x="2421872" y="5069378"/>
                    </a:cubicBezTo>
                    <a:lnTo>
                      <a:pt x="2665351" y="5081760"/>
                    </a:lnTo>
                    <a:lnTo>
                      <a:pt x="2665339" y="5364937"/>
                    </a:lnTo>
                    <a:lnTo>
                      <a:pt x="2392919" y="5351093"/>
                    </a:lnTo>
                    <a:cubicBezTo>
                      <a:pt x="1048852" y="5213724"/>
                      <a:pt x="0" y="4071366"/>
                      <a:pt x="0" y="2682471"/>
                    </a:cubicBezTo>
                    <a:cubicBezTo>
                      <a:pt x="0" y="1200983"/>
                      <a:pt x="1193360" y="0"/>
                      <a:pt x="2665445" y="0"/>
                    </a:cubicBezTo>
                    <a:close/>
                  </a:path>
                </a:pathLst>
              </a:custGeom>
              <a:solidFill>
                <a:srgbClr val="F74D1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Hình tự do: Hình 32">
                <a:extLst>
                  <a:ext uri="{FF2B5EF4-FFF2-40B4-BE49-F238E27FC236}">
                    <a16:creationId xmlns:a16="http://schemas.microsoft.com/office/drawing/2014/main" xmlns="" id="{E68E3DEC-31FD-B025-ABBD-FF60F97855BE}"/>
                  </a:ext>
                </a:extLst>
              </p:cNvPr>
              <p:cNvSpPr/>
              <p:nvPr/>
            </p:nvSpPr>
            <p:spPr>
              <a:xfrm>
                <a:off x="3120285" y="243840"/>
                <a:ext cx="3029055" cy="5858022"/>
              </a:xfrm>
              <a:custGeom>
                <a:avLst/>
                <a:gdLst>
                  <a:gd name="connsiteX0" fmla="*/ 2962263 w 2978386"/>
                  <a:gd name="connsiteY0" fmla="*/ 0 h 5984414"/>
                  <a:gd name="connsiteX1" fmla="*/ 2963351 w 2978386"/>
                  <a:gd name="connsiteY1" fmla="*/ 316116 h 5984414"/>
                  <a:gd name="connsiteX2" fmla="*/ 2701645 w 2978386"/>
                  <a:gd name="connsiteY2" fmla="*/ 329425 h 5984414"/>
                  <a:gd name="connsiteX3" fmla="*/ 315889 w 2978386"/>
                  <a:gd name="connsiteY3" fmla="*/ 2992066 h 5984414"/>
                  <a:gd name="connsiteX4" fmla="*/ 2973355 w 2978386"/>
                  <a:gd name="connsiteY4" fmla="*/ 5668525 h 5984414"/>
                  <a:gd name="connsiteX5" fmla="*/ 2977810 w 2978386"/>
                  <a:gd name="connsiteY5" fmla="*/ 5668299 h 5984414"/>
                  <a:gd name="connsiteX6" fmla="*/ 2978386 w 2978386"/>
                  <a:gd name="connsiteY6" fmla="*/ 5984286 h 5984414"/>
                  <a:gd name="connsiteX7" fmla="*/ 2973355 w 2978386"/>
                  <a:gd name="connsiteY7" fmla="*/ 5984414 h 5984414"/>
                  <a:gd name="connsiteX8" fmla="*/ 0 w 2978386"/>
                  <a:gd name="connsiteY8" fmla="*/ 2992066 h 5984414"/>
                  <a:gd name="connsiteX9" fmla="*/ 2820347 w 2978386"/>
                  <a:gd name="connsiteY9" fmla="*/ 3612 h 5984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78386" h="5984414">
                    <a:moveTo>
                      <a:pt x="2962263" y="0"/>
                    </a:moveTo>
                    <a:lnTo>
                      <a:pt x="2963351" y="316116"/>
                    </a:lnTo>
                    <a:lnTo>
                      <a:pt x="2701645" y="329425"/>
                    </a:lnTo>
                    <a:cubicBezTo>
                      <a:pt x="1361602" y="466487"/>
                      <a:pt x="315889" y="1606285"/>
                      <a:pt x="315889" y="2992066"/>
                    </a:cubicBezTo>
                    <a:cubicBezTo>
                      <a:pt x="315889" y="4470233"/>
                      <a:pt x="1505677" y="5668525"/>
                      <a:pt x="2973355" y="5668525"/>
                    </a:cubicBezTo>
                    <a:lnTo>
                      <a:pt x="2977810" y="5668299"/>
                    </a:lnTo>
                    <a:lnTo>
                      <a:pt x="2978386" y="5984286"/>
                    </a:lnTo>
                    <a:lnTo>
                      <a:pt x="2973355" y="5984414"/>
                    </a:lnTo>
                    <a:cubicBezTo>
                      <a:pt x="1331216" y="5984414"/>
                      <a:pt x="0" y="4644694"/>
                      <a:pt x="0" y="2992066"/>
                    </a:cubicBezTo>
                    <a:cubicBezTo>
                      <a:pt x="0" y="1391083"/>
                      <a:pt x="1249315" y="83756"/>
                      <a:pt x="2820347" y="3612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Tam giác Vuông 51">
                <a:extLst>
                  <a:ext uri="{FF2B5EF4-FFF2-40B4-BE49-F238E27FC236}">
                    <a16:creationId xmlns:a16="http://schemas.microsoft.com/office/drawing/2014/main" xmlns="" id="{8FBEED4F-7A85-4500-09F3-9EA54EE0AAA6}"/>
                  </a:ext>
                </a:extLst>
              </p:cNvPr>
              <p:cNvSpPr/>
              <p:nvPr/>
            </p:nvSpPr>
            <p:spPr>
              <a:xfrm rot="4927559">
                <a:off x="6600638" y="5125471"/>
                <a:ext cx="257778" cy="1521953"/>
              </a:xfrm>
              <a:custGeom>
                <a:avLst/>
                <a:gdLst>
                  <a:gd name="connsiteX0" fmla="*/ 0 w 206083"/>
                  <a:gd name="connsiteY0" fmla="*/ 1504611 h 1504611"/>
                  <a:gd name="connsiteX1" fmla="*/ 0 w 206083"/>
                  <a:gd name="connsiteY1" fmla="*/ 0 h 1504611"/>
                  <a:gd name="connsiteX2" fmla="*/ 206083 w 206083"/>
                  <a:gd name="connsiteY2" fmla="*/ 1504611 h 1504611"/>
                  <a:gd name="connsiteX3" fmla="*/ 0 w 206083"/>
                  <a:gd name="connsiteY3" fmla="*/ 1504611 h 1504611"/>
                  <a:gd name="connsiteX0" fmla="*/ 0 w 206083"/>
                  <a:gd name="connsiteY0" fmla="*/ 1504611 h 1618132"/>
                  <a:gd name="connsiteX1" fmla="*/ 0 w 206083"/>
                  <a:gd name="connsiteY1" fmla="*/ 0 h 1618132"/>
                  <a:gd name="connsiteX2" fmla="*/ 206083 w 206083"/>
                  <a:gd name="connsiteY2" fmla="*/ 1504611 h 1618132"/>
                  <a:gd name="connsiteX3" fmla="*/ 71518 w 206083"/>
                  <a:gd name="connsiteY3" fmla="*/ 1618132 h 1618132"/>
                  <a:gd name="connsiteX4" fmla="*/ 0 w 206083"/>
                  <a:gd name="connsiteY4" fmla="*/ 1504611 h 1618132"/>
                  <a:gd name="connsiteX0" fmla="*/ 0 w 206083"/>
                  <a:gd name="connsiteY0" fmla="*/ 1504611 h 1618132"/>
                  <a:gd name="connsiteX1" fmla="*/ 0 w 206083"/>
                  <a:gd name="connsiteY1" fmla="*/ 0 h 1618132"/>
                  <a:gd name="connsiteX2" fmla="*/ 206083 w 206083"/>
                  <a:gd name="connsiteY2" fmla="*/ 1504611 h 1618132"/>
                  <a:gd name="connsiteX3" fmla="*/ 71518 w 206083"/>
                  <a:gd name="connsiteY3" fmla="*/ 1618132 h 1618132"/>
                  <a:gd name="connsiteX4" fmla="*/ 0 w 206083"/>
                  <a:gd name="connsiteY4" fmla="*/ 1504611 h 1618132"/>
                  <a:gd name="connsiteX0" fmla="*/ 0 w 206083"/>
                  <a:gd name="connsiteY0" fmla="*/ 1504611 h 1618884"/>
                  <a:gd name="connsiteX1" fmla="*/ 0 w 206083"/>
                  <a:gd name="connsiteY1" fmla="*/ 0 h 1618884"/>
                  <a:gd name="connsiteX2" fmla="*/ 206083 w 206083"/>
                  <a:gd name="connsiteY2" fmla="*/ 1504611 h 1618884"/>
                  <a:gd name="connsiteX3" fmla="*/ 71518 w 206083"/>
                  <a:gd name="connsiteY3" fmla="*/ 1618132 h 1618884"/>
                  <a:gd name="connsiteX4" fmla="*/ 0 w 206083"/>
                  <a:gd name="connsiteY4" fmla="*/ 1504611 h 1618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083" h="1618884">
                    <a:moveTo>
                      <a:pt x="0" y="1504611"/>
                    </a:moveTo>
                    <a:lnTo>
                      <a:pt x="0" y="0"/>
                    </a:lnTo>
                    <a:lnTo>
                      <a:pt x="206083" y="1504611"/>
                    </a:lnTo>
                    <a:cubicBezTo>
                      <a:pt x="170977" y="1508604"/>
                      <a:pt x="121150" y="1629489"/>
                      <a:pt x="71518" y="1618132"/>
                    </a:cubicBezTo>
                    <a:cubicBezTo>
                      <a:pt x="29230" y="1582083"/>
                      <a:pt x="23839" y="1542451"/>
                      <a:pt x="0" y="1504611"/>
                    </a:cubicBezTo>
                    <a:close/>
                  </a:path>
                </a:pathLst>
              </a:custGeom>
              <a:solidFill>
                <a:srgbClr val="9672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Hình tự do: Hình 29">
                <a:extLst>
                  <a:ext uri="{FF2B5EF4-FFF2-40B4-BE49-F238E27FC236}">
                    <a16:creationId xmlns:a16="http://schemas.microsoft.com/office/drawing/2014/main" xmlns="" id="{F0C82BEA-E7E1-EA09-FFA7-93F1BFB6FD74}"/>
                  </a:ext>
                </a:extLst>
              </p:cNvPr>
              <p:cNvSpPr/>
              <p:nvPr/>
            </p:nvSpPr>
            <p:spPr>
              <a:xfrm>
                <a:off x="3675185" y="794972"/>
                <a:ext cx="4464994" cy="4758290"/>
              </a:xfrm>
              <a:custGeom>
                <a:avLst/>
                <a:gdLst>
                  <a:gd name="connsiteX0" fmla="*/ 2376196 w 4529790"/>
                  <a:gd name="connsiteY0" fmla="*/ 0 h 4782388"/>
                  <a:gd name="connsiteX1" fmla="*/ 4465598 w 4529790"/>
                  <a:gd name="connsiteY1" fmla="*/ 1251503 h 4782388"/>
                  <a:gd name="connsiteX2" fmla="*/ 4529790 w 4529790"/>
                  <a:gd name="connsiteY2" fmla="*/ 1385608 h 4782388"/>
                  <a:gd name="connsiteX3" fmla="*/ 4310453 w 4529790"/>
                  <a:gd name="connsiteY3" fmla="*/ 1511562 h 4782388"/>
                  <a:gd name="connsiteX4" fmla="*/ 4243620 w 4529790"/>
                  <a:gd name="connsiteY4" fmla="*/ 1371834 h 4782388"/>
                  <a:gd name="connsiteX5" fmla="*/ 2376196 w 4529790"/>
                  <a:gd name="connsiteY5" fmla="*/ 252447 h 4782388"/>
                  <a:gd name="connsiteX6" fmla="*/ 252447 w 4529790"/>
                  <a:gd name="connsiteY6" fmla="*/ 2391374 h 4782388"/>
                  <a:gd name="connsiteX7" fmla="*/ 2159055 w 4529790"/>
                  <a:gd name="connsiteY7" fmla="*/ 4519258 h 4782388"/>
                  <a:gd name="connsiteX8" fmla="*/ 2369936 w 4529790"/>
                  <a:gd name="connsiteY8" fmla="*/ 4529983 h 4782388"/>
                  <a:gd name="connsiteX9" fmla="*/ 2369108 w 4529790"/>
                  <a:gd name="connsiteY9" fmla="*/ 4782388 h 4782388"/>
                  <a:gd name="connsiteX10" fmla="*/ 2133244 w 4529790"/>
                  <a:gd name="connsiteY10" fmla="*/ 4770402 h 4782388"/>
                  <a:gd name="connsiteX11" fmla="*/ 0 w 4529790"/>
                  <a:gd name="connsiteY11" fmla="*/ 2391374 h 4782388"/>
                  <a:gd name="connsiteX12" fmla="*/ 2376196 w 4529790"/>
                  <a:gd name="connsiteY12" fmla="*/ 0 h 4782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29790" h="4782388">
                    <a:moveTo>
                      <a:pt x="2376196" y="0"/>
                    </a:moveTo>
                    <a:cubicBezTo>
                      <a:pt x="3278428" y="0"/>
                      <a:pt x="4063215" y="506052"/>
                      <a:pt x="4465598" y="1251503"/>
                    </a:cubicBezTo>
                    <a:lnTo>
                      <a:pt x="4529790" y="1385608"/>
                    </a:lnTo>
                    <a:lnTo>
                      <a:pt x="4310453" y="1511562"/>
                    </a:lnTo>
                    <a:lnTo>
                      <a:pt x="4243620" y="1371834"/>
                    </a:lnTo>
                    <a:cubicBezTo>
                      <a:pt x="3883986" y="705077"/>
                      <a:pt x="3182575" y="252447"/>
                      <a:pt x="2376196" y="252447"/>
                    </a:cubicBezTo>
                    <a:cubicBezTo>
                      <a:pt x="1203282" y="252447"/>
                      <a:pt x="252447" y="1210077"/>
                      <a:pt x="252447" y="2391374"/>
                    </a:cubicBezTo>
                    <a:cubicBezTo>
                      <a:pt x="252447" y="3498840"/>
                      <a:pt x="1088142" y="4409724"/>
                      <a:pt x="2159055" y="4519258"/>
                    </a:cubicBezTo>
                    <a:lnTo>
                      <a:pt x="2369936" y="4529983"/>
                    </a:lnTo>
                    <a:lnTo>
                      <a:pt x="2369108" y="4782388"/>
                    </a:lnTo>
                    <a:lnTo>
                      <a:pt x="2133244" y="4770402"/>
                    </a:lnTo>
                    <a:cubicBezTo>
                      <a:pt x="935033" y="4647940"/>
                      <a:pt x="0" y="3629548"/>
                      <a:pt x="0" y="2391374"/>
                    </a:cubicBezTo>
                    <a:cubicBezTo>
                      <a:pt x="0" y="1070655"/>
                      <a:pt x="1063859" y="0"/>
                      <a:pt x="2376196" y="0"/>
                    </a:cubicBezTo>
                    <a:close/>
                  </a:path>
                </a:pathLst>
              </a:custGeom>
              <a:solidFill>
                <a:srgbClr val="F07D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Tam giác Cân 50">
                <a:extLst>
                  <a:ext uri="{FF2B5EF4-FFF2-40B4-BE49-F238E27FC236}">
                    <a16:creationId xmlns:a16="http://schemas.microsoft.com/office/drawing/2014/main" xmlns="" id="{7B45D187-081B-4D97-3B46-E58453393D7D}"/>
                  </a:ext>
                </a:extLst>
              </p:cNvPr>
              <p:cNvSpPr/>
              <p:nvPr/>
            </p:nvSpPr>
            <p:spPr>
              <a:xfrm rot="5564013">
                <a:off x="6412360" y="4818571"/>
                <a:ext cx="570335" cy="1603445"/>
              </a:xfrm>
              <a:custGeom>
                <a:avLst/>
                <a:gdLst>
                  <a:gd name="connsiteX0" fmla="*/ 0 w 645000"/>
                  <a:gd name="connsiteY0" fmla="*/ 1418248 h 1418248"/>
                  <a:gd name="connsiteX1" fmla="*/ 322500 w 645000"/>
                  <a:gd name="connsiteY1" fmla="*/ 0 h 1418248"/>
                  <a:gd name="connsiteX2" fmla="*/ 645000 w 645000"/>
                  <a:gd name="connsiteY2" fmla="*/ 1418248 h 1418248"/>
                  <a:gd name="connsiteX3" fmla="*/ 0 w 645000"/>
                  <a:gd name="connsiteY3" fmla="*/ 1418248 h 1418248"/>
                  <a:gd name="connsiteX0" fmla="*/ 0 w 645000"/>
                  <a:gd name="connsiteY0" fmla="*/ 1418248 h 1430689"/>
                  <a:gd name="connsiteX1" fmla="*/ 322500 w 645000"/>
                  <a:gd name="connsiteY1" fmla="*/ 0 h 1430689"/>
                  <a:gd name="connsiteX2" fmla="*/ 645000 w 645000"/>
                  <a:gd name="connsiteY2" fmla="*/ 1418248 h 1430689"/>
                  <a:gd name="connsiteX3" fmla="*/ 271796 w 645000"/>
                  <a:gd name="connsiteY3" fmla="*/ 1430689 h 1430689"/>
                  <a:gd name="connsiteX4" fmla="*/ 0 w 645000"/>
                  <a:gd name="connsiteY4" fmla="*/ 1418248 h 1430689"/>
                  <a:gd name="connsiteX0" fmla="*/ 0 w 645000"/>
                  <a:gd name="connsiteY0" fmla="*/ 1418248 h 1443458"/>
                  <a:gd name="connsiteX1" fmla="*/ 322500 w 645000"/>
                  <a:gd name="connsiteY1" fmla="*/ 0 h 1443458"/>
                  <a:gd name="connsiteX2" fmla="*/ 645000 w 645000"/>
                  <a:gd name="connsiteY2" fmla="*/ 1418248 h 1443458"/>
                  <a:gd name="connsiteX3" fmla="*/ 271796 w 645000"/>
                  <a:gd name="connsiteY3" fmla="*/ 1430689 h 1443458"/>
                  <a:gd name="connsiteX4" fmla="*/ 0 w 645000"/>
                  <a:gd name="connsiteY4" fmla="*/ 1418248 h 1443458"/>
                  <a:gd name="connsiteX0" fmla="*/ 0 w 645000"/>
                  <a:gd name="connsiteY0" fmla="*/ 1418248 h 1461547"/>
                  <a:gd name="connsiteX1" fmla="*/ 322500 w 645000"/>
                  <a:gd name="connsiteY1" fmla="*/ 0 h 1461547"/>
                  <a:gd name="connsiteX2" fmla="*/ 645000 w 645000"/>
                  <a:gd name="connsiteY2" fmla="*/ 1418248 h 1461547"/>
                  <a:gd name="connsiteX3" fmla="*/ 271796 w 645000"/>
                  <a:gd name="connsiteY3" fmla="*/ 1430689 h 1461547"/>
                  <a:gd name="connsiteX4" fmla="*/ 0 w 645000"/>
                  <a:gd name="connsiteY4" fmla="*/ 1418248 h 1461547"/>
                  <a:gd name="connsiteX0" fmla="*/ 0 w 645000"/>
                  <a:gd name="connsiteY0" fmla="*/ 1418248 h 1595529"/>
                  <a:gd name="connsiteX1" fmla="*/ 322500 w 645000"/>
                  <a:gd name="connsiteY1" fmla="*/ 0 h 1595529"/>
                  <a:gd name="connsiteX2" fmla="*/ 645000 w 645000"/>
                  <a:gd name="connsiteY2" fmla="*/ 1418248 h 1595529"/>
                  <a:gd name="connsiteX3" fmla="*/ 0 w 645000"/>
                  <a:gd name="connsiteY3" fmla="*/ 1418248 h 1595529"/>
                  <a:gd name="connsiteX0" fmla="*/ 298 w 645298"/>
                  <a:gd name="connsiteY0" fmla="*/ 1418248 h 1618612"/>
                  <a:gd name="connsiteX1" fmla="*/ 322798 w 645298"/>
                  <a:gd name="connsiteY1" fmla="*/ 0 h 1618612"/>
                  <a:gd name="connsiteX2" fmla="*/ 645298 w 645298"/>
                  <a:gd name="connsiteY2" fmla="*/ 1418248 h 1618612"/>
                  <a:gd name="connsiteX3" fmla="*/ 272095 w 645298"/>
                  <a:gd name="connsiteY3" fmla="*/ 1607969 h 1618612"/>
                  <a:gd name="connsiteX4" fmla="*/ 298 w 645298"/>
                  <a:gd name="connsiteY4" fmla="*/ 1418248 h 1618612"/>
                  <a:gd name="connsiteX0" fmla="*/ 253 w 645253"/>
                  <a:gd name="connsiteY0" fmla="*/ 1418248 h 1676490"/>
                  <a:gd name="connsiteX1" fmla="*/ 322753 w 645253"/>
                  <a:gd name="connsiteY1" fmla="*/ 0 h 1676490"/>
                  <a:gd name="connsiteX2" fmla="*/ 645253 w 645253"/>
                  <a:gd name="connsiteY2" fmla="*/ 1418248 h 1676490"/>
                  <a:gd name="connsiteX3" fmla="*/ 272050 w 645253"/>
                  <a:gd name="connsiteY3" fmla="*/ 1607969 h 1676490"/>
                  <a:gd name="connsiteX4" fmla="*/ 253 w 645253"/>
                  <a:gd name="connsiteY4" fmla="*/ 1418248 h 1676490"/>
                  <a:gd name="connsiteX0" fmla="*/ 0 w 645000"/>
                  <a:gd name="connsiteY0" fmla="*/ 1418248 h 1595529"/>
                  <a:gd name="connsiteX1" fmla="*/ 322500 w 645000"/>
                  <a:gd name="connsiteY1" fmla="*/ 0 h 1595529"/>
                  <a:gd name="connsiteX2" fmla="*/ 645000 w 645000"/>
                  <a:gd name="connsiteY2" fmla="*/ 1418248 h 1595529"/>
                  <a:gd name="connsiteX3" fmla="*/ 0 w 645000"/>
                  <a:gd name="connsiteY3" fmla="*/ 1418248 h 159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5000" h="1595529">
                    <a:moveTo>
                      <a:pt x="0" y="1418248"/>
                    </a:moveTo>
                    <a:lnTo>
                      <a:pt x="322500" y="0"/>
                    </a:lnTo>
                    <a:lnTo>
                      <a:pt x="645000" y="1418248"/>
                    </a:lnTo>
                    <a:cubicBezTo>
                      <a:pt x="591250" y="1654623"/>
                      <a:pt x="53750" y="1654623"/>
                      <a:pt x="0" y="1418248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Tam giác Vuông 51">
                <a:extLst>
                  <a:ext uri="{FF2B5EF4-FFF2-40B4-BE49-F238E27FC236}">
                    <a16:creationId xmlns:a16="http://schemas.microsoft.com/office/drawing/2014/main" xmlns="" id="{94EC2EB5-E551-1166-E322-1B3FFF568203}"/>
                  </a:ext>
                </a:extLst>
              </p:cNvPr>
              <p:cNvSpPr/>
              <p:nvPr/>
            </p:nvSpPr>
            <p:spPr>
              <a:xfrm rot="16943542" flipV="1">
                <a:off x="6593894" y="4538878"/>
                <a:ext cx="220350" cy="1660588"/>
              </a:xfrm>
              <a:custGeom>
                <a:avLst/>
                <a:gdLst>
                  <a:gd name="connsiteX0" fmla="*/ 0 w 206083"/>
                  <a:gd name="connsiteY0" fmla="*/ 1504611 h 1504611"/>
                  <a:gd name="connsiteX1" fmla="*/ 0 w 206083"/>
                  <a:gd name="connsiteY1" fmla="*/ 0 h 1504611"/>
                  <a:gd name="connsiteX2" fmla="*/ 206083 w 206083"/>
                  <a:gd name="connsiteY2" fmla="*/ 1504611 h 1504611"/>
                  <a:gd name="connsiteX3" fmla="*/ 0 w 206083"/>
                  <a:gd name="connsiteY3" fmla="*/ 1504611 h 1504611"/>
                  <a:gd name="connsiteX0" fmla="*/ 0 w 206083"/>
                  <a:gd name="connsiteY0" fmla="*/ 1504611 h 1618132"/>
                  <a:gd name="connsiteX1" fmla="*/ 0 w 206083"/>
                  <a:gd name="connsiteY1" fmla="*/ 0 h 1618132"/>
                  <a:gd name="connsiteX2" fmla="*/ 206083 w 206083"/>
                  <a:gd name="connsiteY2" fmla="*/ 1504611 h 1618132"/>
                  <a:gd name="connsiteX3" fmla="*/ 71518 w 206083"/>
                  <a:gd name="connsiteY3" fmla="*/ 1618132 h 1618132"/>
                  <a:gd name="connsiteX4" fmla="*/ 0 w 206083"/>
                  <a:gd name="connsiteY4" fmla="*/ 1504611 h 1618132"/>
                  <a:gd name="connsiteX0" fmla="*/ 0 w 206083"/>
                  <a:gd name="connsiteY0" fmla="*/ 1504611 h 1618132"/>
                  <a:gd name="connsiteX1" fmla="*/ 0 w 206083"/>
                  <a:gd name="connsiteY1" fmla="*/ 0 h 1618132"/>
                  <a:gd name="connsiteX2" fmla="*/ 206083 w 206083"/>
                  <a:gd name="connsiteY2" fmla="*/ 1504611 h 1618132"/>
                  <a:gd name="connsiteX3" fmla="*/ 71518 w 206083"/>
                  <a:gd name="connsiteY3" fmla="*/ 1618132 h 1618132"/>
                  <a:gd name="connsiteX4" fmla="*/ 0 w 206083"/>
                  <a:gd name="connsiteY4" fmla="*/ 1504611 h 1618132"/>
                  <a:gd name="connsiteX0" fmla="*/ 0 w 206083"/>
                  <a:gd name="connsiteY0" fmla="*/ 1504611 h 1618884"/>
                  <a:gd name="connsiteX1" fmla="*/ 0 w 206083"/>
                  <a:gd name="connsiteY1" fmla="*/ 0 h 1618884"/>
                  <a:gd name="connsiteX2" fmla="*/ 206083 w 206083"/>
                  <a:gd name="connsiteY2" fmla="*/ 1504611 h 1618884"/>
                  <a:gd name="connsiteX3" fmla="*/ 71518 w 206083"/>
                  <a:gd name="connsiteY3" fmla="*/ 1618132 h 1618884"/>
                  <a:gd name="connsiteX4" fmla="*/ 0 w 206083"/>
                  <a:gd name="connsiteY4" fmla="*/ 1504611 h 1618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083" h="1618884">
                    <a:moveTo>
                      <a:pt x="0" y="1504611"/>
                    </a:moveTo>
                    <a:lnTo>
                      <a:pt x="0" y="0"/>
                    </a:lnTo>
                    <a:lnTo>
                      <a:pt x="206083" y="1504611"/>
                    </a:lnTo>
                    <a:cubicBezTo>
                      <a:pt x="170977" y="1508604"/>
                      <a:pt x="121150" y="1629489"/>
                      <a:pt x="71518" y="1618132"/>
                    </a:cubicBezTo>
                    <a:cubicBezTo>
                      <a:pt x="29230" y="1582083"/>
                      <a:pt x="23839" y="1542451"/>
                      <a:pt x="0" y="1504611"/>
                    </a:cubicBezTo>
                    <a:close/>
                  </a:path>
                </a:pathLst>
              </a:custGeom>
              <a:solidFill>
                <a:srgbClr val="9672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Tam giác Cân 55">
                <a:extLst>
                  <a:ext uri="{FF2B5EF4-FFF2-40B4-BE49-F238E27FC236}">
                    <a16:creationId xmlns:a16="http://schemas.microsoft.com/office/drawing/2014/main" xmlns="" id="{2AF210B7-44A5-52F2-9625-8CFEEFACB530}"/>
                  </a:ext>
                </a:extLst>
              </p:cNvPr>
              <p:cNvSpPr/>
              <p:nvPr/>
            </p:nvSpPr>
            <p:spPr>
              <a:xfrm rot="5573671">
                <a:off x="6889121" y="5274333"/>
                <a:ext cx="432558" cy="736181"/>
              </a:xfrm>
              <a:custGeom>
                <a:avLst/>
                <a:gdLst>
                  <a:gd name="connsiteX0" fmla="*/ 0 w 432558"/>
                  <a:gd name="connsiteY0" fmla="*/ 592214 h 592214"/>
                  <a:gd name="connsiteX1" fmla="*/ 216279 w 432558"/>
                  <a:gd name="connsiteY1" fmla="*/ 0 h 592214"/>
                  <a:gd name="connsiteX2" fmla="*/ 432558 w 432558"/>
                  <a:gd name="connsiteY2" fmla="*/ 592214 h 592214"/>
                  <a:gd name="connsiteX3" fmla="*/ 0 w 432558"/>
                  <a:gd name="connsiteY3" fmla="*/ 592214 h 592214"/>
                  <a:gd name="connsiteX0" fmla="*/ 0 w 432558"/>
                  <a:gd name="connsiteY0" fmla="*/ 592214 h 599752"/>
                  <a:gd name="connsiteX1" fmla="*/ 216279 w 432558"/>
                  <a:gd name="connsiteY1" fmla="*/ 0 h 599752"/>
                  <a:gd name="connsiteX2" fmla="*/ 432558 w 432558"/>
                  <a:gd name="connsiteY2" fmla="*/ 592214 h 599752"/>
                  <a:gd name="connsiteX3" fmla="*/ 231993 w 432558"/>
                  <a:gd name="connsiteY3" fmla="*/ 599752 h 599752"/>
                  <a:gd name="connsiteX4" fmla="*/ 0 w 432558"/>
                  <a:gd name="connsiteY4" fmla="*/ 592214 h 599752"/>
                  <a:gd name="connsiteX0" fmla="*/ 0 w 432558"/>
                  <a:gd name="connsiteY0" fmla="*/ 592214 h 730281"/>
                  <a:gd name="connsiteX1" fmla="*/ 216279 w 432558"/>
                  <a:gd name="connsiteY1" fmla="*/ 0 h 730281"/>
                  <a:gd name="connsiteX2" fmla="*/ 432558 w 432558"/>
                  <a:gd name="connsiteY2" fmla="*/ 592214 h 730281"/>
                  <a:gd name="connsiteX3" fmla="*/ 215704 w 432558"/>
                  <a:gd name="connsiteY3" fmla="*/ 730281 h 730281"/>
                  <a:gd name="connsiteX4" fmla="*/ 0 w 432558"/>
                  <a:gd name="connsiteY4" fmla="*/ 592214 h 730281"/>
                  <a:gd name="connsiteX0" fmla="*/ 0 w 432558"/>
                  <a:gd name="connsiteY0" fmla="*/ 592214 h 736181"/>
                  <a:gd name="connsiteX1" fmla="*/ 216279 w 432558"/>
                  <a:gd name="connsiteY1" fmla="*/ 0 h 736181"/>
                  <a:gd name="connsiteX2" fmla="*/ 432558 w 432558"/>
                  <a:gd name="connsiteY2" fmla="*/ 592214 h 736181"/>
                  <a:gd name="connsiteX3" fmla="*/ 215704 w 432558"/>
                  <a:gd name="connsiteY3" fmla="*/ 730281 h 736181"/>
                  <a:gd name="connsiteX4" fmla="*/ 0 w 432558"/>
                  <a:gd name="connsiteY4" fmla="*/ 592214 h 73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558" h="736181">
                    <a:moveTo>
                      <a:pt x="0" y="592214"/>
                    </a:moveTo>
                    <a:lnTo>
                      <a:pt x="216279" y="0"/>
                    </a:lnTo>
                    <a:lnTo>
                      <a:pt x="432558" y="592214"/>
                    </a:lnTo>
                    <a:cubicBezTo>
                      <a:pt x="360273" y="638236"/>
                      <a:pt x="363323" y="764845"/>
                      <a:pt x="215704" y="730281"/>
                    </a:cubicBezTo>
                    <a:cubicBezTo>
                      <a:pt x="68085" y="695717"/>
                      <a:pt x="71901" y="638236"/>
                      <a:pt x="0" y="592214"/>
                    </a:cubicBezTo>
                    <a:close/>
                  </a:path>
                </a:pathLst>
              </a:custGeom>
              <a:gradFill flip="none" rotWithShape="1">
                <a:gsLst>
                  <a:gs pos="36000">
                    <a:schemeClr val="tx1"/>
                  </a:gs>
                  <a:gs pos="50000">
                    <a:schemeClr val="bg1"/>
                  </a:gs>
                  <a:gs pos="50000">
                    <a:schemeClr val="accent3">
                      <a:lumMod val="89000"/>
                    </a:schemeClr>
                  </a:gs>
                  <a:gs pos="50000">
                    <a:schemeClr val="bg1"/>
                  </a:gs>
                  <a:gs pos="66000">
                    <a:schemeClr val="tx1"/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" name="Lưu đồ: Đường kết nối 1">
                <a:extLst>
                  <a:ext uri="{FF2B5EF4-FFF2-40B4-BE49-F238E27FC236}">
                    <a16:creationId xmlns:a16="http://schemas.microsoft.com/office/drawing/2014/main" xmlns="" id="{393B3D5B-CE59-714E-B70B-227DAA3BA3EA}"/>
                  </a:ext>
                </a:extLst>
              </p:cNvPr>
              <p:cNvSpPr/>
              <p:nvPr/>
            </p:nvSpPr>
            <p:spPr>
              <a:xfrm>
                <a:off x="5992897" y="77021"/>
                <a:ext cx="531728" cy="507905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Lưu đồ: Đường kết nối 10">
                <a:extLst>
                  <a:ext uri="{FF2B5EF4-FFF2-40B4-BE49-F238E27FC236}">
                    <a16:creationId xmlns:a16="http://schemas.microsoft.com/office/drawing/2014/main" xmlns="" id="{155F948D-7EC1-B1AD-0719-0CD981C15092}"/>
                  </a:ext>
                </a:extLst>
              </p:cNvPr>
              <p:cNvSpPr/>
              <p:nvPr/>
            </p:nvSpPr>
            <p:spPr>
              <a:xfrm>
                <a:off x="7216833" y="756138"/>
                <a:ext cx="499623" cy="540212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Lưu đồ: Đường kết nối 11">
                <a:extLst>
                  <a:ext uri="{FF2B5EF4-FFF2-40B4-BE49-F238E27FC236}">
                    <a16:creationId xmlns:a16="http://schemas.microsoft.com/office/drawing/2014/main" xmlns="" id="{006F5CB6-687C-2CE4-BCF9-FC6BD06DEB19}"/>
                  </a:ext>
                </a:extLst>
              </p:cNvPr>
              <p:cNvSpPr/>
              <p:nvPr/>
            </p:nvSpPr>
            <p:spPr>
              <a:xfrm>
                <a:off x="7915740" y="2024758"/>
                <a:ext cx="515688" cy="492162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Lưu đồ: Đường kết nối 12">
                <a:extLst>
                  <a:ext uri="{FF2B5EF4-FFF2-40B4-BE49-F238E27FC236}">
                    <a16:creationId xmlns:a16="http://schemas.microsoft.com/office/drawing/2014/main" xmlns="" id="{64D5F71A-69BC-4BFC-54AA-C8DEDC3B0947}"/>
                  </a:ext>
                </a:extLst>
              </p:cNvPr>
              <p:cNvSpPr/>
              <p:nvPr/>
            </p:nvSpPr>
            <p:spPr>
              <a:xfrm>
                <a:off x="7896634" y="3248665"/>
                <a:ext cx="448495" cy="424870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Hộp Văn bản 35">
                <a:extLst>
                  <a:ext uri="{FF2B5EF4-FFF2-40B4-BE49-F238E27FC236}">
                    <a16:creationId xmlns:a16="http://schemas.microsoft.com/office/drawing/2014/main" xmlns="" id="{4FD2CA67-12E8-9AC5-14F8-B2A811FA8561}"/>
                  </a:ext>
                </a:extLst>
              </p:cNvPr>
              <p:cNvSpPr txBox="1"/>
              <p:nvPr/>
            </p:nvSpPr>
            <p:spPr>
              <a:xfrm>
                <a:off x="7257972" y="733856"/>
                <a:ext cx="45116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F74D11"/>
                    </a:solidFill>
                    <a:latin typeface="Broadway" panose="04040905080B02020502" pitchFamily="82" charset="0"/>
                    <a:cs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37" name="Hộp Văn bản 36">
                <a:extLst>
                  <a:ext uri="{FF2B5EF4-FFF2-40B4-BE49-F238E27FC236}">
                    <a16:creationId xmlns:a16="http://schemas.microsoft.com/office/drawing/2014/main" xmlns="" id="{4014CC89-2314-6976-68C6-189E73D44393}"/>
                  </a:ext>
                </a:extLst>
              </p:cNvPr>
              <p:cNvSpPr txBox="1"/>
              <p:nvPr/>
            </p:nvSpPr>
            <p:spPr>
              <a:xfrm>
                <a:off x="7932843" y="1954654"/>
                <a:ext cx="35296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F07D4A"/>
                    </a:solidFill>
                    <a:latin typeface="Broadway" panose="04040905080B02020502" pitchFamily="82" charset="0"/>
                    <a:cs typeface="Times New Roman" panose="02020603050405020304" pitchFamily="18" charset="0"/>
                  </a:rPr>
                  <a:t>3</a:t>
                </a:r>
              </a:p>
            </p:txBody>
          </p:sp>
          <p:sp>
            <p:nvSpPr>
              <p:cNvPr id="38" name="Hộp Văn bản 37">
                <a:extLst>
                  <a:ext uri="{FF2B5EF4-FFF2-40B4-BE49-F238E27FC236}">
                    <a16:creationId xmlns:a16="http://schemas.microsoft.com/office/drawing/2014/main" xmlns="" id="{3E13BBBC-F0D7-3AF0-2A67-8DA4E89C3C9F}"/>
                  </a:ext>
                </a:extLst>
              </p:cNvPr>
              <p:cNvSpPr txBox="1"/>
              <p:nvPr/>
            </p:nvSpPr>
            <p:spPr>
              <a:xfrm>
                <a:off x="7887708" y="3136610"/>
                <a:ext cx="44849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F4A17C"/>
                    </a:solidFill>
                    <a:latin typeface="Broadway" panose="04040905080B02020502" pitchFamily="82" charset="0"/>
                    <a:cs typeface="Times New Roman" panose="02020603050405020304" pitchFamily="18" charset="0"/>
                  </a:rPr>
                  <a:t>4</a:t>
                </a:r>
              </a:p>
            </p:txBody>
          </p:sp>
        </p:grpSp>
        <p:sp>
          <p:nvSpPr>
            <p:cNvPr id="3" name="Hộp Văn bản 2">
              <a:extLst>
                <a:ext uri="{FF2B5EF4-FFF2-40B4-BE49-F238E27FC236}">
                  <a16:creationId xmlns:a16="http://schemas.microsoft.com/office/drawing/2014/main" xmlns="" id="{80D9C969-A9FB-1230-70F9-8D0CAC549EA7}"/>
                </a:ext>
              </a:extLst>
            </p:cNvPr>
            <p:cNvSpPr txBox="1"/>
            <p:nvPr/>
          </p:nvSpPr>
          <p:spPr>
            <a:xfrm>
              <a:off x="4270246" y="356192"/>
              <a:ext cx="3529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>
                  <a:solidFill>
                    <a:srgbClr val="FF0000"/>
                  </a:solidFill>
                  <a:latin typeface="Broadway" panose="04040905080B02020502" pitchFamily="82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cxnSp>
        <p:nvCxnSpPr>
          <p:cNvPr id="73" name="Đường kết nối: Mũi tên Gấp khúc 72">
            <a:extLst>
              <a:ext uri="{FF2B5EF4-FFF2-40B4-BE49-F238E27FC236}">
                <a16:creationId xmlns:a16="http://schemas.microsoft.com/office/drawing/2014/main" xmlns="" id="{7CA7EB31-6D0A-308D-2BC1-976D144A8419}"/>
              </a:ext>
            </a:extLst>
          </p:cNvPr>
          <p:cNvCxnSpPr>
            <a:cxnSpLocks/>
          </p:cNvCxnSpPr>
          <p:nvPr/>
        </p:nvCxnSpPr>
        <p:spPr>
          <a:xfrm>
            <a:off x="3774549" y="578085"/>
            <a:ext cx="3008215" cy="419214"/>
          </a:xfrm>
          <a:prstGeom prst="bentConnector3">
            <a:avLst>
              <a:gd name="adj1" fmla="val 5217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Đường kết nối: Mũi tên Gấp khúc 73">
            <a:extLst>
              <a:ext uri="{FF2B5EF4-FFF2-40B4-BE49-F238E27FC236}">
                <a16:creationId xmlns:a16="http://schemas.microsoft.com/office/drawing/2014/main" xmlns="" id="{583E48B1-8B2C-52AD-A01D-20F5B9F569F6}"/>
              </a:ext>
            </a:extLst>
          </p:cNvPr>
          <p:cNvCxnSpPr>
            <a:cxnSpLocks/>
            <a:stCxn id="38" idx="2"/>
            <a:endCxn id="41" idx="1"/>
          </p:cNvCxnSpPr>
          <p:nvPr/>
        </p:nvCxnSpPr>
        <p:spPr>
          <a:xfrm rot="16200000" flipH="1">
            <a:off x="5305889" y="4138268"/>
            <a:ext cx="1602769" cy="1448117"/>
          </a:xfrm>
          <a:prstGeom prst="bentConnector2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Đường kết nối: Mũi tên Gấp khúc 74">
            <a:extLst>
              <a:ext uri="{FF2B5EF4-FFF2-40B4-BE49-F238E27FC236}">
                <a16:creationId xmlns:a16="http://schemas.microsoft.com/office/drawing/2014/main" xmlns="" id="{E42AA74B-1785-9F1A-BCEE-39816714A9B4}"/>
              </a:ext>
            </a:extLst>
          </p:cNvPr>
          <p:cNvCxnSpPr>
            <a:cxnSpLocks/>
            <a:stCxn id="12" idx="6"/>
            <a:endCxn id="40" idx="1"/>
          </p:cNvCxnSpPr>
          <p:nvPr/>
        </p:nvCxnSpPr>
        <p:spPr>
          <a:xfrm>
            <a:off x="5714511" y="2610397"/>
            <a:ext cx="1116821" cy="1677044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Đường kết nối: Mũi tên Gấp khúc 75">
            <a:extLst>
              <a:ext uri="{FF2B5EF4-FFF2-40B4-BE49-F238E27FC236}">
                <a16:creationId xmlns:a16="http://schemas.microsoft.com/office/drawing/2014/main" xmlns="" id="{56674A8E-737C-3862-4B6A-42D84DFF5A20}"/>
              </a:ext>
            </a:extLst>
          </p:cNvPr>
          <p:cNvCxnSpPr>
            <a:cxnSpLocks/>
            <a:stCxn id="36" idx="3"/>
            <a:endCxn id="39" idx="1"/>
          </p:cNvCxnSpPr>
          <p:nvPr/>
        </p:nvCxnSpPr>
        <p:spPr>
          <a:xfrm>
            <a:off x="4965485" y="1365802"/>
            <a:ext cx="1849695" cy="1361209"/>
          </a:xfrm>
          <a:prstGeom prst="bentConnector3">
            <a:avLst>
              <a:gd name="adj1" fmla="val 81362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Nhóm 21">
            <a:extLst>
              <a:ext uri="{FF2B5EF4-FFF2-40B4-BE49-F238E27FC236}">
                <a16:creationId xmlns:a16="http://schemas.microsoft.com/office/drawing/2014/main" xmlns="" id="{30D8DF49-CFE8-B8A1-07A8-1F79AAB4A158}"/>
              </a:ext>
            </a:extLst>
          </p:cNvPr>
          <p:cNvGrpSpPr/>
          <p:nvPr/>
        </p:nvGrpSpPr>
        <p:grpSpPr>
          <a:xfrm>
            <a:off x="6767765" y="432386"/>
            <a:ext cx="4820806" cy="1043001"/>
            <a:chOff x="6801333" y="482001"/>
            <a:chExt cx="4820806" cy="1043001"/>
          </a:xfrm>
        </p:grpSpPr>
        <p:sp>
          <p:nvSpPr>
            <p:cNvPr id="6" name="Hình chữ nhật: Góc Tròn 5">
              <a:extLst>
                <a:ext uri="{FF2B5EF4-FFF2-40B4-BE49-F238E27FC236}">
                  <a16:creationId xmlns:a16="http://schemas.microsoft.com/office/drawing/2014/main" xmlns="" id="{722BF428-B2AE-243A-604D-E60C3CB077A0}"/>
                </a:ext>
              </a:extLst>
            </p:cNvPr>
            <p:cNvSpPr/>
            <p:nvPr/>
          </p:nvSpPr>
          <p:spPr>
            <a:xfrm>
              <a:off x="6801333" y="482001"/>
              <a:ext cx="4820806" cy="1043001"/>
            </a:xfrm>
            <a:prstGeom prst="roundRect">
              <a:avLst>
                <a:gd name="adj" fmla="val 50000"/>
              </a:avLst>
            </a:prstGeom>
            <a:gradFill>
              <a:gsLst>
                <a:gs pos="23000">
                  <a:srgbClr val="DFDA00">
                    <a:alpha val="56863"/>
                  </a:srgbClr>
                </a:gs>
                <a:gs pos="73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" name="Nhóm 6">
              <a:extLst>
                <a:ext uri="{FF2B5EF4-FFF2-40B4-BE49-F238E27FC236}">
                  <a16:creationId xmlns:a16="http://schemas.microsoft.com/office/drawing/2014/main" xmlns="" id="{DC944112-1F5B-B2AD-18B1-0386710443BD}"/>
                </a:ext>
              </a:extLst>
            </p:cNvPr>
            <p:cNvGrpSpPr/>
            <p:nvPr/>
          </p:nvGrpSpPr>
          <p:grpSpPr>
            <a:xfrm>
              <a:off x="7054922" y="639572"/>
              <a:ext cx="4198367" cy="811822"/>
              <a:chOff x="7026711" y="642622"/>
              <a:chExt cx="4198367" cy="811822"/>
            </a:xfrm>
          </p:grpSpPr>
          <p:sp>
            <p:nvSpPr>
              <p:cNvPr id="50" name="Lưu đồ: Đường kết nối 49">
                <a:extLst>
                  <a:ext uri="{FF2B5EF4-FFF2-40B4-BE49-F238E27FC236}">
                    <a16:creationId xmlns:a16="http://schemas.microsoft.com/office/drawing/2014/main" xmlns="" id="{1B581892-3416-64A1-050A-5D321E71A4C7}"/>
                  </a:ext>
                </a:extLst>
              </p:cNvPr>
              <p:cNvSpPr/>
              <p:nvPr/>
            </p:nvSpPr>
            <p:spPr>
              <a:xfrm>
                <a:off x="7026711" y="642622"/>
                <a:ext cx="909116" cy="811822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190500" dist="38100" dir="2700000" sx="104000" sy="104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4" name="Hình ảnh 53">
                <a:extLst>
                  <a:ext uri="{FF2B5EF4-FFF2-40B4-BE49-F238E27FC236}">
                    <a16:creationId xmlns:a16="http://schemas.microsoft.com/office/drawing/2014/main" xmlns="" id="{104A292C-0FBD-B41D-7E99-0BF69B3A7C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79826" y="696269"/>
                <a:ext cx="621681" cy="621681"/>
              </a:xfrm>
              <a:prstGeom prst="rect">
                <a:avLst/>
              </a:prstGeom>
            </p:spPr>
          </p:pic>
          <p:sp>
            <p:nvSpPr>
              <p:cNvPr id="91" name="Hộp Văn bản 90">
                <a:extLst>
                  <a:ext uri="{FF2B5EF4-FFF2-40B4-BE49-F238E27FC236}">
                    <a16:creationId xmlns:a16="http://schemas.microsoft.com/office/drawing/2014/main" xmlns="" id="{80DEBFCA-77F8-A074-7468-570428C766BB}"/>
                  </a:ext>
                </a:extLst>
              </p:cNvPr>
              <p:cNvSpPr txBox="1"/>
              <p:nvPr/>
            </p:nvSpPr>
            <p:spPr>
              <a:xfrm flipH="1">
                <a:off x="8001317" y="687230"/>
                <a:ext cx="3223761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800" b="1" dirty="0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KHỞI ĐỘNG</a:t>
                </a:r>
              </a:p>
            </p:txBody>
          </p:sp>
        </p:grpSp>
      </p:grpSp>
      <p:grpSp>
        <p:nvGrpSpPr>
          <p:cNvPr id="16" name="Nhóm 15">
            <a:extLst>
              <a:ext uri="{FF2B5EF4-FFF2-40B4-BE49-F238E27FC236}">
                <a16:creationId xmlns:a16="http://schemas.microsoft.com/office/drawing/2014/main" xmlns="" id="{D6CB7138-6538-D3A7-4C98-624CEAE50031}"/>
              </a:ext>
            </a:extLst>
          </p:cNvPr>
          <p:cNvGrpSpPr/>
          <p:nvPr/>
        </p:nvGrpSpPr>
        <p:grpSpPr>
          <a:xfrm>
            <a:off x="6831332" y="3765940"/>
            <a:ext cx="4790808" cy="1043001"/>
            <a:chOff x="6831332" y="3765940"/>
            <a:chExt cx="4790808" cy="1043001"/>
          </a:xfrm>
        </p:grpSpPr>
        <p:grpSp>
          <p:nvGrpSpPr>
            <p:cNvPr id="14" name="Nhóm 13">
              <a:extLst>
                <a:ext uri="{FF2B5EF4-FFF2-40B4-BE49-F238E27FC236}">
                  <a16:creationId xmlns:a16="http://schemas.microsoft.com/office/drawing/2014/main" xmlns="" id="{CE5C4FF8-7614-4FAE-DAD3-C1D287B730E7}"/>
                </a:ext>
              </a:extLst>
            </p:cNvPr>
            <p:cNvGrpSpPr/>
            <p:nvPr/>
          </p:nvGrpSpPr>
          <p:grpSpPr>
            <a:xfrm>
              <a:off x="6831332" y="3765940"/>
              <a:ext cx="4790808" cy="1043001"/>
              <a:chOff x="6831332" y="3756952"/>
              <a:chExt cx="4790808" cy="1043001"/>
            </a:xfrm>
          </p:grpSpPr>
          <p:sp>
            <p:nvSpPr>
              <p:cNvPr id="40" name="Hình chữ nhật: Góc Tròn 39">
                <a:extLst>
                  <a:ext uri="{FF2B5EF4-FFF2-40B4-BE49-F238E27FC236}">
                    <a16:creationId xmlns:a16="http://schemas.microsoft.com/office/drawing/2014/main" xmlns="" id="{C34867B9-ADE2-757C-AE98-D8C50D26DCDE}"/>
                  </a:ext>
                </a:extLst>
              </p:cNvPr>
              <p:cNvSpPr/>
              <p:nvPr/>
            </p:nvSpPr>
            <p:spPr>
              <a:xfrm>
                <a:off x="6831332" y="3756952"/>
                <a:ext cx="4790808" cy="104300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23000">
                    <a:srgbClr val="3366FF">
                      <a:alpha val="56863"/>
                    </a:srgbClr>
                  </a:gs>
                  <a:gs pos="73000">
                    <a:srgbClr val="3333FF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Lưu đồ: Đường kết nối 45">
                <a:extLst>
                  <a:ext uri="{FF2B5EF4-FFF2-40B4-BE49-F238E27FC236}">
                    <a16:creationId xmlns:a16="http://schemas.microsoft.com/office/drawing/2014/main" xmlns="" id="{2C120EA7-1D39-777C-46E7-77D049592F68}"/>
                  </a:ext>
                </a:extLst>
              </p:cNvPr>
              <p:cNvSpPr/>
              <p:nvPr/>
            </p:nvSpPr>
            <p:spPr>
              <a:xfrm>
                <a:off x="7026711" y="3859800"/>
                <a:ext cx="909116" cy="811822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190500" dist="38100" dir="2700000" sx="104000" sy="104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7" name="Hình ảnh 56">
                <a:extLst>
                  <a:ext uri="{FF2B5EF4-FFF2-40B4-BE49-F238E27FC236}">
                    <a16:creationId xmlns:a16="http://schemas.microsoft.com/office/drawing/2014/main" xmlns="" id="{901C90A3-A8D8-7E9D-0836-2FF08D8B75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22754" y="4032978"/>
                <a:ext cx="517026" cy="517026"/>
              </a:xfrm>
              <a:prstGeom prst="rect">
                <a:avLst/>
              </a:prstGeom>
            </p:spPr>
          </p:pic>
        </p:grpSp>
        <p:sp>
          <p:nvSpPr>
            <p:cNvPr id="100" name="Hộp Văn bản 99">
              <a:extLst>
                <a:ext uri="{FF2B5EF4-FFF2-40B4-BE49-F238E27FC236}">
                  <a16:creationId xmlns:a16="http://schemas.microsoft.com/office/drawing/2014/main" xmlns="" id="{3C32562C-77C3-BFBB-8C6C-C261125E409A}"/>
                </a:ext>
              </a:extLst>
            </p:cNvPr>
            <p:cNvSpPr txBox="1"/>
            <p:nvPr/>
          </p:nvSpPr>
          <p:spPr>
            <a:xfrm flipH="1">
              <a:off x="8001316" y="3991031"/>
              <a:ext cx="3223761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800" b="1" dirty="0">
                  <a:solidFill>
                    <a:schemeClr val="bg1"/>
                  </a:solidFill>
                  <a:latin typeface="Cooper Black" panose="0208090404030B020404" pitchFamily="18" charset="0"/>
                </a:rPr>
                <a:t>LUYỆN TẬP</a:t>
              </a:r>
            </a:p>
          </p:txBody>
        </p:sp>
      </p:grpSp>
      <p:grpSp>
        <p:nvGrpSpPr>
          <p:cNvPr id="15" name="Nhóm 14">
            <a:extLst>
              <a:ext uri="{FF2B5EF4-FFF2-40B4-BE49-F238E27FC236}">
                <a16:creationId xmlns:a16="http://schemas.microsoft.com/office/drawing/2014/main" xmlns="" id="{1DCC09E0-A459-4C60-4FD0-E9D1A36DF9FA}"/>
              </a:ext>
            </a:extLst>
          </p:cNvPr>
          <p:cNvGrpSpPr/>
          <p:nvPr/>
        </p:nvGrpSpPr>
        <p:grpSpPr>
          <a:xfrm>
            <a:off x="6831332" y="5142211"/>
            <a:ext cx="4790807" cy="1043001"/>
            <a:chOff x="6831332" y="5142211"/>
            <a:chExt cx="4790807" cy="1043001"/>
          </a:xfrm>
        </p:grpSpPr>
        <p:sp>
          <p:nvSpPr>
            <p:cNvPr id="41" name="Hình chữ nhật: Góc Tròn 40">
              <a:extLst>
                <a:ext uri="{FF2B5EF4-FFF2-40B4-BE49-F238E27FC236}">
                  <a16:creationId xmlns:a16="http://schemas.microsoft.com/office/drawing/2014/main" xmlns="" id="{3023CD5B-44BE-58BD-B18A-DA302BC9E072}"/>
                </a:ext>
              </a:extLst>
            </p:cNvPr>
            <p:cNvSpPr/>
            <p:nvPr/>
          </p:nvSpPr>
          <p:spPr>
            <a:xfrm>
              <a:off x="6831332" y="5142211"/>
              <a:ext cx="4790807" cy="1043001"/>
            </a:xfrm>
            <a:prstGeom prst="roundRect">
              <a:avLst>
                <a:gd name="adj" fmla="val 50000"/>
              </a:avLst>
            </a:prstGeom>
            <a:gradFill>
              <a:gsLst>
                <a:gs pos="23000">
                  <a:srgbClr val="33CC33">
                    <a:alpha val="56863"/>
                  </a:srgbClr>
                </a:gs>
                <a:gs pos="73000">
                  <a:srgbClr val="00CC6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Lưu đồ: Đường kết nối 44">
              <a:extLst>
                <a:ext uri="{FF2B5EF4-FFF2-40B4-BE49-F238E27FC236}">
                  <a16:creationId xmlns:a16="http://schemas.microsoft.com/office/drawing/2014/main" xmlns="" id="{8DE45B2A-27BE-A814-963D-F2F1B82CCA3D}"/>
                </a:ext>
              </a:extLst>
            </p:cNvPr>
            <p:cNvSpPr/>
            <p:nvPr/>
          </p:nvSpPr>
          <p:spPr>
            <a:xfrm>
              <a:off x="7026711" y="5271567"/>
              <a:ext cx="909116" cy="811822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190500" dist="38100" dir="2700000" sx="104000" sy="104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1" name="Hình ảnh 70">
              <a:extLst>
                <a:ext uri="{FF2B5EF4-FFF2-40B4-BE49-F238E27FC236}">
                  <a16:creationId xmlns:a16="http://schemas.microsoft.com/office/drawing/2014/main" xmlns="" id="{F927B92E-81E9-6A1D-0878-87755976AD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0427" y="5438898"/>
              <a:ext cx="621438" cy="621438"/>
            </a:xfrm>
            <a:prstGeom prst="rect">
              <a:avLst/>
            </a:prstGeom>
          </p:spPr>
        </p:pic>
        <p:sp>
          <p:nvSpPr>
            <p:cNvPr id="101" name="Hộp Văn bản 100">
              <a:extLst>
                <a:ext uri="{FF2B5EF4-FFF2-40B4-BE49-F238E27FC236}">
                  <a16:creationId xmlns:a16="http://schemas.microsoft.com/office/drawing/2014/main" xmlns="" id="{6DD45F76-526E-16B0-A64B-C2BE0E9F6017}"/>
                </a:ext>
              </a:extLst>
            </p:cNvPr>
            <p:cNvSpPr txBox="1"/>
            <p:nvPr/>
          </p:nvSpPr>
          <p:spPr>
            <a:xfrm flipH="1">
              <a:off x="7938053" y="5301171"/>
              <a:ext cx="3223761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800" b="1" dirty="0">
                  <a:solidFill>
                    <a:schemeClr val="bg1"/>
                  </a:solidFill>
                  <a:latin typeface="Cooper Black" panose="0208090404030B020404" pitchFamily="18" charset="0"/>
                </a:rPr>
                <a:t>VẬN DỤNG</a:t>
              </a:r>
            </a:p>
          </p:txBody>
        </p:sp>
      </p:grpSp>
      <p:sp>
        <p:nvSpPr>
          <p:cNvPr id="110" name="Hộp Văn bản 109">
            <a:extLst>
              <a:ext uri="{FF2B5EF4-FFF2-40B4-BE49-F238E27FC236}">
                <a16:creationId xmlns:a16="http://schemas.microsoft.com/office/drawing/2014/main" xmlns="" id="{503AE699-5800-D411-E4B0-5CA8CB17E447}"/>
              </a:ext>
            </a:extLst>
          </p:cNvPr>
          <p:cNvSpPr txBox="1"/>
          <p:nvPr/>
        </p:nvSpPr>
        <p:spPr>
          <a:xfrm flipH="1">
            <a:off x="1345719" y="2550823"/>
            <a:ext cx="365308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33CC33"/>
                </a:solidFill>
                <a:latin typeface="Goudy Stout" panose="0202090407030B020401" pitchFamily="18" charset="0"/>
              </a:rPr>
              <a:t>NHỮNG CÁNH BUỒM</a:t>
            </a:r>
          </a:p>
        </p:txBody>
      </p:sp>
      <p:grpSp>
        <p:nvGrpSpPr>
          <p:cNvPr id="9" name="Nhóm 8">
            <a:extLst>
              <a:ext uri="{FF2B5EF4-FFF2-40B4-BE49-F238E27FC236}">
                <a16:creationId xmlns:a16="http://schemas.microsoft.com/office/drawing/2014/main" xmlns="" id="{5C24B065-1FE0-3F0F-0084-60D7B2E38001}"/>
              </a:ext>
            </a:extLst>
          </p:cNvPr>
          <p:cNvGrpSpPr/>
          <p:nvPr/>
        </p:nvGrpSpPr>
        <p:grpSpPr>
          <a:xfrm>
            <a:off x="6815180" y="2025022"/>
            <a:ext cx="4790808" cy="1403978"/>
            <a:chOff x="6801333" y="1938988"/>
            <a:chExt cx="4790808" cy="1403978"/>
          </a:xfrm>
        </p:grpSpPr>
        <p:grpSp>
          <p:nvGrpSpPr>
            <p:cNvPr id="8" name="Nhóm 7">
              <a:extLst>
                <a:ext uri="{FF2B5EF4-FFF2-40B4-BE49-F238E27FC236}">
                  <a16:creationId xmlns:a16="http://schemas.microsoft.com/office/drawing/2014/main" xmlns="" id="{D0CFD612-7BAA-C17E-C6D0-1B42A0E75FEC}"/>
                </a:ext>
              </a:extLst>
            </p:cNvPr>
            <p:cNvGrpSpPr/>
            <p:nvPr/>
          </p:nvGrpSpPr>
          <p:grpSpPr>
            <a:xfrm>
              <a:off x="6801333" y="1938988"/>
              <a:ext cx="4790808" cy="1403978"/>
              <a:chOff x="6831332" y="1874531"/>
              <a:chExt cx="4790808" cy="1403978"/>
            </a:xfrm>
          </p:grpSpPr>
          <p:sp>
            <p:nvSpPr>
              <p:cNvPr id="39" name="Hình chữ nhật: Góc Tròn 38">
                <a:extLst>
                  <a:ext uri="{FF2B5EF4-FFF2-40B4-BE49-F238E27FC236}">
                    <a16:creationId xmlns:a16="http://schemas.microsoft.com/office/drawing/2014/main" xmlns="" id="{D74668F7-169A-4B0D-D5AB-979711B67CAB}"/>
                  </a:ext>
                </a:extLst>
              </p:cNvPr>
              <p:cNvSpPr/>
              <p:nvPr/>
            </p:nvSpPr>
            <p:spPr>
              <a:xfrm>
                <a:off x="6831332" y="1874531"/>
                <a:ext cx="4790808" cy="140397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23000">
                    <a:srgbClr val="EF89E3">
                      <a:alpha val="56863"/>
                    </a:srgbClr>
                  </a:gs>
                  <a:gs pos="73000">
                    <a:srgbClr val="FF33CC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Lưu đồ: Đường kết nối 46">
                <a:extLst>
                  <a:ext uri="{FF2B5EF4-FFF2-40B4-BE49-F238E27FC236}">
                    <a16:creationId xmlns:a16="http://schemas.microsoft.com/office/drawing/2014/main" xmlns="" id="{E77929A3-711E-9C61-7EF2-223C9FB5C343}"/>
                  </a:ext>
                </a:extLst>
              </p:cNvPr>
              <p:cNvSpPr/>
              <p:nvPr/>
            </p:nvSpPr>
            <p:spPr>
              <a:xfrm>
                <a:off x="7002763" y="2206699"/>
                <a:ext cx="909116" cy="811822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190500" dist="38100" dir="2700000" sx="104000" sy="104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Hộp Văn bản 98">
                <a:extLst>
                  <a:ext uri="{FF2B5EF4-FFF2-40B4-BE49-F238E27FC236}">
                    <a16:creationId xmlns:a16="http://schemas.microsoft.com/office/drawing/2014/main" xmlns="" id="{6BB01C8A-A651-8D0C-AA43-CF55FEDA6BE4}"/>
                  </a:ext>
                </a:extLst>
              </p:cNvPr>
              <p:cNvSpPr txBox="1"/>
              <p:nvPr/>
            </p:nvSpPr>
            <p:spPr>
              <a:xfrm flipH="1">
                <a:off x="7875538" y="1998290"/>
                <a:ext cx="3693566" cy="1261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3800" b="1" dirty="0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HÌNH THÀNH KIẾN THỨC</a:t>
                </a:r>
              </a:p>
            </p:txBody>
          </p:sp>
        </p:grpSp>
        <p:pic>
          <p:nvPicPr>
            <p:cNvPr id="10" name="Hình ảnh 9">
              <a:extLst>
                <a:ext uri="{FF2B5EF4-FFF2-40B4-BE49-F238E27FC236}">
                  <a16:creationId xmlns:a16="http://schemas.microsoft.com/office/drawing/2014/main" xmlns="" id="{E58897DB-9224-74C2-5656-E92E6552FA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2754" y="2459382"/>
              <a:ext cx="435369" cy="4353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8120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64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5477447E-92A6-9F4C-69C4-7264F3CDE1A9}"/>
              </a:ext>
            </a:extLst>
          </p:cNvPr>
          <p:cNvSpPr txBox="1"/>
          <p:nvPr/>
        </p:nvSpPr>
        <p:spPr>
          <a:xfrm>
            <a:off x="471388" y="24820"/>
            <a:ext cx="3978692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II.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hiểu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chung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7A5C6776-C0B3-D6A1-5507-C5DB4E72A561}"/>
              </a:ext>
            </a:extLst>
          </p:cNvPr>
          <p:cNvSpPr txBox="1"/>
          <p:nvPr/>
        </p:nvSpPr>
        <p:spPr>
          <a:xfrm>
            <a:off x="471388" y="546988"/>
            <a:ext cx="6380516" cy="541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thơ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Những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cánh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i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buồm</a:t>
            </a:r>
            <a:r>
              <a:rPr lang="en-US" sz="3000" b="1" i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7CF47BF1-4CFF-3C31-F57D-8EF7E3E0CA50}"/>
              </a:ext>
            </a:extLst>
          </p:cNvPr>
          <p:cNvSpPr txBox="1"/>
          <p:nvPr/>
        </p:nvSpPr>
        <p:spPr>
          <a:xfrm>
            <a:off x="618564" y="1005322"/>
            <a:ext cx="6096000" cy="505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26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</a:t>
            </a: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2600" b="1" dirty="0" err="1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Bố</a:t>
            </a: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b="1" dirty="0" err="1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cục</a:t>
            </a: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(3 </a:t>
            </a:r>
            <a:r>
              <a:rPr lang="en-US" sz="2600" b="1" dirty="0" err="1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phần</a:t>
            </a:r>
            <a:r>
              <a:rPr lang="en-US" sz="2600" b="1" dirty="0">
                <a:solidFill>
                  <a:srgbClr val="0000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en-US" sz="2600" dirty="0">
              <a:solidFill>
                <a:srgbClr val="0000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ECEAD4FA-E44E-860B-8B48-DCFF9321CD5A}"/>
              </a:ext>
            </a:extLst>
          </p:cNvPr>
          <p:cNvSpPr txBox="1"/>
          <p:nvPr/>
        </p:nvSpPr>
        <p:spPr>
          <a:xfrm>
            <a:off x="618564" y="1761892"/>
            <a:ext cx="8245218" cy="1055608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P1: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Nghe con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lòng</a:t>
            </a:r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vui phơi </a:t>
            </a:r>
            <a:r>
              <a:rPr lang="vi-VN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phới</a:t>
            </a:r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endParaRPr lang="en-US" sz="28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Cảnh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cha </a:t>
            </a:r>
            <a:r>
              <a:rPr lang="vi-VN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 đi </a:t>
            </a:r>
            <a:r>
              <a:rPr lang="vi-VN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dạo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trên </a:t>
            </a:r>
            <a:r>
              <a:rPr lang="vi-VN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bãi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cát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E48BC1B6-752F-8623-361B-1E82A7F3A907}"/>
              </a:ext>
            </a:extLst>
          </p:cNvPr>
          <p:cNvSpPr txBox="1"/>
          <p:nvPr/>
        </p:nvSpPr>
        <p:spPr>
          <a:xfrm>
            <a:off x="618565" y="3190118"/>
            <a:ext cx="10280494" cy="1055608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P2: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theo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vi-VN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vi-VN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 đi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…”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chuyện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hai cha con </a:t>
            </a:r>
            <a:r>
              <a:rPr lang="vi-VN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mong </a:t>
            </a:r>
            <a:r>
              <a:rPr lang="vi-VN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muốn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xmlns="" id="{B28B2B5A-2187-922E-895E-A1ED7765251B}"/>
              </a:ext>
            </a:extLst>
          </p:cNvPr>
          <p:cNvSpPr txBox="1"/>
          <p:nvPr/>
        </p:nvSpPr>
        <p:spPr>
          <a:xfrm>
            <a:off x="618565" y="4546627"/>
            <a:ext cx="4882584" cy="1055608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P3: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tabLst>
                <a:tab pos="1386840" algn="l"/>
              </a:tabLst>
            </a:pP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vi-VN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Suy </a:t>
            </a:r>
            <a:r>
              <a:rPr lang="vi-VN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ngẫm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vi-VN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cha.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49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274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5477447E-92A6-9F4C-69C4-7264F3CDE1A9}"/>
              </a:ext>
            </a:extLst>
          </p:cNvPr>
          <p:cNvSpPr txBox="1"/>
          <p:nvPr/>
        </p:nvSpPr>
        <p:spPr>
          <a:xfrm>
            <a:off x="471387" y="24820"/>
            <a:ext cx="6380515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III.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hiểu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tiết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7A5C6776-C0B3-D6A1-5507-C5DB4E72A561}"/>
              </a:ext>
            </a:extLst>
          </p:cNvPr>
          <p:cNvSpPr txBox="1"/>
          <p:nvPr/>
        </p:nvSpPr>
        <p:spPr>
          <a:xfrm>
            <a:off x="471387" y="605980"/>
            <a:ext cx="8392393" cy="541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Hình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ảnh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cha con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dạo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chơi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trên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biển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Hình ảnh 10">
            <a:extLst>
              <a:ext uri="{FF2B5EF4-FFF2-40B4-BE49-F238E27FC236}">
                <a16:creationId xmlns:a16="http://schemas.microsoft.com/office/drawing/2014/main" xmlns="" id="{6AECE081-C0FB-CC98-542E-B8A11B25BD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773" y="4811755"/>
            <a:ext cx="2469079" cy="1642664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E811E1C9-5A7D-2571-1183-2D3419FA5943}"/>
              </a:ext>
            </a:extLst>
          </p:cNvPr>
          <p:cNvSpPr txBox="1"/>
          <p:nvPr/>
        </p:nvSpPr>
        <p:spPr>
          <a:xfrm>
            <a:off x="845574" y="1536116"/>
            <a:ext cx="10500852" cy="3108543"/>
          </a:xfrm>
          <a:prstGeom prst="rect">
            <a:avLst/>
          </a:prstGeom>
          <a:noFill/>
          <a:ln w="28575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không gian,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gian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miêu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thơ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xuất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thơ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thơ?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Dựa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tưởng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miêu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cảnh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cha con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dạo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chuyện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bãi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biện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nghệ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thuật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khi miêu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hai cha con? 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Em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hai cha con trong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thơ? 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40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098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5477447E-92A6-9F4C-69C4-7264F3CDE1A9}"/>
              </a:ext>
            </a:extLst>
          </p:cNvPr>
          <p:cNvSpPr txBox="1"/>
          <p:nvPr/>
        </p:nvSpPr>
        <p:spPr>
          <a:xfrm>
            <a:off x="471387" y="24820"/>
            <a:ext cx="6380515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III.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hiểu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tiết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7A5C6776-C0B3-D6A1-5507-C5DB4E72A561}"/>
              </a:ext>
            </a:extLst>
          </p:cNvPr>
          <p:cNvSpPr txBox="1"/>
          <p:nvPr/>
        </p:nvSpPr>
        <p:spPr>
          <a:xfrm>
            <a:off x="471387" y="605980"/>
            <a:ext cx="8392393" cy="541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Hình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ảnh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cha con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dạo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chơi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trên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biển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Hộp Văn bản 29">
            <a:extLst>
              <a:ext uri="{FF2B5EF4-FFF2-40B4-BE49-F238E27FC236}">
                <a16:creationId xmlns:a16="http://schemas.microsoft.com/office/drawing/2014/main" xmlns="" id="{788710AB-B356-064D-FCE0-B6ADF01ED45D}"/>
              </a:ext>
            </a:extLst>
          </p:cNvPr>
          <p:cNvSpPr txBox="1"/>
          <p:nvPr/>
        </p:nvSpPr>
        <p:spPr>
          <a:xfrm>
            <a:off x="1003083" y="1465603"/>
            <a:ext cx="7632982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Buổi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sớm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trận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mưa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đêm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F2A3C643-8E7B-00B8-D55C-F280D8B6A736}"/>
              </a:ext>
            </a:extLst>
          </p:cNvPr>
          <p:cNvSpPr txBox="1"/>
          <p:nvPr/>
        </p:nvSpPr>
        <p:spPr>
          <a:xfrm>
            <a:off x="1003083" y="2469033"/>
            <a:ext cx="6503847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bãi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mịn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biển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xanh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640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5477447E-92A6-9F4C-69C4-7264F3CDE1A9}"/>
              </a:ext>
            </a:extLst>
          </p:cNvPr>
          <p:cNvSpPr txBox="1"/>
          <p:nvPr/>
        </p:nvSpPr>
        <p:spPr>
          <a:xfrm>
            <a:off x="471387" y="24820"/>
            <a:ext cx="6380515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III.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hiểu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tiết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7A5C6776-C0B3-D6A1-5507-C5DB4E72A561}"/>
              </a:ext>
            </a:extLst>
          </p:cNvPr>
          <p:cNvSpPr txBox="1"/>
          <p:nvPr/>
        </p:nvSpPr>
        <p:spPr>
          <a:xfrm>
            <a:off x="471387" y="605980"/>
            <a:ext cx="8392393" cy="541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Hình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ảnh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cha con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dạo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chơi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trên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biển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5656ED18-48DE-0FC0-4D2E-50EAE7A1E0D8}"/>
              </a:ext>
            </a:extLst>
          </p:cNvPr>
          <p:cNvSpPr txBox="1"/>
          <p:nvPr/>
        </p:nvSpPr>
        <p:spPr>
          <a:xfrm>
            <a:off x="855600" y="1271294"/>
            <a:ext cx="2094078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E8EF0475-EC72-A8DA-F61D-1F06304BF697}"/>
              </a:ext>
            </a:extLst>
          </p:cNvPr>
          <p:cNvSpPr txBox="1"/>
          <p:nvPr/>
        </p:nvSpPr>
        <p:spPr>
          <a:xfrm>
            <a:off x="826102" y="1920498"/>
            <a:ext cx="10750994" cy="578882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Thiên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ánh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mai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hồng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cát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càng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mịn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biển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càng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xanh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xmlns="" id="{5ECB1703-BDCA-363B-FE72-6DA33279CC30}"/>
              </a:ext>
            </a:extLst>
          </p:cNvPr>
          <p:cNvSpPr txBox="1"/>
          <p:nvPr/>
        </p:nvSpPr>
        <p:spPr>
          <a:xfrm>
            <a:off x="826102" y="2373392"/>
            <a:ext cx="10750994" cy="1055608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Con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Cha “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lênh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khênh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dắt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 “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tròn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chắc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nịch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chuyện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C4D3144E-B468-47B0-26AA-98900D861AF8}"/>
              </a:ext>
            </a:extLst>
          </p:cNvPr>
          <p:cNvSpPr txBox="1"/>
          <p:nvPr/>
        </p:nvSpPr>
        <p:spPr>
          <a:xfrm>
            <a:off x="105599" y="3301304"/>
            <a:ext cx="12192000" cy="1384995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-&gt;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giản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dị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mở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mắt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đọc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trẻo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vô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tận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dương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minh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tinh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khôi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rực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rỡ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hòa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xanh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biển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ấy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lên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cái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xốn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xang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bồi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hồi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vui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vẻ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lòng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i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3045CC62-108D-FDC0-6152-4B53DC06E008}"/>
              </a:ext>
            </a:extLst>
          </p:cNvPr>
          <p:cNvSpPr txBox="1"/>
          <p:nvPr/>
        </p:nvSpPr>
        <p:spPr>
          <a:xfrm>
            <a:off x="471387" y="4601327"/>
            <a:ext cx="9615756" cy="1532334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-&gt;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cha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nắm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dạo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bờ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biển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đắm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lành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tươi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vui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thiên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đủ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hạnh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phúc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đơn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sơ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giản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dị</a:t>
            </a:r>
            <a:r>
              <a:rPr 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60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547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5477447E-92A6-9F4C-69C4-7264F3CDE1A9}"/>
              </a:ext>
            </a:extLst>
          </p:cNvPr>
          <p:cNvSpPr txBox="1"/>
          <p:nvPr/>
        </p:nvSpPr>
        <p:spPr>
          <a:xfrm>
            <a:off x="471387" y="24820"/>
            <a:ext cx="6380515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III.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hiểu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tiết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7A5C6776-C0B3-D6A1-5507-C5DB4E72A561}"/>
              </a:ext>
            </a:extLst>
          </p:cNvPr>
          <p:cNvSpPr txBox="1"/>
          <p:nvPr/>
        </p:nvSpPr>
        <p:spPr>
          <a:xfrm>
            <a:off x="471387" y="605980"/>
            <a:ext cx="8392393" cy="541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Hình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ảnh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cha con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dạo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chơi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trên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biển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Hộp Văn bản 29">
            <a:extLst>
              <a:ext uri="{FF2B5EF4-FFF2-40B4-BE49-F238E27FC236}">
                <a16:creationId xmlns:a16="http://schemas.microsoft.com/office/drawing/2014/main" xmlns="" id="{788710AB-B356-064D-FCE0-B6ADF01ED45D}"/>
              </a:ext>
            </a:extLst>
          </p:cNvPr>
          <p:cNvSpPr txBox="1"/>
          <p:nvPr/>
        </p:nvSpPr>
        <p:spPr>
          <a:xfrm>
            <a:off x="1003083" y="1465603"/>
            <a:ext cx="2153072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Nghệ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thuật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0D85A9E2-CA6C-DA27-1376-2CBB511DB5F4}"/>
              </a:ext>
            </a:extLst>
          </p:cNvPr>
          <p:cNvSpPr txBox="1"/>
          <p:nvPr/>
        </p:nvSpPr>
        <p:spPr>
          <a:xfrm>
            <a:off x="840851" y="2164126"/>
            <a:ext cx="6430104" cy="578882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Yếu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tố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miêu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điệp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lập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láy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9F90F643-8948-C6BF-FF7C-627CF6E290FB}"/>
              </a:ext>
            </a:extLst>
          </p:cNvPr>
          <p:cNvSpPr txBox="1"/>
          <p:nvPr/>
        </p:nvSpPr>
        <p:spPr>
          <a:xfrm>
            <a:off x="652712" y="2640992"/>
            <a:ext cx="11105343" cy="2009061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-&gt;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cha con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thân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hạnh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phúc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vừa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đơn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sơ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giản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dị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vừa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thiêng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liêng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cao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cả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Cha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dắt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hay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quá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khứ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dìu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tại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nâng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vi-VN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cha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dắt</a:t>
            </a:r>
            <a:r>
              <a:rPr lang="en-US" sz="2800" i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2800" i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dìu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dắt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chở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che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tương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lai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8DBCAD97-0014-8BC8-1DC2-259A0C6A0AE5}"/>
              </a:ext>
            </a:extLst>
          </p:cNvPr>
          <p:cNvSpPr txBox="1"/>
          <p:nvPr/>
        </p:nvSpPr>
        <p:spPr>
          <a:xfrm>
            <a:off x="1003083" y="4701649"/>
            <a:ext cx="7270762" cy="578882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C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on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hòa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nhập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chan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hòa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vi-VN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thiên nhiên.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2523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5477447E-92A6-9F4C-69C4-7264F3CDE1A9}"/>
              </a:ext>
            </a:extLst>
          </p:cNvPr>
          <p:cNvSpPr txBox="1"/>
          <p:nvPr/>
        </p:nvSpPr>
        <p:spPr>
          <a:xfrm>
            <a:off x="471387" y="24820"/>
            <a:ext cx="6180135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III.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hiểu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tiết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7A5C6776-C0B3-D6A1-5507-C5DB4E72A561}"/>
              </a:ext>
            </a:extLst>
          </p:cNvPr>
          <p:cNvSpPr txBox="1"/>
          <p:nvPr/>
        </p:nvSpPr>
        <p:spPr>
          <a:xfrm>
            <a:off x="471387" y="623854"/>
            <a:ext cx="7183025" cy="541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Cuộc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chuyện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giữa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cha con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Hộp Văn bản 29">
            <a:extLst>
              <a:ext uri="{FF2B5EF4-FFF2-40B4-BE49-F238E27FC236}">
                <a16:creationId xmlns:a16="http://schemas.microsoft.com/office/drawing/2014/main" xmlns="" id="{788710AB-B356-064D-FCE0-B6ADF01ED45D}"/>
              </a:ext>
            </a:extLst>
          </p:cNvPr>
          <p:cNvSpPr txBox="1"/>
          <p:nvPr/>
        </p:nvSpPr>
        <p:spPr>
          <a:xfrm>
            <a:off x="1452671" y="1396160"/>
            <a:ext cx="7002424" cy="1055608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PHIẾU HỌC TẬP SỐ 02</a:t>
            </a:r>
          </a:p>
          <a:p>
            <a:pPr algn="ctr"/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Tìm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hiểu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cuộc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trò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chuyện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hai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cha con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11" name="Hình ảnh 10">
            <a:extLst>
              <a:ext uri="{FF2B5EF4-FFF2-40B4-BE49-F238E27FC236}">
                <a16:creationId xmlns:a16="http://schemas.microsoft.com/office/drawing/2014/main" xmlns="" id="{6AECE081-C0FB-CC98-542E-B8A11B25BD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866" y="852516"/>
            <a:ext cx="2557747" cy="1341891"/>
          </a:xfrm>
          <a:prstGeom prst="rect">
            <a:avLst/>
          </a:prstGeom>
        </p:spPr>
      </p:pic>
      <p:graphicFrame>
        <p:nvGraphicFramePr>
          <p:cNvPr id="3" name="Bảng 2">
            <a:extLst>
              <a:ext uri="{FF2B5EF4-FFF2-40B4-BE49-F238E27FC236}">
                <a16:creationId xmlns:a16="http://schemas.microsoft.com/office/drawing/2014/main" xmlns="" id="{A5F5FFAC-9D50-66AB-C8E7-BCD2FC482C1C}"/>
              </a:ext>
            </a:extLst>
          </p:cNvPr>
          <p:cNvGraphicFramePr>
            <a:graphicFrameLocks noGrp="1"/>
          </p:cNvGraphicFramePr>
          <p:nvPr/>
        </p:nvGraphicFramePr>
        <p:xfrm>
          <a:off x="604123" y="2666638"/>
          <a:ext cx="10604089" cy="2944368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259887">
                  <a:extLst>
                    <a:ext uri="{9D8B030D-6E8A-4147-A177-3AD203B41FA5}">
                      <a16:colId xmlns:a16="http://schemas.microsoft.com/office/drawing/2014/main" xmlns="" val="1153330207"/>
                    </a:ext>
                  </a:extLst>
                </a:gridCol>
                <a:gridCol w="1074631">
                  <a:extLst>
                    <a:ext uri="{9D8B030D-6E8A-4147-A177-3AD203B41FA5}">
                      <a16:colId xmlns:a16="http://schemas.microsoft.com/office/drawing/2014/main" xmlns="" val="4239808066"/>
                    </a:ext>
                  </a:extLst>
                </a:gridCol>
                <a:gridCol w="1849000">
                  <a:extLst>
                    <a:ext uri="{9D8B030D-6E8A-4147-A177-3AD203B41FA5}">
                      <a16:colId xmlns:a16="http://schemas.microsoft.com/office/drawing/2014/main" xmlns="" val="1862034640"/>
                    </a:ext>
                  </a:extLst>
                </a:gridCol>
                <a:gridCol w="5420571">
                  <a:extLst>
                    <a:ext uri="{9D8B030D-6E8A-4147-A177-3AD203B41FA5}">
                      <a16:colId xmlns:a16="http://schemas.microsoft.com/office/drawing/2014/main" xmlns="" val="1682596847"/>
                    </a:ext>
                  </a:extLst>
                </a:gridCol>
              </a:tblGrid>
              <a:tr h="32940">
                <a:tc gridSpan="2">
                  <a:txBody>
                    <a:bodyPr/>
                    <a:lstStyle/>
                    <a:p>
                      <a:pPr marL="91440" marR="18288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 nói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1440" marR="18288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Ước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mơ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182880" algn="ctr" fontAlgn="base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xét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ước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mơ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trạng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64841514"/>
                  </a:ext>
                </a:extLst>
              </a:tr>
              <a:tr h="104566">
                <a:tc>
                  <a:txBody>
                    <a:bodyPr/>
                    <a:lstStyle/>
                    <a:p>
                      <a:pPr marL="91440" marR="1828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hỏi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con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1828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1440" marR="1828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1440" marR="1828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0601103"/>
                  </a:ext>
                </a:extLst>
              </a:tr>
              <a:tr h="104566">
                <a:tc>
                  <a:txBody>
                    <a:bodyPr/>
                    <a:lstStyle/>
                    <a:p>
                      <a:pPr marL="91440" marR="1828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Cử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tâm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cha: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1828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1440" marR="1828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1440" marR="18288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748190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655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5477447E-92A6-9F4C-69C4-7264F3CDE1A9}"/>
              </a:ext>
            </a:extLst>
          </p:cNvPr>
          <p:cNvSpPr txBox="1"/>
          <p:nvPr/>
        </p:nvSpPr>
        <p:spPr>
          <a:xfrm>
            <a:off x="471387" y="24820"/>
            <a:ext cx="6180135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III.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hiểu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tiết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7A5C6776-C0B3-D6A1-5507-C5DB4E72A561}"/>
              </a:ext>
            </a:extLst>
          </p:cNvPr>
          <p:cNvSpPr txBox="1"/>
          <p:nvPr/>
        </p:nvSpPr>
        <p:spPr>
          <a:xfrm>
            <a:off x="471387" y="623854"/>
            <a:ext cx="7183025" cy="541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Cuộc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chuyện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giữa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cha con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Hộp Văn bản 29">
            <a:extLst>
              <a:ext uri="{FF2B5EF4-FFF2-40B4-BE49-F238E27FC236}">
                <a16:creationId xmlns:a16="http://schemas.microsoft.com/office/drawing/2014/main" xmlns="" id="{788710AB-B356-064D-FCE0-B6ADF01ED45D}"/>
              </a:ext>
            </a:extLst>
          </p:cNvPr>
          <p:cNvSpPr txBox="1"/>
          <p:nvPr/>
        </p:nvSpPr>
        <p:spPr>
          <a:xfrm>
            <a:off x="654811" y="1322752"/>
            <a:ext cx="3917189" cy="578882"/>
          </a:xfrm>
          <a:prstGeom prst="roundRect">
            <a:avLst/>
          </a:prstGeom>
          <a:solidFill>
            <a:srgbClr val="00B0F0"/>
          </a:solidFill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  <a:endParaRPr lang="en-US" sz="1050" b="1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69F881CE-273F-1719-0B86-53381E48CB5F}"/>
              </a:ext>
            </a:extLst>
          </p:cNvPr>
          <p:cNvSpPr txBox="1"/>
          <p:nvPr/>
        </p:nvSpPr>
        <p:spPr>
          <a:xfrm>
            <a:off x="654811" y="2211947"/>
            <a:ext cx="9173330" cy="3439239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con: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“Cha ơi!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Sao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kia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không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cây, không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Cha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buồm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…”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73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5477447E-92A6-9F4C-69C4-7264F3CDE1A9}"/>
              </a:ext>
            </a:extLst>
          </p:cNvPr>
          <p:cNvSpPr txBox="1"/>
          <p:nvPr/>
        </p:nvSpPr>
        <p:spPr>
          <a:xfrm>
            <a:off x="471387" y="24820"/>
            <a:ext cx="6180135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III.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hiểu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tiết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7A5C6776-C0B3-D6A1-5507-C5DB4E72A561}"/>
              </a:ext>
            </a:extLst>
          </p:cNvPr>
          <p:cNvSpPr txBox="1"/>
          <p:nvPr/>
        </p:nvSpPr>
        <p:spPr>
          <a:xfrm>
            <a:off x="471387" y="536921"/>
            <a:ext cx="7183025" cy="541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Cuộc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chuyện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giữa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cha con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Hộp Văn bản 29">
            <a:extLst>
              <a:ext uri="{FF2B5EF4-FFF2-40B4-BE49-F238E27FC236}">
                <a16:creationId xmlns:a16="http://schemas.microsoft.com/office/drawing/2014/main" xmlns="" id="{788710AB-B356-064D-FCE0-B6ADF01ED45D}"/>
              </a:ext>
            </a:extLst>
          </p:cNvPr>
          <p:cNvSpPr txBox="1"/>
          <p:nvPr/>
        </p:nvSpPr>
        <p:spPr>
          <a:xfrm>
            <a:off x="654810" y="1092793"/>
            <a:ext cx="3917189" cy="578882"/>
          </a:xfrm>
          <a:prstGeom prst="roundRect">
            <a:avLst/>
          </a:prstGeom>
          <a:solidFill>
            <a:srgbClr val="00B0F0"/>
          </a:solidFill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r>
              <a:rPr lang="vi-VN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  <a:endParaRPr lang="en-US" sz="1050" b="1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69F881CE-273F-1719-0B86-53381E48CB5F}"/>
              </a:ext>
            </a:extLst>
          </p:cNvPr>
          <p:cNvSpPr txBox="1"/>
          <p:nvPr/>
        </p:nvSpPr>
        <p:spPr>
          <a:xfrm>
            <a:off x="654810" y="1754747"/>
            <a:ext cx="9197401" cy="2677656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con: 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“Cha ơi!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Sao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kia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Không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không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cây, không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vi-VN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Cha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buồm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…”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9D0A64A9-31A8-334A-4765-35B348449700}"/>
              </a:ext>
            </a:extLst>
          </p:cNvPr>
          <p:cNvSpPr txBox="1"/>
          <p:nvPr/>
        </p:nvSpPr>
        <p:spPr>
          <a:xfrm>
            <a:off x="1874009" y="4515475"/>
            <a:ext cx="1031799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ngây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hồn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hề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280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mẻ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hồn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ngây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đẽ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05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32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 animBg="1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5477447E-92A6-9F4C-69C4-7264F3CDE1A9}"/>
              </a:ext>
            </a:extLst>
          </p:cNvPr>
          <p:cNvSpPr txBox="1"/>
          <p:nvPr/>
        </p:nvSpPr>
        <p:spPr>
          <a:xfrm>
            <a:off x="471387" y="24820"/>
            <a:ext cx="6180135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III.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hiểu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tiết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7A5C6776-C0B3-D6A1-5507-C5DB4E72A561}"/>
              </a:ext>
            </a:extLst>
          </p:cNvPr>
          <p:cNvSpPr txBox="1"/>
          <p:nvPr/>
        </p:nvSpPr>
        <p:spPr>
          <a:xfrm>
            <a:off x="471387" y="536921"/>
            <a:ext cx="7183025" cy="541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Cuộc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chuyện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giữa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cha con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Hộp Văn bản 29">
            <a:extLst>
              <a:ext uri="{FF2B5EF4-FFF2-40B4-BE49-F238E27FC236}">
                <a16:creationId xmlns:a16="http://schemas.microsoft.com/office/drawing/2014/main" xmlns="" id="{788710AB-B356-064D-FCE0-B6ADF01ED45D}"/>
              </a:ext>
            </a:extLst>
          </p:cNvPr>
          <p:cNvSpPr txBox="1"/>
          <p:nvPr/>
        </p:nvSpPr>
        <p:spPr>
          <a:xfrm>
            <a:off x="654810" y="1092793"/>
            <a:ext cx="5441190" cy="578882"/>
          </a:xfrm>
          <a:prstGeom prst="roundRect">
            <a:avLst/>
          </a:prstGeom>
          <a:solidFill>
            <a:srgbClr val="00B0F0"/>
          </a:solidFill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cha:</a:t>
            </a:r>
            <a:endParaRPr lang="en-US" sz="1050" b="1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69F881CE-273F-1719-0B86-53381E48CB5F}"/>
              </a:ext>
            </a:extLst>
          </p:cNvPr>
          <p:cNvSpPr txBox="1"/>
          <p:nvPr/>
        </p:nvSpPr>
        <p:spPr>
          <a:xfrm>
            <a:off x="654810" y="1786613"/>
            <a:ext cx="11133778" cy="2246769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mỉm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”, “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xoa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Cha “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trầm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ngâm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trầm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ngâm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mỉm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nâng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con.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tiếc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nuối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xăm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dang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dở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9D0A64A9-31A8-334A-4765-35B348449700}"/>
              </a:ext>
            </a:extLst>
          </p:cNvPr>
          <p:cNvSpPr txBox="1"/>
          <p:nvPr/>
        </p:nvSpPr>
        <p:spPr>
          <a:xfrm>
            <a:off x="2456717" y="4344887"/>
            <a:ext cx="965460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=&gt;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gũi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cha con.</a:t>
            </a:r>
            <a:endParaRPr lang="en-US" sz="1050" b="1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6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 animBg="1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5477447E-92A6-9F4C-69C4-7264F3CDE1A9}"/>
              </a:ext>
            </a:extLst>
          </p:cNvPr>
          <p:cNvSpPr txBox="1"/>
          <p:nvPr/>
        </p:nvSpPr>
        <p:spPr>
          <a:xfrm>
            <a:off x="471387" y="24820"/>
            <a:ext cx="6180135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III.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hiểu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tiết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7A5C6776-C0B3-D6A1-5507-C5DB4E72A561}"/>
              </a:ext>
            </a:extLst>
          </p:cNvPr>
          <p:cNvSpPr txBox="1"/>
          <p:nvPr/>
        </p:nvSpPr>
        <p:spPr>
          <a:xfrm>
            <a:off x="471387" y="536921"/>
            <a:ext cx="7183025" cy="541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Cuộc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chuyện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giữa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hai</a:t>
            </a: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cha con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Hộp Văn bản 29">
            <a:extLst>
              <a:ext uri="{FF2B5EF4-FFF2-40B4-BE49-F238E27FC236}">
                <a16:creationId xmlns:a16="http://schemas.microsoft.com/office/drawing/2014/main" xmlns="" id="{788710AB-B356-064D-FCE0-B6ADF01ED45D}"/>
              </a:ext>
            </a:extLst>
          </p:cNvPr>
          <p:cNvSpPr txBox="1"/>
          <p:nvPr/>
        </p:nvSpPr>
        <p:spPr>
          <a:xfrm>
            <a:off x="654810" y="1092793"/>
            <a:ext cx="3468955" cy="578882"/>
          </a:xfrm>
          <a:prstGeom prst="roundRect">
            <a:avLst/>
          </a:prstGeom>
          <a:solidFill>
            <a:srgbClr val="00B0F0"/>
          </a:solidFill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800" b="1" u="sng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b="1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b="1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b="1" u="sng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1050" b="1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69F881CE-273F-1719-0B86-53381E48CB5F}"/>
              </a:ext>
            </a:extLst>
          </p:cNvPr>
          <p:cNvSpPr txBox="1"/>
          <p:nvPr/>
        </p:nvSpPr>
        <p:spPr>
          <a:xfrm>
            <a:off x="471387" y="1736065"/>
            <a:ext cx="11375825" cy="3108543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buồm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+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nhắc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ở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“Theo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buồm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”, “Con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trỏ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buồm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khẽ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”, “Cha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mượn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buồm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+ “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buồm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trưng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khát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vọng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mẻ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khát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vọng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con.</a:t>
            </a:r>
            <a:endParaRPr lang="en-US" sz="105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9D0A64A9-31A8-334A-4765-35B348449700}"/>
              </a:ext>
            </a:extLst>
          </p:cNvPr>
          <p:cNvSpPr txBox="1"/>
          <p:nvPr/>
        </p:nvSpPr>
        <p:spPr>
          <a:xfrm>
            <a:off x="2160883" y="4801805"/>
            <a:ext cx="993250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82880"/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=&gt;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trìu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khao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khát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con. Ta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tin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cậy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cha.</a:t>
            </a:r>
            <a:endParaRPr lang="en-US" sz="1050" dirty="0">
              <a:solidFill>
                <a:srgbClr val="0070C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26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20BF6C78-97D3-4CD1-505F-207F3BAFB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Nhóm 7">
            <a:extLst>
              <a:ext uri="{FF2B5EF4-FFF2-40B4-BE49-F238E27FC236}">
                <a16:creationId xmlns:a16="http://schemas.microsoft.com/office/drawing/2014/main" xmlns="" id="{E0FE8BBD-8FF6-87B4-8E7B-5F84248E2787}"/>
              </a:ext>
            </a:extLst>
          </p:cNvPr>
          <p:cNvGrpSpPr/>
          <p:nvPr/>
        </p:nvGrpSpPr>
        <p:grpSpPr>
          <a:xfrm>
            <a:off x="3798422" y="143029"/>
            <a:ext cx="4820806" cy="1043001"/>
            <a:chOff x="6801333" y="482001"/>
            <a:chExt cx="4820806" cy="1043001"/>
          </a:xfrm>
        </p:grpSpPr>
        <p:sp>
          <p:nvSpPr>
            <p:cNvPr id="9" name="Hình chữ nhật: Góc Tròn 8">
              <a:extLst>
                <a:ext uri="{FF2B5EF4-FFF2-40B4-BE49-F238E27FC236}">
                  <a16:creationId xmlns:a16="http://schemas.microsoft.com/office/drawing/2014/main" xmlns="" id="{34DB785B-5BBB-66BB-D1B2-0B6E76CC1957}"/>
                </a:ext>
              </a:extLst>
            </p:cNvPr>
            <p:cNvSpPr/>
            <p:nvPr/>
          </p:nvSpPr>
          <p:spPr>
            <a:xfrm>
              <a:off x="6801333" y="482001"/>
              <a:ext cx="4820806" cy="1043001"/>
            </a:xfrm>
            <a:prstGeom prst="roundRect">
              <a:avLst>
                <a:gd name="adj" fmla="val 50000"/>
              </a:avLst>
            </a:prstGeom>
            <a:gradFill>
              <a:gsLst>
                <a:gs pos="23000">
                  <a:srgbClr val="DFDA00">
                    <a:alpha val="56863"/>
                  </a:srgbClr>
                </a:gs>
                <a:gs pos="73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0" name="Nhóm 9">
              <a:extLst>
                <a:ext uri="{FF2B5EF4-FFF2-40B4-BE49-F238E27FC236}">
                  <a16:creationId xmlns:a16="http://schemas.microsoft.com/office/drawing/2014/main" xmlns="" id="{AD9A13FB-3DAD-D372-2CC3-FBACB9E7E9EA}"/>
                </a:ext>
              </a:extLst>
            </p:cNvPr>
            <p:cNvGrpSpPr/>
            <p:nvPr/>
          </p:nvGrpSpPr>
          <p:grpSpPr>
            <a:xfrm>
              <a:off x="7054922" y="639572"/>
              <a:ext cx="4198367" cy="811822"/>
              <a:chOff x="7026711" y="642622"/>
              <a:chExt cx="4198367" cy="811822"/>
            </a:xfrm>
          </p:grpSpPr>
          <p:sp>
            <p:nvSpPr>
              <p:cNvPr id="11" name="Lưu đồ: Đường kết nối 10">
                <a:extLst>
                  <a:ext uri="{FF2B5EF4-FFF2-40B4-BE49-F238E27FC236}">
                    <a16:creationId xmlns:a16="http://schemas.microsoft.com/office/drawing/2014/main" xmlns="" id="{E507E250-7AAA-1644-ADE4-C4751B9F3A8A}"/>
                  </a:ext>
                </a:extLst>
              </p:cNvPr>
              <p:cNvSpPr/>
              <p:nvPr/>
            </p:nvSpPr>
            <p:spPr>
              <a:xfrm>
                <a:off x="7026711" y="642622"/>
                <a:ext cx="909116" cy="811822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190500" dist="38100" dir="2700000" sx="104000" sy="104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" name="Hình ảnh 11">
                <a:extLst>
                  <a:ext uri="{FF2B5EF4-FFF2-40B4-BE49-F238E27FC236}">
                    <a16:creationId xmlns:a16="http://schemas.microsoft.com/office/drawing/2014/main" xmlns="" id="{4E319240-4203-5E8A-3136-723CB413FE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79826" y="696269"/>
                <a:ext cx="621681" cy="621681"/>
              </a:xfrm>
              <a:prstGeom prst="rect">
                <a:avLst/>
              </a:prstGeom>
            </p:spPr>
          </p:pic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xmlns="" id="{5CFD90AF-A32F-A12D-D517-9F250FE80A72}"/>
                  </a:ext>
                </a:extLst>
              </p:cNvPr>
              <p:cNvSpPr txBox="1"/>
              <p:nvPr/>
            </p:nvSpPr>
            <p:spPr>
              <a:xfrm flipH="1">
                <a:off x="8001317" y="687230"/>
                <a:ext cx="3223761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800" b="1" dirty="0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KHỞI ĐỘNG</a:t>
                </a:r>
              </a:p>
            </p:txBody>
          </p:sp>
        </p:grpSp>
      </p:grpSp>
      <p:sp>
        <p:nvSpPr>
          <p:cNvPr id="18" name="Hộp Văn bản 17">
            <a:extLst>
              <a:ext uri="{FF2B5EF4-FFF2-40B4-BE49-F238E27FC236}">
                <a16:creationId xmlns:a16="http://schemas.microsoft.com/office/drawing/2014/main" xmlns="" id="{C973B59B-517A-2A3B-D596-3720D29BF522}"/>
              </a:ext>
            </a:extLst>
          </p:cNvPr>
          <p:cNvSpPr txBox="1"/>
          <p:nvPr/>
        </p:nvSpPr>
        <p:spPr>
          <a:xfrm>
            <a:off x="4131133" y="2456048"/>
            <a:ext cx="4265615" cy="578882"/>
          </a:xfrm>
          <a:prstGeom prst="roundRect">
            <a:avLst/>
          </a:prstGeom>
          <a:noFill/>
          <a:ln w="28575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i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QUAN SÁT VIDEO SAU</a:t>
            </a:r>
            <a:endParaRPr lang="en-US" sz="2800" b="1" dirty="0"/>
          </a:p>
        </p:txBody>
      </p:sp>
      <p:pic>
        <p:nvPicPr>
          <p:cNvPr id="20" name="Hình ảnh 19">
            <a:extLst>
              <a:ext uri="{FF2B5EF4-FFF2-40B4-BE49-F238E27FC236}">
                <a16:creationId xmlns:a16="http://schemas.microsoft.com/office/drawing/2014/main" xmlns="" id="{BDC021FB-FF50-AC4E-A701-912A0C5994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127" y="3429000"/>
            <a:ext cx="2852123" cy="2449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16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59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5477447E-92A6-9F4C-69C4-7264F3CDE1A9}"/>
              </a:ext>
            </a:extLst>
          </p:cNvPr>
          <p:cNvSpPr txBox="1"/>
          <p:nvPr/>
        </p:nvSpPr>
        <p:spPr>
          <a:xfrm>
            <a:off x="471387" y="24820"/>
            <a:ext cx="6180135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III.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hiểu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tiết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7A5C6776-C0B3-D6A1-5507-C5DB4E72A561}"/>
              </a:ext>
            </a:extLst>
          </p:cNvPr>
          <p:cNvSpPr txBox="1"/>
          <p:nvPr/>
        </p:nvSpPr>
        <p:spPr>
          <a:xfrm>
            <a:off x="471387" y="536921"/>
            <a:ext cx="71830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3.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Suy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ngẫm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của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người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cha</a:t>
            </a:r>
            <a:endParaRPr lang="en-US" sz="3200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5484A6EA-E7F6-3F97-821D-BBD26C8A3654}"/>
              </a:ext>
            </a:extLst>
          </p:cNvPr>
          <p:cNvSpPr txBox="1"/>
          <p:nvPr/>
        </p:nvSpPr>
        <p:spPr>
          <a:xfrm>
            <a:off x="4390411" y="1382371"/>
            <a:ext cx="7183025" cy="2962513"/>
          </a:xfrm>
          <a:prstGeom prst="wedgeRoundRectCallout">
            <a:avLst>
              <a:gd name="adj1" fmla="val -60699"/>
              <a:gd name="adj2" fmla="val 23946"/>
              <a:gd name="adj3" fmla="val 16667"/>
            </a:avLst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r>
              <a:rPr lang="vi-V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mơ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cho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cha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nhớ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cha,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diễn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suy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nghĩ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vật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này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nghị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con?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hiểu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" name="Hình ảnh 11">
            <a:extLst>
              <a:ext uri="{FF2B5EF4-FFF2-40B4-BE49-F238E27FC236}">
                <a16:creationId xmlns:a16="http://schemas.microsoft.com/office/drawing/2014/main" xmlns="" id="{5737F887-A1B3-9EE3-DF7B-76556A01F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8564" y="2313792"/>
            <a:ext cx="4615815" cy="462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83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59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5477447E-92A6-9F4C-69C4-7264F3CDE1A9}"/>
              </a:ext>
            </a:extLst>
          </p:cNvPr>
          <p:cNvSpPr txBox="1"/>
          <p:nvPr/>
        </p:nvSpPr>
        <p:spPr>
          <a:xfrm>
            <a:off x="471387" y="24820"/>
            <a:ext cx="6180135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III.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hiểu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tiết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7A5C6776-C0B3-D6A1-5507-C5DB4E72A561}"/>
              </a:ext>
            </a:extLst>
          </p:cNvPr>
          <p:cNvSpPr txBox="1"/>
          <p:nvPr/>
        </p:nvSpPr>
        <p:spPr>
          <a:xfrm>
            <a:off x="471387" y="536921"/>
            <a:ext cx="71830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3.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Suy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ngẫm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của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người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cha</a:t>
            </a:r>
            <a:endParaRPr lang="en-US" sz="3200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315177E1-BAF6-F845-0D5E-3F73ED7E6B80}"/>
              </a:ext>
            </a:extLst>
          </p:cNvPr>
          <p:cNvSpPr txBox="1"/>
          <p:nvPr/>
        </p:nvSpPr>
        <p:spPr>
          <a:xfrm>
            <a:off x="3146611" y="1108744"/>
            <a:ext cx="6974541" cy="181588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hay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sóng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thầm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thì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Hay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lòng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cha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xa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thẳm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Lần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tiên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biển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khơi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vô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tận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Cha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gặp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mơ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con.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9FAB59CC-FE2B-7D64-07C8-7003F4BF2538}"/>
              </a:ext>
            </a:extLst>
          </p:cNvPr>
          <p:cNvSpPr txBox="1"/>
          <p:nvPr/>
        </p:nvSpPr>
        <p:spPr>
          <a:xfrm>
            <a:off x="1147868" y="3167208"/>
            <a:ext cx="10165589" cy="1532334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mơ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gười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nhớ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mơ,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hoài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bão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ấu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vọng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hiểu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82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59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5477447E-92A6-9F4C-69C4-7264F3CDE1A9}"/>
              </a:ext>
            </a:extLst>
          </p:cNvPr>
          <p:cNvSpPr txBox="1"/>
          <p:nvPr/>
        </p:nvSpPr>
        <p:spPr>
          <a:xfrm>
            <a:off x="471387" y="24820"/>
            <a:ext cx="6180135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III.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hiểu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tiết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7A5C6776-C0B3-D6A1-5507-C5DB4E72A561}"/>
              </a:ext>
            </a:extLst>
          </p:cNvPr>
          <p:cNvSpPr txBox="1"/>
          <p:nvPr/>
        </p:nvSpPr>
        <p:spPr>
          <a:xfrm>
            <a:off x="471387" y="536921"/>
            <a:ext cx="71830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3.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Suy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ngẫm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của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người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cha</a:t>
            </a:r>
            <a:endParaRPr lang="en-US" sz="3200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315177E1-BAF6-F845-0D5E-3F73ED7E6B80}"/>
              </a:ext>
            </a:extLst>
          </p:cNvPr>
          <p:cNvSpPr txBox="1"/>
          <p:nvPr/>
        </p:nvSpPr>
        <p:spPr>
          <a:xfrm>
            <a:off x="3146611" y="1108744"/>
            <a:ext cx="6974541" cy="181588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hay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sóng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thầm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thì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Hay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lòng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cha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xa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thẳm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Lần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tiên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biển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khơi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vô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tận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Cha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gặp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mơ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con.</a:t>
            </a:r>
            <a:endParaRPr lang="en-US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9FAB59CC-FE2B-7D64-07C8-7003F4BF2538}"/>
              </a:ext>
            </a:extLst>
          </p:cNvPr>
          <p:cNvSpPr txBox="1"/>
          <p:nvPr/>
        </p:nvSpPr>
        <p:spPr>
          <a:xfrm>
            <a:off x="1147868" y="3167208"/>
            <a:ext cx="10165589" cy="1532334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vi-V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 thơ: 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Cha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gặp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trong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tiếng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vi-VN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mơ con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=&gt;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nối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trẻ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mơ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đi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giới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rộng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ngoài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kia.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68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17452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5477447E-92A6-9F4C-69C4-7264F3CDE1A9}"/>
              </a:ext>
            </a:extLst>
          </p:cNvPr>
          <p:cNvSpPr txBox="1"/>
          <p:nvPr/>
        </p:nvSpPr>
        <p:spPr>
          <a:xfrm>
            <a:off x="471387" y="24820"/>
            <a:ext cx="6180135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III.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Tìm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hiểu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chi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tiết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lang="en-US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7A5C6776-C0B3-D6A1-5507-C5DB4E72A561}"/>
              </a:ext>
            </a:extLst>
          </p:cNvPr>
          <p:cNvSpPr txBox="1"/>
          <p:nvPr/>
        </p:nvSpPr>
        <p:spPr>
          <a:xfrm>
            <a:off x="471387" y="536921"/>
            <a:ext cx="71830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3.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Suy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ngẫm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của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3200" b="1" dirty="0" err="1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người</a:t>
            </a:r>
            <a:r>
              <a:rPr lang="en-US" sz="3200" b="1" dirty="0">
                <a:solidFill>
                  <a:srgbClr val="0066FF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cha</a:t>
            </a:r>
            <a:endParaRPr lang="en-US" sz="3200" dirty="0">
              <a:solidFill>
                <a:srgbClr val="0066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7804A7C2-B112-8E11-FCEF-CD0B94FFD5DB}"/>
              </a:ext>
            </a:extLst>
          </p:cNvPr>
          <p:cNvSpPr txBox="1"/>
          <p:nvPr/>
        </p:nvSpPr>
        <p:spPr>
          <a:xfrm>
            <a:off x="2512358" y="4105119"/>
            <a:ext cx="881705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-&gt;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Bộc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lộ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tình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cảm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trân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trọng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tình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cảm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cha con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thiêng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liêng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cuộc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đời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trân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trọng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những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ước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mơ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tuổi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thơ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n-US" sz="24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9FAB59CC-FE2B-7D64-07C8-7003F4BF2538}"/>
              </a:ext>
            </a:extLst>
          </p:cNvPr>
          <p:cNvSpPr txBox="1"/>
          <p:nvPr/>
        </p:nvSpPr>
        <p:spPr>
          <a:xfrm>
            <a:off x="654811" y="2162139"/>
            <a:ext cx="11012933" cy="1532334"/>
          </a:xfrm>
          <a:prstGeom prst="round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thân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nói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nghĩ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cha con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gieo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lòng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trẻ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vọng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phục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mới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679DD9D7-700A-9550-ED81-BE7CB39B6316}"/>
              </a:ext>
            </a:extLst>
          </p:cNvPr>
          <p:cNvSpPr txBox="1"/>
          <p:nvPr/>
        </p:nvSpPr>
        <p:spPr>
          <a:xfrm>
            <a:off x="654811" y="1242901"/>
            <a:ext cx="6999601" cy="578882"/>
          </a:xfrm>
          <a:prstGeom prst="roundRect">
            <a:avLst/>
          </a:prstGeom>
          <a:solidFill>
            <a:srgbClr val="00B0F0"/>
          </a:solidFill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4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49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F268EBDD-CECF-2C52-84F0-F5BD5C7FC2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9564"/>
            <a:ext cx="12192000" cy="6937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CD69F882-CAF9-2648-CBEA-C37C461259EC}"/>
              </a:ext>
            </a:extLst>
          </p:cNvPr>
          <p:cNvSpPr txBox="1"/>
          <p:nvPr/>
        </p:nvSpPr>
        <p:spPr>
          <a:xfrm>
            <a:off x="348727" y="236271"/>
            <a:ext cx="2952034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III. </a:t>
            </a:r>
            <a:r>
              <a:rPr lang="en-US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Tổng</a:t>
            </a: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kết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xmlns="" id="{8023E4EC-0571-D4AF-D839-E5145C7D3C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598" y="4313382"/>
            <a:ext cx="3982398" cy="2089316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BCDF9889-A01C-B185-98FF-B38B059CB8D9}"/>
              </a:ext>
            </a:extLst>
          </p:cNvPr>
          <p:cNvSpPr txBox="1"/>
          <p:nvPr/>
        </p:nvSpPr>
        <p:spPr>
          <a:xfrm>
            <a:off x="3504183" y="1608754"/>
            <a:ext cx="5989442" cy="1055608"/>
          </a:xfrm>
          <a:prstGeom prst="wedgeRoundRectCallout">
            <a:avLst>
              <a:gd name="adj1" fmla="val -56198"/>
              <a:gd name="adj2" fmla="val 40570"/>
              <a:gd name="adj3" fmla="val 16667"/>
            </a:avLst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xmlns="" id="{861EEDB3-A59B-1EEF-205F-E444E931A8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38356" y="1781510"/>
            <a:ext cx="4615815" cy="462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67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F268EBDD-CECF-2C52-84F0-F5BD5C7FC2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127"/>
            <a:ext cx="12192000" cy="6937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CD69F882-CAF9-2648-CBEA-C37C461259EC}"/>
              </a:ext>
            </a:extLst>
          </p:cNvPr>
          <p:cNvSpPr txBox="1"/>
          <p:nvPr/>
        </p:nvSpPr>
        <p:spPr>
          <a:xfrm>
            <a:off x="348727" y="236271"/>
            <a:ext cx="2952034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III. </a:t>
            </a:r>
            <a:r>
              <a:rPr lang="en-US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Tổng</a:t>
            </a: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kết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7E86F349-A3F1-7A98-B599-98758D33601C}"/>
              </a:ext>
            </a:extLst>
          </p:cNvPr>
          <p:cNvSpPr txBox="1"/>
          <p:nvPr/>
        </p:nvSpPr>
        <p:spPr>
          <a:xfrm>
            <a:off x="348727" y="812677"/>
            <a:ext cx="4557662" cy="569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048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en-US" sz="3000" b="1" dirty="0">
                <a:solidFill>
                  <a:srgbClr val="0066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vi-VN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ghệ</a:t>
            </a:r>
            <a:r>
              <a:rPr lang="vi-VN" sz="3000" b="1" dirty="0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3000" b="1" dirty="0" err="1">
                <a:solidFill>
                  <a:srgbClr val="0066FF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thuật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B0BDEAEE-9968-0120-C89F-2BEA7D65DDBB}"/>
              </a:ext>
            </a:extLst>
          </p:cNvPr>
          <p:cNvSpPr txBox="1"/>
          <p:nvPr/>
        </p:nvSpPr>
        <p:spPr>
          <a:xfrm>
            <a:off x="447339" y="1439943"/>
            <a:ext cx="3784002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>
              <a:tabLst>
                <a:tab pos="1386840" algn="l"/>
              </a:tabLst>
            </a:pPr>
            <a:r>
              <a:rPr lang="pt-BR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 Thể thơ tự do linh hoạt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D5EF9232-D24E-A64A-FDCA-530251D00CA9}"/>
              </a:ext>
            </a:extLst>
          </p:cNvPr>
          <p:cNvSpPr txBox="1"/>
          <p:nvPr/>
        </p:nvSpPr>
        <p:spPr>
          <a:xfrm>
            <a:off x="447339" y="2122472"/>
            <a:ext cx="6374802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216535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vi-VN" sz="2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vi-VN" sz="2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spc="-5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vi-VN" sz="2800" spc="-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vi-VN" sz="2800" spc="-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vi-VN" sz="2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miêu</a:t>
            </a:r>
            <a:r>
              <a:rPr lang="vi-VN" sz="2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vi-VN" sz="2800" spc="-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spc="-5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vi-VN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F2444C87-DF25-3230-C2F9-9BCE6940AA87}"/>
              </a:ext>
            </a:extLst>
          </p:cNvPr>
          <p:cNvSpPr txBox="1"/>
          <p:nvPr/>
        </p:nvSpPr>
        <p:spPr>
          <a:xfrm>
            <a:off x="447339" y="2786630"/>
            <a:ext cx="10624073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216535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nhiều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biện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nghệ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thuật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ẩn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điệp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láy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lập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,…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664DD7F8-B09F-EF67-628E-5CD5B9B71A33}"/>
              </a:ext>
            </a:extLst>
          </p:cNvPr>
          <p:cNvSpPr txBox="1"/>
          <p:nvPr/>
        </p:nvSpPr>
        <p:spPr>
          <a:xfrm>
            <a:off x="447338" y="3441634"/>
            <a:ext cx="10624073" cy="1055608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216535" algn="l"/>
              </a:tabLst>
            </a:pPr>
            <a:r>
              <a:rPr lang="pt-BR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Hình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thơ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độc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đáo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chắt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lọc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tái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thơ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giản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dị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khéo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léo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xây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dựng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ngôn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thoại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mang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thẩm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mĩ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cao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CD36CB9B-3B5F-0DF6-5222-2A98EB5A375F}"/>
              </a:ext>
            </a:extLst>
          </p:cNvPr>
          <p:cNvSpPr txBox="1"/>
          <p:nvPr/>
        </p:nvSpPr>
        <p:spPr>
          <a:xfrm>
            <a:off x="447338" y="4622013"/>
            <a:ext cx="10624073" cy="1055608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216535" algn="l"/>
              </a:tabLst>
            </a:pPr>
            <a:r>
              <a:rPr lang="vi-VN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Nhịp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thơ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trầm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lắng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bay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bổng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 con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thiết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tha, sâu </a:t>
            </a:r>
            <a:r>
              <a:rPr lang="vi-VN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lắng</a:t>
            </a:r>
            <a:r>
              <a:rPr lang="vi-VN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45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F268EBDD-CECF-2C52-84F0-F5BD5C7FC2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127"/>
            <a:ext cx="12192000" cy="6937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CD69F882-CAF9-2648-CBEA-C37C461259EC}"/>
              </a:ext>
            </a:extLst>
          </p:cNvPr>
          <p:cNvSpPr txBox="1"/>
          <p:nvPr/>
        </p:nvSpPr>
        <p:spPr>
          <a:xfrm>
            <a:off x="348727" y="0"/>
            <a:ext cx="2952034" cy="571823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III. </a:t>
            </a:r>
            <a:r>
              <a:rPr lang="en-US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Tổng</a:t>
            </a:r>
            <a:r>
              <a:rPr lang="en-US" sz="32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kết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65FD0C40-4425-CC62-E722-E20773131089}"/>
              </a:ext>
            </a:extLst>
          </p:cNvPr>
          <p:cNvSpPr txBox="1"/>
          <p:nvPr/>
        </p:nvSpPr>
        <p:spPr>
          <a:xfrm>
            <a:off x="348727" y="565864"/>
            <a:ext cx="5639478" cy="569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3048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000" b="1" dirty="0">
                <a:solidFill>
                  <a:srgbClr val="0066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en-US" sz="3000" b="1" dirty="0" err="1">
                <a:solidFill>
                  <a:srgbClr val="0066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Nội</a:t>
            </a:r>
            <a:r>
              <a:rPr lang="en-US" sz="3000" b="1" dirty="0">
                <a:solidFill>
                  <a:srgbClr val="0066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dung</a:t>
            </a:r>
            <a:endParaRPr lang="en-US" sz="3000" dirty="0">
              <a:solidFill>
                <a:srgbClr val="0066FF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D0AAA0D6-F760-75BB-7B5E-D6F7BB11A0D3}"/>
              </a:ext>
            </a:extLst>
          </p:cNvPr>
          <p:cNvSpPr txBox="1"/>
          <p:nvPr/>
        </p:nvSpPr>
        <p:spPr>
          <a:xfrm>
            <a:off x="689019" y="1492550"/>
            <a:ext cx="10286796" cy="1055608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-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Bài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viết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về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cuộc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trò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chuyện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hai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cha con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về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sự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mênh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mông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vô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tận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của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biển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khơi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và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khát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vọng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khám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phá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vùng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đất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xa</a:t>
            </a:r>
            <a:r>
              <a:rPr lang="en-US" sz="280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xôi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A67B9B15-4638-F572-90A9-A974A973D0DA}"/>
              </a:ext>
            </a:extLst>
          </p:cNvPr>
          <p:cNvSpPr txBox="1"/>
          <p:nvPr/>
        </p:nvSpPr>
        <p:spPr>
          <a:xfrm>
            <a:off x="689019" y="2762496"/>
            <a:ext cx="10286796" cy="1055608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Ca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ngợi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cha con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thiêng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liêng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đời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trân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trọng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ước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7759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149C7CD1-0F00-1E90-3025-BA402BF41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127"/>
            <a:ext cx="12192000" cy="6937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Đối tượng 1">
            <a:extLst>
              <a:ext uri="{FF2B5EF4-FFF2-40B4-BE49-F238E27FC236}">
                <a16:creationId xmlns:a16="http://schemas.microsoft.com/office/drawing/2014/main" xmlns="" id="{6B292B20-5763-B0F8-5851-2D0775A9B6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814105"/>
              </p:ext>
            </p:extLst>
          </p:nvPr>
        </p:nvGraphicFramePr>
        <p:xfrm>
          <a:off x="1628269" y="3028566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4" imgW="914400" imgH="216000" progId="Equation.DSMT4">
                  <p:embed/>
                </p:oleObj>
              </mc:Choice>
              <mc:Fallback>
                <p:oleObj name="Equation" r:id="rId4" imgW="914400" imgH="216000" progId="Equation.DSMT4">
                  <p:embed/>
                  <p:pic>
                    <p:nvPicPr>
                      <p:cNvPr id="2" name="Đối tượng 1">
                        <a:extLst>
                          <a:ext uri="{FF2B5EF4-FFF2-40B4-BE49-F238E27FC236}">
                            <a16:creationId xmlns:a16="http://schemas.microsoft.com/office/drawing/2014/main" xmlns="" id="{6B292B20-5763-B0F8-5851-2D0775A9B6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8269" y="3028566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Hình ảnh 5">
            <a:extLst>
              <a:ext uri="{FF2B5EF4-FFF2-40B4-BE49-F238E27FC236}">
                <a16:creationId xmlns:a16="http://schemas.microsoft.com/office/drawing/2014/main" xmlns="" id="{845D8CB5-3AD1-6C16-A673-477345781D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49" y="-101292"/>
            <a:ext cx="2490799" cy="1818071"/>
          </a:xfrm>
          <a:prstGeom prst="rect">
            <a:avLst/>
          </a:prstGeom>
        </p:spPr>
      </p:pic>
      <p:pic>
        <p:nvPicPr>
          <p:cNvPr id="5" name="Hình ảnh 4">
            <a:extLst>
              <a:ext uri="{FF2B5EF4-FFF2-40B4-BE49-F238E27FC236}">
                <a16:creationId xmlns:a16="http://schemas.microsoft.com/office/drawing/2014/main" xmlns="" id="{B4EB43F4-A907-DD81-6328-8897B4F024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820" y="3883894"/>
            <a:ext cx="2470204" cy="3036305"/>
          </a:xfrm>
          <a:prstGeom prst="rect">
            <a:avLst/>
          </a:prstGeom>
        </p:spPr>
      </p:pic>
      <p:sp>
        <p:nvSpPr>
          <p:cNvPr id="11" name="Cuộn: Ngang 10">
            <a:extLst>
              <a:ext uri="{FF2B5EF4-FFF2-40B4-BE49-F238E27FC236}">
                <a16:creationId xmlns:a16="http://schemas.microsoft.com/office/drawing/2014/main" xmlns="" id="{9C751495-63C0-E27F-1D85-A807C976AD09}"/>
              </a:ext>
            </a:extLst>
          </p:cNvPr>
          <p:cNvSpPr/>
          <p:nvPr/>
        </p:nvSpPr>
        <p:spPr>
          <a:xfrm>
            <a:off x="3721697" y="1360596"/>
            <a:ext cx="5459403" cy="1964672"/>
          </a:xfrm>
          <a:prstGeom prst="horizontalScroll">
            <a:avLst>
              <a:gd name="adj" fmla="val 16223"/>
            </a:avLst>
          </a:prstGeom>
          <a:noFill/>
          <a:ln w="76200">
            <a:solidFill>
              <a:srgbClr val="1F7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2" name="Hình ảnh 11">
            <a:extLst>
              <a:ext uri="{FF2B5EF4-FFF2-40B4-BE49-F238E27FC236}">
                <a16:creationId xmlns:a16="http://schemas.microsoft.com/office/drawing/2014/main" xmlns="" id="{538F045B-4119-98CE-7876-3B8071C4D58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04656" y="1457700"/>
            <a:ext cx="1431847" cy="1268944"/>
          </a:xfrm>
          <a:prstGeom prst="rect">
            <a:avLst/>
          </a:prstGeom>
        </p:spPr>
      </p:pic>
      <p:grpSp>
        <p:nvGrpSpPr>
          <p:cNvPr id="8" name="Nhóm 7">
            <a:extLst>
              <a:ext uri="{FF2B5EF4-FFF2-40B4-BE49-F238E27FC236}">
                <a16:creationId xmlns:a16="http://schemas.microsoft.com/office/drawing/2014/main" xmlns="" id="{054E1041-DE6B-421E-CBB3-32449804CCEF}"/>
              </a:ext>
            </a:extLst>
          </p:cNvPr>
          <p:cNvGrpSpPr/>
          <p:nvPr/>
        </p:nvGrpSpPr>
        <p:grpSpPr>
          <a:xfrm>
            <a:off x="3906117" y="127059"/>
            <a:ext cx="4790808" cy="1043001"/>
            <a:chOff x="6831332" y="3765940"/>
            <a:chExt cx="4790808" cy="1043001"/>
          </a:xfrm>
        </p:grpSpPr>
        <p:grpSp>
          <p:nvGrpSpPr>
            <p:cNvPr id="9" name="Nhóm 8">
              <a:extLst>
                <a:ext uri="{FF2B5EF4-FFF2-40B4-BE49-F238E27FC236}">
                  <a16:creationId xmlns:a16="http://schemas.microsoft.com/office/drawing/2014/main" xmlns="" id="{166C0DEC-06AB-6864-6E5E-39F429EF19A9}"/>
                </a:ext>
              </a:extLst>
            </p:cNvPr>
            <p:cNvGrpSpPr/>
            <p:nvPr/>
          </p:nvGrpSpPr>
          <p:grpSpPr>
            <a:xfrm>
              <a:off x="6831332" y="3765940"/>
              <a:ext cx="4790808" cy="1043001"/>
              <a:chOff x="6831332" y="3756952"/>
              <a:chExt cx="4790808" cy="1043001"/>
            </a:xfrm>
          </p:grpSpPr>
          <p:sp>
            <p:nvSpPr>
              <p:cNvPr id="14" name="Hình chữ nhật: Góc Tròn 13">
                <a:extLst>
                  <a:ext uri="{FF2B5EF4-FFF2-40B4-BE49-F238E27FC236}">
                    <a16:creationId xmlns:a16="http://schemas.microsoft.com/office/drawing/2014/main" xmlns="" id="{A52BA8E2-D317-81BD-9C3D-B7ACF051766D}"/>
                  </a:ext>
                </a:extLst>
              </p:cNvPr>
              <p:cNvSpPr/>
              <p:nvPr/>
            </p:nvSpPr>
            <p:spPr>
              <a:xfrm>
                <a:off x="6831332" y="3756952"/>
                <a:ext cx="4790808" cy="104300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23000">
                    <a:srgbClr val="3366FF">
                      <a:alpha val="56863"/>
                    </a:srgbClr>
                  </a:gs>
                  <a:gs pos="73000">
                    <a:srgbClr val="3333FF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Lưu đồ: Đường kết nối 14">
                <a:extLst>
                  <a:ext uri="{FF2B5EF4-FFF2-40B4-BE49-F238E27FC236}">
                    <a16:creationId xmlns:a16="http://schemas.microsoft.com/office/drawing/2014/main" xmlns="" id="{E97FFE1D-7765-6C91-D7B0-3474C2CA3BE0}"/>
                  </a:ext>
                </a:extLst>
              </p:cNvPr>
              <p:cNvSpPr/>
              <p:nvPr/>
            </p:nvSpPr>
            <p:spPr>
              <a:xfrm>
                <a:off x="7026711" y="3859800"/>
                <a:ext cx="909116" cy="811822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190500" dist="38100" dir="2700000" sx="104000" sy="104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" name="Hình ảnh 15">
                <a:extLst>
                  <a:ext uri="{FF2B5EF4-FFF2-40B4-BE49-F238E27FC236}">
                    <a16:creationId xmlns:a16="http://schemas.microsoft.com/office/drawing/2014/main" xmlns="" id="{2399B339-0ECA-C0D0-517E-1A84ECC72F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22754" y="4032978"/>
                <a:ext cx="517026" cy="517026"/>
              </a:xfrm>
              <a:prstGeom prst="rect">
                <a:avLst/>
              </a:prstGeom>
            </p:spPr>
          </p:pic>
        </p:grpSp>
        <p:sp>
          <p:nvSpPr>
            <p:cNvPr id="13" name="Hộp Văn bản 12">
              <a:extLst>
                <a:ext uri="{FF2B5EF4-FFF2-40B4-BE49-F238E27FC236}">
                  <a16:creationId xmlns:a16="http://schemas.microsoft.com/office/drawing/2014/main" xmlns="" id="{970AFD77-0BF0-19EB-CA0F-DDD15F7CA69E}"/>
                </a:ext>
              </a:extLst>
            </p:cNvPr>
            <p:cNvSpPr txBox="1"/>
            <p:nvPr/>
          </p:nvSpPr>
          <p:spPr>
            <a:xfrm flipH="1">
              <a:off x="8001316" y="3991031"/>
              <a:ext cx="3223761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800" b="1" dirty="0">
                  <a:solidFill>
                    <a:schemeClr val="bg1"/>
                  </a:solidFill>
                  <a:latin typeface="Cooper Black" panose="0208090404030B020404" pitchFamily="18" charset="0"/>
                </a:rPr>
                <a:t>LUYỆN TẬP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92D74EE6-E311-5866-DCA7-B08B5346345F}"/>
              </a:ext>
            </a:extLst>
          </p:cNvPr>
          <p:cNvSpPr/>
          <p:nvPr/>
        </p:nvSpPr>
        <p:spPr>
          <a:xfrm>
            <a:off x="3562476" y="3515804"/>
            <a:ext cx="59785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en-US" sz="4800" b="1" kern="1800" spc="-75" dirty="0">
                <a:solidFill>
                  <a:srgbClr val="00B050"/>
                </a:solidFill>
                <a:effectLst/>
                <a:latin typeface="MV Boli" panose="02000500030200090000" pitchFamily="2" charset="0"/>
                <a:ea typeface="Times New Roman" panose="02020603050405020304" pitchFamily="18" charset="0"/>
                <a:cs typeface="MV Boli" panose="02000500030200090000" pitchFamily="2" charset="0"/>
              </a:rPr>
              <a:t>NHANH NHƯ CHỚP</a:t>
            </a:r>
            <a:endParaRPr lang="en-US" sz="4800" dirty="0">
              <a:solidFill>
                <a:srgbClr val="00B050"/>
              </a:solidFill>
              <a:effectLst/>
              <a:latin typeface="MV Boli" panose="02000500030200090000" pitchFamily="2" charset="0"/>
              <a:ea typeface="Calibri" panose="020F0502020204030204" pitchFamily="34" charset="0"/>
              <a:cs typeface="MV Boli" panose="02000500030200090000" pitchFamily="2" charset="0"/>
            </a:endParaRPr>
          </a:p>
        </p:txBody>
      </p: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xmlns="" id="{E66F5F6F-0131-7285-D993-E8A7E31FE2E9}"/>
              </a:ext>
            </a:extLst>
          </p:cNvPr>
          <p:cNvSpPr txBox="1"/>
          <p:nvPr/>
        </p:nvSpPr>
        <p:spPr>
          <a:xfrm>
            <a:off x="4141967" y="1945904"/>
            <a:ext cx="50920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  <a:r>
              <a:rPr lang="en-US" sz="36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Nhiệm</a:t>
            </a:r>
            <a:r>
              <a:rPr lang="en-US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sz="36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chơi</a:t>
            </a:r>
            <a:r>
              <a:rPr lang="en-US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7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/>
      <p:bldP spid="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9524" y="131379"/>
            <a:ext cx="3100552" cy="889244"/>
          </a:xfrm>
          <a:solidFill>
            <a:srgbClr val="05D805"/>
          </a:solidFill>
        </p:spPr>
        <p:txBody>
          <a:bodyPr/>
          <a:lstStyle/>
          <a:p>
            <a:pPr algn="ctr"/>
            <a:r>
              <a:rPr lang="en-US" sz="5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vi-VN" sz="5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54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en-US" sz="5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3320" y="2158193"/>
            <a:ext cx="10368081" cy="2959965"/>
          </a:xfrm>
          <a:noFill/>
        </p:spPr>
        <p:txBody>
          <a:bodyPr>
            <a:normAutofit/>
          </a:bodyPr>
          <a:lstStyle/>
          <a:p>
            <a:pPr marL="0" marR="0" lvl="0" indent="0" algn="just">
              <a:lnSpc>
                <a:spcPct val="115000"/>
              </a:lnSpc>
              <a:buSzPts val="1400"/>
              <a:buNone/>
            </a:pP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cầu</a:t>
            </a:r>
            <a:r>
              <a:rPr lang="en-US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ấp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toàn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vở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SGK 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just">
              <a:lnSpc>
                <a:spcPct val="115000"/>
              </a:lnSpc>
              <a:buSzPts val="1400"/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Sau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GV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đọc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lần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lượt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từng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hỏi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ai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đúng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hỏi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sẽ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quyền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mời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bất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kì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bạn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hỏi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Nên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mời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đa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dạng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viên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tổ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nhóm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nhau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just">
              <a:lnSpc>
                <a:spcPct val="115000"/>
              </a:lnSpc>
              <a:buSzPts val="1400"/>
              <a:buNone/>
            </a:pP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Sau 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GV 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đọc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xong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hỏi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sẽ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5s 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suy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nghĩ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đáp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án</a:t>
            </a:r>
            <a:r>
              <a:rPr lang="en-US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Cuộn: Ngang 3">
            <a:extLst>
              <a:ext uri="{FF2B5EF4-FFF2-40B4-BE49-F238E27FC236}">
                <a16:creationId xmlns:a16="http://schemas.microsoft.com/office/drawing/2014/main" xmlns="" id="{A4269AAC-C5A1-D42F-869E-80754CDF2C3A}"/>
              </a:ext>
            </a:extLst>
          </p:cNvPr>
          <p:cNvSpPr/>
          <p:nvPr/>
        </p:nvSpPr>
        <p:spPr>
          <a:xfrm>
            <a:off x="460599" y="1254518"/>
            <a:ext cx="11414235" cy="4917605"/>
          </a:xfrm>
          <a:prstGeom prst="horizontalScroll">
            <a:avLst/>
          </a:prstGeom>
          <a:noFill/>
          <a:ln w="76200">
            <a:solidFill>
              <a:srgbClr val="1F7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xmlns="" id="{9FF4060D-F61B-E7DE-8831-D1AC7687AF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03707">
            <a:off x="-297656" y="629630"/>
            <a:ext cx="2419230" cy="241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82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ộn: Ngang 3">
            <a:extLst>
              <a:ext uri="{FF2B5EF4-FFF2-40B4-BE49-F238E27FC236}">
                <a16:creationId xmlns:a16="http://schemas.microsoft.com/office/drawing/2014/main" xmlns="" id="{9B75321A-D22B-8DD0-DAB4-A4AC74DE6F89}"/>
              </a:ext>
            </a:extLst>
          </p:cNvPr>
          <p:cNvSpPr/>
          <p:nvPr/>
        </p:nvSpPr>
        <p:spPr>
          <a:xfrm>
            <a:off x="983954" y="346712"/>
            <a:ext cx="10634306" cy="2160494"/>
          </a:xfrm>
          <a:prstGeom prst="horizontalScroll">
            <a:avLst/>
          </a:prstGeom>
          <a:noFill/>
          <a:ln w="76200">
            <a:solidFill>
              <a:srgbClr val="1F7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xmlns="" id="{B81E2DC8-462D-89B0-55D9-4B143F4A3F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03707">
            <a:off x="-73538" y="-186158"/>
            <a:ext cx="2419230" cy="2419230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0412B5D4-8B1A-CA99-2EE5-B064A03B6EB2}"/>
              </a:ext>
            </a:extLst>
          </p:cNvPr>
          <p:cNvSpPr txBox="1"/>
          <p:nvPr/>
        </p:nvSpPr>
        <p:spPr>
          <a:xfrm>
            <a:off x="2904564" y="1165349"/>
            <a:ext cx="70821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trích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3200" dirty="0"/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1F75C78C-5C78-F9A5-F66C-762359D814A1}"/>
              </a:ext>
            </a:extLst>
          </p:cNvPr>
          <p:cNvSpPr txBox="1"/>
          <p:nvPr/>
        </p:nvSpPr>
        <p:spPr>
          <a:xfrm>
            <a:off x="2464213" y="2763237"/>
            <a:ext cx="6382870" cy="2971326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20"/>
              </a:spcAft>
            </a:pP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200" i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3200" i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3200" i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3200" i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32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(1955)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200" i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i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3200" i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buồm</a:t>
            </a:r>
            <a:r>
              <a:rPr lang="en-US" sz="32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(1963)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3200" i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200" i="1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320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(1968)</a:t>
            </a:r>
          </a:p>
          <a:p>
            <a:pPr>
              <a:lnSpc>
                <a:spcPct val="150000"/>
              </a:lnSpc>
              <a:spcAft>
                <a:spcPts val="120"/>
              </a:spcAft>
            </a:pP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vi-VN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vi-V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vi-V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đi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(1960)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y2mate.com - ĐỒNG HỒ ĐẾM NGƯỢC 5 GIÂY CHUÔNG BÁO HẾT GIỜ_480p">
            <a:hlinkClick r:id="" action="ppaction://media"/>
            <a:extLst>
              <a:ext uri="{FF2B5EF4-FFF2-40B4-BE49-F238E27FC236}">
                <a16:creationId xmlns:a16="http://schemas.microsoft.com/office/drawing/2014/main" xmlns="" id="{007853D7-15F1-4942-06BB-67EE65DF52F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58071" y="3429000"/>
            <a:ext cx="2324100" cy="1828800"/>
          </a:xfrm>
          <a:prstGeom prst="rect">
            <a:avLst/>
          </a:prstGeom>
        </p:spPr>
      </p:pic>
      <p:sp>
        <p:nvSpPr>
          <p:cNvPr id="11" name="Tim 10">
            <a:extLst>
              <a:ext uri="{FF2B5EF4-FFF2-40B4-BE49-F238E27FC236}">
                <a16:creationId xmlns:a16="http://schemas.microsoft.com/office/drawing/2014/main" xmlns="" id="{0AB900E0-7A3B-CD7F-1AD3-FB9B21683705}"/>
              </a:ext>
            </a:extLst>
          </p:cNvPr>
          <p:cNvSpPr/>
          <p:nvPr/>
        </p:nvSpPr>
        <p:spPr>
          <a:xfrm>
            <a:off x="2366681" y="3648265"/>
            <a:ext cx="663388" cy="600635"/>
          </a:xfrm>
          <a:prstGeom prst="hear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89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1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2mate.com - Ba Kể Con Nghe Acoustic Cover Bập Bênh Team_v720P">
            <a:hlinkClick r:id="" action="ppaction://media"/>
            <a:extLst>
              <a:ext uri="{FF2B5EF4-FFF2-40B4-BE49-F238E27FC236}">
                <a16:creationId xmlns:a16="http://schemas.microsoft.com/office/drawing/2014/main" xmlns="" id="{EFEDEE88-DA06-1B01-3E11-EEB1F49F5D8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40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78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ộn: Ngang 3">
            <a:extLst>
              <a:ext uri="{FF2B5EF4-FFF2-40B4-BE49-F238E27FC236}">
                <a16:creationId xmlns:a16="http://schemas.microsoft.com/office/drawing/2014/main" xmlns="" id="{9B75321A-D22B-8DD0-DAB4-A4AC74DE6F89}"/>
              </a:ext>
            </a:extLst>
          </p:cNvPr>
          <p:cNvSpPr/>
          <p:nvPr/>
        </p:nvSpPr>
        <p:spPr>
          <a:xfrm>
            <a:off x="983954" y="346712"/>
            <a:ext cx="10634306" cy="2160494"/>
          </a:xfrm>
          <a:prstGeom prst="horizontalScroll">
            <a:avLst/>
          </a:prstGeom>
          <a:noFill/>
          <a:ln w="76200">
            <a:solidFill>
              <a:srgbClr val="1F7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xmlns="" id="{B81E2DC8-462D-89B0-55D9-4B143F4A3F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03707">
            <a:off x="-73538" y="-186158"/>
            <a:ext cx="2419230" cy="2419230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0412B5D4-8B1A-CA99-2EE5-B064A03B6EB2}"/>
              </a:ext>
            </a:extLst>
          </p:cNvPr>
          <p:cNvSpPr txBox="1"/>
          <p:nvPr/>
        </p:nvSpPr>
        <p:spPr>
          <a:xfrm>
            <a:off x="2024941" y="1123437"/>
            <a:ext cx="90733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đạt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3200" dirty="0"/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1F75C78C-5C78-F9A5-F66C-762359D814A1}"/>
              </a:ext>
            </a:extLst>
          </p:cNvPr>
          <p:cNvSpPr txBox="1"/>
          <p:nvPr/>
        </p:nvSpPr>
        <p:spPr>
          <a:xfrm>
            <a:off x="2464213" y="2763237"/>
            <a:ext cx="6382870" cy="2971326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20"/>
              </a:spcAft>
            </a:pP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Miêu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20"/>
              </a:spcAft>
            </a:pP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D.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Nghị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luận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y2mate.com - ĐỒNG HỒ ĐẾM NGƯỢC 5 GIÂY CHUÔNG BÁO HẾT GIỜ_480p">
            <a:hlinkClick r:id="" action="ppaction://media"/>
            <a:extLst>
              <a:ext uri="{FF2B5EF4-FFF2-40B4-BE49-F238E27FC236}">
                <a16:creationId xmlns:a16="http://schemas.microsoft.com/office/drawing/2014/main" xmlns="" id="{007853D7-15F1-4942-06BB-67EE65DF52F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58071" y="3429000"/>
            <a:ext cx="2324100" cy="1828800"/>
          </a:xfrm>
          <a:prstGeom prst="rect">
            <a:avLst/>
          </a:prstGeom>
        </p:spPr>
      </p:pic>
      <p:sp>
        <p:nvSpPr>
          <p:cNvPr id="11" name="Tim 10">
            <a:extLst>
              <a:ext uri="{FF2B5EF4-FFF2-40B4-BE49-F238E27FC236}">
                <a16:creationId xmlns:a16="http://schemas.microsoft.com/office/drawing/2014/main" xmlns="" id="{0AB900E0-7A3B-CD7F-1AD3-FB9B21683705}"/>
              </a:ext>
            </a:extLst>
          </p:cNvPr>
          <p:cNvSpPr/>
          <p:nvPr/>
        </p:nvSpPr>
        <p:spPr>
          <a:xfrm>
            <a:off x="2382449" y="4419229"/>
            <a:ext cx="663388" cy="600635"/>
          </a:xfrm>
          <a:prstGeom prst="hear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96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1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ộn: Ngang 3">
            <a:extLst>
              <a:ext uri="{FF2B5EF4-FFF2-40B4-BE49-F238E27FC236}">
                <a16:creationId xmlns:a16="http://schemas.microsoft.com/office/drawing/2014/main" xmlns="" id="{9B75321A-D22B-8DD0-DAB4-A4AC74DE6F89}"/>
              </a:ext>
            </a:extLst>
          </p:cNvPr>
          <p:cNvSpPr/>
          <p:nvPr/>
        </p:nvSpPr>
        <p:spPr>
          <a:xfrm>
            <a:off x="983954" y="346712"/>
            <a:ext cx="10634306" cy="2160494"/>
          </a:xfrm>
          <a:prstGeom prst="horizontalScroll">
            <a:avLst/>
          </a:prstGeom>
          <a:noFill/>
          <a:ln w="76200">
            <a:solidFill>
              <a:srgbClr val="1F7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xmlns="" id="{B81E2DC8-462D-89B0-55D9-4B143F4A3F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03707">
            <a:off x="-73538" y="-186158"/>
            <a:ext cx="2419230" cy="2419230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0412B5D4-8B1A-CA99-2EE5-B064A03B6EB2}"/>
              </a:ext>
            </a:extLst>
          </p:cNvPr>
          <p:cNvSpPr txBox="1"/>
          <p:nvPr/>
        </p:nvSpPr>
        <p:spPr>
          <a:xfrm>
            <a:off x="2714143" y="1069892"/>
            <a:ext cx="64198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3: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3200" dirty="0"/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1F75C78C-5C78-F9A5-F66C-762359D814A1}"/>
              </a:ext>
            </a:extLst>
          </p:cNvPr>
          <p:cNvSpPr txBox="1"/>
          <p:nvPr/>
        </p:nvSpPr>
        <p:spPr>
          <a:xfrm>
            <a:off x="2464213" y="2763237"/>
            <a:ext cx="6382870" cy="2971326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20"/>
              </a:spcAft>
            </a:pP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Lục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bát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Bốn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chữ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do</a:t>
            </a:r>
            <a:b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D.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chữ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y2mate.com - ĐỒNG HỒ ĐẾM NGƯỢC 5 GIÂY CHUÔNG BÁO HẾT GIỜ_480p">
            <a:hlinkClick r:id="" action="ppaction://media"/>
            <a:extLst>
              <a:ext uri="{FF2B5EF4-FFF2-40B4-BE49-F238E27FC236}">
                <a16:creationId xmlns:a16="http://schemas.microsoft.com/office/drawing/2014/main" xmlns="" id="{007853D7-15F1-4942-06BB-67EE65DF52F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58071" y="3429000"/>
            <a:ext cx="2324100" cy="1828800"/>
          </a:xfrm>
          <a:prstGeom prst="rect">
            <a:avLst/>
          </a:prstGeom>
        </p:spPr>
      </p:pic>
      <p:sp>
        <p:nvSpPr>
          <p:cNvPr id="11" name="Tim 10">
            <a:extLst>
              <a:ext uri="{FF2B5EF4-FFF2-40B4-BE49-F238E27FC236}">
                <a16:creationId xmlns:a16="http://schemas.microsoft.com/office/drawing/2014/main" xmlns="" id="{0AB900E0-7A3B-CD7F-1AD3-FB9B21683705}"/>
              </a:ext>
            </a:extLst>
          </p:cNvPr>
          <p:cNvSpPr/>
          <p:nvPr/>
        </p:nvSpPr>
        <p:spPr>
          <a:xfrm>
            <a:off x="2382449" y="4419229"/>
            <a:ext cx="663388" cy="600635"/>
          </a:xfrm>
          <a:prstGeom prst="hear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31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1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ộn: Ngang 3">
            <a:extLst>
              <a:ext uri="{FF2B5EF4-FFF2-40B4-BE49-F238E27FC236}">
                <a16:creationId xmlns:a16="http://schemas.microsoft.com/office/drawing/2014/main" xmlns="" id="{9B75321A-D22B-8DD0-DAB4-A4AC74DE6F89}"/>
              </a:ext>
            </a:extLst>
          </p:cNvPr>
          <p:cNvSpPr/>
          <p:nvPr/>
        </p:nvSpPr>
        <p:spPr>
          <a:xfrm>
            <a:off x="983954" y="346712"/>
            <a:ext cx="10634306" cy="2160494"/>
          </a:xfrm>
          <a:prstGeom prst="horizontalScroll">
            <a:avLst/>
          </a:prstGeom>
          <a:noFill/>
          <a:ln w="76200">
            <a:solidFill>
              <a:srgbClr val="1F7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xmlns="" id="{B81E2DC8-462D-89B0-55D9-4B143F4A3F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03707">
            <a:off x="-73538" y="-186158"/>
            <a:ext cx="2419230" cy="2419230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0412B5D4-8B1A-CA99-2EE5-B064A03B6EB2}"/>
              </a:ext>
            </a:extLst>
          </p:cNvPr>
          <p:cNvSpPr txBox="1"/>
          <p:nvPr/>
        </p:nvSpPr>
        <p:spPr>
          <a:xfrm>
            <a:off x="2464213" y="1098759"/>
            <a:ext cx="83034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120"/>
              </a:spcAft>
            </a:pP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4: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đây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yếu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tố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miêu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1F75C78C-5C78-F9A5-F66C-762359D814A1}"/>
              </a:ext>
            </a:extLst>
          </p:cNvPr>
          <p:cNvSpPr txBox="1"/>
          <p:nvPr/>
        </p:nvSpPr>
        <p:spPr>
          <a:xfrm>
            <a:off x="2464213" y="2763237"/>
            <a:ext cx="6382870" cy="2971326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20"/>
              </a:spcAft>
            </a:pP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Hai cha con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cát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càng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mịn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càng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Con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bỗng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lắc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cha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khẽ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hỏi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D.</a:t>
            </a:r>
            <a:r>
              <a:rPr lang="en-US" sz="3200" b="1" i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Cha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dắt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mịn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y2mate.com - ĐỒNG HỒ ĐẾM NGƯỢC 5 GIÂY CHUÔNG BÁO HẾT GIỜ_480p">
            <a:hlinkClick r:id="" action="ppaction://media"/>
            <a:extLst>
              <a:ext uri="{FF2B5EF4-FFF2-40B4-BE49-F238E27FC236}">
                <a16:creationId xmlns:a16="http://schemas.microsoft.com/office/drawing/2014/main" xmlns="" id="{007853D7-15F1-4942-06BB-67EE65DF52F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58071" y="3429000"/>
            <a:ext cx="2324100" cy="1828800"/>
          </a:xfrm>
          <a:prstGeom prst="rect">
            <a:avLst/>
          </a:prstGeom>
        </p:spPr>
      </p:pic>
      <p:sp>
        <p:nvSpPr>
          <p:cNvPr id="11" name="Tim 10">
            <a:extLst>
              <a:ext uri="{FF2B5EF4-FFF2-40B4-BE49-F238E27FC236}">
                <a16:creationId xmlns:a16="http://schemas.microsoft.com/office/drawing/2014/main" xmlns="" id="{0AB900E0-7A3B-CD7F-1AD3-FB9B21683705}"/>
              </a:ext>
            </a:extLst>
          </p:cNvPr>
          <p:cNvSpPr/>
          <p:nvPr/>
        </p:nvSpPr>
        <p:spPr>
          <a:xfrm>
            <a:off x="2346590" y="3697570"/>
            <a:ext cx="663388" cy="600635"/>
          </a:xfrm>
          <a:prstGeom prst="hear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12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1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ộn: Ngang 3">
            <a:extLst>
              <a:ext uri="{FF2B5EF4-FFF2-40B4-BE49-F238E27FC236}">
                <a16:creationId xmlns:a16="http://schemas.microsoft.com/office/drawing/2014/main" xmlns="" id="{9B75321A-D22B-8DD0-DAB4-A4AC74DE6F89}"/>
              </a:ext>
            </a:extLst>
          </p:cNvPr>
          <p:cNvSpPr/>
          <p:nvPr/>
        </p:nvSpPr>
        <p:spPr>
          <a:xfrm>
            <a:off x="689278" y="337748"/>
            <a:ext cx="10992893" cy="2160494"/>
          </a:xfrm>
          <a:prstGeom prst="horizontalScroll">
            <a:avLst/>
          </a:prstGeom>
          <a:noFill/>
          <a:ln w="76200">
            <a:solidFill>
              <a:srgbClr val="1F7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xmlns="" id="{B81E2DC8-462D-89B0-55D9-4B143F4A3F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03707">
            <a:off x="-250326" y="-282259"/>
            <a:ext cx="2419230" cy="2419230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0412B5D4-8B1A-CA99-2EE5-B064A03B6EB2}"/>
              </a:ext>
            </a:extLst>
          </p:cNvPr>
          <p:cNvSpPr txBox="1"/>
          <p:nvPr/>
        </p:nvSpPr>
        <p:spPr>
          <a:xfrm>
            <a:off x="1496023" y="842060"/>
            <a:ext cx="1024774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120"/>
              </a:spcAft>
            </a:pP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5: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Biện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pháp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Cha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dắt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cát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mịn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Ánh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nắng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chảy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đầy</a:t>
            </a:r>
            <a:r>
              <a:rPr lang="en-US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vai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1F75C78C-5C78-F9A5-F66C-762359D814A1}"/>
              </a:ext>
            </a:extLst>
          </p:cNvPr>
          <p:cNvSpPr txBox="1"/>
          <p:nvPr/>
        </p:nvSpPr>
        <p:spPr>
          <a:xfrm>
            <a:off x="2346590" y="2737115"/>
            <a:ext cx="6382870" cy="2971326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ts val="0"/>
              </a:spcBef>
              <a:spcAft>
                <a:spcPts val="120"/>
              </a:spcAft>
            </a:pP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A.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Ẩn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B.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Hoán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dụ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C.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hoá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D. </a:t>
            </a: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 </a:t>
            </a:r>
            <a:r>
              <a:rPr lang="en-US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sánh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" name="y2mate.com - ĐỒNG HỒ ĐẾM NGƯỢC 5 GIÂY CHUÔNG BÁO HẾT GIỜ_480p">
            <a:hlinkClick r:id="" action="ppaction://media"/>
            <a:extLst>
              <a:ext uri="{FF2B5EF4-FFF2-40B4-BE49-F238E27FC236}">
                <a16:creationId xmlns:a16="http://schemas.microsoft.com/office/drawing/2014/main" xmlns="" id="{007853D7-15F1-4942-06BB-67EE65DF52F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58071" y="3429000"/>
            <a:ext cx="2324100" cy="1828800"/>
          </a:xfrm>
          <a:prstGeom prst="rect">
            <a:avLst/>
          </a:prstGeom>
        </p:spPr>
      </p:pic>
      <p:sp>
        <p:nvSpPr>
          <p:cNvPr id="11" name="Tim 10">
            <a:extLst>
              <a:ext uri="{FF2B5EF4-FFF2-40B4-BE49-F238E27FC236}">
                <a16:creationId xmlns:a16="http://schemas.microsoft.com/office/drawing/2014/main" xmlns="" id="{0AB900E0-7A3B-CD7F-1AD3-FB9B21683705}"/>
              </a:ext>
            </a:extLst>
          </p:cNvPr>
          <p:cNvSpPr/>
          <p:nvPr/>
        </p:nvSpPr>
        <p:spPr>
          <a:xfrm>
            <a:off x="2265908" y="2867948"/>
            <a:ext cx="663388" cy="600635"/>
          </a:xfrm>
          <a:prstGeom prst="hear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18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1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149C7CD1-0F00-1E90-3025-BA402BF41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127"/>
            <a:ext cx="12192000" cy="6937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Đối tượng 1">
            <a:extLst>
              <a:ext uri="{FF2B5EF4-FFF2-40B4-BE49-F238E27FC236}">
                <a16:creationId xmlns:a16="http://schemas.microsoft.com/office/drawing/2014/main" xmlns="" id="{6B292B20-5763-B0F8-5851-2D0775A9B6E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28269" y="3028566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4" imgW="914400" imgH="216000" progId="Equation.DSMT4">
                  <p:embed/>
                </p:oleObj>
              </mc:Choice>
              <mc:Fallback>
                <p:oleObj name="Equation" r:id="rId4" imgW="914400" imgH="216000" progId="Equation.DSMT4">
                  <p:embed/>
                  <p:pic>
                    <p:nvPicPr>
                      <p:cNvPr id="2" name="Đối tượng 1">
                        <a:extLst>
                          <a:ext uri="{FF2B5EF4-FFF2-40B4-BE49-F238E27FC236}">
                            <a16:creationId xmlns:a16="http://schemas.microsoft.com/office/drawing/2014/main" xmlns="" id="{6B292B20-5763-B0F8-5851-2D0775A9B6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8269" y="3028566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Hình ảnh 5">
            <a:extLst>
              <a:ext uri="{FF2B5EF4-FFF2-40B4-BE49-F238E27FC236}">
                <a16:creationId xmlns:a16="http://schemas.microsoft.com/office/drawing/2014/main" xmlns="" id="{845D8CB5-3AD1-6C16-A673-477345781D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49" y="-101292"/>
            <a:ext cx="2490799" cy="1818071"/>
          </a:xfrm>
          <a:prstGeom prst="rect">
            <a:avLst/>
          </a:prstGeom>
        </p:spPr>
      </p:pic>
      <p:sp>
        <p:nvSpPr>
          <p:cNvPr id="11" name="Cuộn: Ngang 10">
            <a:extLst>
              <a:ext uri="{FF2B5EF4-FFF2-40B4-BE49-F238E27FC236}">
                <a16:creationId xmlns:a16="http://schemas.microsoft.com/office/drawing/2014/main" xmlns="" id="{9C751495-63C0-E27F-1D85-A807C976AD09}"/>
              </a:ext>
            </a:extLst>
          </p:cNvPr>
          <p:cNvSpPr/>
          <p:nvPr/>
        </p:nvSpPr>
        <p:spPr>
          <a:xfrm>
            <a:off x="1567837" y="1359232"/>
            <a:ext cx="10127339" cy="4310047"/>
          </a:xfrm>
          <a:prstGeom prst="horizontalScroll">
            <a:avLst>
              <a:gd name="adj" fmla="val 8585"/>
            </a:avLst>
          </a:prstGeom>
          <a:noFill/>
          <a:ln w="76200">
            <a:solidFill>
              <a:srgbClr val="1F7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2" name="Hình ảnh 11">
            <a:extLst>
              <a:ext uri="{FF2B5EF4-FFF2-40B4-BE49-F238E27FC236}">
                <a16:creationId xmlns:a16="http://schemas.microsoft.com/office/drawing/2014/main" xmlns="" id="{538F045B-4119-98CE-7876-3B8071C4D58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14724" y="1578790"/>
            <a:ext cx="1431847" cy="1268944"/>
          </a:xfrm>
          <a:prstGeom prst="rect">
            <a:avLst/>
          </a:prstGeom>
        </p:spPr>
      </p:pic>
      <p:grpSp>
        <p:nvGrpSpPr>
          <p:cNvPr id="8" name="Nhóm 7">
            <a:extLst>
              <a:ext uri="{FF2B5EF4-FFF2-40B4-BE49-F238E27FC236}">
                <a16:creationId xmlns:a16="http://schemas.microsoft.com/office/drawing/2014/main" xmlns="" id="{054E1041-DE6B-421E-CBB3-32449804CCEF}"/>
              </a:ext>
            </a:extLst>
          </p:cNvPr>
          <p:cNvGrpSpPr/>
          <p:nvPr/>
        </p:nvGrpSpPr>
        <p:grpSpPr>
          <a:xfrm>
            <a:off x="3906117" y="127059"/>
            <a:ext cx="4790808" cy="1043001"/>
            <a:chOff x="6831332" y="3765940"/>
            <a:chExt cx="4790808" cy="1043001"/>
          </a:xfrm>
        </p:grpSpPr>
        <p:grpSp>
          <p:nvGrpSpPr>
            <p:cNvPr id="9" name="Nhóm 8">
              <a:extLst>
                <a:ext uri="{FF2B5EF4-FFF2-40B4-BE49-F238E27FC236}">
                  <a16:creationId xmlns:a16="http://schemas.microsoft.com/office/drawing/2014/main" xmlns="" id="{166C0DEC-06AB-6864-6E5E-39F429EF19A9}"/>
                </a:ext>
              </a:extLst>
            </p:cNvPr>
            <p:cNvGrpSpPr/>
            <p:nvPr/>
          </p:nvGrpSpPr>
          <p:grpSpPr>
            <a:xfrm>
              <a:off x="6831332" y="3765940"/>
              <a:ext cx="4790808" cy="1043001"/>
              <a:chOff x="6831332" y="3756952"/>
              <a:chExt cx="4790808" cy="1043001"/>
            </a:xfrm>
          </p:grpSpPr>
          <p:sp>
            <p:nvSpPr>
              <p:cNvPr id="14" name="Hình chữ nhật: Góc Tròn 13">
                <a:extLst>
                  <a:ext uri="{FF2B5EF4-FFF2-40B4-BE49-F238E27FC236}">
                    <a16:creationId xmlns:a16="http://schemas.microsoft.com/office/drawing/2014/main" xmlns="" id="{A52BA8E2-D317-81BD-9C3D-B7ACF051766D}"/>
                  </a:ext>
                </a:extLst>
              </p:cNvPr>
              <p:cNvSpPr/>
              <p:nvPr/>
            </p:nvSpPr>
            <p:spPr>
              <a:xfrm>
                <a:off x="6831332" y="3756952"/>
                <a:ext cx="4790808" cy="104300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23000">
                    <a:srgbClr val="3366FF">
                      <a:alpha val="56863"/>
                    </a:srgbClr>
                  </a:gs>
                  <a:gs pos="73000">
                    <a:srgbClr val="3333FF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Lưu đồ: Đường kết nối 14">
                <a:extLst>
                  <a:ext uri="{FF2B5EF4-FFF2-40B4-BE49-F238E27FC236}">
                    <a16:creationId xmlns:a16="http://schemas.microsoft.com/office/drawing/2014/main" xmlns="" id="{E97FFE1D-7765-6C91-D7B0-3474C2CA3BE0}"/>
                  </a:ext>
                </a:extLst>
              </p:cNvPr>
              <p:cNvSpPr/>
              <p:nvPr/>
            </p:nvSpPr>
            <p:spPr>
              <a:xfrm>
                <a:off x="7026711" y="3859800"/>
                <a:ext cx="909116" cy="811822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190500" dist="38100" dir="2700000" sx="104000" sy="104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" name="Hình ảnh 15">
                <a:extLst>
                  <a:ext uri="{FF2B5EF4-FFF2-40B4-BE49-F238E27FC236}">
                    <a16:creationId xmlns:a16="http://schemas.microsoft.com/office/drawing/2014/main" xmlns="" id="{2399B339-0ECA-C0D0-517E-1A84ECC72F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22754" y="4032978"/>
                <a:ext cx="517026" cy="517026"/>
              </a:xfrm>
              <a:prstGeom prst="rect">
                <a:avLst/>
              </a:prstGeom>
            </p:spPr>
          </p:pic>
        </p:grpSp>
        <p:sp>
          <p:nvSpPr>
            <p:cNvPr id="13" name="Hộp Văn bản 12">
              <a:extLst>
                <a:ext uri="{FF2B5EF4-FFF2-40B4-BE49-F238E27FC236}">
                  <a16:creationId xmlns:a16="http://schemas.microsoft.com/office/drawing/2014/main" xmlns="" id="{970AFD77-0BF0-19EB-CA0F-DDD15F7CA69E}"/>
                </a:ext>
              </a:extLst>
            </p:cNvPr>
            <p:cNvSpPr txBox="1"/>
            <p:nvPr/>
          </p:nvSpPr>
          <p:spPr>
            <a:xfrm flipH="1">
              <a:off x="8001316" y="3991031"/>
              <a:ext cx="3223761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800" b="1" dirty="0">
                  <a:solidFill>
                    <a:schemeClr val="bg1"/>
                  </a:solidFill>
                  <a:latin typeface="Cooper Black" panose="0208090404030B020404" pitchFamily="18" charset="0"/>
                </a:rPr>
                <a:t>LUYỆN TẬP</a:t>
              </a:r>
            </a:p>
          </p:txBody>
        </p:sp>
      </p:grp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xmlns="" id="{E66F5F6F-0131-7285-D993-E8A7E31FE2E9}"/>
              </a:ext>
            </a:extLst>
          </p:cNvPr>
          <p:cNvSpPr txBox="1"/>
          <p:nvPr/>
        </p:nvSpPr>
        <p:spPr>
          <a:xfrm>
            <a:off x="4141967" y="1945904"/>
            <a:ext cx="50920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  <a:r>
              <a:rPr lang="en-US" sz="36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Nhiệm</a:t>
            </a:r>
            <a:r>
              <a:rPr lang="en-US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vụ</a:t>
            </a:r>
            <a:r>
              <a:rPr lang="en-US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r>
              <a:rPr lang="en-US" sz="36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3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ngắn</a:t>
            </a:r>
            <a:endParaRPr lang="en-US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Hộp Văn bản 17">
            <a:extLst>
              <a:ext uri="{FF2B5EF4-FFF2-40B4-BE49-F238E27FC236}">
                <a16:creationId xmlns:a16="http://schemas.microsoft.com/office/drawing/2014/main" xmlns="" id="{D829A92B-8D4C-B7C9-E4B7-6AA466D92E5D}"/>
              </a:ext>
            </a:extLst>
          </p:cNvPr>
          <p:cNvSpPr txBox="1"/>
          <p:nvPr/>
        </p:nvSpPr>
        <p:spPr>
          <a:xfrm>
            <a:off x="2060595" y="2646823"/>
            <a:ext cx="969501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nl-NL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 1: </a:t>
            </a:r>
            <a:r>
              <a:rPr lang="nl-NL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ãy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tưởng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miêu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hai cha con đi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dạo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trên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khổ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buồm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Hoàng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ngắn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(5-7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dòng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khổ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hay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ngắn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5-7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dòng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lí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80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149C7CD1-0F00-1E90-3025-BA402BF41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127"/>
            <a:ext cx="12192000" cy="6937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Đối tượng 1">
            <a:extLst>
              <a:ext uri="{FF2B5EF4-FFF2-40B4-BE49-F238E27FC236}">
                <a16:creationId xmlns:a16="http://schemas.microsoft.com/office/drawing/2014/main" xmlns="" id="{6B292B20-5763-B0F8-5851-2D0775A9B6E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28269" y="3028566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4" imgW="914400" imgH="216000" progId="Equation.DSMT4">
                  <p:embed/>
                </p:oleObj>
              </mc:Choice>
              <mc:Fallback>
                <p:oleObj name="Equation" r:id="rId4" imgW="914400" imgH="216000" progId="Equation.DSMT4">
                  <p:embed/>
                  <p:pic>
                    <p:nvPicPr>
                      <p:cNvPr id="2" name="Đối tượng 1">
                        <a:extLst>
                          <a:ext uri="{FF2B5EF4-FFF2-40B4-BE49-F238E27FC236}">
                            <a16:creationId xmlns:a16="http://schemas.microsoft.com/office/drawing/2014/main" xmlns="" id="{6B292B20-5763-B0F8-5851-2D0775A9B6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8269" y="3028566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Hình ảnh 5">
            <a:extLst>
              <a:ext uri="{FF2B5EF4-FFF2-40B4-BE49-F238E27FC236}">
                <a16:creationId xmlns:a16="http://schemas.microsoft.com/office/drawing/2014/main" xmlns="" id="{845D8CB5-3AD1-6C16-A673-477345781DE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386" y="-199929"/>
            <a:ext cx="1876918" cy="1369990"/>
          </a:xfrm>
          <a:prstGeom prst="rect">
            <a:avLst/>
          </a:prstGeom>
        </p:spPr>
      </p:pic>
      <p:sp>
        <p:nvSpPr>
          <p:cNvPr id="11" name="Cuộn: Ngang 10">
            <a:extLst>
              <a:ext uri="{FF2B5EF4-FFF2-40B4-BE49-F238E27FC236}">
                <a16:creationId xmlns:a16="http://schemas.microsoft.com/office/drawing/2014/main" xmlns="" id="{9C751495-63C0-E27F-1D85-A807C976AD09}"/>
              </a:ext>
            </a:extLst>
          </p:cNvPr>
          <p:cNvSpPr/>
          <p:nvPr/>
        </p:nvSpPr>
        <p:spPr>
          <a:xfrm>
            <a:off x="607973" y="1170060"/>
            <a:ext cx="11113983" cy="4657893"/>
          </a:xfrm>
          <a:prstGeom prst="horizontalScroll">
            <a:avLst>
              <a:gd name="adj" fmla="val 8585"/>
            </a:avLst>
          </a:prstGeom>
          <a:noFill/>
          <a:ln w="76200">
            <a:solidFill>
              <a:srgbClr val="1F7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Hình ảnh 11">
            <a:extLst>
              <a:ext uri="{FF2B5EF4-FFF2-40B4-BE49-F238E27FC236}">
                <a16:creationId xmlns:a16="http://schemas.microsoft.com/office/drawing/2014/main" xmlns="" id="{538F045B-4119-98CE-7876-3B8071C4D58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5633" y="1282765"/>
            <a:ext cx="1431847" cy="1268944"/>
          </a:xfrm>
          <a:prstGeom prst="rect">
            <a:avLst/>
          </a:prstGeom>
        </p:spPr>
      </p:pic>
      <p:sp>
        <p:nvSpPr>
          <p:cNvPr id="18" name="Hộp Văn bản 17">
            <a:extLst>
              <a:ext uri="{FF2B5EF4-FFF2-40B4-BE49-F238E27FC236}">
                <a16:creationId xmlns:a16="http://schemas.microsoft.com/office/drawing/2014/main" xmlns="" id="{D829A92B-8D4C-B7C9-E4B7-6AA466D92E5D}"/>
              </a:ext>
            </a:extLst>
          </p:cNvPr>
          <p:cNvSpPr txBox="1"/>
          <p:nvPr/>
        </p:nvSpPr>
        <p:spPr>
          <a:xfrm>
            <a:off x="1732914" y="-47875"/>
            <a:ext cx="1014514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nl-NL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 1: </a:t>
            </a:r>
            <a:r>
              <a:rPr lang="nl-NL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ãy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tưởng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miêu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cảnh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hai cha con đi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dạo</a:t>
            </a:r>
            <a:r>
              <a:rPr lang="vi-VN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trên </a:t>
            </a:r>
            <a:r>
              <a:rPr lang="vi-VN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khổ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buồm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Hoàng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ngắn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(5-7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dòng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Hộp Văn bản 20">
            <a:extLst>
              <a:ext uri="{FF2B5EF4-FFF2-40B4-BE49-F238E27FC236}">
                <a16:creationId xmlns:a16="http://schemas.microsoft.com/office/drawing/2014/main" xmlns="" id="{877042B0-8994-6539-9358-4220E781EBE2}"/>
              </a:ext>
            </a:extLst>
          </p:cNvPr>
          <p:cNvSpPr txBox="1"/>
          <p:nvPr/>
        </p:nvSpPr>
        <p:spPr>
          <a:xfrm>
            <a:off x="1102149" y="1509791"/>
            <a:ext cx="1041358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ý: </a:t>
            </a:r>
          </a:p>
          <a:p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buồm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con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bờ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rực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toả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rạng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en-US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gian,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Cha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dắt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bãi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mịn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sướng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rã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con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khênh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chắc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nịch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Con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hân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vẫy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0199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149C7CD1-0F00-1E90-3025-BA402BF41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154" y="-46895"/>
            <a:ext cx="12192000" cy="700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Đối tượng 1">
            <a:extLst>
              <a:ext uri="{FF2B5EF4-FFF2-40B4-BE49-F238E27FC236}">
                <a16:creationId xmlns:a16="http://schemas.microsoft.com/office/drawing/2014/main" xmlns="" id="{6B292B20-5763-B0F8-5851-2D0775A9B6E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28269" y="3028566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4" imgW="914400" imgH="216000" progId="Equation.DSMT4">
                  <p:embed/>
                </p:oleObj>
              </mc:Choice>
              <mc:Fallback>
                <p:oleObj name="Equation" r:id="rId4" imgW="914400" imgH="216000" progId="Equation.DSMT4">
                  <p:embed/>
                  <p:pic>
                    <p:nvPicPr>
                      <p:cNvPr id="2" name="Đối tượng 1">
                        <a:extLst>
                          <a:ext uri="{FF2B5EF4-FFF2-40B4-BE49-F238E27FC236}">
                            <a16:creationId xmlns:a16="http://schemas.microsoft.com/office/drawing/2014/main" xmlns="" id="{6B292B20-5763-B0F8-5851-2D0775A9B6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8269" y="3028566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Hình ảnh 5">
            <a:extLst>
              <a:ext uri="{FF2B5EF4-FFF2-40B4-BE49-F238E27FC236}">
                <a16:creationId xmlns:a16="http://schemas.microsoft.com/office/drawing/2014/main" xmlns="" id="{845D8CB5-3AD1-6C16-A673-477345781DE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386" y="-199929"/>
            <a:ext cx="1876918" cy="1369990"/>
          </a:xfrm>
          <a:prstGeom prst="rect">
            <a:avLst/>
          </a:prstGeom>
        </p:spPr>
      </p:pic>
      <p:sp>
        <p:nvSpPr>
          <p:cNvPr id="11" name="Cuộn: Ngang 10">
            <a:extLst>
              <a:ext uri="{FF2B5EF4-FFF2-40B4-BE49-F238E27FC236}">
                <a16:creationId xmlns:a16="http://schemas.microsoft.com/office/drawing/2014/main" xmlns="" id="{9C751495-63C0-E27F-1D85-A807C976AD09}"/>
              </a:ext>
            </a:extLst>
          </p:cNvPr>
          <p:cNvSpPr/>
          <p:nvPr/>
        </p:nvSpPr>
        <p:spPr>
          <a:xfrm>
            <a:off x="226646" y="648016"/>
            <a:ext cx="11699631" cy="6284230"/>
          </a:xfrm>
          <a:prstGeom prst="horizontalScroll">
            <a:avLst>
              <a:gd name="adj" fmla="val 8585"/>
            </a:avLst>
          </a:prstGeom>
          <a:noFill/>
          <a:ln w="76200">
            <a:solidFill>
              <a:srgbClr val="1F75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Hình ảnh 11">
            <a:extLst>
              <a:ext uri="{FF2B5EF4-FFF2-40B4-BE49-F238E27FC236}">
                <a16:creationId xmlns:a16="http://schemas.microsoft.com/office/drawing/2014/main" xmlns="" id="{538F045B-4119-98CE-7876-3B8071C4D58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8592" y="965596"/>
            <a:ext cx="1431847" cy="1268944"/>
          </a:xfrm>
          <a:prstGeom prst="rect">
            <a:avLst/>
          </a:prstGeom>
        </p:spPr>
      </p:pic>
      <p:sp>
        <p:nvSpPr>
          <p:cNvPr id="18" name="Hộp Văn bản 17">
            <a:extLst>
              <a:ext uri="{FF2B5EF4-FFF2-40B4-BE49-F238E27FC236}">
                <a16:creationId xmlns:a16="http://schemas.microsoft.com/office/drawing/2014/main" xmlns="" id="{D829A92B-8D4C-B7C9-E4B7-6AA466D92E5D}"/>
              </a:ext>
            </a:extLst>
          </p:cNvPr>
          <p:cNvSpPr txBox="1"/>
          <p:nvPr/>
        </p:nvSpPr>
        <p:spPr>
          <a:xfrm>
            <a:off x="1628269" y="-13680"/>
            <a:ext cx="989580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thích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khổ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hay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ngắn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5-7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dòng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hãy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lí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FE072EBD-0781-AD96-6FA5-8724498712FE}"/>
              </a:ext>
            </a:extLst>
          </p:cNvPr>
          <p:cNvSpPr txBox="1"/>
          <p:nvPr/>
        </p:nvSpPr>
        <p:spPr>
          <a:xfrm>
            <a:off x="750277" y="1063131"/>
            <a:ext cx="11011877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</a:p>
          <a:p>
            <a:pPr algn="just"/>
            <a:r>
              <a:rPr lang="en-US" sz="28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Đọc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vươn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vượt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hay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mênh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vọng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mẻ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buồm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 con,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niềm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hi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vọng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5555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8002C659-8EDF-2BFC-877D-57B3F64E1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127"/>
            <a:ext cx="12192000" cy="6937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Bong bóng Lời nói: Hình chữ nhật với Góc Tròn 11">
            <a:extLst>
              <a:ext uri="{FF2B5EF4-FFF2-40B4-BE49-F238E27FC236}">
                <a16:creationId xmlns:a16="http://schemas.microsoft.com/office/drawing/2014/main" xmlns="" id="{199C1731-6241-D711-96B1-82314E3B12F2}"/>
              </a:ext>
            </a:extLst>
          </p:cNvPr>
          <p:cNvSpPr/>
          <p:nvPr/>
        </p:nvSpPr>
        <p:spPr>
          <a:xfrm>
            <a:off x="2161574" y="1178910"/>
            <a:ext cx="9347637" cy="1956273"/>
          </a:xfrm>
          <a:prstGeom prst="wedgeRoundRectCallout">
            <a:avLst>
              <a:gd name="adj1" fmla="val -53807"/>
              <a:gd name="adj2" fmla="val 42279"/>
              <a:gd name="adj3" fmla="val 16667"/>
            </a:avLst>
          </a:prstGeom>
          <a:noFill/>
          <a:ln w="57150">
            <a:solidFill>
              <a:srgbClr val="00A1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xmlns="" id="{B6896D57-1E4C-7C80-05B9-AA21FDE9EF77}"/>
              </a:ext>
            </a:extLst>
          </p:cNvPr>
          <p:cNvSpPr txBox="1"/>
          <p:nvPr/>
        </p:nvSpPr>
        <p:spPr>
          <a:xfrm>
            <a:off x="2352569" y="1180529"/>
            <a:ext cx="8896677" cy="1841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ngừng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Chia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xmlns="" id="{F0F63469-016A-A531-62B1-725D9D352E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65023" y="2734963"/>
            <a:ext cx="2517593" cy="3889118"/>
          </a:xfrm>
          <a:prstGeom prst="rect">
            <a:avLst/>
          </a:prstGeom>
        </p:spPr>
      </p:pic>
      <p:grpSp>
        <p:nvGrpSpPr>
          <p:cNvPr id="6" name="Nhóm 5">
            <a:extLst>
              <a:ext uri="{FF2B5EF4-FFF2-40B4-BE49-F238E27FC236}">
                <a16:creationId xmlns:a16="http://schemas.microsoft.com/office/drawing/2014/main" xmlns="" id="{AEB22CAE-2A6C-61D2-F09E-24430DCBF721}"/>
              </a:ext>
            </a:extLst>
          </p:cNvPr>
          <p:cNvGrpSpPr/>
          <p:nvPr/>
        </p:nvGrpSpPr>
        <p:grpSpPr>
          <a:xfrm>
            <a:off x="4269875" y="-29803"/>
            <a:ext cx="4790807" cy="1043001"/>
            <a:chOff x="6831332" y="5142211"/>
            <a:chExt cx="4790807" cy="1043001"/>
          </a:xfrm>
        </p:grpSpPr>
        <p:sp>
          <p:nvSpPr>
            <p:cNvPr id="8" name="Hình chữ nhật: Góc Tròn 7">
              <a:extLst>
                <a:ext uri="{FF2B5EF4-FFF2-40B4-BE49-F238E27FC236}">
                  <a16:creationId xmlns:a16="http://schemas.microsoft.com/office/drawing/2014/main" xmlns="" id="{C205A241-AE60-08CD-2DD1-42514B3758CE}"/>
                </a:ext>
              </a:extLst>
            </p:cNvPr>
            <p:cNvSpPr/>
            <p:nvPr/>
          </p:nvSpPr>
          <p:spPr>
            <a:xfrm>
              <a:off x="6831332" y="5142211"/>
              <a:ext cx="4790807" cy="1043001"/>
            </a:xfrm>
            <a:prstGeom prst="roundRect">
              <a:avLst>
                <a:gd name="adj" fmla="val 50000"/>
              </a:avLst>
            </a:prstGeom>
            <a:gradFill>
              <a:gsLst>
                <a:gs pos="23000">
                  <a:srgbClr val="33CC33">
                    <a:alpha val="56863"/>
                  </a:srgbClr>
                </a:gs>
                <a:gs pos="73000">
                  <a:srgbClr val="00CC6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Lưu đồ: Đường kết nối 10">
              <a:extLst>
                <a:ext uri="{FF2B5EF4-FFF2-40B4-BE49-F238E27FC236}">
                  <a16:creationId xmlns:a16="http://schemas.microsoft.com/office/drawing/2014/main" xmlns="" id="{B47093EC-A4C0-9309-C9C3-5ABFB6AF18A4}"/>
                </a:ext>
              </a:extLst>
            </p:cNvPr>
            <p:cNvSpPr/>
            <p:nvPr/>
          </p:nvSpPr>
          <p:spPr>
            <a:xfrm>
              <a:off x="7026711" y="5271567"/>
              <a:ext cx="909116" cy="811822"/>
            </a:xfrm>
            <a:prstGeom prst="flowChartConnector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190500" dist="38100" dir="2700000" sx="104000" sy="104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Hình ảnh 13">
              <a:extLst>
                <a:ext uri="{FF2B5EF4-FFF2-40B4-BE49-F238E27FC236}">
                  <a16:creationId xmlns:a16="http://schemas.microsoft.com/office/drawing/2014/main" xmlns="" id="{DB59A996-C678-A764-9995-0426910971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0427" y="5438898"/>
              <a:ext cx="621438" cy="621438"/>
            </a:xfrm>
            <a:prstGeom prst="rect">
              <a:avLst/>
            </a:prstGeom>
          </p:spPr>
        </p:pic>
        <p:sp>
          <p:nvSpPr>
            <p:cNvPr id="15" name="Hộp Văn bản 14">
              <a:extLst>
                <a:ext uri="{FF2B5EF4-FFF2-40B4-BE49-F238E27FC236}">
                  <a16:creationId xmlns:a16="http://schemas.microsoft.com/office/drawing/2014/main" xmlns="" id="{036043A1-5E32-EBD1-9069-D5325EA17FEA}"/>
                </a:ext>
              </a:extLst>
            </p:cNvPr>
            <p:cNvSpPr txBox="1"/>
            <p:nvPr/>
          </p:nvSpPr>
          <p:spPr>
            <a:xfrm flipH="1">
              <a:off x="7938053" y="5301171"/>
              <a:ext cx="3223761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800" b="1" dirty="0">
                  <a:solidFill>
                    <a:schemeClr val="bg1"/>
                  </a:solidFill>
                  <a:latin typeface="Cooper Black" panose="0208090404030B020404" pitchFamily="18" charset="0"/>
                </a:rPr>
                <a:t>VẬN DỤNG</a:t>
              </a:r>
            </a:p>
          </p:txBody>
        </p:sp>
      </p:grpSp>
      <p:pic>
        <p:nvPicPr>
          <p:cNvPr id="1026" name="Picture 36" descr="Mời tham dự cuộc thi &amp;amp;quot;Ước mơ của bạn khi là sinh viên&amp;amp;quot; |  Duhoctoancau.com">
            <a:extLst>
              <a:ext uri="{FF2B5EF4-FFF2-40B4-BE49-F238E27FC236}">
                <a16:creationId xmlns:a16="http://schemas.microsoft.com/office/drawing/2014/main" xmlns="" id="{A468FC66-EF75-D7E7-829F-7D62AB5F7287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9"/>
          <a:stretch>
            <a:fillRect/>
          </a:stretch>
        </p:blipFill>
        <p:spPr bwMode="auto">
          <a:xfrm>
            <a:off x="2352569" y="3300895"/>
            <a:ext cx="4026966" cy="27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7" descr="Cách duy nhất biến ước mơ thành hiện thực: Biết mình muốn gì, kiên trì với">
            <a:extLst>
              <a:ext uri="{FF2B5EF4-FFF2-40B4-BE49-F238E27FC236}">
                <a16:creationId xmlns:a16="http://schemas.microsoft.com/office/drawing/2014/main" xmlns="" id="{D623BDDA-FC8F-BE29-2DAE-F920837CE80B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1" b="-56"/>
          <a:stretch>
            <a:fillRect/>
          </a:stretch>
        </p:blipFill>
        <p:spPr bwMode="auto">
          <a:xfrm>
            <a:off x="6835392" y="3300896"/>
            <a:ext cx="4413854" cy="27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1886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0017A336-71DE-ED83-4369-5B08F8089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42"/>
            <a:ext cx="12192000" cy="6937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2978161E-950A-7E29-89E1-F2DABCD3C4EB}"/>
              </a:ext>
            </a:extLst>
          </p:cNvPr>
          <p:cNvSpPr txBox="1"/>
          <p:nvPr/>
        </p:nvSpPr>
        <p:spPr>
          <a:xfrm>
            <a:off x="1304804" y="347648"/>
            <a:ext cx="10286796" cy="3439239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pt-BR" sz="36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ướng dẫn học ở nhà</a:t>
            </a:r>
            <a:r>
              <a:rPr lang="pt-BR" sz="36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Vẽ sơ đồ tư duy về các đơn vị kiến thức của bài học hoặc vẽ tranh hình ảnh ấn tượng về bài học.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thêm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thơ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 con.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Mây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R.Ta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-go)</a:t>
            </a:r>
          </a:p>
        </p:txBody>
      </p:sp>
      <p:pic>
        <p:nvPicPr>
          <p:cNvPr id="6" name="Hình ảnh 5">
            <a:extLst>
              <a:ext uri="{FF2B5EF4-FFF2-40B4-BE49-F238E27FC236}">
                <a16:creationId xmlns:a16="http://schemas.microsoft.com/office/drawing/2014/main" xmlns="" id="{1800AA61-B2AD-46F3-E8F6-424A0D308A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614" y="3786887"/>
            <a:ext cx="4458416" cy="248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12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20BF6C78-97D3-4CD1-505F-207F3BAFB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Nhóm 7">
            <a:extLst>
              <a:ext uri="{FF2B5EF4-FFF2-40B4-BE49-F238E27FC236}">
                <a16:creationId xmlns:a16="http://schemas.microsoft.com/office/drawing/2014/main" xmlns="" id="{E0FE8BBD-8FF6-87B4-8E7B-5F84248E2787}"/>
              </a:ext>
            </a:extLst>
          </p:cNvPr>
          <p:cNvGrpSpPr/>
          <p:nvPr/>
        </p:nvGrpSpPr>
        <p:grpSpPr>
          <a:xfrm>
            <a:off x="3798422" y="143029"/>
            <a:ext cx="4820806" cy="1043001"/>
            <a:chOff x="6801333" y="482001"/>
            <a:chExt cx="4820806" cy="1043001"/>
          </a:xfrm>
        </p:grpSpPr>
        <p:sp>
          <p:nvSpPr>
            <p:cNvPr id="9" name="Hình chữ nhật: Góc Tròn 8">
              <a:extLst>
                <a:ext uri="{FF2B5EF4-FFF2-40B4-BE49-F238E27FC236}">
                  <a16:creationId xmlns:a16="http://schemas.microsoft.com/office/drawing/2014/main" xmlns="" id="{34DB785B-5BBB-66BB-D1B2-0B6E76CC1957}"/>
                </a:ext>
              </a:extLst>
            </p:cNvPr>
            <p:cNvSpPr/>
            <p:nvPr/>
          </p:nvSpPr>
          <p:spPr>
            <a:xfrm>
              <a:off x="6801333" y="482001"/>
              <a:ext cx="4820806" cy="1043001"/>
            </a:xfrm>
            <a:prstGeom prst="roundRect">
              <a:avLst>
                <a:gd name="adj" fmla="val 50000"/>
              </a:avLst>
            </a:prstGeom>
            <a:gradFill>
              <a:gsLst>
                <a:gs pos="23000">
                  <a:srgbClr val="DFDA00">
                    <a:alpha val="56863"/>
                  </a:srgbClr>
                </a:gs>
                <a:gs pos="73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0" name="Nhóm 9">
              <a:extLst>
                <a:ext uri="{FF2B5EF4-FFF2-40B4-BE49-F238E27FC236}">
                  <a16:creationId xmlns:a16="http://schemas.microsoft.com/office/drawing/2014/main" xmlns="" id="{AD9A13FB-3DAD-D372-2CC3-FBACB9E7E9EA}"/>
                </a:ext>
              </a:extLst>
            </p:cNvPr>
            <p:cNvGrpSpPr/>
            <p:nvPr/>
          </p:nvGrpSpPr>
          <p:grpSpPr>
            <a:xfrm>
              <a:off x="7054922" y="639572"/>
              <a:ext cx="4198367" cy="811822"/>
              <a:chOff x="7026711" y="642622"/>
              <a:chExt cx="4198367" cy="811822"/>
            </a:xfrm>
          </p:grpSpPr>
          <p:sp>
            <p:nvSpPr>
              <p:cNvPr id="11" name="Lưu đồ: Đường kết nối 10">
                <a:extLst>
                  <a:ext uri="{FF2B5EF4-FFF2-40B4-BE49-F238E27FC236}">
                    <a16:creationId xmlns:a16="http://schemas.microsoft.com/office/drawing/2014/main" xmlns="" id="{E507E250-7AAA-1644-ADE4-C4751B9F3A8A}"/>
                  </a:ext>
                </a:extLst>
              </p:cNvPr>
              <p:cNvSpPr/>
              <p:nvPr/>
            </p:nvSpPr>
            <p:spPr>
              <a:xfrm>
                <a:off x="7026711" y="642622"/>
                <a:ext cx="909116" cy="811822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190500" dist="38100" dir="2700000" sx="104000" sy="104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" name="Hình ảnh 11">
                <a:extLst>
                  <a:ext uri="{FF2B5EF4-FFF2-40B4-BE49-F238E27FC236}">
                    <a16:creationId xmlns:a16="http://schemas.microsoft.com/office/drawing/2014/main" xmlns="" id="{4E319240-4203-5E8A-3136-723CB413FE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79826" y="696269"/>
                <a:ext cx="621681" cy="621681"/>
              </a:xfrm>
              <a:prstGeom prst="rect">
                <a:avLst/>
              </a:prstGeom>
            </p:spPr>
          </p:pic>
          <p:sp>
            <p:nvSpPr>
              <p:cNvPr id="13" name="Hộp Văn bản 12">
                <a:extLst>
                  <a:ext uri="{FF2B5EF4-FFF2-40B4-BE49-F238E27FC236}">
                    <a16:creationId xmlns:a16="http://schemas.microsoft.com/office/drawing/2014/main" xmlns="" id="{5CFD90AF-A32F-A12D-D517-9F250FE80A72}"/>
                  </a:ext>
                </a:extLst>
              </p:cNvPr>
              <p:cNvSpPr txBox="1"/>
              <p:nvPr/>
            </p:nvSpPr>
            <p:spPr>
              <a:xfrm flipH="1">
                <a:off x="8001317" y="687230"/>
                <a:ext cx="3223761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800" b="1" dirty="0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KHỞI ĐỘNG</a:t>
                </a:r>
              </a:p>
            </p:txBody>
          </p:sp>
        </p:grpSp>
      </p:grp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xmlns="" id="{48FB2154-E715-820F-AD86-E49BFC6A3119}"/>
              </a:ext>
            </a:extLst>
          </p:cNvPr>
          <p:cNvSpPr txBox="1"/>
          <p:nvPr/>
        </p:nvSpPr>
        <p:spPr>
          <a:xfrm>
            <a:off x="3387791" y="2133089"/>
            <a:ext cx="6931741" cy="1532334"/>
          </a:xfrm>
          <a:prstGeom prst="wedgeRoundRectCallout">
            <a:avLst>
              <a:gd name="adj1" fmla="val -57554"/>
              <a:gd name="adj2" fmla="val 43495"/>
              <a:gd name="adj3" fmla="val 16667"/>
            </a:avLst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tình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mình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dành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cha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kính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2" name="Hình ảnh 1">
            <a:extLst>
              <a:ext uri="{FF2B5EF4-FFF2-40B4-BE49-F238E27FC236}">
                <a16:creationId xmlns:a16="http://schemas.microsoft.com/office/drawing/2014/main" xmlns="" id="{C3B67111-E58F-3043-1AE4-73D3C82034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42481" y="1494929"/>
            <a:ext cx="5299882" cy="5306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42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20BF6C78-97D3-4CD1-505F-207F3BAFB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Nhóm 1">
            <a:extLst>
              <a:ext uri="{FF2B5EF4-FFF2-40B4-BE49-F238E27FC236}">
                <a16:creationId xmlns:a16="http://schemas.microsoft.com/office/drawing/2014/main" xmlns="" id="{DC4A7B93-9F2A-6026-CE82-6648C5A34F1F}"/>
              </a:ext>
            </a:extLst>
          </p:cNvPr>
          <p:cNvGrpSpPr/>
          <p:nvPr/>
        </p:nvGrpSpPr>
        <p:grpSpPr>
          <a:xfrm>
            <a:off x="2467369" y="259541"/>
            <a:ext cx="8109383" cy="1384311"/>
            <a:chOff x="6836650" y="2210351"/>
            <a:chExt cx="4334754" cy="1384311"/>
          </a:xfrm>
        </p:grpSpPr>
        <p:grpSp>
          <p:nvGrpSpPr>
            <p:cNvPr id="3" name="Nhóm 2">
              <a:extLst>
                <a:ext uri="{FF2B5EF4-FFF2-40B4-BE49-F238E27FC236}">
                  <a16:creationId xmlns:a16="http://schemas.microsoft.com/office/drawing/2014/main" xmlns="" id="{F4682B3E-87D1-39C3-2848-55A2DEE4D5F8}"/>
                </a:ext>
              </a:extLst>
            </p:cNvPr>
            <p:cNvGrpSpPr/>
            <p:nvPr/>
          </p:nvGrpSpPr>
          <p:grpSpPr>
            <a:xfrm>
              <a:off x="6836650" y="2210351"/>
              <a:ext cx="4334754" cy="1384311"/>
              <a:chOff x="6866649" y="2145894"/>
              <a:chExt cx="4334754" cy="1384311"/>
            </a:xfrm>
          </p:grpSpPr>
          <p:sp>
            <p:nvSpPr>
              <p:cNvPr id="5" name="Hình chữ nhật: Góc Tròn 4">
                <a:extLst>
                  <a:ext uri="{FF2B5EF4-FFF2-40B4-BE49-F238E27FC236}">
                    <a16:creationId xmlns:a16="http://schemas.microsoft.com/office/drawing/2014/main" xmlns="" id="{464C0942-0EC0-F552-A067-233D3FB28D38}"/>
                  </a:ext>
                </a:extLst>
              </p:cNvPr>
              <p:cNvSpPr/>
              <p:nvPr/>
            </p:nvSpPr>
            <p:spPr>
              <a:xfrm>
                <a:off x="6866649" y="2145894"/>
                <a:ext cx="4308476" cy="892746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23000">
                    <a:srgbClr val="EF89E3">
                      <a:alpha val="56863"/>
                    </a:srgbClr>
                  </a:gs>
                  <a:gs pos="73000">
                    <a:srgbClr val="FF33CC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Lưu đồ: Đường kết nối 5">
                <a:extLst>
                  <a:ext uri="{FF2B5EF4-FFF2-40B4-BE49-F238E27FC236}">
                    <a16:creationId xmlns:a16="http://schemas.microsoft.com/office/drawing/2014/main" xmlns="" id="{D762485A-464C-1498-E485-15B410C75047}"/>
                  </a:ext>
                </a:extLst>
              </p:cNvPr>
              <p:cNvSpPr/>
              <p:nvPr/>
            </p:nvSpPr>
            <p:spPr>
              <a:xfrm>
                <a:off x="7002763" y="2206699"/>
                <a:ext cx="493659" cy="798542"/>
              </a:xfrm>
              <a:prstGeom prst="flowChartConnector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190500" dist="38100" dir="2700000" sx="104000" sy="104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Hộp Văn bản 6">
                <a:extLst>
                  <a:ext uri="{FF2B5EF4-FFF2-40B4-BE49-F238E27FC236}">
                    <a16:creationId xmlns:a16="http://schemas.microsoft.com/office/drawing/2014/main" xmlns="" id="{64EB735B-D73E-4BE2-B6AB-6C7451045335}"/>
                  </a:ext>
                </a:extLst>
              </p:cNvPr>
              <p:cNvSpPr txBox="1"/>
              <p:nvPr/>
            </p:nvSpPr>
            <p:spPr>
              <a:xfrm flipH="1">
                <a:off x="7507837" y="2268321"/>
                <a:ext cx="3693566" cy="1261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3800" b="1" dirty="0">
                    <a:solidFill>
                      <a:schemeClr val="bg1"/>
                    </a:solidFill>
                    <a:latin typeface="Cooper Black" panose="0208090404030B020404" pitchFamily="18" charset="0"/>
                  </a:rPr>
                  <a:t>HÌNH THÀNH KIẾN THỨC</a:t>
                </a:r>
              </a:p>
            </p:txBody>
          </p:sp>
        </p:grpSp>
        <p:pic>
          <p:nvPicPr>
            <p:cNvPr id="4" name="Hình ảnh 3">
              <a:extLst>
                <a:ext uri="{FF2B5EF4-FFF2-40B4-BE49-F238E27FC236}">
                  <a16:creationId xmlns:a16="http://schemas.microsoft.com/office/drawing/2014/main" xmlns="" id="{D786F719-52A2-D5CD-1B42-D2B5E66525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9848" y="2362156"/>
              <a:ext cx="439490" cy="589137"/>
            </a:xfrm>
            <a:prstGeom prst="rect">
              <a:avLst/>
            </a:prstGeom>
          </p:spPr>
        </p:pic>
      </p:grpSp>
      <p:pic>
        <p:nvPicPr>
          <p:cNvPr id="16" name="Hình ảnh 15">
            <a:extLst>
              <a:ext uri="{FF2B5EF4-FFF2-40B4-BE49-F238E27FC236}">
                <a16:creationId xmlns:a16="http://schemas.microsoft.com/office/drawing/2014/main" xmlns="" id="{32C3B376-FE15-502B-6813-5558971869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859" y="719617"/>
            <a:ext cx="5625823" cy="4959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78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5477447E-92A6-9F4C-69C4-7264F3CDE1A9}"/>
              </a:ext>
            </a:extLst>
          </p:cNvPr>
          <p:cNvSpPr txBox="1"/>
          <p:nvPr/>
        </p:nvSpPr>
        <p:spPr>
          <a:xfrm>
            <a:off x="481781" y="140087"/>
            <a:ext cx="10750995" cy="584775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de-DE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I. Kiến thức ngữ văn: Từ ngữ và hình ảnh trong thơ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xmlns="" id="{C9851229-D0A8-CE24-533B-74C4809AB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5353" y="1098189"/>
            <a:ext cx="9405219" cy="4392692"/>
          </a:xfrm>
          <a:prstGeom prst="roundRect">
            <a:avLst/>
          </a:prstGeom>
          <a:noFill/>
          <a:ln w="28575">
            <a:solidFill>
              <a:srgbClr val="00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3874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I, em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thơ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thơ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thơ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văn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thơ trong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xmlns="" id="{D85085DF-E4AF-A528-2C5A-B5970663EA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0" y="2662517"/>
            <a:ext cx="2383943" cy="271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96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BBD8FE45-4877-54CC-B9A3-D785AFD3AC45}"/>
              </a:ext>
            </a:extLst>
          </p:cNvPr>
          <p:cNvSpPr txBox="1"/>
          <p:nvPr/>
        </p:nvSpPr>
        <p:spPr>
          <a:xfrm>
            <a:off x="646124" y="933878"/>
            <a:ext cx="9797757" cy="578882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de-DE" sz="2800" b="1" dirty="0">
                <a:solidFill>
                  <a:srgbClr val="00336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Từ ngữ trong thơ: </a:t>
            </a:r>
            <a:r>
              <a:rPr lang="de-DE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Thơ trữ tình ngắn gọn nên từ ngữ trong thơ: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EED07416-8898-5062-F0F4-A9E532C83EE1}"/>
              </a:ext>
            </a:extLst>
          </p:cNvPr>
          <p:cNvSpPr txBox="1"/>
          <p:nvPr/>
        </p:nvSpPr>
        <p:spPr>
          <a:xfrm>
            <a:off x="401099" y="101799"/>
            <a:ext cx="10750995" cy="584775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de-DE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I. Kiến thức ngữ văn: Từ ngữ và hình ảnh trong thơ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Hộp Văn bản 27">
            <a:extLst>
              <a:ext uri="{FF2B5EF4-FFF2-40B4-BE49-F238E27FC236}">
                <a16:creationId xmlns:a16="http://schemas.microsoft.com/office/drawing/2014/main" xmlns="" id="{48F75FAF-93D2-525C-BEF5-C1103C6C6CD8}"/>
              </a:ext>
            </a:extLst>
          </p:cNvPr>
          <p:cNvSpPr txBox="1"/>
          <p:nvPr/>
        </p:nvSpPr>
        <p:spPr>
          <a:xfrm>
            <a:off x="646124" y="1512760"/>
            <a:ext cx="3540394" cy="578882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de-DE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rất cô đọng, hàm súc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Hộp Văn bản 28">
            <a:extLst>
              <a:ext uri="{FF2B5EF4-FFF2-40B4-BE49-F238E27FC236}">
                <a16:creationId xmlns:a16="http://schemas.microsoft.com/office/drawing/2014/main" xmlns="" id="{B033ED20-4DAF-FE6E-EB60-013BAAF14EB7}"/>
              </a:ext>
            </a:extLst>
          </p:cNvPr>
          <p:cNvSpPr txBox="1"/>
          <p:nvPr/>
        </p:nvSpPr>
        <p:spPr>
          <a:xfrm>
            <a:off x="646124" y="2029132"/>
            <a:ext cx="6096000" cy="578882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de-DE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 có tính gợi hình, gợi cảm, đa nghĩa...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" name="Hộp Văn bản 30">
            <a:extLst>
              <a:ext uri="{FF2B5EF4-FFF2-40B4-BE49-F238E27FC236}">
                <a16:creationId xmlns:a16="http://schemas.microsoft.com/office/drawing/2014/main" xmlns="" id="{E3829FC1-FB25-9F36-E73D-CB08B9FBB63F}"/>
              </a:ext>
            </a:extLst>
          </p:cNvPr>
          <p:cNvSpPr txBox="1"/>
          <p:nvPr/>
        </p:nvSpPr>
        <p:spPr>
          <a:xfrm>
            <a:off x="720503" y="3161027"/>
            <a:ext cx="10750994" cy="1055608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de-DE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-&gt; người đọc phải chủ động liên tưởng, tưởng tượng để hiểu được sự phong phú của ý thơ</a:t>
            </a:r>
            <a:r>
              <a:rPr lang="de-DE" sz="2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3" name="Hộp Văn bản 32">
            <a:extLst>
              <a:ext uri="{FF2B5EF4-FFF2-40B4-BE49-F238E27FC236}">
                <a16:creationId xmlns:a16="http://schemas.microsoft.com/office/drawing/2014/main" xmlns="" id="{47884903-C815-9938-9F4F-801606CE82ED}"/>
              </a:ext>
            </a:extLst>
          </p:cNvPr>
          <p:cNvSpPr txBox="1"/>
          <p:nvPr/>
        </p:nvSpPr>
        <p:spPr>
          <a:xfrm>
            <a:off x="646124" y="2637485"/>
            <a:ext cx="6096000" cy="578882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de-DE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thiên về gợi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23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8" grpId="0" animBg="1"/>
      <p:bldP spid="29" grpId="0" animBg="1"/>
      <p:bldP spid="31" grpId="0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00+ hình nền powerpoint màu xanh dương nhạt - hinhanhsieudep.net">
            <a:extLst>
              <a:ext uri="{FF2B5EF4-FFF2-40B4-BE49-F238E27FC236}">
                <a16:creationId xmlns:a16="http://schemas.microsoft.com/office/drawing/2014/main" xmlns="" id="{692A1F13-E567-5E03-B5E3-EA2F7810A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BBD8FE45-4877-54CC-B9A3-D785AFD3AC45}"/>
              </a:ext>
            </a:extLst>
          </p:cNvPr>
          <p:cNvSpPr txBox="1"/>
          <p:nvPr/>
        </p:nvSpPr>
        <p:spPr>
          <a:xfrm>
            <a:off x="401099" y="901126"/>
            <a:ext cx="11704579" cy="606407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200"/>
              </a:spcAft>
              <a:tabLst>
                <a:tab pos="253365" algn="l"/>
              </a:tabLst>
            </a:pPr>
            <a:r>
              <a:rPr lang="en-US" sz="2800" b="1" dirty="0">
                <a:solidFill>
                  <a:srgbClr val="1F4E7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b="1" dirty="0" err="1">
                <a:solidFill>
                  <a:srgbClr val="1F4E7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1F4E7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b="1" dirty="0">
                <a:solidFill>
                  <a:srgbClr val="1F4E7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1F4E7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1F4E7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cảnh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,...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xuất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EED07416-8898-5062-F0F4-A9E532C83EE1}"/>
              </a:ext>
            </a:extLst>
          </p:cNvPr>
          <p:cNvSpPr txBox="1"/>
          <p:nvPr/>
        </p:nvSpPr>
        <p:spPr>
          <a:xfrm>
            <a:off x="401099" y="101799"/>
            <a:ext cx="10750995" cy="584775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de-DE" sz="3200" b="1" dirty="0"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I. Kiến thức ngữ văn: Từ ngữ và hình ảnh trong thơ</a:t>
            </a:r>
            <a:endParaRPr lang="en-US" sz="3200" dirty="0">
              <a:solidFill>
                <a:schemeClr val="bg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Hộp Văn bản 28">
            <a:extLst>
              <a:ext uri="{FF2B5EF4-FFF2-40B4-BE49-F238E27FC236}">
                <a16:creationId xmlns:a16="http://schemas.microsoft.com/office/drawing/2014/main" xmlns="" id="{B033ED20-4DAF-FE6E-EB60-013BAAF14EB7}"/>
              </a:ext>
            </a:extLst>
          </p:cNvPr>
          <p:cNvSpPr txBox="1"/>
          <p:nvPr/>
        </p:nvSpPr>
        <p:spPr>
          <a:xfrm>
            <a:off x="583371" y="1593241"/>
            <a:ext cx="9412276" cy="606407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200"/>
              </a:spcAft>
              <a:tabLst>
                <a:tab pos="253365" algn="l"/>
              </a:tabLst>
            </a:pP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-&gt;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giúp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diễn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đạt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dung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thêm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US" sz="20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" name="Hộp Văn bản 30">
            <a:extLst>
              <a:ext uri="{FF2B5EF4-FFF2-40B4-BE49-F238E27FC236}">
                <a16:creationId xmlns:a16="http://schemas.microsoft.com/office/drawing/2014/main" xmlns="" id="{E3829FC1-FB25-9F36-E73D-CB08B9FBB63F}"/>
              </a:ext>
            </a:extLst>
          </p:cNvPr>
          <p:cNvSpPr txBox="1"/>
          <p:nvPr/>
        </p:nvSpPr>
        <p:spPr>
          <a:xfrm>
            <a:off x="583371" y="3009958"/>
            <a:ext cx="10750994" cy="606407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200"/>
              </a:spcAft>
              <a:tabLst>
                <a:tab pos="253365" algn="l"/>
              </a:tabLst>
            </a:pP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ngữ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gợi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âm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trạng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thái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 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xmlns="" id="{19450C28-3581-9AE0-DFC7-DBD652C17640}"/>
              </a:ext>
            </a:extLst>
          </p:cNvPr>
          <p:cNvSpPr txBox="1"/>
          <p:nvPr/>
        </p:nvSpPr>
        <p:spPr>
          <a:xfrm>
            <a:off x="401099" y="2304516"/>
            <a:ext cx="4726714" cy="606407"/>
          </a:xfrm>
          <a:prstGeom prst="roundRect">
            <a:avLst/>
          </a:prstGeom>
          <a:noFill/>
          <a:ln w="381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200"/>
              </a:spcAft>
              <a:tabLst>
                <a:tab pos="253365" algn="l"/>
              </a:tabLst>
            </a:pP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khắc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họa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bởi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747A61CB-396D-4C95-2295-2C707B1E330E}"/>
              </a:ext>
            </a:extLst>
          </p:cNvPr>
          <p:cNvSpPr txBox="1"/>
          <p:nvPr/>
        </p:nvSpPr>
        <p:spPr>
          <a:xfrm>
            <a:off x="583371" y="3531024"/>
            <a:ext cx="10750994" cy="578882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de-DE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cách gieo vần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3C90EB30-F7A0-1A4B-C12A-9386D150EF75}"/>
              </a:ext>
            </a:extLst>
          </p:cNvPr>
          <p:cNvSpPr txBox="1"/>
          <p:nvPr/>
        </p:nvSpPr>
        <p:spPr>
          <a:xfrm>
            <a:off x="583371" y="4025269"/>
            <a:ext cx="10750994" cy="578882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de-DE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ngắt nhịp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F151846F-253D-71EA-2523-C291AF694D47}"/>
              </a:ext>
            </a:extLst>
          </p:cNvPr>
          <p:cNvSpPr txBox="1"/>
          <p:nvPr/>
        </p:nvSpPr>
        <p:spPr>
          <a:xfrm>
            <a:off x="583371" y="4565165"/>
            <a:ext cx="10750994" cy="578882"/>
          </a:xfrm>
          <a:prstGeom prst="round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pPr algn="just">
              <a:tabLst>
                <a:tab pos="1386840" algn="l"/>
              </a:tabLst>
            </a:pPr>
            <a:r>
              <a:rPr lang="de-DE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biện pháp tu từ: nhân hóa, so sánh, ẩn dụ...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56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9" grpId="0"/>
      <p:bldP spid="31" grpId="0"/>
      <p:bldP spid="2" grpId="0" animBg="1"/>
      <p:bldP spid="3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3254</Words>
  <Application>Microsoft Office PowerPoint</Application>
  <PresentationFormat>Widescreen</PresentationFormat>
  <Paragraphs>247</Paragraphs>
  <Slides>48</Slides>
  <Notes>0</Notes>
  <HiddenSlides>0</HiddenSlides>
  <MMClips>6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61" baseType="lpstr">
      <vt:lpstr>Arial</vt:lpstr>
      <vt:lpstr>Broadway</vt:lpstr>
      <vt:lpstr>Calibri</vt:lpstr>
      <vt:lpstr>Calibri Light</vt:lpstr>
      <vt:lpstr>Cooper Black</vt:lpstr>
      <vt:lpstr>Goudy Stout</vt:lpstr>
      <vt:lpstr>MS Mincho</vt:lpstr>
      <vt:lpstr>MV Boli</vt:lpstr>
      <vt:lpstr>Tahoma</vt:lpstr>
      <vt:lpstr>Times New Roman</vt:lpstr>
      <vt:lpstr>Wingdings</vt:lpstr>
      <vt:lpstr>Chủ đề Office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Luật chơi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Thúy Mai</dc:creator>
  <cp:lastModifiedBy>Administrator</cp:lastModifiedBy>
  <cp:revision>47</cp:revision>
  <dcterms:created xsi:type="dcterms:W3CDTF">2022-11-23T02:05:14Z</dcterms:created>
  <dcterms:modified xsi:type="dcterms:W3CDTF">2024-02-16T08:07:53Z</dcterms:modified>
</cp:coreProperties>
</file>