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352" r:id="rId4"/>
    <p:sldId id="418" r:id="rId5"/>
    <p:sldId id="417" r:id="rId6"/>
    <p:sldId id="353" r:id="rId7"/>
    <p:sldId id="419" r:id="rId8"/>
    <p:sldId id="270" r:id="rId9"/>
    <p:sldId id="420" r:id="rId10"/>
    <p:sldId id="421" r:id="rId11"/>
    <p:sldId id="424" r:id="rId12"/>
    <p:sldId id="425" r:id="rId13"/>
    <p:sldId id="426" r:id="rId14"/>
    <p:sldId id="427" r:id="rId15"/>
    <p:sldId id="428" r:id="rId16"/>
    <p:sldId id="429" r:id="rId17"/>
    <p:sldId id="430" r:id="rId18"/>
    <p:sldId id="432" r:id="rId19"/>
    <p:sldId id="431" r:id="rId20"/>
    <p:sldId id="434" r:id="rId21"/>
    <p:sldId id="435" r:id="rId22"/>
    <p:sldId id="440" r:id="rId23"/>
    <p:sldId id="441" r:id="rId24"/>
    <p:sldId id="442" r:id="rId25"/>
    <p:sldId id="443" r:id="rId26"/>
    <p:sldId id="444" r:id="rId27"/>
    <p:sldId id="372" r:id="rId28"/>
    <p:sldId id="373" r:id="rId29"/>
    <p:sldId id="374" r:id="rId30"/>
    <p:sldId id="393" r:id="rId31"/>
    <p:sldId id="448" r:id="rId32"/>
    <p:sldId id="395" r:id="rId33"/>
    <p:sldId id="450" r:id="rId34"/>
    <p:sldId id="449" r:id="rId35"/>
    <p:sldId id="451" r:id="rId36"/>
    <p:sldId id="452" r:id="rId37"/>
    <p:sldId id="399" r:id="rId38"/>
    <p:sldId id="401" r:id="rId39"/>
    <p:sldId id="453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2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C125F2A2-B7AF-21A6-D338-EEFA8CE6BA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45E89F9F-D903-AF0B-DAC4-2471D8388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6D7252EC-36C6-593D-97CD-FC11DD6B1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187F4F8E-0EE3-033C-A4F3-2D28818B9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1036C965-E505-9A1E-F9AE-022F27020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10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A9F68C9-7F7F-C3DC-4E37-EA9018852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932BCD95-4576-06AD-0D94-36D3EFD089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26B945C3-5323-346E-6373-A2A1F7F36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4131F6D8-A942-81A8-8950-587A0FBD5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CB9611A4-0473-07F3-20C3-4504CFAA8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93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255C4744-DB25-BB1A-D43B-0D5EE33544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270EEB24-1930-2D1F-5953-80391B17D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FFBE6A8C-7620-4D12-6EE6-93F7090E1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586C3D6F-F1D3-7A0F-BBB4-E7DEFCEC4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DC51E196-4057-DBD2-48FC-AAE20DE27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6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690EAF7-23E0-F8BF-326D-E6274031C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098BD3D0-11B7-9904-F56D-1DB1AD1DBF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D356F2DB-B6B1-03A5-0B66-8350AFEA9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4608161D-9DA4-2D95-3C0C-5BF9C1C43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D92E8F0A-A7F3-CFD8-6347-C2E243755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8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6D700D6-6E7A-838F-BFC1-A36918EAD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0ED51CD6-579A-5CE4-3B73-FBF83E2E0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30306FCA-599E-A2E3-1DA0-1F8586E6E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A05E6832-36BB-9BB2-CB95-3A48A7648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C54B4394-40B9-018F-4BA0-1772012CA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8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A8FF3AC-B9DB-6F02-A240-DE0AEE9E8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EA6405CE-C582-3BB2-E2D0-5E39AF7E51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2048E279-CB48-ACBF-73EA-D226D9F75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FF43D69C-B0B2-104A-4126-E0E9A7CC4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5F6B596F-47D4-3138-BA8A-CFEE48CE6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FE44AD03-682D-6469-5EAC-F237F041D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0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25145FF5-1A39-92F5-2FFC-B7A70AACD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334D8D8A-E2E5-5650-9544-5802FA2BC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BEEF011A-7D6C-B7A9-9BFD-71FD6CCF72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D288217D-BCC0-F50E-FB00-B95B6744FB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876A9B24-22FC-1142-54F6-9B10564D34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393EDE2E-366B-DD6F-4E40-0B59A662A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753F0513-732C-869D-1FFC-AB3D34891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0E161755-291D-E3E7-F5D8-7C6F4ECF7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3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5F505B9-4457-3009-077C-1E1CB9120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3AD2592D-8CB7-A793-003C-C29D320B3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65FC8717-FE15-DE43-019A-7D56C4895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8296964E-8C18-EE1A-1B7D-767F37CC8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69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D0D0AEB7-6564-6A13-F65C-555F5F469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283B88D6-B256-0867-33BD-36CCBB2B3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93687BFC-2040-7F25-6E21-75308C6F7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1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1E0B52F-C119-B598-2545-E42E1BC18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9E7E7034-026E-4251-AAC0-7DF9BB0A6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CD2ECBE8-DE03-4FEB-E875-59F3698EBD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2AD84FAD-1C26-A09A-1FFA-12B35DFAB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9FAA2512-E241-D1FA-6D62-FAC420E4E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355583F5-1EFB-DE31-ED9B-FCA755E0F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2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4886F18-8E5D-BEFF-A6E1-30CF94888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06604BA2-AA7E-9C7F-8F4B-675DD65C61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042EE51A-4669-9351-D2A7-395115C2B4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7A9A4221-B27C-A742-45DA-5F798C6B5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F398A043-0D07-740D-5EB9-A2B5BBD77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2DF3DAB6-12C6-D141-9AEA-97F07ECC4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78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xmlns="" id="{F9A9FCB4-2F1D-7A5C-DDB4-6054EC666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A4B51907-B8F6-A51E-D75F-36F12F3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06A8A36E-1B6C-D7A0-BCD6-6D739F0E21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8EEF9-EF4C-49E2-904D-BE5FCA22757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E4A55DB5-A671-8E83-E9DC-A097C5417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E9A23186-280C-C530-0836-BCDAB14FD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2145C-5FC1-434E-80BE-6EF357C0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41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8873BD93-4FBC-E804-3D3A-51E553D6FF74}"/>
              </a:ext>
            </a:extLst>
          </p:cNvPr>
          <p:cNvSpPr txBox="1"/>
          <p:nvPr/>
        </p:nvSpPr>
        <p:spPr>
          <a:xfrm>
            <a:off x="4389676" y="1222930"/>
            <a:ext cx="8833266" cy="1741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 BẢN: </a:t>
            </a:r>
          </a:p>
          <a:p>
            <a:pPr marL="0" marR="0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 VÀ QUẢ</a:t>
            </a:r>
            <a:endParaRPr lang="en-US" sz="4400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7A13061-DF7A-3B84-C4B4-DB8E0A3BE4A7}"/>
              </a:ext>
            </a:extLst>
          </p:cNvPr>
          <p:cNvSpPr txBox="1"/>
          <p:nvPr/>
        </p:nvSpPr>
        <p:spPr>
          <a:xfrm>
            <a:off x="6094446" y="3968629"/>
            <a:ext cx="6097554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Nguyễn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72A54BF4-34A4-62CA-881C-E3339432F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0" y="1146062"/>
            <a:ext cx="7640584" cy="524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7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478327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và tì</a:t>
            </a: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hiểu chung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600" y="839326"/>
            <a:ext cx="24753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endParaRPr lang="en-US" sz="3200" dirty="0">
              <a:solidFill>
                <a:srgbClr val="3399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24753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xứ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CC36473E-DDCB-ABED-B6B7-D38FED68C65B}"/>
              </a:ext>
            </a:extLst>
          </p:cNvPr>
          <p:cNvSpPr txBox="1"/>
          <p:nvPr/>
        </p:nvSpPr>
        <p:spPr>
          <a:xfrm>
            <a:off x="1434692" y="2058182"/>
            <a:ext cx="9591896" cy="1055608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1982,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trích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Thơ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Nguyễn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Khoa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Điềm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Tuyển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tập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40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năm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do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tác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gia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̉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chọn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NXB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Hà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2012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64BE2E88-8285-D160-9553-52A0DF4F2AF8}"/>
              </a:ext>
            </a:extLst>
          </p:cNvPr>
          <p:cNvSpPr txBox="1"/>
          <p:nvPr/>
        </p:nvSpPr>
        <p:spPr>
          <a:xfrm>
            <a:off x="1198282" y="3343894"/>
            <a:ext cx="31585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C17C58A9-4299-5C58-4CC9-7664DEB8BF27}"/>
              </a:ext>
            </a:extLst>
          </p:cNvPr>
          <p:cNvSpPr txBox="1"/>
          <p:nvPr/>
        </p:nvSpPr>
        <p:spPr>
          <a:xfrm>
            <a:off x="1434692" y="4025172"/>
            <a:ext cx="9591896" cy="1532334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vi-VN" sz="2800" b="1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lặn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vi-VN" sz="2800" b="1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mọc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trong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tới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đặn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tuần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như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lặn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mọc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tuần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Trăng.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76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 animBg="1"/>
      <p:bldP spid="14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478327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và tì</a:t>
            </a: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hiểu chung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600" y="839326"/>
            <a:ext cx="24753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endParaRPr lang="en-US" sz="3200" dirty="0">
              <a:solidFill>
                <a:srgbClr val="3399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6125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4FA2E07F-8D8A-F2BF-4E59-5AF33A87D9B3}"/>
              </a:ext>
            </a:extLst>
          </p:cNvPr>
          <p:cNvSpPr txBox="1"/>
          <p:nvPr/>
        </p:nvSpPr>
        <p:spPr>
          <a:xfrm>
            <a:off x="2768599" y="1929909"/>
            <a:ext cx="8949765" cy="3047643"/>
          </a:xfrm>
          <a:prstGeom prst="wedgeRoundRectCallout">
            <a:avLst>
              <a:gd name="adj1" fmla="val -53188"/>
              <a:gd name="adj2" fmla="val 19929"/>
              <a:gd name="adj3" fmla="val 16667"/>
            </a:avLst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gieo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vần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ngắt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nhịp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nét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ai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ai,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1386840" algn="l"/>
              </a:tabLst>
            </a:pP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có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thể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chia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thành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mấy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phần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?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Nội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dung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chính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từng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phần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?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xmlns="" id="{FE4D24C9-C233-5406-324A-9A6DA6D367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3500" y="3461457"/>
            <a:ext cx="3149600" cy="31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0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106066"/>
            <a:ext cx="12478327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và tì</a:t>
            </a: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hiểu chung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600" y="839326"/>
            <a:ext cx="24753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endParaRPr lang="en-US" sz="3200" dirty="0">
              <a:solidFill>
                <a:srgbClr val="3399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6125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CC36473E-DDCB-ABED-B6B7-D38FED68C65B}"/>
              </a:ext>
            </a:extLst>
          </p:cNvPr>
          <p:cNvSpPr txBox="1"/>
          <p:nvPr/>
        </p:nvSpPr>
        <p:spPr>
          <a:xfrm>
            <a:off x="1434692" y="2058182"/>
            <a:ext cx="9305026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do (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7 - 8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xen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kẽ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nhau</a:t>
            </a:r>
            <a:r>
              <a:rPr lang="en-US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A98DC327-F78B-9A4E-C4D2-C7D0B836466F}"/>
              </a:ext>
            </a:extLst>
          </p:cNvPr>
          <p:cNvSpPr txBox="1"/>
          <p:nvPr/>
        </p:nvSpPr>
        <p:spPr>
          <a:xfrm>
            <a:off x="1434692" y="2820125"/>
            <a:ext cx="3334532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de-DE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Vần</a:t>
            </a:r>
            <a:r>
              <a:rPr lang="de-DE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vần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chân </a:t>
            </a:r>
            <a:r>
              <a:rPr lang="vi-VN" sz="280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4B4E0A2A-7F3A-F549-13AB-5BA82F7B0720}"/>
              </a:ext>
            </a:extLst>
          </p:cNvPr>
          <p:cNvSpPr txBox="1"/>
          <p:nvPr/>
        </p:nvSpPr>
        <p:spPr>
          <a:xfrm>
            <a:off x="1434691" y="3611894"/>
            <a:ext cx="4822673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Nhịp điệu: </a:t>
            </a:r>
            <a:r>
              <a:rPr lang="vi-VN" sz="280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3/4, 3/5, 3/2/3, 2/5.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9704918A-4768-CE6E-8B75-1318AA44933A}"/>
              </a:ext>
            </a:extLst>
          </p:cNvPr>
          <p:cNvSpPr txBox="1"/>
          <p:nvPr/>
        </p:nvSpPr>
        <p:spPr>
          <a:xfrm>
            <a:off x="1434691" y="4337829"/>
            <a:ext cx="9869803" cy="1055608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(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1C6A3C64-5E91-B53E-D967-8D934AED263B}"/>
              </a:ext>
            </a:extLst>
          </p:cNvPr>
          <p:cNvSpPr txBox="1"/>
          <p:nvPr/>
        </p:nvSpPr>
        <p:spPr>
          <a:xfrm>
            <a:off x="1434691" y="5540002"/>
            <a:ext cx="7655521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52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3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106066"/>
            <a:ext cx="12478327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và tì</a:t>
            </a: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hiểu chung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600" y="839326"/>
            <a:ext cx="24753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endParaRPr lang="en-US" sz="3200" dirty="0">
              <a:solidFill>
                <a:srgbClr val="3399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6125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CC36473E-DDCB-ABED-B6B7-D38FED68C65B}"/>
              </a:ext>
            </a:extLst>
          </p:cNvPr>
          <p:cNvSpPr txBox="1"/>
          <p:nvPr/>
        </p:nvSpPr>
        <p:spPr>
          <a:xfrm>
            <a:off x="1434692" y="2058182"/>
            <a:ext cx="2653214" cy="606407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A98DC327-F78B-9A4E-C4D2-C7D0B836466F}"/>
              </a:ext>
            </a:extLst>
          </p:cNvPr>
          <p:cNvSpPr txBox="1"/>
          <p:nvPr/>
        </p:nvSpPr>
        <p:spPr>
          <a:xfrm>
            <a:off x="1148365" y="2777839"/>
            <a:ext cx="11043635" cy="606407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R="182880">
              <a:lnSpc>
                <a:spcPct val="115000"/>
              </a:lnSpc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</a:t>
            </a:r>
            <a:r>
              <a:rPr lang="en-US" sz="2800" spc="2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sz="2800" b="1" spc="2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2800" spc="2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khổ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sz="2800" spc="2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2800" spc="2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ảnh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gắn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mùa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4B4E0A2A-7F3A-F549-13AB-5BA82F7B0720}"/>
              </a:ext>
            </a:extLst>
          </p:cNvPr>
          <p:cNvSpPr txBox="1"/>
          <p:nvPr/>
        </p:nvSpPr>
        <p:spPr>
          <a:xfrm>
            <a:off x="1117600" y="3440966"/>
            <a:ext cx="10864885" cy="606407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R="182880">
              <a:lnSpc>
                <a:spcPct val="115000"/>
              </a:lnSpc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</a:t>
            </a:r>
            <a:r>
              <a:rPr lang="en-US" sz="2800" spc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sz="2800" b="1" spc="9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Khổ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cuối</a:t>
            </a:r>
            <a:r>
              <a:rPr lang="en-US" sz="2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2800" spc="9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Suy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mùa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91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người mẹ và những mùa quả qua hai khổ thơ đầu: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1650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4FA2E07F-8D8A-F2BF-4E59-5AF33A87D9B3}"/>
              </a:ext>
            </a:extLst>
          </p:cNvPr>
          <p:cNvSpPr txBox="1"/>
          <p:nvPr/>
        </p:nvSpPr>
        <p:spPr>
          <a:xfrm>
            <a:off x="1763060" y="1929909"/>
            <a:ext cx="10177927" cy="4832092"/>
          </a:xfrm>
          <a:prstGeom prst="wedgeRectCallout">
            <a:avLst>
              <a:gd name="adj1" fmla="val -54489"/>
              <a:gd name="adj2" fmla="val -7678"/>
            </a:avLst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lặn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“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ở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không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miêu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nhưng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Phân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xmlns="" id="{FE4D24C9-C233-5406-324A-9A6DA6D36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9988" y="4984408"/>
            <a:ext cx="2023036" cy="202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106066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người mẹ và những mùa quả qua hai khổ thơ đầu: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1650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ED0CEC7-1284-4547-353F-E7CBAA26FEB3}"/>
              </a:ext>
            </a:extLst>
          </p:cNvPr>
          <p:cNvSpPr txBox="1"/>
          <p:nvPr/>
        </p:nvSpPr>
        <p:spPr>
          <a:xfrm>
            <a:off x="3886199" y="1613118"/>
            <a:ext cx="628425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trông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trăng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057167FB-8A1B-E839-2603-F72706CC3715}"/>
              </a:ext>
            </a:extLst>
          </p:cNvPr>
          <p:cNvSpPr txBox="1"/>
          <p:nvPr/>
        </p:nvSpPr>
        <p:spPr>
          <a:xfrm>
            <a:off x="1434692" y="3390131"/>
            <a:ext cx="4661308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pt-B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Hình ảnh những mùa quả: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6B3FC319-783C-C0FF-EDBD-632188A3DA42}"/>
              </a:ext>
            </a:extLst>
          </p:cNvPr>
          <p:cNvSpPr txBox="1"/>
          <p:nvPr/>
        </p:nvSpPr>
        <p:spPr>
          <a:xfrm>
            <a:off x="1041400" y="3883127"/>
            <a:ext cx="11097423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Trăng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.”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E37049D5-693F-D652-A998-D69AA73F0DC7}"/>
              </a:ext>
            </a:extLst>
          </p:cNvPr>
          <p:cNvSpPr txBox="1"/>
          <p:nvPr/>
        </p:nvSpPr>
        <p:spPr>
          <a:xfrm>
            <a:off x="1041399" y="4744459"/>
            <a:ext cx="11097423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505C2E69-8E6B-E1D9-455F-2EE2232BC0C3}"/>
              </a:ext>
            </a:extLst>
          </p:cNvPr>
          <p:cNvSpPr txBox="1"/>
          <p:nvPr/>
        </p:nvSpPr>
        <p:spPr>
          <a:xfrm>
            <a:off x="1041398" y="5235891"/>
            <a:ext cx="11097423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”,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”,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Trăng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.”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xmlns="" id="{30C66920-4941-A63B-071E-1E64D115A03F}"/>
              </a:ext>
            </a:extLst>
          </p:cNvPr>
          <p:cNvSpPr txBox="1"/>
          <p:nvPr/>
        </p:nvSpPr>
        <p:spPr>
          <a:xfrm>
            <a:off x="1064421" y="6105592"/>
            <a:ext cx="11097423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75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  <p:bldP spid="9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106066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người mẹ và những mùa quả qua hai khổ thơ đầu: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1650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570BE2C4-ABA6-D7AC-C573-25FC7F700B00}"/>
              </a:ext>
            </a:extLst>
          </p:cNvPr>
          <p:cNvSpPr txBox="1"/>
          <p:nvPr/>
        </p:nvSpPr>
        <p:spPr>
          <a:xfrm>
            <a:off x="2898587" y="6858000"/>
            <a:ext cx="628425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Hình ảnh người mẹ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Ý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to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vất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lam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lũ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tần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tảo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khó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khuya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dậy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sớm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chăm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sóc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trông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tin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057167FB-8A1B-E839-2603-F72706CC3715}"/>
              </a:ext>
            </a:extLst>
          </p:cNvPr>
          <p:cNvSpPr txBox="1"/>
          <p:nvPr/>
        </p:nvSpPr>
        <p:spPr>
          <a:xfrm>
            <a:off x="1434692" y="1994269"/>
            <a:ext cx="4661308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pt-B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Hình ảnh những mùa quả: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6B3FC319-783C-C0FF-EDBD-632188A3DA42}"/>
              </a:ext>
            </a:extLst>
          </p:cNvPr>
          <p:cNvSpPr txBox="1"/>
          <p:nvPr/>
        </p:nvSpPr>
        <p:spPr>
          <a:xfrm>
            <a:off x="1100419" y="3002903"/>
            <a:ext cx="10654078" cy="1532334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vườn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Trăng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E37049D5-693F-D652-A998-D69AA73F0DC7}"/>
              </a:ext>
            </a:extLst>
          </p:cNvPr>
          <p:cNvSpPr txBox="1"/>
          <p:nvPr/>
        </p:nvSpPr>
        <p:spPr>
          <a:xfrm>
            <a:off x="1041400" y="4434883"/>
            <a:ext cx="10942852" cy="1532334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mảnh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vườn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rộ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cam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ớt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đỏ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bí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ngô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Trăng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bầu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mướp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43B02A4B-71C7-2A47-56A9-915F92E93F3E}"/>
              </a:ext>
            </a:extLst>
          </p:cNvPr>
          <p:cNvSpPr txBox="1"/>
          <p:nvPr/>
        </p:nvSpPr>
        <p:spPr>
          <a:xfrm>
            <a:off x="1381312" y="2565711"/>
            <a:ext cx="63559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200"/>
              <a:buFont typeface="Wingdings" panose="05000000000000000000" pitchFamily="2" charset="2"/>
              <a:buChar char=""/>
            </a:pPr>
            <a:r>
              <a:rPr lang="en-US" sz="28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Tác</a:t>
            </a:r>
            <a:r>
              <a:rPr lang="en-US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dụng</a:t>
            </a:r>
            <a:r>
              <a:rPr lang="en-US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106501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106066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người mẹ và những mùa quả qua hai khổ thơ đầu: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1650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057167FB-8A1B-E839-2603-F72706CC3715}"/>
              </a:ext>
            </a:extLst>
          </p:cNvPr>
          <p:cNvSpPr txBox="1"/>
          <p:nvPr/>
        </p:nvSpPr>
        <p:spPr>
          <a:xfrm>
            <a:off x="1434692" y="1994269"/>
            <a:ext cx="3543708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Hình ảnh người mẹ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E37049D5-693F-D652-A998-D69AA73F0DC7}"/>
              </a:ext>
            </a:extLst>
          </p:cNvPr>
          <p:cNvSpPr txBox="1"/>
          <p:nvPr/>
        </p:nvSpPr>
        <p:spPr>
          <a:xfrm>
            <a:off x="1434692" y="2724267"/>
            <a:ext cx="10044387" cy="2009061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Ý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lam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tần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khuya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dậy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sớm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chăm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sóc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tin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8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người mẹ và những mùa quả qua hai khổ thơ đầu: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1650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4FA2E07F-8D8A-F2BF-4E59-5AF33A87D9B3}"/>
              </a:ext>
            </a:extLst>
          </p:cNvPr>
          <p:cNvSpPr txBox="1"/>
          <p:nvPr/>
        </p:nvSpPr>
        <p:spPr>
          <a:xfrm>
            <a:off x="1763061" y="1929909"/>
            <a:ext cx="9603878" cy="3970318"/>
          </a:xfrm>
          <a:prstGeom prst="wedgeRectCallout">
            <a:avLst>
              <a:gd name="adj1" fmla="val -54489"/>
              <a:gd name="adj2" fmla="val -7678"/>
            </a:avLst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trong tranh minh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tôi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tay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lên/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mồ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xmlns="" id="{FE4D24C9-C233-5406-324A-9A6DA6D36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9988" y="4984408"/>
            <a:ext cx="2023036" cy="202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4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106066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người mẹ và những mùa quả qua hai khổ thơ đầu: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1650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ED0CEC7-1284-4547-353F-E7CBAA26FEB3}"/>
              </a:ext>
            </a:extLst>
          </p:cNvPr>
          <p:cNvSpPr txBox="1"/>
          <p:nvPr/>
        </p:nvSpPr>
        <p:spPr>
          <a:xfrm>
            <a:off x="1943099" y="1776980"/>
            <a:ext cx="628425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trông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trăng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057167FB-8A1B-E839-2603-F72706CC3715}"/>
              </a:ext>
            </a:extLst>
          </p:cNvPr>
          <p:cNvSpPr txBox="1"/>
          <p:nvPr/>
        </p:nvSpPr>
        <p:spPr>
          <a:xfrm>
            <a:off x="1361141" y="4029001"/>
            <a:ext cx="9846235" cy="2485787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lên” 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&gt; &lt;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cây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Con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lên”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chững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chạc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theo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năm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muồi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trên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giàn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chạm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1" descr="Soạn bài Mẹ và quả - Ngắn nhất Cánh diều (ảnh 1)">
            <a:extLst>
              <a:ext uri="{FF2B5EF4-FFF2-40B4-BE49-F238E27FC236}">
                <a16:creationId xmlns:a16="http://schemas.microsoft.com/office/drawing/2014/main" xmlns="" id="{E1611AF7-CD84-DACE-669E-EBA7F5B28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9405" y="1319933"/>
            <a:ext cx="2537971" cy="2672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69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xmlns="" id="{55FB33E9-D152-372D-52F9-8B9BC8DEAE84}"/>
              </a:ext>
            </a:extLst>
          </p:cNvPr>
          <p:cNvSpPr/>
          <p:nvPr/>
        </p:nvSpPr>
        <p:spPr>
          <a:xfrm>
            <a:off x="1277983" y="339220"/>
            <a:ext cx="9841173" cy="6967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381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xmlns="" id="{5E08D2F3-ADC5-13CD-0725-3662CC072C8E}"/>
              </a:ext>
            </a:extLst>
          </p:cNvPr>
          <p:cNvSpPr/>
          <p:nvPr/>
        </p:nvSpPr>
        <p:spPr>
          <a:xfrm>
            <a:off x="1617130" y="558967"/>
            <a:ext cx="9270968" cy="27724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Nhóm 26">
            <a:extLst>
              <a:ext uri="{FF2B5EF4-FFF2-40B4-BE49-F238E27FC236}">
                <a16:creationId xmlns:a16="http://schemas.microsoft.com/office/drawing/2014/main" xmlns="" id="{36ECE4BB-2BED-ED14-DF8D-08D10B46D15C}"/>
              </a:ext>
            </a:extLst>
          </p:cNvPr>
          <p:cNvGrpSpPr/>
          <p:nvPr/>
        </p:nvGrpSpPr>
        <p:grpSpPr>
          <a:xfrm>
            <a:off x="7448368" y="364936"/>
            <a:ext cx="661270" cy="661270"/>
            <a:chOff x="7245050" y="491613"/>
            <a:chExt cx="432620" cy="432620"/>
          </a:xfrm>
        </p:grpSpPr>
        <p:sp>
          <p:nvSpPr>
            <p:cNvPr id="21" name="Hình Bầu dục 20">
              <a:extLst>
                <a:ext uri="{FF2B5EF4-FFF2-40B4-BE49-F238E27FC236}">
                  <a16:creationId xmlns:a16="http://schemas.microsoft.com/office/drawing/2014/main" xmlns="" id="{BC9A5266-DC0B-4537-0439-47CF75C1A2F9}"/>
                </a:ext>
              </a:extLst>
            </p:cNvPr>
            <p:cNvSpPr/>
            <p:nvPr/>
          </p:nvSpPr>
          <p:spPr>
            <a:xfrm>
              <a:off x="7245050" y="491613"/>
              <a:ext cx="432620" cy="4326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Hình Bầu dục 21">
              <a:extLst>
                <a:ext uri="{FF2B5EF4-FFF2-40B4-BE49-F238E27FC236}">
                  <a16:creationId xmlns:a16="http://schemas.microsoft.com/office/drawing/2014/main" xmlns="" id="{E6946D2D-A655-18B3-FC2F-81FB8CE211FF}"/>
                </a:ext>
              </a:extLst>
            </p:cNvPr>
            <p:cNvSpPr/>
            <p:nvPr/>
          </p:nvSpPr>
          <p:spPr>
            <a:xfrm>
              <a:off x="7323709" y="570272"/>
              <a:ext cx="275302" cy="275302"/>
            </a:xfrm>
            <a:prstGeom prst="ellipse">
              <a:avLst/>
            </a:prstGeom>
            <a:gradFill flip="none" rotWithShape="1">
              <a:gsLst>
                <a:gs pos="0">
                  <a:srgbClr val="FF00FF">
                    <a:alpha val="69804"/>
                  </a:srgbClr>
                </a:gs>
                <a:gs pos="100000">
                  <a:srgbClr val="660066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660066"/>
                  </a:gs>
                  <a:gs pos="100000">
                    <a:schemeClr val="bg1">
                      <a:alpha val="0"/>
                    </a:schemeClr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83" name="Nhóm 82">
            <a:extLst>
              <a:ext uri="{FF2B5EF4-FFF2-40B4-BE49-F238E27FC236}">
                <a16:creationId xmlns:a16="http://schemas.microsoft.com/office/drawing/2014/main" xmlns="" id="{E70B24A0-2C5B-EBFE-BC87-2A46BC276AEB}"/>
              </a:ext>
            </a:extLst>
          </p:cNvPr>
          <p:cNvGrpSpPr/>
          <p:nvPr/>
        </p:nvGrpSpPr>
        <p:grpSpPr>
          <a:xfrm>
            <a:off x="652330" y="386299"/>
            <a:ext cx="3134362" cy="5911563"/>
            <a:chOff x="612542" y="406056"/>
            <a:chExt cx="3134362" cy="5911563"/>
          </a:xfrm>
        </p:grpSpPr>
        <p:sp>
          <p:nvSpPr>
            <p:cNvPr id="38" name="Hình tự do: Hình 37">
              <a:extLst>
                <a:ext uri="{FF2B5EF4-FFF2-40B4-BE49-F238E27FC236}">
                  <a16:creationId xmlns:a16="http://schemas.microsoft.com/office/drawing/2014/main" xmlns="" id="{A677CE88-9A78-840E-6C11-C3B32B326FE2}"/>
                </a:ext>
              </a:extLst>
            </p:cNvPr>
            <p:cNvSpPr/>
            <p:nvPr/>
          </p:nvSpPr>
          <p:spPr>
            <a:xfrm flipH="1">
              <a:off x="2108941" y="3182748"/>
              <a:ext cx="70782" cy="340897"/>
            </a:xfrm>
            <a:custGeom>
              <a:avLst/>
              <a:gdLst>
                <a:gd name="connsiteX0" fmla="*/ 0 w 233858"/>
                <a:gd name="connsiteY0" fmla="*/ 0 h 284480"/>
                <a:gd name="connsiteX1" fmla="*/ 233680 w 233858"/>
                <a:gd name="connsiteY1" fmla="*/ 142240 h 284480"/>
                <a:gd name="connsiteX2" fmla="*/ 30480 w 233858"/>
                <a:gd name="connsiteY2" fmla="*/ 284480 h 28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58" h="284480">
                  <a:moveTo>
                    <a:pt x="0" y="0"/>
                  </a:moveTo>
                  <a:cubicBezTo>
                    <a:pt x="114300" y="47413"/>
                    <a:pt x="228600" y="94827"/>
                    <a:pt x="233680" y="142240"/>
                  </a:cubicBezTo>
                  <a:cubicBezTo>
                    <a:pt x="238760" y="189653"/>
                    <a:pt x="134620" y="237066"/>
                    <a:pt x="30480" y="28448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ình tự do: Hình 8">
              <a:extLst>
                <a:ext uri="{FF2B5EF4-FFF2-40B4-BE49-F238E27FC236}">
                  <a16:creationId xmlns:a16="http://schemas.microsoft.com/office/drawing/2014/main" xmlns="" id="{E4D4B9AD-8BC1-0995-B93D-0CC69F98BDFE}"/>
                </a:ext>
              </a:extLst>
            </p:cNvPr>
            <p:cNvSpPr/>
            <p:nvPr/>
          </p:nvSpPr>
          <p:spPr>
            <a:xfrm>
              <a:off x="612542" y="3211766"/>
              <a:ext cx="3134362" cy="3105853"/>
            </a:xfrm>
            <a:custGeom>
              <a:avLst/>
              <a:gdLst>
                <a:gd name="connsiteX0" fmla="*/ 1140542 w 2281084"/>
                <a:gd name="connsiteY0" fmla="*/ 218767 h 2342536"/>
                <a:gd name="connsiteX1" fmla="*/ 983225 w 2281084"/>
                <a:gd name="connsiteY1" fmla="*/ 376084 h 2342536"/>
                <a:gd name="connsiteX2" fmla="*/ 1140542 w 2281084"/>
                <a:gd name="connsiteY2" fmla="*/ 533401 h 2342536"/>
                <a:gd name="connsiteX3" fmla="*/ 1297859 w 2281084"/>
                <a:gd name="connsiteY3" fmla="*/ 376084 h 2342536"/>
                <a:gd name="connsiteX4" fmla="*/ 1140542 w 2281084"/>
                <a:gd name="connsiteY4" fmla="*/ 218767 h 2342536"/>
                <a:gd name="connsiteX5" fmla="*/ 1140542 w 2281084"/>
                <a:gd name="connsiteY5" fmla="*/ 0 h 2342536"/>
                <a:gd name="connsiteX6" fmla="*/ 2281084 w 2281084"/>
                <a:gd name="connsiteY6" fmla="*/ 1171268 h 2342536"/>
                <a:gd name="connsiteX7" fmla="*/ 1140542 w 2281084"/>
                <a:gd name="connsiteY7" fmla="*/ 2342536 h 2342536"/>
                <a:gd name="connsiteX8" fmla="*/ 0 w 2281084"/>
                <a:gd name="connsiteY8" fmla="*/ 1171268 h 2342536"/>
                <a:gd name="connsiteX9" fmla="*/ 1140542 w 2281084"/>
                <a:gd name="connsiteY9" fmla="*/ 0 h 23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1084" h="2342536">
                  <a:moveTo>
                    <a:pt x="1140542" y="218767"/>
                  </a:moveTo>
                  <a:cubicBezTo>
                    <a:pt x="1053658" y="218767"/>
                    <a:pt x="983225" y="289200"/>
                    <a:pt x="983225" y="376084"/>
                  </a:cubicBezTo>
                  <a:cubicBezTo>
                    <a:pt x="983225" y="462968"/>
                    <a:pt x="1053658" y="533401"/>
                    <a:pt x="1140542" y="533401"/>
                  </a:cubicBezTo>
                  <a:cubicBezTo>
                    <a:pt x="1227426" y="533401"/>
                    <a:pt x="1297859" y="462968"/>
                    <a:pt x="1297859" y="376084"/>
                  </a:cubicBezTo>
                  <a:cubicBezTo>
                    <a:pt x="1297859" y="289200"/>
                    <a:pt x="1227426" y="218767"/>
                    <a:pt x="1140542" y="218767"/>
                  </a:cubicBezTo>
                  <a:close/>
                  <a:moveTo>
                    <a:pt x="1140542" y="0"/>
                  </a:moveTo>
                  <a:cubicBezTo>
                    <a:pt x="1770446" y="0"/>
                    <a:pt x="2281084" y="524395"/>
                    <a:pt x="2281084" y="1171268"/>
                  </a:cubicBezTo>
                  <a:cubicBezTo>
                    <a:pt x="2281084" y="1818141"/>
                    <a:pt x="1770446" y="2342536"/>
                    <a:pt x="1140542" y="2342536"/>
                  </a:cubicBezTo>
                  <a:cubicBezTo>
                    <a:pt x="510638" y="2342536"/>
                    <a:pt x="0" y="1818141"/>
                    <a:pt x="0" y="1171268"/>
                  </a:cubicBezTo>
                  <a:cubicBezTo>
                    <a:pt x="0" y="524395"/>
                    <a:pt x="510638" y="0"/>
                    <a:pt x="1140542" y="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00CC00">
                    <a:alpha val="50000"/>
                  </a:srgbClr>
                </a:gs>
                <a:gs pos="100000">
                  <a:srgbClr val="008000">
                    <a:alpha val="80000"/>
                  </a:srgb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008000"/>
                  </a:gs>
                  <a:gs pos="100000">
                    <a:schemeClr val="bg1">
                      <a:alpha val="0"/>
                    </a:schemeClr>
                  </a:gs>
                </a:gsLst>
                <a:lin ang="10200000" scaled="0"/>
              </a:gradFill>
            </a:ln>
            <a:effectLst>
              <a:reflection blurRad="6350" stA="50000" endA="300" endPos="41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16" name="Nhóm 15">
              <a:extLst>
                <a:ext uri="{FF2B5EF4-FFF2-40B4-BE49-F238E27FC236}">
                  <a16:creationId xmlns:a16="http://schemas.microsoft.com/office/drawing/2014/main" xmlns="" id="{C47BA3E2-F897-B044-A266-D8326F659AD6}"/>
                </a:ext>
              </a:extLst>
            </p:cNvPr>
            <p:cNvGrpSpPr/>
            <p:nvPr/>
          </p:nvGrpSpPr>
          <p:grpSpPr>
            <a:xfrm>
              <a:off x="1849088" y="406056"/>
              <a:ext cx="661269" cy="661270"/>
              <a:chOff x="2308896" y="511393"/>
              <a:chExt cx="432620" cy="432620"/>
            </a:xfrm>
          </p:grpSpPr>
          <p:sp>
            <p:nvSpPr>
              <p:cNvPr id="14" name="Hình Bầu dục 13">
                <a:extLst>
                  <a:ext uri="{FF2B5EF4-FFF2-40B4-BE49-F238E27FC236}">
                    <a16:creationId xmlns:a16="http://schemas.microsoft.com/office/drawing/2014/main" xmlns="" id="{B7B28874-22C5-F054-E1D5-5928D4DE5D36}"/>
                  </a:ext>
                </a:extLst>
              </p:cNvPr>
              <p:cNvSpPr/>
              <p:nvPr/>
            </p:nvSpPr>
            <p:spPr>
              <a:xfrm>
                <a:off x="2308896" y="511393"/>
                <a:ext cx="432620" cy="4326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Hình Bầu dục 14">
                <a:extLst>
                  <a:ext uri="{FF2B5EF4-FFF2-40B4-BE49-F238E27FC236}">
                    <a16:creationId xmlns:a16="http://schemas.microsoft.com/office/drawing/2014/main" xmlns="" id="{10572D5D-5B50-2B7C-D9A0-8AC6D569A34A}"/>
                  </a:ext>
                </a:extLst>
              </p:cNvPr>
              <p:cNvSpPr/>
              <p:nvPr/>
            </p:nvSpPr>
            <p:spPr>
              <a:xfrm>
                <a:off x="2375556" y="601973"/>
                <a:ext cx="275302" cy="275302"/>
              </a:xfrm>
              <a:prstGeom prst="ellipse">
                <a:avLst/>
              </a:prstGeom>
              <a:gradFill flip="none" rotWithShape="1">
                <a:gsLst>
                  <a:gs pos="1000">
                    <a:srgbClr val="00CC00">
                      <a:alpha val="50000"/>
                    </a:srgbClr>
                  </a:gs>
                  <a:gs pos="100000">
                    <a:srgbClr val="008000">
                      <a:alpha val="80000"/>
                    </a:srgbClr>
                  </a:gs>
                </a:gsLst>
                <a:lin ang="2700000" scaled="1"/>
                <a:tileRect/>
              </a:gradFill>
              <a:ln>
                <a:gradFill>
                  <a:gsLst>
                    <a:gs pos="0">
                      <a:srgbClr val="0080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2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30" name="Đường nối Thẳng 29">
              <a:extLst>
                <a:ext uri="{FF2B5EF4-FFF2-40B4-BE49-F238E27FC236}">
                  <a16:creationId xmlns:a16="http://schemas.microsoft.com/office/drawing/2014/main" xmlns="" id="{BEF241D6-431D-F52B-E9CC-CBC75A18809E}"/>
                </a:ext>
              </a:extLst>
            </p:cNvPr>
            <p:cNvCxnSpPr>
              <a:cxnSpLocks/>
              <a:stCxn id="14" idx="4"/>
              <a:endCxn id="9" idx="5"/>
            </p:cNvCxnSpPr>
            <p:nvPr/>
          </p:nvCxnSpPr>
          <p:spPr>
            <a:xfrm>
              <a:off x="2179723" y="1067326"/>
              <a:ext cx="0" cy="2144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Hình tự do: Hình 36">
              <a:extLst>
                <a:ext uri="{FF2B5EF4-FFF2-40B4-BE49-F238E27FC236}">
                  <a16:creationId xmlns:a16="http://schemas.microsoft.com/office/drawing/2014/main" xmlns="" id="{1652A4D0-7032-35F3-668D-445F1451BFBA}"/>
                </a:ext>
              </a:extLst>
            </p:cNvPr>
            <p:cNvSpPr/>
            <p:nvPr/>
          </p:nvSpPr>
          <p:spPr>
            <a:xfrm>
              <a:off x="2169677" y="3197647"/>
              <a:ext cx="82963" cy="321831"/>
            </a:xfrm>
            <a:custGeom>
              <a:avLst/>
              <a:gdLst>
                <a:gd name="connsiteX0" fmla="*/ 0 w 233858"/>
                <a:gd name="connsiteY0" fmla="*/ 0 h 284480"/>
                <a:gd name="connsiteX1" fmla="*/ 233680 w 233858"/>
                <a:gd name="connsiteY1" fmla="*/ 142240 h 284480"/>
                <a:gd name="connsiteX2" fmla="*/ 30480 w 233858"/>
                <a:gd name="connsiteY2" fmla="*/ 284480 h 28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58" h="284480">
                  <a:moveTo>
                    <a:pt x="0" y="0"/>
                  </a:moveTo>
                  <a:cubicBezTo>
                    <a:pt x="114300" y="47413"/>
                    <a:pt x="228600" y="94827"/>
                    <a:pt x="233680" y="142240"/>
                  </a:cubicBezTo>
                  <a:cubicBezTo>
                    <a:pt x="238760" y="189653"/>
                    <a:pt x="134620" y="237066"/>
                    <a:pt x="30480" y="28448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Đường nối Thẳng 46">
              <a:extLst>
                <a:ext uri="{FF2B5EF4-FFF2-40B4-BE49-F238E27FC236}">
                  <a16:creationId xmlns:a16="http://schemas.microsoft.com/office/drawing/2014/main" xmlns="" id="{C51AEB4B-224B-F525-530A-4C2CA60C97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04111" y="3103486"/>
              <a:ext cx="141083" cy="65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Đường nối Thẳng 54">
              <a:extLst>
                <a:ext uri="{FF2B5EF4-FFF2-40B4-BE49-F238E27FC236}">
                  <a16:creationId xmlns:a16="http://schemas.microsoft.com/office/drawing/2014/main" xmlns="" id="{E683F57A-7E27-598E-3033-45DA7F0DFA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23121" y="3136672"/>
              <a:ext cx="141083" cy="6514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Nhóm 83">
            <a:extLst>
              <a:ext uri="{FF2B5EF4-FFF2-40B4-BE49-F238E27FC236}">
                <a16:creationId xmlns:a16="http://schemas.microsoft.com/office/drawing/2014/main" xmlns="" id="{C3A59529-FF63-3214-C28F-454B70DADD36}"/>
              </a:ext>
            </a:extLst>
          </p:cNvPr>
          <p:cNvGrpSpPr/>
          <p:nvPr/>
        </p:nvGrpSpPr>
        <p:grpSpPr>
          <a:xfrm>
            <a:off x="3410643" y="368249"/>
            <a:ext cx="3097247" cy="5155728"/>
            <a:chOff x="3116140" y="422514"/>
            <a:chExt cx="3097247" cy="5155728"/>
          </a:xfrm>
        </p:grpSpPr>
        <p:sp>
          <p:nvSpPr>
            <p:cNvPr id="60" name="Hình tự do: Hình 59">
              <a:extLst>
                <a:ext uri="{FF2B5EF4-FFF2-40B4-BE49-F238E27FC236}">
                  <a16:creationId xmlns:a16="http://schemas.microsoft.com/office/drawing/2014/main" xmlns="" id="{400A709C-FEC3-400A-6596-A737FEAB601D}"/>
                </a:ext>
              </a:extLst>
            </p:cNvPr>
            <p:cNvSpPr/>
            <p:nvPr/>
          </p:nvSpPr>
          <p:spPr>
            <a:xfrm flipH="1">
              <a:off x="4594909" y="2165062"/>
              <a:ext cx="90273" cy="339378"/>
            </a:xfrm>
            <a:custGeom>
              <a:avLst/>
              <a:gdLst>
                <a:gd name="connsiteX0" fmla="*/ 0 w 233858"/>
                <a:gd name="connsiteY0" fmla="*/ 0 h 284480"/>
                <a:gd name="connsiteX1" fmla="*/ 233680 w 233858"/>
                <a:gd name="connsiteY1" fmla="*/ 142240 h 284480"/>
                <a:gd name="connsiteX2" fmla="*/ 30480 w 233858"/>
                <a:gd name="connsiteY2" fmla="*/ 284480 h 28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58" h="284480">
                  <a:moveTo>
                    <a:pt x="0" y="0"/>
                  </a:moveTo>
                  <a:cubicBezTo>
                    <a:pt x="114300" y="47413"/>
                    <a:pt x="228600" y="94827"/>
                    <a:pt x="233680" y="142240"/>
                  </a:cubicBezTo>
                  <a:cubicBezTo>
                    <a:pt x="238760" y="189653"/>
                    <a:pt x="134620" y="237066"/>
                    <a:pt x="30480" y="28448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:a16="http://schemas.microsoft.com/office/drawing/2014/main" xmlns="" id="{EE4EC44A-6278-A0F6-89A1-A62D03AB6E7C}"/>
                </a:ext>
              </a:extLst>
            </p:cNvPr>
            <p:cNvSpPr/>
            <p:nvPr/>
          </p:nvSpPr>
          <p:spPr>
            <a:xfrm>
              <a:off x="3116140" y="2165062"/>
              <a:ext cx="3097247" cy="3413180"/>
            </a:xfrm>
            <a:custGeom>
              <a:avLst/>
              <a:gdLst>
                <a:gd name="connsiteX0" fmla="*/ 1140542 w 2281084"/>
                <a:gd name="connsiteY0" fmla="*/ 218767 h 2342536"/>
                <a:gd name="connsiteX1" fmla="*/ 983225 w 2281084"/>
                <a:gd name="connsiteY1" fmla="*/ 376084 h 2342536"/>
                <a:gd name="connsiteX2" fmla="*/ 1140542 w 2281084"/>
                <a:gd name="connsiteY2" fmla="*/ 533401 h 2342536"/>
                <a:gd name="connsiteX3" fmla="*/ 1297859 w 2281084"/>
                <a:gd name="connsiteY3" fmla="*/ 376084 h 2342536"/>
                <a:gd name="connsiteX4" fmla="*/ 1140542 w 2281084"/>
                <a:gd name="connsiteY4" fmla="*/ 218767 h 2342536"/>
                <a:gd name="connsiteX5" fmla="*/ 1140542 w 2281084"/>
                <a:gd name="connsiteY5" fmla="*/ 0 h 2342536"/>
                <a:gd name="connsiteX6" fmla="*/ 2281084 w 2281084"/>
                <a:gd name="connsiteY6" fmla="*/ 1171268 h 2342536"/>
                <a:gd name="connsiteX7" fmla="*/ 1140542 w 2281084"/>
                <a:gd name="connsiteY7" fmla="*/ 2342536 h 2342536"/>
                <a:gd name="connsiteX8" fmla="*/ 0 w 2281084"/>
                <a:gd name="connsiteY8" fmla="*/ 1171268 h 2342536"/>
                <a:gd name="connsiteX9" fmla="*/ 1140542 w 2281084"/>
                <a:gd name="connsiteY9" fmla="*/ 0 h 23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1084" h="2342536">
                  <a:moveTo>
                    <a:pt x="1140542" y="218767"/>
                  </a:moveTo>
                  <a:cubicBezTo>
                    <a:pt x="1053658" y="218767"/>
                    <a:pt x="983225" y="289200"/>
                    <a:pt x="983225" y="376084"/>
                  </a:cubicBezTo>
                  <a:cubicBezTo>
                    <a:pt x="983225" y="462968"/>
                    <a:pt x="1053658" y="533401"/>
                    <a:pt x="1140542" y="533401"/>
                  </a:cubicBezTo>
                  <a:cubicBezTo>
                    <a:pt x="1227426" y="533401"/>
                    <a:pt x="1297859" y="462968"/>
                    <a:pt x="1297859" y="376084"/>
                  </a:cubicBezTo>
                  <a:cubicBezTo>
                    <a:pt x="1297859" y="289200"/>
                    <a:pt x="1227426" y="218767"/>
                    <a:pt x="1140542" y="218767"/>
                  </a:cubicBezTo>
                  <a:close/>
                  <a:moveTo>
                    <a:pt x="1140542" y="0"/>
                  </a:moveTo>
                  <a:cubicBezTo>
                    <a:pt x="1770446" y="0"/>
                    <a:pt x="2281084" y="524395"/>
                    <a:pt x="2281084" y="1171268"/>
                  </a:cubicBezTo>
                  <a:cubicBezTo>
                    <a:pt x="2281084" y="1818141"/>
                    <a:pt x="1770446" y="2342536"/>
                    <a:pt x="1140542" y="2342536"/>
                  </a:cubicBezTo>
                  <a:cubicBezTo>
                    <a:pt x="510638" y="2342536"/>
                    <a:pt x="0" y="1818141"/>
                    <a:pt x="0" y="1171268"/>
                  </a:cubicBezTo>
                  <a:cubicBezTo>
                    <a:pt x="0" y="524395"/>
                    <a:pt x="510638" y="0"/>
                    <a:pt x="11405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C00">
                    <a:lumMod val="100000"/>
                    <a:alpha val="70000"/>
                  </a:srgbClr>
                </a:gs>
                <a:gs pos="100000">
                  <a:srgbClr val="FF990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F9900"/>
                  </a:gs>
                  <a:gs pos="100000">
                    <a:schemeClr val="bg1">
                      <a:alpha val="0"/>
                    </a:schemeClr>
                  </a:gs>
                </a:gsLst>
                <a:lin ang="18600000" scaled="0"/>
              </a:gradFill>
            </a:ln>
            <a:effectLst>
              <a:reflection blurRad="6350" stA="50000" endA="300" endPos="41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26" name="Nhóm 25">
              <a:extLst>
                <a:ext uri="{FF2B5EF4-FFF2-40B4-BE49-F238E27FC236}">
                  <a16:creationId xmlns:a16="http://schemas.microsoft.com/office/drawing/2014/main" xmlns="" id="{0F29E380-3DDE-0F4B-7DDF-2FAB425DF9EE}"/>
                </a:ext>
              </a:extLst>
            </p:cNvPr>
            <p:cNvGrpSpPr/>
            <p:nvPr/>
          </p:nvGrpSpPr>
          <p:grpSpPr>
            <a:xfrm>
              <a:off x="4362221" y="422514"/>
              <a:ext cx="661270" cy="661270"/>
              <a:chOff x="4477774" y="522160"/>
              <a:chExt cx="432620" cy="432620"/>
            </a:xfrm>
          </p:grpSpPr>
          <p:sp>
            <p:nvSpPr>
              <p:cNvPr id="18" name="Hình Bầu dục 17">
                <a:extLst>
                  <a:ext uri="{FF2B5EF4-FFF2-40B4-BE49-F238E27FC236}">
                    <a16:creationId xmlns:a16="http://schemas.microsoft.com/office/drawing/2014/main" xmlns="" id="{08E82409-6F35-AC8A-B41E-5CA75127A7D9}"/>
                  </a:ext>
                </a:extLst>
              </p:cNvPr>
              <p:cNvSpPr/>
              <p:nvPr/>
            </p:nvSpPr>
            <p:spPr>
              <a:xfrm>
                <a:off x="4477774" y="522160"/>
                <a:ext cx="432620" cy="4326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Hình Bầu dục 18">
                <a:extLst>
                  <a:ext uri="{FF2B5EF4-FFF2-40B4-BE49-F238E27FC236}">
                    <a16:creationId xmlns:a16="http://schemas.microsoft.com/office/drawing/2014/main" xmlns="" id="{62D16F22-97F7-3DAD-2B8F-663AF9A713C3}"/>
                  </a:ext>
                </a:extLst>
              </p:cNvPr>
              <p:cNvSpPr/>
              <p:nvPr/>
            </p:nvSpPr>
            <p:spPr>
              <a:xfrm>
                <a:off x="4556123" y="587583"/>
                <a:ext cx="275302" cy="275302"/>
              </a:xfrm>
              <a:prstGeom prst="ellipse">
                <a:avLst/>
              </a:prstGeom>
              <a:gradFill flip="none" rotWithShape="1">
                <a:gsLst>
                  <a:gs pos="0">
                    <a:srgbClr val="FFCC00">
                      <a:lumMod val="100000"/>
                      <a:alpha val="70000"/>
                    </a:srgbClr>
                  </a:gs>
                  <a:gs pos="100000">
                    <a:srgbClr val="FF9900"/>
                  </a:gs>
                </a:gsLst>
                <a:lin ang="2700000" scaled="1"/>
                <a:tileRect/>
              </a:gradFill>
              <a:ln>
                <a:gradFill>
                  <a:gsLst>
                    <a:gs pos="0">
                      <a:srgbClr val="FF99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86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61" name="Đường nối Thẳng 60">
              <a:extLst>
                <a:ext uri="{FF2B5EF4-FFF2-40B4-BE49-F238E27FC236}">
                  <a16:creationId xmlns:a16="http://schemas.microsoft.com/office/drawing/2014/main" xmlns="" id="{59244866-2195-E5E8-3910-F7665CF6711B}"/>
                </a:ext>
              </a:extLst>
            </p:cNvPr>
            <p:cNvCxnSpPr>
              <a:cxnSpLocks/>
              <a:stCxn id="18" idx="4"/>
            </p:cNvCxnSpPr>
            <p:nvPr/>
          </p:nvCxnSpPr>
          <p:spPr>
            <a:xfrm flipH="1">
              <a:off x="4677677" y="1083785"/>
              <a:ext cx="15176" cy="117318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Hình tự do: Hình 61">
              <a:extLst>
                <a:ext uri="{FF2B5EF4-FFF2-40B4-BE49-F238E27FC236}">
                  <a16:creationId xmlns:a16="http://schemas.microsoft.com/office/drawing/2014/main" xmlns="" id="{E61C6EF9-A5A4-E1E8-62BE-B8E9399288F6}"/>
                </a:ext>
              </a:extLst>
            </p:cNvPr>
            <p:cNvSpPr/>
            <p:nvPr/>
          </p:nvSpPr>
          <p:spPr>
            <a:xfrm>
              <a:off x="4654533" y="2172486"/>
              <a:ext cx="113331" cy="339378"/>
            </a:xfrm>
            <a:custGeom>
              <a:avLst/>
              <a:gdLst>
                <a:gd name="connsiteX0" fmla="*/ 0 w 233858"/>
                <a:gd name="connsiteY0" fmla="*/ 0 h 284480"/>
                <a:gd name="connsiteX1" fmla="*/ 233680 w 233858"/>
                <a:gd name="connsiteY1" fmla="*/ 142240 h 284480"/>
                <a:gd name="connsiteX2" fmla="*/ 30480 w 233858"/>
                <a:gd name="connsiteY2" fmla="*/ 284480 h 28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58" h="284480">
                  <a:moveTo>
                    <a:pt x="0" y="0"/>
                  </a:moveTo>
                  <a:cubicBezTo>
                    <a:pt x="114300" y="47413"/>
                    <a:pt x="228600" y="94827"/>
                    <a:pt x="233680" y="142240"/>
                  </a:cubicBezTo>
                  <a:cubicBezTo>
                    <a:pt x="238760" y="189653"/>
                    <a:pt x="134620" y="237066"/>
                    <a:pt x="30480" y="28448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3" name="Đường nối Thẳng 62">
              <a:extLst>
                <a:ext uri="{FF2B5EF4-FFF2-40B4-BE49-F238E27FC236}">
                  <a16:creationId xmlns:a16="http://schemas.microsoft.com/office/drawing/2014/main" xmlns="" id="{ED7E7C40-A654-AE98-2A6C-8EE950724E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02414" y="2137192"/>
              <a:ext cx="179933" cy="648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Đường nối Thẳng 63">
              <a:extLst>
                <a:ext uri="{FF2B5EF4-FFF2-40B4-BE49-F238E27FC236}">
                  <a16:creationId xmlns:a16="http://schemas.microsoft.com/office/drawing/2014/main" xmlns="" id="{6EF26EFC-A17D-B2A6-B7B8-C83AD17A08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02415" y="2188154"/>
              <a:ext cx="179933" cy="648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Nhóm 84">
            <a:extLst>
              <a:ext uri="{FF2B5EF4-FFF2-40B4-BE49-F238E27FC236}">
                <a16:creationId xmlns:a16="http://schemas.microsoft.com/office/drawing/2014/main" xmlns="" id="{F43133DC-7B59-9EBF-B256-F1961DEF47D2}"/>
              </a:ext>
            </a:extLst>
          </p:cNvPr>
          <p:cNvGrpSpPr/>
          <p:nvPr/>
        </p:nvGrpSpPr>
        <p:grpSpPr>
          <a:xfrm>
            <a:off x="6291328" y="1025795"/>
            <a:ext cx="2884350" cy="5113815"/>
            <a:chOff x="6019185" y="1036681"/>
            <a:chExt cx="2884350" cy="5113815"/>
          </a:xfrm>
        </p:grpSpPr>
        <p:sp>
          <p:nvSpPr>
            <p:cNvPr id="66" name="Hình tự do: Hình 65">
              <a:extLst>
                <a:ext uri="{FF2B5EF4-FFF2-40B4-BE49-F238E27FC236}">
                  <a16:creationId xmlns:a16="http://schemas.microsoft.com/office/drawing/2014/main" xmlns="" id="{8961B428-3076-0601-9C6F-6D33A6C27569}"/>
                </a:ext>
              </a:extLst>
            </p:cNvPr>
            <p:cNvSpPr/>
            <p:nvPr/>
          </p:nvSpPr>
          <p:spPr>
            <a:xfrm flipH="1">
              <a:off x="7426667" y="3106614"/>
              <a:ext cx="103414" cy="364269"/>
            </a:xfrm>
            <a:custGeom>
              <a:avLst/>
              <a:gdLst>
                <a:gd name="connsiteX0" fmla="*/ 0 w 233858"/>
                <a:gd name="connsiteY0" fmla="*/ 0 h 284480"/>
                <a:gd name="connsiteX1" fmla="*/ 233680 w 233858"/>
                <a:gd name="connsiteY1" fmla="*/ 142240 h 284480"/>
                <a:gd name="connsiteX2" fmla="*/ 30480 w 233858"/>
                <a:gd name="connsiteY2" fmla="*/ 284480 h 28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58" h="284480">
                  <a:moveTo>
                    <a:pt x="0" y="0"/>
                  </a:moveTo>
                  <a:cubicBezTo>
                    <a:pt x="114300" y="47413"/>
                    <a:pt x="228600" y="94827"/>
                    <a:pt x="233680" y="142240"/>
                  </a:cubicBezTo>
                  <a:cubicBezTo>
                    <a:pt x="238760" y="189653"/>
                    <a:pt x="134620" y="237066"/>
                    <a:pt x="30480" y="28448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ình tự do: Hình 11">
              <a:extLst>
                <a:ext uri="{FF2B5EF4-FFF2-40B4-BE49-F238E27FC236}">
                  <a16:creationId xmlns:a16="http://schemas.microsoft.com/office/drawing/2014/main" xmlns="" id="{CB294536-4618-D646-ACA2-1D6468029C6B}"/>
                </a:ext>
              </a:extLst>
            </p:cNvPr>
            <p:cNvSpPr/>
            <p:nvPr/>
          </p:nvSpPr>
          <p:spPr>
            <a:xfrm>
              <a:off x="6019185" y="3109786"/>
              <a:ext cx="2884350" cy="3040710"/>
            </a:xfrm>
            <a:custGeom>
              <a:avLst/>
              <a:gdLst>
                <a:gd name="connsiteX0" fmla="*/ 1140542 w 2281084"/>
                <a:gd name="connsiteY0" fmla="*/ 218767 h 2342536"/>
                <a:gd name="connsiteX1" fmla="*/ 983225 w 2281084"/>
                <a:gd name="connsiteY1" fmla="*/ 376084 h 2342536"/>
                <a:gd name="connsiteX2" fmla="*/ 1140542 w 2281084"/>
                <a:gd name="connsiteY2" fmla="*/ 533401 h 2342536"/>
                <a:gd name="connsiteX3" fmla="*/ 1297859 w 2281084"/>
                <a:gd name="connsiteY3" fmla="*/ 376084 h 2342536"/>
                <a:gd name="connsiteX4" fmla="*/ 1140542 w 2281084"/>
                <a:gd name="connsiteY4" fmla="*/ 218767 h 2342536"/>
                <a:gd name="connsiteX5" fmla="*/ 1140542 w 2281084"/>
                <a:gd name="connsiteY5" fmla="*/ 0 h 2342536"/>
                <a:gd name="connsiteX6" fmla="*/ 2281084 w 2281084"/>
                <a:gd name="connsiteY6" fmla="*/ 1171268 h 2342536"/>
                <a:gd name="connsiteX7" fmla="*/ 1140542 w 2281084"/>
                <a:gd name="connsiteY7" fmla="*/ 2342536 h 2342536"/>
                <a:gd name="connsiteX8" fmla="*/ 0 w 2281084"/>
                <a:gd name="connsiteY8" fmla="*/ 1171268 h 2342536"/>
                <a:gd name="connsiteX9" fmla="*/ 1140542 w 2281084"/>
                <a:gd name="connsiteY9" fmla="*/ 0 h 23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1084" h="2342536">
                  <a:moveTo>
                    <a:pt x="1140542" y="218767"/>
                  </a:moveTo>
                  <a:cubicBezTo>
                    <a:pt x="1053658" y="218767"/>
                    <a:pt x="983225" y="289200"/>
                    <a:pt x="983225" y="376084"/>
                  </a:cubicBezTo>
                  <a:cubicBezTo>
                    <a:pt x="983225" y="462968"/>
                    <a:pt x="1053658" y="533401"/>
                    <a:pt x="1140542" y="533401"/>
                  </a:cubicBezTo>
                  <a:cubicBezTo>
                    <a:pt x="1227426" y="533401"/>
                    <a:pt x="1297859" y="462968"/>
                    <a:pt x="1297859" y="376084"/>
                  </a:cubicBezTo>
                  <a:cubicBezTo>
                    <a:pt x="1297859" y="289200"/>
                    <a:pt x="1227426" y="218767"/>
                    <a:pt x="1140542" y="218767"/>
                  </a:cubicBezTo>
                  <a:close/>
                  <a:moveTo>
                    <a:pt x="1140542" y="0"/>
                  </a:moveTo>
                  <a:cubicBezTo>
                    <a:pt x="1770446" y="0"/>
                    <a:pt x="2281084" y="524395"/>
                    <a:pt x="2281084" y="1171268"/>
                  </a:cubicBezTo>
                  <a:cubicBezTo>
                    <a:pt x="2281084" y="1818141"/>
                    <a:pt x="1770446" y="2342536"/>
                    <a:pt x="1140542" y="2342536"/>
                  </a:cubicBezTo>
                  <a:cubicBezTo>
                    <a:pt x="510638" y="2342536"/>
                    <a:pt x="0" y="1818141"/>
                    <a:pt x="0" y="1171268"/>
                  </a:cubicBezTo>
                  <a:cubicBezTo>
                    <a:pt x="0" y="524395"/>
                    <a:pt x="510638" y="0"/>
                    <a:pt x="11405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FF">
                    <a:alpha val="69804"/>
                  </a:srgbClr>
                </a:gs>
                <a:gs pos="100000">
                  <a:srgbClr val="660066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660066"/>
                  </a:gs>
                  <a:gs pos="100000">
                    <a:schemeClr val="bg1">
                      <a:alpha val="0"/>
                    </a:schemeClr>
                  </a:gs>
                </a:gsLst>
                <a:lin ang="18600000" scaled="0"/>
              </a:gradFill>
            </a:ln>
            <a:effectLst>
              <a:reflection blurRad="6350" stA="50000" endA="300" endPos="41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67" name="Đường nối Thẳng 66">
              <a:extLst>
                <a:ext uri="{FF2B5EF4-FFF2-40B4-BE49-F238E27FC236}">
                  <a16:creationId xmlns:a16="http://schemas.microsoft.com/office/drawing/2014/main" xmlns="" id="{917C6C8E-9759-4DBA-359C-C3E33B000F29}"/>
                </a:ext>
              </a:extLst>
            </p:cNvPr>
            <p:cNvCxnSpPr>
              <a:cxnSpLocks/>
            </p:cNvCxnSpPr>
            <p:nvPr/>
          </p:nvCxnSpPr>
          <p:spPr>
            <a:xfrm>
              <a:off x="7524325" y="1036681"/>
              <a:ext cx="0" cy="207902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Hình tự do: Hình 67">
              <a:extLst>
                <a:ext uri="{FF2B5EF4-FFF2-40B4-BE49-F238E27FC236}">
                  <a16:creationId xmlns:a16="http://schemas.microsoft.com/office/drawing/2014/main" xmlns="" id="{0221BCCD-92C4-CCA1-8535-16B205B6182F}"/>
                </a:ext>
              </a:extLst>
            </p:cNvPr>
            <p:cNvSpPr/>
            <p:nvPr/>
          </p:nvSpPr>
          <p:spPr>
            <a:xfrm>
              <a:off x="7504797" y="3106614"/>
              <a:ext cx="129828" cy="364269"/>
            </a:xfrm>
            <a:custGeom>
              <a:avLst/>
              <a:gdLst>
                <a:gd name="connsiteX0" fmla="*/ 0 w 233858"/>
                <a:gd name="connsiteY0" fmla="*/ 0 h 284480"/>
                <a:gd name="connsiteX1" fmla="*/ 233680 w 233858"/>
                <a:gd name="connsiteY1" fmla="*/ 142240 h 284480"/>
                <a:gd name="connsiteX2" fmla="*/ 30480 w 233858"/>
                <a:gd name="connsiteY2" fmla="*/ 284480 h 28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58" h="284480">
                  <a:moveTo>
                    <a:pt x="0" y="0"/>
                  </a:moveTo>
                  <a:cubicBezTo>
                    <a:pt x="114300" y="47413"/>
                    <a:pt x="228600" y="94827"/>
                    <a:pt x="233680" y="142240"/>
                  </a:cubicBezTo>
                  <a:cubicBezTo>
                    <a:pt x="238760" y="189653"/>
                    <a:pt x="134620" y="237066"/>
                    <a:pt x="30480" y="28448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Đường nối Thẳng 68">
              <a:extLst>
                <a:ext uri="{FF2B5EF4-FFF2-40B4-BE49-F238E27FC236}">
                  <a16:creationId xmlns:a16="http://schemas.microsoft.com/office/drawing/2014/main" xmlns="" id="{968C1058-049F-53AE-8FEC-0B5BD978FC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21264" y="3071809"/>
              <a:ext cx="206126" cy="6960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Đường nối Thẳng 69">
              <a:extLst>
                <a:ext uri="{FF2B5EF4-FFF2-40B4-BE49-F238E27FC236}">
                  <a16:creationId xmlns:a16="http://schemas.microsoft.com/office/drawing/2014/main" xmlns="" id="{DAAD5E66-4D89-1770-D64D-A7983F5247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21263" y="3046093"/>
              <a:ext cx="206126" cy="6960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Nhóm 85">
            <a:extLst>
              <a:ext uri="{FF2B5EF4-FFF2-40B4-BE49-F238E27FC236}">
                <a16:creationId xmlns:a16="http://schemas.microsoft.com/office/drawing/2014/main" xmlns="" id="{BDD32071-FF1E-8C56-FC4A-BA18E0B6CAEF}"/>
              </a:ext>
            </a:extLst>
          </p:cNvPr>
          <p:cNvGrpSpPr/>
          <p:nvPr/>
        </p:nvGrpSpPr>
        <p:grpSpPr>
          <a:xfrm>
            <a:off x="8740030" y="395014"/>
            <a:ext cx="2884350" cy="4875023"/>
            <a:chOff x="8367910" y="375822"/>
            <a:chExt cx="2884350" cy="4875023"/>
          </a:xfrm>
        </p:grpSpPr>
        <p:sp>
          <p:nvSpPr>
            <p:cNvPr id="72" name="Hình tự do: Hình 71">
              <a:extLst>
                <a:ext uri="{FF2B5EF4-FFF2-40B4-BE49-F238E27FC236}">
                  <a16:creationId xmlns:a16="http://schemas.microsoft.com/office/drawing/2014/main" xmlns="" id="{D6164327-FCF6-368D-1DFE-33D397D10B5B}"/>
                </a:ext>
              </a:extLst>
            </p:cNvPr>
            <p:cNvSpPr/>
            <p:nvPr/>
          </p:nvSpPr>
          <p:spPr>
            <a:xfrm flipH="1">
              <a:off x="9777864" y="2208427"/>
              <a:ext cx="74281" cy="332761"/>
            </a:xfrm>
            <a:custGeom>
              <a:avLst/>
              <a:gdLst>
                <a:gd name="connsiteX0" fmla="*/ 0 w 233858"/>
                <a:gd name="connsiteY0" fmla="*/ 0 h 284480"/>
                <a:gd name="connsiteX1" fmla="*/ 233680 w 233858"/>
                <a:gd name="connsiteY1" fmla="*/ 142240 h 284480"/>
                <a:gd name="connsiteX2" fmla="*/ 30480 w 233858"/>
                <a:gd name="connsiteY2" fmla="*/ 284480 h 28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58" h="284480">
                  <a:moveTo>
                    <a:pt x="0" y="0"/>
                  </a:moveTo>
                  <a:cubicBezTo>
                    <a:pt x="114300" y="47413"/>
                    <a:pt x="228600" y="94827"/>
                    <a:pt x="233680" y="142240"/>
                  </a:cubicBezTo>
                  <a:cubicBezTo>
                    <a:pt x="238760" y="189653"/>
                    <a:pt x="134620" y="237066"/>
                    <a:pt x="30480" y="28448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:a16="http://schemas.microsoft.com/office/drawing/2014/main" xmlns="" id="{D0BCBFC4-E98C-1A33-08C5-9CD4641191B2}"/>
                </a:ext>
              </a:extLst>
            </p:cNvPr>
            <p:cNvSpPr/>
            <p:nvPr/>
          </p:nvSpPr>
          <p:spPr>
            <a:xfrm>
              <a:off x="8367910" y="2210135"/>
              <a:ext cx="2884350" cy="3040710"/>
            </a:xfrm>
            <a:custGeom>
              <a:avLst/>
              <a:gdLst>
                <a:gd name="connsiteX0" fmla="*/ 1140542 w 2281084"/>
                <a:gd name="connsiteY0" fmla="*/ 218767 h 2342536"/>
                <a:gd name="connsiteX1" fmla="*/ 983225 w 2281084"/>
                <a:gd name="connsiteY1" fmla="*/ 376084 h 2342536"/>
                <a:gd name="connsiteX2" fmla="*/ 1140542 w 2281084"/>
                <a:gd name="connsiteY2" fmla="*/ 533401 h 2342536"/>
                <a:gd name="connsiteX3" fmla="*/ 1297859 w 2281084"/>
                <a:gd name="connsiteY3" fmla="*/ 376084 h 2342536"/>
                <a:gd name="connsiteX4" fmla="*/ 1140542 w 2281084"/>
                <a:gd name="connsiteY4" fmla="*/ 218767 h 2342536"/>
                <a:gd name="connsiteX5" fmla="*/ 1140542 w 2281084"/>
                <a:gd name="connsiteY5" fmla="*/ 0 h 2342536"/>
                <a:gd name="connsiteX6" fmla="*/ 2281084 w 2281084"/>
                <a:gd name="connsiteY6" fmla="*/ 1171268 h 2342536"/>
                <a:gd name="connsiteX7" fmla="*/ 1140542 w 2281084"/>
                <a:gd name="connsiteY7" fmla="*/ 2342536 h 2342536"/>
                <a:gd name="connsiteX8" fmla="*/ 0 w 2281084"/>
                <a:gd name="connsiteY8" fmla="*/ 1171268 h 2342536"/>
                <a:gd name="connsiteX9" fmla="*/ 1140542 w 2281084"/>
                <a:gd name="connsiteY9" fmla="*/ 0 h 23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1084" h="2342536">
                  <a:moveTo>
                    <a:pt x="1140542" y="218767"/>
                  </a:moveTo>
                  <a:cubicBezTo>
                    <a:pt x="1053658" y="218767"/>
                    <a:pt x="983225" y="289200"/>
                    <a:pt x="983225" y="376084"/>
                  </a:cubicBezTo>
                  <a:cubicBezTo>
                    <a:pt x="983225" y="462968"/>
                    <a:pt x="1053658" y="533401"/>
                    <a:pt x="1140542" y="533401"/>
                  </a:cubicBezTo>
                  <a:cubicBezTo>
                    <a:pt x="1227426" y="533401"/>
                    <a:pt x="1297859" y="462968"/>
                    <a:pt x="1297859" y="376084"/>
                  </a:cubicBezTo>
                  <a:cubicBezTo>
                    <a:pt x="1297859" y="289200"/>
                    <a:pt x="1227426" y="218767"/>
                    <a:pt x="1140542" y="218767"/>
                  </a:cubicBezTo>
                  <a:close/>
                  <a:moveTo>
                    <a:pt x="1140542" y="0"/>
                  </a:moveTo>
                  <a:cubicBezTo>
                    <a:pt x="1770446" y="0"/>
                    <a:pt x="2281084" y="524395"/>
                    <a:pt x="2281084" y="1171268"/>
                  </a:cubicBezTo>
                  <a:cubicBezTo>
                    <a:pt x="2281084" y="1818141"/>
                    <a:pt x="1770446" y="2342536"/>
                    <a:pt x="1140542" y="2342536"/>
                  </a:cubicBezTo>
                  <a:cubicBezTo>
                    <a:pt x="510638" y="2342536"/>
                    <a:pt x="0" y="1818141"/>
                    <a:pt x="0" y="1171268"/>
                  </a:cubicBezTo>
                  <a:cubicBezTo>
                    <a:pt x="0" y="524395"/>
                    <a:pt x="510638" y="0"/>
                    <a:pt x="11405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FF">
                    <a:alpha val="69804"/>
                  </a:srgbClr>
                </a:gs>
                <a:gs pos="100000">
                  <a:srgbClr val="0000CC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0000CC"/>
                  </a:gs>
                  <a:gs pos="100000">
                    <a:schemeClr val="bg1">
                      <a:alpha val="0"/>
                    </a:schemeClr>
                  </a:gs>
                </a:gsLst>
                <a:lin ang="18600000" scaled="0"/>
              </a:gradFill>
            </a:ln>
            <a:effectLst>
              <a:reflection blurRad="6350" stA="50000" endA="300" endPos="41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28" name="Nhóm 27">
              <a:extLst>
                <a:ext uri="{FF2B5EF4-FFF2-40B4-BE49-F238E27FC236}">
                  <a16:creationId xmlns:a16="http://schemas.microsoft.com/office/drawing/2014/main" xmlns="" id="{BFF6572F-1ACD-278A-5743-DA91ED37EB79}"/>
                </a:ext>
              </a:extLst>
            </p:cNvPr>
            <p:cNvGrpSpPr/>
            <p:nvPr/>
          </p:nvGrpSpPr>
          <p:grpSpPr>
            <a:xfrm>
              <a:off x="9524950" y="375822"/>
              <a:ext cx="661270" cy="661270"/>
              <a:chOff x="9593775" y="491613"/>
              <a:chExt cx="432620" cy="432620"/>
            </a:xfrm>
          </p:grpSpPr>
          <p:sp>
            <p:nvSpPr>
              <p:cNvPr id="24" name="Hình Bầu dục 23">
                <a:extLst>
                  <a:ext uri="{FF2B5EF4-FFF2-40B4-BE49-F238E27FC236}">
                    <a16:creationId xmlns:a16="http://schemas.microsoft.com/office/drawing/2014/main" xmlns="" id="{8B30ED1B-5748-DDC7-BC3F-4882A8E1F81A}"/>
                  </a:ext>
                </a:extLst>
              </p:cNvPr>
              <p:cNvSpPr/>
              <p:nvPr/>
            </p:nvSpPr>
            <p:spPr>
              <a:xfrm>
                <a:off x="9593775" y="491613"/>
                <a:ext cx="432620" cy="4326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Hình Bầu dục 24">
                <a:extLst>
                  <a:ext uri="{FF2B5EF4-FFF2-40B4-BE49-F238E27FC236}">
                    <a16:creationId xmlns:a16="http://schemas.microsoft.com/office/drawing/2014/main" xmlns="" id="{3FBB9EFD-0F79-7D27-BF0B-490CB8FCCF27}"/>
                  </a:ext>
                </a:extLst>
              </p:cNvPr>
              <p:cNvSpPr/>
              <p:nvPr/>
            </p:nvSpPr>
            <p:spPr>
              <a:xfrm>
                <a:off x="9672434" y="570272"/>
                <a:ext cx="275302" cy="275302"/>
              </a:xfrm>
              <a:prstGeom prst="ellipse">
                <a:avLst/>
              </a:prstGeom>
              <a:gradFill flip="none" rotWithShape="1">
                <a:gsLst>
                  <a:gs pos="0">
                    <a:srgbClr val="0066FF">
                      <a:alpha val="69804"/>
                    </a:srgbClr>
                  </a:gs>
                  <a:gs pos="100000">
                    <a:srgbClr val="0000CC"/>
                  </a:gs>
                </a:gsLst>
                <a:lin ang="2700000" scaled="1"/>
                <a:tileRect/>
              </a:gradFill>
              <a:ln>
                <a:gradFill>
                  <a:gsLst>
                    <a:gs pos="0">
                      <a:srgbClr val="0000C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86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73" name="Đường nối Thẳng 72">
              <a:extLst>
                <a:ext uri="{FF2B5EF4-FFF2-40B4-BE49-F238E27FC236}">
                  <a16:creationId xmlns:a16="http://schemas.microsoft.com/office/drawing/2014/main" xmlns="" id="{87373B2A-E693-FCA0-8A41-3B1DB4F4B3A9}"/>
                </a:ext>
              </a:extLst>
            </p:cNvPr>
            <p:cNvCxnSpPr>
              <a:cxnSpLocks/>
              <a:stCxn id="24" idx="4"/>
            </p:cNvCxnSpPr>
            <p:nvPr/>
          </p:nvCxnSpPr>
          <p:spPr>
            <a:xfrm flipH="1">
              <a:off x="9848012" y="1037093"/>
              <a:ext cx="7573" cy="1179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Hình tự do: Hình 73">
              <a:extLst>
                <a:ext uri="{FF2B5EF4-FFF2-40B4-BE49-F238E27FC236}">
                  <a16:creationId xmlns:a16="http://schemas.microsoft.com/office/drawing/2014/main" xmlns="" id="{617E17AC-6268-1474-5038-0F53F46CA896}"/>
                </a:ext>
              </a:extLst>
            </p:cNvPr>
            <p:cNvSpPr/>
            <p:nvPr/>
          </p:nvSpPr>
          <p:spPr>
            <a:xfrm>
              <a:off x="9833984" y="2208427"/>
              <a:ext cx="93254" cy="332761"/>
            </a:xfrm>
            <a:custGeom>
              <a:avLst/>
              <a:gdLst>
                <a:gd name="connsiteX0" fmla="*/ 0 w 233858"/>
                <a:gd name="connsiteY0" fmla="*/ 0 h 284480"/>
                <a:gd name="connsiteX1" fmla="*/ 233680 w 233858"/>
                <a:gd name="connsiteY1" fmla="*/ 142240 h 284480"/>
                <a:gd name="connsiteX2" fmla="*/ 30480 w 233858"/>
                <a:gd name="connsiteY2" fmla="*/ 284480 h 28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58" h="284480">
                  <a:moveTo>
                    <a:pt x="0" y="0"/>
                  </a:moveTo>
                  <a:cubicBezTo>
                    <a:pt x="114300" y="47413"/>
                    <a:pt x="228600" y="94827"/>
                    <a:pt x="233680" y="142240"/>
                  </a:cubicBezTo>
                  <a:cubicBezTo>
                    <a:pt x="238760" y="189653"/>
                    <a:pt x="134620" y="237066"/>
                    <a:pt x="30480" y="28448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5" name="Đường nối Thẳng 74">
              <a:extLst>
                <a:ext uri="{FF2B5EF4-FFF2-40B4-BE49-F238E27FC236}">
                  <a16:creationId xmlns:a16="http://schemas.microsoft.com/office/drawing/2014/main" xmlns="" id="{D2D81D44-237C-8479-7586-042C81EC75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73983" y="2176633"/>
              <a:ext cx="148058" cy="63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Đường nối Thẳng 75">
              <a:extLst>
                <a:ext uri="{FF2B5EF4-FFF2-40B4-BE49-F238E27FC236}">
                  <a16:creationId xmlns:a16="http://schemas.microsoft.com/office/drawing/2014/main" xmlns="" id="{62C3747F-97A2-8019-C08E-58B3482F7A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73982" y="2153141"/>
              <a:ext cx="148058" cy="63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" name="Hình ảnh 91">
            <a:extLst>
              <a:ext uri="{FF2B5EF4-FFF2-40B4-BE49-F238E27FC236}">
                <a16:creationId xmlns:a16="http://schemas.microsoft.com/office/drawing/2014/main" xmlns="" id="{FD8A2F7D-1415-0C66-2DE1-47EB0F7F15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014" y="3398494"/>
            <a:ext cx="1363435" cy="1023167"/>
          </a:xfrm>
          <a:prstGeom prst="rect">
            <a:avLst/>
          </a:prstGeom>
        </p:spPr>
      </p:pic>
      <p:pic>
        <p:nvPicPr>
          <p:cNvPr id="94" name="Hình ảnh 93">
            <a:extLst>
              <a:ext uri="{FF2B5EF4-FFF2-40B4-BE49-F238E27FC236}">
                <a16:creationId xmlns:a16="http://schemas.microsoft.com/office/drawing/2014/main" xmlns="" id="{8F0A9D2C-0245-9BC9-9E4C-03322FDD8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292" y="2473618"/>
            <a:ext cx="861362" cy="656914"/>
          </a:xfrm>
          <a:prstGeom prst="rect">
            <a:avLst/>
          </a:prstGeom>
        </p:spPr>
      </p:pic>
      <p:pic>
        <p:nvPicPr>
          <p:cNvPr id="96" name="Hình ảnh 95">
            <a:extLst>
              <a:ext uri="{FF2B5EF4-FFF2-40B4-BE49-F238E27FC236}">
                <a16:creationId xmlns:a16="http://schemas.microsoft.com/office/drawing/2014/main" xmlns="" id="{8A1FE7C1-A05B-0DEB-4DE1-29842F3868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735" y="4455490"/>
            <a:ext cx="800675" cy="599733"/>
          </a:xfrm>
          <a:prstGeom prst="rect">
            <a:avLst/>
          </a:prstGeom>
        </p:spPr>
      </p:pic>
      <p:pic>
        <p:nvPicPr>
          <p:cNvPr id="98" name="Hình ảnh 97">
            <a:extLst>
              <a:ext uri="{FF2B5EF4-FFF2-40B4-BE49-F238E27FC236}">
                <a16:creationId xmlns:a16="http://schemas.microsoft.com/office/drawing/2014/main" xmlns="" id="{EF2F12E5-1858-73AF-D5E8-4152013C85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50" y="4383061"/>
            <a:ext cx="1070665" cy="947670"/>
          </a:xfrm>
          <a:prstGeom prst="rect">
            <a:avLst/>
          </a:prstGeom>
        </p:spPr>
      </p:pic>
      <p:sp>
        <p:nvSpPr>
          <p:cNvPr id="99" name="Hộp Văn bản 98">
            <a:extLst>
              <a:ext uri="{FF2B5EF4-FFF2-40B4-BE49-F238E27FC236}">
                <a16:creationId xmlns:a16="http://schemas.microsoft.com/office/drawing/2014/main" xmlns="" id="{2BC2D9CE-7292-5D29-D5D3-1C95A939E188}"/>
              </a:ext>
            </a:extLst>
          </p:cNvPr>
          <p:cNvSpPr txBox="1"/>
          <p:nvPr/>
        </p:nvSpPr>
        <p:spPr>
          <a:xfrm>
            <a:off x="3948998" y="2954585"/>
            <a:ext cx="20781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KHÁM PHÁ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KIẾN THỨC</a:t>
            </a:r>
          </a:p>
        </p:txBody>
      </p:sp>
      <p:sp>
        <p:nvSpPr>
          <p:cNvPr id="100" name="Hộp Văn bản 99">
            <a:extLst>
              <a:ext uri="{FF2B5EF4-FFF2-40B4-BE49-F238E27FC236}">
                <a16:creationId xmlns:a16="http://schemas.microsoft.com/office/drawing/2014/main" xmlns="" id="{35EDE2B2-AB5B-EBD0-43DF-082D8C9AEBD3}"/>
              </a:ext>
            </a:extLst>
          </p:cNvPr>
          <p:cNvSpPr txBox="1"/>
          <p:nvPr/>
        </p:nvSpPr>
        <p:spPr>
          <a:xfrm>
            <a:off x="6811044" y="4150919"/>
            <a:ext cx="20781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101" name="Hộp Văn bản 100">
            <a:extLst>
              <a:ext uri="{FF2B5EF4-FFF2-40B4-BE49-F238E27FC236}">
                <a16:creationId xmlns:a16="http://schemas.microsoft.com/office/drawing/2014/main" xmlns="" id="{B6D4BABE-2666-DD45-D8B2-6162C3542127}"/>
              </a:ext>
            </a:extLst>
          </p:cNvPr>
          <p:cNvSpPr txBox="1"/>
          <p:nvPr/>
        </p:nvSpPr>
        <p:spPr>
          <a:xfrm>
            <a:off x="9291588" y="3055204"/>
            <a:ext cx="20781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VẬN DỤNG</a:t>
            </a:r>
          </a:p>
        </p:txBody>
      </p:sp>
      <p:sp>
        <p:nvSpPr>
          <p:cNvPr id="102" name="Hộp Văn bản 101">
            <a:extLst>
              <a:ext uri="{FF2B5EF4-FFF2-40B4-BE49-F238E27FC236}">
                <a16:creationId xmlns:a16="http://schemas.microsoft.com/office/drawing/2014/main" xmlns="" id="{63D14C22-6FAB-AB8F-1602-DE9A1EA6952D}"/>
              </a:ext>
            </a:extLst>
          </p:cNvPr>
          <p:cNvSpPr txBox="1"/>
          <p:nvPr/>
        </p:nvSpPr>
        <p:spPr>
          <a:xfrm>
            <a:off x="1665348" y="3981463"/>
            <a:ext cx="20781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30523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106066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người mẹ và những mùa quả qua hai khổ thơ đầu: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1650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ED0CEC7-1284-4547-353F-E7CBAA26FEB3}"/>
              </a:ext>
            </a:extLst>
          </p:cNvPr>
          <p:cNvSpPr txBox="1"/>
          <p:nvPr/>
        </p:nvSpPr>
        <p:spPr>
          <a:xfrm>
            <a:off x="3886199" y="1613118"/>
            <a:ext cx="6284258" cy="104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mồ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hôi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Rỏ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thầm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057167FB-8A1B-E839-2603-F72706CC3715}"/>
              </a:ext>
            </a:extLst>
          </p:cNvPr>
          <p:cNvSpPr txBox="1"/>
          <p:nvPr/>
        </p:nvSpPr>
        <p:spPr>
          <a:xfrm>
            <a:off x="1361141" y="3104131"/>
            <a:ext cx="9846235" cy="2799348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“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mồ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hôi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so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mồ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hôi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thầm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100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106066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người mẹ và những mùa quả qua hai khổ thơ đầu: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8BB0AB2-9798-BD54-E0E4-6E5D4B14BA19}"/>
              </a:ext>
            </a:extLst>
          </p:cNvPr>
          <p:cNvSpPr txBox="1"/>
          <p:nvPr/>
        </p:nvSpPr>
        <p:spPr>
          <a:xfrm>
            <a:off x="1117600" y="1319933"/>
            <a:ext cx="1650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endParaRPr lang="en-US" sz="2800" dirty="0">
              <a:solidFill>
                <a:srgbClr val="00CC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057167FB-8A1B-E839-2603-F72706CC3715}"/>
              </a:ext>
            </a:extLst>
          </p:cNvPr>
          <p:cNvSpPr txBox="1"/>
          <p:nvPr/>
        </p:nvSpPr>
        <p:spPr>
          <a:xfrm>
            <a:off x="1471500" y="1813715"/>
            <a:ext cx="9846235" cy="2251113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trông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đôi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tay lao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lao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chăm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cù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yêu thương, nuôi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nấng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dỗ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con;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thầm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đựng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gian truân,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…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A8094C1B-C6D9-B570-8F6C-C93C84AE2ACF}"/>
              </a:ext>
            </a:extLst>
          </p:cNvPr>
          <p:cNvSpPr txBox="1"/>
          <p:nvPr/>
        </p:nvSpPr>
        <p:spPr>
          <a:xfrm>
            <a:off x="1471500" y="4226556"/>
            <a:ext cx="3626017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06E8FEBA-9C96-DE50-152E-1C3EEEE4CB57}"/>
              </a:ext>
            </a:extLst>
          </p:cNvPr>
          <p:cNvSpPr txBox="1"/>
          <p:nvPr/>
        </p:nvSpPr>
        <p:spPr>
          <a:xfrm>
            <a:off x="1471500" y="4805438"/>
            <a:ext cx="10044387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Ngậm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ngùi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thầm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1E0554B5-8161-17C6-4416-285B91449737}"/>
              </a:ext>
            </a:extLst>
          </p:cNvPr>
          <p:cNvSpPr txBox="1"/>
          <p:nvPr/>
        </p:nvSpPr>
        <p:spPr>
          <a:xfrm>
            <a:off x="1372423" y="5708983"/>
            <a:ext cx="10044387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tần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đựng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703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suy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–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xmlns="" id="{FE4D24C9-C233-5406-324A-9A6DA6D36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19412" y="4834964"/>
            <a:ext cx="2023036" cy="2023036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13FDC8EA-C07D-01BE-DE6D-CE5E721C1227}"/>
              </a:ext>
            </a:extLst>
          </p:cNvPr>
          <p:cNvSpPr txBox="1"/>
          <p:nvPr/>
        </p:nvSpPr>
        <p:spPr>
          <a:xfrm>
            <a:off x="4362450" y="3482033"/>
            <a:ext cx="2787650" cy="1532334"/>
          </a:xfrm>
          <a:prstGeom prst="roundRect">
            <a:avLst/>
          </a:prstGeom>
          <a:noFill/>
          <a:ln w="38100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52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8393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suy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–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4FA2E07F-8D8A-F2BF-4E59-5AF33A87D9B3}"/>
              </a:ext>
            </a:extLst>
          </p:cNvPr>
          <p:cNvSpPr txBox="1"/>
          <p:nvPr/>
        </p:nvSpPr>
        <p:spPr>
          <a:xfrm>
            <a:off x="1893048" y="1485657"/>
            <a:ext cx="9603878" cy="5262979"/>
          </a:xfrm>
          <a:prstGeom prst="wedgeRectCallout">
            <a:avLst>
              <a:gd name="adj1" fmla="val -54489"/>
              <a:gd name="adj2" fmla="val -7678"/>
            </a:avLst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hai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sao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non xanh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”? (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ý: 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non xanh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sao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”?).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trong suy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thơ?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3?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2.Chỉ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hai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sao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non xanh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”? (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ý: 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non xanh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sao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”?).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trong suy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xmlns="" id="{FE4D24C9-C233-5406-324A-9A6DA6D36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9988" y="4984408"/>
            <a:ext cx="2023036" cy="202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9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7377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suy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–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13FDC8EA-C07D-01BE-DE6D-CE5E721C1227}"/>
              </a:ext>
            </a:extLst>
          </p:cNvPr>
          <p:cNvSpPr txBox="1"/>
          <p:nvPr/>
        </p:nvSpPr>
        <p:spPr>
          <a:xfrm>
            <a:off x="1403350" y="3101525"/>
            <a:ext cx="8604250" cy="578882"/>
          </a:xfrm>
          <a:prstGeom prst="roundRect">
            <a:avLst/>
          </a:prstGeom>
          <a:noFill/>
          <a:ln w="38100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 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FE0F762F-03A6-A1CA-7647-FF4F299097C1}"/>
              </a:ext>
            </a:extLst>
          </p:cNvPr>
          <p:cNvSpPr txBox="1"/>
          <p:nvPr/>
        </p:nvSpPr>
        <p:spPr>
          <a:xfrm>
            <a:off x="3473450" y="1072739"/>
            <a:ext cx="6286500" cy="2046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600"/>
              </a:spcBef>
              <a:spcAft>
                <a:spcPts val="0"/>
              </a:spcAft>
            </a:pP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tôi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đời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00"/>
              </a:spcBef>
              <a:spcAft>
                <a:spcPts val="0"/>
              </a:spcAft>
            </a:pP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mươi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tuổi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đợi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chờ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00"/>
              </a:spcBef>
              <a:spcAft>
                <a:spcPts val="0"/>
              </a:spcAft>
            </a:pP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Tôi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hoảng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tay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mỏi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600"/>
              </a:spcBef>
              <a:spcAft>
                <a:spcPts val="0"/>
              </a:spcAft>
            </a:pP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vẫn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xanh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non?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F87FBF8-76C7-0079-018C-89F0693CA867}"/>
              </a:ext>
            </a:extLst>
          </p:cNvPr>
          <p:cNvSpPr txBox="1"/>
          <p:nvPr/>
        </p:nvSpPr>
        <p:spPr>
          <a:xfrm>
            <a:off x="1403350" y="3757228"/>
            <a:ext cx="10267950" cy="1055608"/>
          </a:xfrm>
          <a:prstGeom prst="roundRect">
            <a:avLst/>
          </a:prstGeom>
          <a:noFill/>
          <a:ln w="38100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Giống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mang ý nghĩa tả thực: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mùa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tôi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"; "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mùa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lặn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rồi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lại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mọc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xanh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non”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4BB6C587-4936-3F68-8171-3481FBC58EC9}"/>
              </a:ext>
            </a:extLst>
          </p:cNvPr>
          <p:cNvSpPr txBox="1"/>
          <p:nvPr/>
        </p:nvSpPr>
        <p:spPr>
          <a:xfrm>
            <a:off x="1403350" y="4876957"/>
            <a:ext cx="10267950" cy="2009061"/>
          </a:xfrm>
          <a:prstGeom prst="roundRect">
            <a:avLst/>
          </a:prstGeom>
          <a:noFill/>
          <a:ln w="38100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"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quả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cuối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mang ý nghĩa biểu tượng "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chúng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tôi,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trên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đời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"; "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vẫn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non xanh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". =&gt; ý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đứa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lớn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lên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chăm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sóc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tình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yêu thương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40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  <p:bldP spid="3" grpId="0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7377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suy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–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13FDC8EA-C07D-01BE-DE6D-CE5E721C1227}"/>
              </a:ext>
            </a:extLst>
          </p:cNvPr>
          <p:cNvSpPr txBox="1"/>
          <p:nvPr/>
        </p:nvSpPr>
        <p:spPr>
          <a:xfrm>
            <a:off x="1403350" y="1297129"/>
            <a:ext cx="3638550" cy="578882"/>
          </a:xfrm>
          <a:prstGeom prst="roundRect">
            <a:avLst/>
          </a:prstGeom>
          <a:noFill/>
          <a:ln w="38100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biện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tu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F87FBF8-76C7-0079-018C-89F0693CA867}"/>
              </a:ext>
            </a:extLst>
          </p:cNvPr>
          <p:cNvSpPr txBox="1"/>
          <p:nvPr/>
        </p:nvSpPr>
        <p:spPr>
          <a:xfrm>
            <a:off x="1403350" y="2013343"/>
            <a:ext cx="10267950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Hoán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"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tay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mỏi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yếu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lấy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trừu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4BB6C587-4936-3F68-8171-3481FBC58EC9}"/>
              </a:ext>
            </a:extLst>
          </p:cNvPr>
          <p:cNvSpPr txBox="1"/>
          <p:nvPr/>
        </p:nvSpPr>
        <p:spPr>
          <a:xfrm>
            <a:off x="1403350" y="2884823"/>
            <a:ext cx="10267950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giảm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tránh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tay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mỏi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”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nhắc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lúc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yếu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B9B18F27-263D-7240-4864-30E9391CB30C}"/>
              </a:ext>
            </a:extLst>
          </p:cNvPr>
          <p:cNvSpPr txBox="1"/>
          <p:nvPr/>
        </p:nvSpPr>
        <p:spPr>
          <a:xfrm>
            <a:off x="1403350" y="3889354"/>
            <a:ext cx="10267950" cy="166854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Ẩn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"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non xanh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 -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con, ý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vẫn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non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nớt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chưa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trưởng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chắn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đáp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ơn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dưỡng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8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0"/>
            <a:ext cx="12568518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hiểu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599" y="737726"/>
            <a:ext cx="984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suy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–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endParaRPr 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13FDC8EA-C07D-01BE-DE6D-CE5E721C1227}"/>
              </a:ext>
            </a:extLst>
          </p:cNvPr>
          <p:cNvSpPr txBox="1"/>
          <p:nvPr/>
        </p:nvSpPr>
        <p:spPr>
          <a:xfrm>
            <a:off x="1403350" y="1297129"/>
            <a:ext cx="3638550" cy="578882"/>
          </a:xfrm>
          <a:prstGeom prst="roundRect">
            <a:avLst/>
          </a:prstGeom>
          <a:noFill/>
          <a:ln w="38100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biện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tu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4BB6C587-4936-3F68-8171-3481FBC58EC9}"/>
              </a:ext>
            </a:extLst>
          </p:cNvPr>
          <p:cNvSpPr txBox="1"/>
          <p:nvPr/>
        </p:nvSpPr>
        <p:spPr>
          <a:xfrm>
            <a:off x="1150284" y="1955380"/>
            <a:ext cx="10698816" cy="2246769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Dùng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câu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hỏi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tu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vẫn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xanh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non?”=&gt;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Tăng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sức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gợi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cảm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cho câu 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bộc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lộ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xúc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xót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tuổi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vẫn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chưa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đủ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khôn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lớn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trưởng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lo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lắng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khi không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bên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cạnh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bảo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sẻ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chia,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viên;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sợ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chưa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báo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đáp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công ơn to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lớn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mẹ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B9B18F27-263D-7240-4864-30E9391CB30C}"/>
              </a:ext>
            </a:extLst>
          </p:cNvPr>
          <p:cNvSpPr txBox="1"/>
          <p:nvPr/>
        </p:nvSpPr>
        <p:spPr>
          <a:xfrm>
            <a:off x="1041400" y="4097260"/>
            <a:ext cx="10909300" cy="1532334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L="342900" marR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Þ"/>
            </a:pP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hoảng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lúc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yếu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gần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trưởng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3078B081-C0C4-3935-B4F1-9DCE8CE9586A}"/>
              </a:ext>
            </a:extLst>
          </p:cNvPr>
          <p:cNvSpPr txBox="1"/>
          <p:nvPr/>
        </p:nvSpPr>
        <p:spPr>
          <a:xfrm>
            <a:off x="1117599" y="5522323"/>
            <a:ext cx="10909300" cy="1532334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ơn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trân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bộc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lộ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day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dứt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xót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thản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lúc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cuối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28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625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1" t="3804" r="6815"/>
          <a:stretch/>
        </p:blipFill>
        <p:spPr bwMode="auto">
          <a:xfrm>
            <a:off x="0" y="-3781"/>
            <a:ext cx="12192000" cy="686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984089" y="255814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III. Tổng kết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A7205851-F241-D1CF-1FC4-0E5A6FBD909E}"/>
              </a:ext>
            </a:extLst>
          </p:cNvPr>
          <p:cNvSpPr txBox="1"/>
          <p:nvPr/>
        </p:nvSpPr>
        <p:spPr>
          <a:xfrm>
            <a:off x="2349498" y="2684066"/>
            <a:ext cx="9164411" cy="1532334"/>
          </a:xfrm>
          <a:prstGeom prst="wedgeRoundRectCallout">
            <a:avLst>
              <a:gd name="adj1" fmla="val -51836"/>
              <a:gd name="adj2" fmla="val 38930"/>
              <a:gd name="adj3" fmla="val 16667"/>
            </a:avLst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dung, 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Qua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2, 7,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xmlns="" id="{D204803A-D9F6-7DE0-5DD5-BDA2D80C0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0503" y="4452229"/>
            <a:ext cx="2641600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6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1" t="3804" r="6815"/>
          <a:stretch/>
        </p:blipFill>
        <p:spPr bwMode="auto">
          <a:xfrm>
            <a:off x="0" y="-12667"/>
            <a:ext cx="12192000" cy="686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984089" y="271067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III. Tổng kết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xmlns="" id="{D204803A-D9F6-7DE0-5DD5-BDA2D80C05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288787"/>
            <a:ext cx="1679894" cy="1679894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D2211FC-AD0F-AE7E-05F1-80D583C0C5A6}"/>
              </a:ext>
            </a:extLst>
          </p:cNvPr>
          <p:cNvSpPr txBox="1"/>
          <p:nvPr/>
        </p:nvSpPr>
        <p:spPr>
          <a:xfrm>
            <a:off x="1136650" y="885774"/>
            <a:ext cx="991870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Nghệ thuật</a:t>
            </a:r>
            <a:endParaRPr lang="en-US" sz="3200" dirty="0">
              <a:solidFill>
                <a:srgbClr val="3399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3598DE9F-67CD-668D-6851-7BBDC71B55DB}"/>
              </a:ext>
            </a:extLst>
          </p:cNvPr>
          <p:cNvSpPr txBox="1"/>
          <p:nvPr/>
        </p:nvSpPr>
        <p:spPr>
          <a:xfrm>
            <a:off x="1331685" y="1462742"/>
            <a:ext cx="10132040" cy="1055608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nhịp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chậm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trầm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1931ABFA-85B8-BC6E-13EC-57154E7AD43C}"/>
              </a:ext>
            </a:extLst>
          </p:cNvPr>
          <p:cNvSpPr txBox="1"/>
          <p:nvPr/>
        </p:nvSpPr>
        <p:spPr>
          <a:xfrm>
            <a:off x="1331685" y="2662833"/>
            <a:ext cx="10132040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gũi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4B4BAEBF-4D6D-7F6D-4995-7D8D527EA218}"/>
              </a:ext>
            </a:extLst>
          </p:cNvPr>
          <p:cNvSpPr txBox="1"/>
          <p:nvPr/>
        </p:nvSpPr>
        <p:spPr>
          <a:xfrm>
            <a:off x="1331685" y="3352800"/>
            <a:ext cx="10132040" cy="1055608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ẩn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so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,…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C115CD14-DBED-A47E-ECAD-FFB859B6EAD9}"/>
              </a:ext>
            </a:extLst>
          </p:cNvPr>
          <p:cNvSpPr txBox="1"/>
          <p:nvPr/>
        </p:nvSpPr>
        <p:spPr>
          <a:xfrm>
            <a:off x="1545025" y="4355489"/>
            <a:ext cx="991870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3200" b="1" dirty="0">
                <a:solidFill>
                  <a:srgbClr val="3399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it-IT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it-IT" sz="3200" b="1" dirty="0">
                <a:solidFill>
                  <a:srgbClr val="3399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 dung</a:t>
            </a:r>
            <a:endParaRPr lang="en-US" sz="3200" dirty="0">
              <a:solidFill>
                <a:srgbClr val="3399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BA6E32EF-D7E3-7A6D-26F2-7156975BD158}"/>
              </a:ext>
            </a:extLst>
          </p:cNvPr>
          <p:cNvSpPr txBox="1"/>
          <p:nvPr/>
        </p:nvSpPr>
        <p:spPr>
          <a:xfrm>
            <a:off x="1836056" y="4972806"/>
            <a:ext cx="10122969" cy="1055608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lam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hi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53794F92-4257-E00E-2E07-37C7E2BF8FAD}"/>
              </a:ext>
            </a:extLst>
          </p:cNvPr>
          <p:cNvSpPr txBox="1"/>
          <p:nvPr/>
        </p:nvSpPr>
        <p:spPr>
          <a:xfrm>
            <a:off x="1836056" y="6195051"/>
            <a:ext cx="10122969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nỗi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7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8" grpId="0" animBg="1"/>
      <p:bldP spid="13" grpId="0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1" t="3804" r="6815"/>
          <a:stretch/>
        </p:blipFill>
        <p:spPr bwMode="auto">
          <a:xfrm>
            <a:off x="0" y="18051"/>
            <a:ext cx="12192000" cy="686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984089" y="255814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III. Tổng kết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xmlns="" id="{D204803A-D9F6-7DE0-5DD5-BDA2D80C05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288787"/>
            <a:ext cx="1679894" cy="1679894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6FEC56AB-B33C-CC9D-6F2E-349E055175D7}"/>
              </a:ext>
            </a:extLst>
          </p:cNvPr>
          <p:cNvSpPr txBox="1"/>
          <p:nvPr/>
        </p:nvSpPr>
        <p:spPr>
          <a:xfrm>
            <a:off x="1269025" y="1512694"/>
            <a:ext cx="8524422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7F02168B-5F67-3CD5-D3F8-517206D1BE97}"/>
              </a:ext>
            </a:extLst>
          </p:cNvPr>
          <p:cNvSpPr txBox="1"/>
          <p:nvPr/>
        </p:nvSpPr>
        <p:spPr>
          <a:xfrm>
            <a:off x="1603761" y="4999346"/>
            <a:ext cx="10232571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gắm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8E3807D6-2F54-328D-8D87-1BAB555ECF5A}"/>
              </a:ext>
            </a:extLst>
          </p:cNvPr>
          <p:cNvSpPr txBox="1"/>
          <p:nvPr/>
        </p:nvSpPr>
        <p:spPr>
          <a:xfrm>
            <a:off x="1136650" y="885774"/>
            <a:ext cx="991870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3200" b="1" dirty="0">
                <a:solidFill>
                  <a:srgbClr val="3399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Cách đọc văn bản thơ</a:t>
            </a:r>
            <a:endParaRPr lang="en-US" sz="3200" dirty="0">
              <a:solidFill>
                <a:srgbClr val="3399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349738CB-FFC7-3A61-7D93-2E87B9D5FC83}"/>
              </a:ext>
            </a:extLst>
          </p:cNvPr>
          <p:cNvSpPr txBox="1"/>
          <p:nvPr/>
        </p:nvSpPr>
        <p:spPr>
          <a:xfrm>
            <a:off x="1269025" y="2241306"/>
            <a:ext cx="10313375" cy="1055608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ai,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ai,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FE5C1919-1E8C-2A93-2309-E23EB25E62EE}"/>
              </a:ext>
            </a:extLst>
          </p:cNvPr>
          <p:cNvSpPr txBox="1"/>
          <p:nvPr/>
        </p:nvSpPr>
        <p:spPr>
          <a:xfrm>
            <a:off x="1269025" y="3455054"/>
            <a:ext cx="4738076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xmlns="" id="{B1C66700-CD34-9276-59A7-BF166C526DA3}"/>
              </a:ext>
            </a:extLst>
          </p:cNvPr>
          <p:cNvSpPr txBox="1"/>
          <p:nvPr/>
        </p:nvSpPr>
        <p:spPr>
          <a:xfrm>
            <a:off x="1269025" y="4196684"/>
            <a:ext cx="10630875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nhịp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xmlns="" id="{C917043F-464B-C72F-18F8-802DC672E4CE}"/>
              </a:ext>
            </a:extLst>
          </p:cNvPr>
          <p:cNvSpPr txBox="1"/>
          <p:nvPr/>
        </p:nvSpPr>
        <p:spPr>
          <a:xfrm>
            <a:off x="1857761" y="5864764"/>
            <a:ext cx="9572239" cy="578882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rung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27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-16781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E21B94C3-3306-4E48-D70D-3A75B8B0EBAB}"/>
              </a:ext>
            </a:extLst>
          </p:cNvPr>
          <p:cNvSpPr txBox="1"/>
          <p:nvPr/>
        </p:nvSpPr>
        <p:spPr>
          <a:xfrm>
            <a:off x="3968527" y="463707"/>
            <a:ext cx="4254946" cy="919401"/>
          </a:xfrm>
          <a:prstGeom prst="roundRect">
            <a:avLst/>
          </a:prstGeom>
          <a:gradFill>
            <a:gsLst>
              <a:gs pos="36000">
                <a:srgbClr val="00FF00"/>
              </a:gs>
              <a:gs pos="100000">
                <a:srgbClr val="00CC00"/>
              </a:gs>
            </a:gsLst>
            <a:lin ang="5400000" scaled="1"/>
          </a:gradFill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KHỞI ĐỘNG</a:t>
            </a:r>
          </a:p>
        </p:txBody>
      </p:sp>
      <p:sp>
        <p:nvSpPr>
          <p:cNvPr id="10" name="Bong bóng Lời nói: Hình chữ nhật với Góc Tròn 9">
            <a:extLst>
              <a:ext uri="{FF2B5EF4-FFF2-40B4-BE49-F238E27FC236}">
                <a16:creationId xmlns:a16="http://schemas.microsoft.com/office/drawing/2014/main" xmlns="" id="{AB1B6A3D-23D9-5C33-D0A0-88EA3285FA18}"/>
              </a:ext>
            </a:extLst>
          </p:cNvPr>
          <p:cNvSpPr/>
          <p:nvPr/>
        </p:nvSpPr>
        <p:spPr>
          <a:xfrm>
            <a:off x="4515374" y="4007224"/>
            <a:ext cx="2486061" cy="753036"/>
          </a:xfrm>
          <a:prstGeom prst="wedgeRoundRectCallout">
            <a:avLst>
              <a:gd name="adj1" fmla="val -56564"/>
              <a:gd name="adj2" fmla="val -3892"/>
              <a:gd name="adj3" fmla="val 16667"/>
            </a:avLst>
          </a:prstGeom>
          <a:noFill/>
          <a:ln w="57150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video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85EA64E3-3266-BB19-1A85-48BFB66E0F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590" y="3592887"/>
            <a:ext cx="1942919" cy="326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3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-33562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E21B94C3-3306-4E48-D70D-3A75B8B0EBAB}"/>
              </a:ext>
            </a:extLst>
          </p:cNvPr>
          <p:cNvSpPr txBox="1"/>
          <p:nvPr/>
        </p:nvSpPr>
        <p:spPr>
          <a:xfrm>
            <a:off x="4293847" y="599682"/>
            <a:ext cx="3670300" cy="919401"/>
          </a:xfrm>
          <a:prstGeom prst="roundRect">
            <a:avLst/>
          </a:prstGeom>
          <a:gradFill>
            <a:gsLst>
              <a:gs pos="36000">
                <a:srgbClr val="00FF00"/>
              </a:gs>
              <a:gs pos="100000">
                <a:srgbClr val="00CC00"/>
              </a:gs>
            </a:gsLst>
            <a:lin ang="5400000" scaled="1"/>
          </a:gradFill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xmlns="" id="{5F2DFF67-5C0B-1165-7F6E-A01521150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2643382"/>
            <a:ext cx="3316084" cy="338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2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0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EB2A9EB2-1110-09B3-BF55-97D862BA1C71}"/>
              </a:ext>
            </a:extLst>
          </p:cNvPr>
          <p:cNvSpPr txBox="1"/>
          <p:nvPr/>
        </p:nvSpPr>
        <p:spPr>
          <a:xfrm>
            <a:off x="1041586" y="950190"/>
            <a:ext cx="5601261" cy="440120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vi-VN" sz="2800" i="1" dirty="0" err="1">
                <a:latin typeface="+mj-lt"/>
              </a:rPr>
              <a:t>Lũ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tôi </a:t>
            </a:r>
            <a:r>
              <a:rPr lang="vi-VN" sz="2800" i="1" dirty="0" err="1">
                <a:latin typeface="+mj-lt"/>
              </a:rPr>
              <a:t>từ</a:t>
            </a:r>
            <a:r>
              <a:rPr lang="vi-VN" sz="2800" i="1" dirty="0">
                <a:latin typeface="+mj-lt"/>
              </a:rPr>
              <a:t> tay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lớn</a:t>
            </a:r>
            <a:r>
              <a:rPr lang="vi-VN" sz="2800" i="1" dirty="0">
                <a:latin typeface="+mj-lt"/>
              </a:rPr>
              <a:t> lên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Còn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những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bí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và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bầu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thì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lớn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xuống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mang </a:t>
            </a:r>
            <a:r>
              <a:rPr lang="vi-VN" sz="2800" i="1" dirty="0" err="1">
                <a:latin typeface="+mj-lt"/>
              </a:rPr>
              <a:t>dáng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giọt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mồ</a:t>
            </a:r>
            <a:r>
              <a:rPr lang="vi-VN" sz="2800" i="1" dirty="0">
                <a:latin typeface="+mj-lt"/>
              </a:rPr>
              <a:t> hôi </a:t>
            </a:r>
            <a:r>
              <a:rPr lang="vi-VN" sz="2800" i="1" dirty="0" err="1">
                <a:latin typeface="+mj-lt"/>
              </a:rPr>
              <a:t>mặn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Rỏ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xuống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lòng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thầm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lặng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tôi.</a:t>
            </a:r>
            <a:endParaRPr lang="en-US" sz="2800" dirty="0">
              <a:latin typeface="+mj-lt"/>
            </a:endParaRPr>
          </a:p>
          <a:p>
            <a:r>
              <a:rPr lang="vi-VN" sz="2800" i="1" dirty="0">
                <a:latin typeface="+mj-lt"/>
              </a:rPr>
              <a:t> </a:t>
            </a:r>
            <a:endParaRPr lang="en-US" sz="2800" dirty="0">
              <a:latin typeface="+mj-lt"/>
            </a:endParaRPr>
          </a:p>
          <a:p>
            <a:r>
              <a:rPr lang="vi-VN" sz="2800" i="1" dirty="0" err="1">
                <a:latin typeface="+mj-lt"/>
              </a:rPr>
              <a:t>Và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tôi, </a:t>
            </a:r>
            <a:r>
              <a:rPr lang="vi-VN" sz="2800" i="1" dirty="0" err="1">
                <a:latin typeface="+mj-lt"/>
              </a:rPr>
              <a:t>một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quả</a:t>
            </a:r>
            <a:r>
              <a:rPr lang="vi-VN" sz="2800" i="1" dirty="0">
                <a:latin typeface="+mj-lt"/>
              </a:rPr>
              <a:t> trên </a:t>
            </a:r>
            <a:r>
              <a:rPr lang="vi-VN" sz="2800" i="1" dirty="0" err="1">
                <a:latin typeface="+mj-lt"/>
              </a:rPr>
              <a:t>đời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Bảy</a:t>
            </a:r>
            <a:r>
              <a:rPr lang="vi-VN" sz="2800" i="1" dirty="0">
                <a:latin typeface="+mj-lt"/>
              </a:rPr>
              <a:t> mươi </a:t>
            </a:r>
            <a:r>
              <a:rPr lang="vi-VN" sz="2800" i="1" dirty="0" err="1">
                <a:latin typeface="+mj-lt"/>
              </a:rPr>
              <a:t>tuổi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đợi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chờ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được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hái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>
                <a:latin typeface="+mj-lt"/>
              </a:rPr>
              <a:t>Tôi </a:t>
            </a:r>
            <a:r>
              <a:rPr lang="vi-VN" sz="2800" i="1" dirty="0" err="1">
                <a:latin typeface="+mj-lt"/>
              </a:rPr>
              <a:t>hoảng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sợ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ngày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bàn</a:t>
            </a:r>
            <a:r>
              <a:rPr lang="vi-VN" sz="2800" i="1" dirty="0">
                <a:latin typeface="+mj-lt"/>
              </a:rPr>
              <a:t> tay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mỏi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Mình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vẫn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còn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một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quả</a:t>
            </a:r>
            <a:r>
              <a:rPr lang="vi-VN" sz="2800" i="1" dirty="0">
                <a:latin typeface="+mj-lt"/>
              </a:rPr>
              <a:t> non xanh?</a:t>
            </a:r>
            <a:endParaRPr lang="en-US" sz="2800" dirty="0">
              <a:latin typeface="+mj-lt"/>
            </a:endParaRPr>
          </a:p>
          <a:p>
            <a:r>
              <a:rPr lang="vi-VN" sz="2800" i="1" dirty="0">
                <a:latin typeface="+mj-lt"/>
              </a:rPr>
              <a:t>(</a:t>
            </a:r>
            <a:r>
              <a:rPr lang="vi-VN" sz="2800" i="1" dirty="0" err="1">
                <a:latin typeface="+mj-lt"/>
              </a:rPr>
              <a:t>Nguyễn</a:t>
            </a:r>
            <a:r>
              <a:rPr lang="vi-VN" sz="2800" i="1" dirty="0">
                <a:latin typeface="+mj-lt"/>
              </a:rPr>
              <a:t> Khoa </a:t>
            </a:r>
            <a:r>
              <a:rPr lang="vi-VN" sz="2800" i="1" dirty="0" err="1">
                <a:latin typeface="+mj-lt"/>
              </a:rPr>
              <a:t>Điềm</a:t>
            </a:r>
            <a:r>
              <a:rPr lang="vi-VN" sz="2800" i="1" dirty="0">
                <a:latin typeface="+mj-lt"/>
              </a:rPr>
              <a:t>)</a:t>
            </a:r>
            <a:endParaRPr lang="en-US" sz="2800" dirty="0">
              <a:latin typeface="+mj-lt"/>
            </a:endParaRPr>
          </a:p>
        </p:txBody>
      </p:sp>
      <p:sp>
        <p:nvSpPr>
          <p:cNvPr id="5" name="Cuộn: Dọc 4">
            <a:extLst>
              <a:ext uri="{FF2B5EF4-FFF2-40B4-BE49-F238E27FC236}">
                <a16:creationId xmlns:a16="http://schemas.microsoft.com/office/drawing/2014/main" xmlns="" id="{B9F5859F-ACA5-649B-4C0E-EAFAC5DFFDB9}"/>
              </a:ext>
            </a:extLst>
          </p:cNvPr>
          <p:cNvSpPr/>
          <p:nvPr/>
        </p:nvSpPr>
        <p:spPr>
          <a:xfrm>
            <a:off x="6642847" y="842082"/>
            <a:ext cx="4831977" cy="5424247"/>
          </a:xfrm>
          <a:prstGeom prst="verticalScroll">
            <a:avLst>
              <a:gd name="adj" fmla="val 4581"/>
            </a:avLst>
          </a:prstGeom>
          <a:noFill/>
          <a:ln w="5715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AA7502F-E602-61C5-4D23-6B6BAFFA889A}"/>
              </a:ext>
            </a:extLst>
          </p:cNvPr>
          <p:cNvSpPr txBox="1"/>
          <p:nvPr/>
        </p:nvSpPr>
        <p:spPr>
          <a:xfrm>
            <a:off x="7004796" y="1460622"/>
            <a:ext cx="410807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 1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Phương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trên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 2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Lũ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tôi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tay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lên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bí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bầu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xuống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”?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57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0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EB2A9EB2-1110-09B3-BF55-97D862BA1C71}"/>
              </a:ext>
            </a:extLst>
          </p:cNvPr>
          <p:cNvSpPr txBox="1"/>
          <p:nvPr/>
        </p:nvSpPr>
        <p:spPr>
          <a:xfrm>
            <a:off x="1131233" y="1003978"/>
            <a:ext cx="5601261" cy="440120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vi-VN" sz="2800" i="1" dirty="0" err="1">
                <a:latin typeface="+mj-lt"/>
              </a:rPr>
              <a:t>Lũ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tôi </a:t>
            </a:r>
            <a:r>
              <a:rPr lang="vi-VN" sz="2800" i="1" dirty="0" err="1">
                <a:latin typeface="+mj-lt"/>
              </a:rPr>
              <a:t>từ</a:t>
            </a:r>
            <a:r>
              <a:rPr lang="vi-VN" sz="2800" i="1" dirty="0">
                <a:latin typeface="+mj-lt"/>
              </a:rPr>
              <a:t> tay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lớn</a:t>
            </a:r>
            <a:r>
              <a:rPr lang="vi-VN" sz="2800" i="1" dirty="0">
                <a:latin typeface="+mj-lt"/>
              </a:rPr>
              <a:t> lên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Còn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những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bí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và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bầu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thì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lớn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xuống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mang </a:t>
            </a:r>
            <a:r>
              <a:rPr lang="vi-VN" sz="2800" i="1" dirty="0" err="1">
                <a:latin typeface="+mj-lt"/>
              </a:rPr>
              <a:t>dáng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giọt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mồ</a:t>
            </a:r>
            <a:r>
              <a:rPr lang="vi-VN" sz="2800" i="1" dirty="0">
                <a:latin typeface="+mj-lt"/>
              </a:rPr>
              <a:t> hôi </a:t>
            </a:r>
            <a:r>
              <a:rPr lang="vi-VN" sz="2800" i="1" dirty="0" err="1">
                <a:latin typeface="+mj-lt"/>
              </a:rPr>
              <a:t>mặn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Rỏ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xuống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lòng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thầm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lặng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tôi.</a:t>
            </a:r>
            <a:endParaRPr lang="en-US" sz="2800" dirty="0">
              <a:latin typeface="+mj-lt"/>
            </a:endParaRPr>
          </a:p>
          <a:p>
            <a:r>
              <a:rPr lang="vi-VN" sz="2800" i="1" dirty="0">
                <a:latin typeface="+mj-lt"/>
              </a:rPr>
              <a:t> </a:t>
            </a:r>
            <a:endParaRPr lang="en-US" sz="2800" dirty="0">
              <a:latin typeface="+mj-lt"/>
            </a:endParaRPr>
          </a:p>
          <a:p>
            <a:r>
              <a:rPr lang="vi-VN" sz="2800" i="1" dirty="0" err="1">
                <a:latin typeface="+mj-lt"/>
              </a:rPr>
              <a:t>Và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tôi, </a:t>
            </a:r>
            <a:r>
              <a:rPr lang="vi-VN" sz="2800" i="1" dirty="0" err="1">
                <a:latin typeface="+mj-lt"/>
              </a:rPr>
              <a:t>một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quả</a:t>
            </a:r>
            <a:r>
              <a:rPr lang="vi-VN" sz="2800" i="1" dirty="0">
                <a:latin typeface="+mj-lt"/>
              </a:rPr>
              <a:t> trên </a:t>
            </a:r>
            <a:r>
              <a:rPr lang="vi-VN" sz="2800" i="1" dirty="0" err="1">
                <a:latin typeface="+mj-lt"/>
              </a:rPr>
              <a:t>đời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Bảy</a:t>
            </a:r>
            <a:r>
              <a:rPr lang="vi-VN" sz="2800" i="1" dirty="0">
                <a:latin typeface="+mj-lt"/>
              </a:rPr>
              <a:t> mươi </a:t>
            </a:r>
            <a:r>
              <a:rPr lang="vi-VN" sz="2800" i="1" dirty="0" err="1">
                <a:latin typeface="+mj-lt"/>
              </a:rPr>
              <a:t>tuổi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đợi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chờ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được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hái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>
                <a:latin typeface="+mj-lt"/>
              </a:rPr>
              <a:t>Tôi </a:t>
            </a:r>
            <a:r>
              <a:rPr lang="vi-VN" sz="2800" i="1" dirty="0" err="1">
                <a:latin typeface="+mj-lt"/>
              </a:rPr>
              <a:t>hoảng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sợ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ngày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bàn</a:t>
            </a:r>
            <a:r>
              <a:rPr lang="vi-VN" sz="2800" i="1" dirty="0">
                <a:latin typeface="+mj-lt"/>
              </a:rPr>
              <a:t> tay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mỏi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Mình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vẫn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còn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một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quả</a:t>
            </a:r>
            <a:r>
              <a:rPr lang="vi-VN" sz="2800" i="1" dirty="0">
                <a:latin typeface="+mj-lt"/>
              </a:rPr>
              <a:t> non xanh?</a:t>
            </a:r>
            <a:endParaRPr lang="en-US" sz="2800" dirty="0">
              <a:latin typeface="+mj-lt"/>
            </a:endParaRPr>
          </a:p>
          <a:p>
            <a:r>
              <a:rPr lang="vi-VN" sz="2800" i="1" dirty="0">
                <a:latin typeface="+mj-lt"/>
              </a:rPr>
              <a:t>(</a:t>
            </a:r>
            <a:r>
              <a:rPr lang="vi-VN" sz="2800" i="1" dirty="0" err="1">
                <a:latin typeface="+mj-lt"/>
              </a:rPr>
              <a:t>Nguyễn</a:t>
            </a:r>
            <a:r>
              <a:rPr lang="vi-VN" sz="2800" i="1" dirty="0">
                <a:latin typeface="+mj-lt"/>
              </a:rPr>
              <a:t> Khoa </a:t>
            </a:r>
            <a:r>
              <a:rPr lang="vi-VN" sz="2800" i="1" dirty="0" err="1">
                <a:latin typeface="+mj-lt"/>
              </a:rPr>
              <a:t>Điềm</a:t>
            </a:r>
            <a:r>
              <a:rPr lang="vi-VN" sz="2800" i="1" dirty="0">
                <a:latin typeface="+mj-lt"/>
              </a:rPr>
              <a:t>)</a:t>
            </a:r>
            <a:endParaRPr lang="en-US" sz="2800" dirty="0">
              <a:latin typeface="+mj-lt"/>
            </a:endParaRPr>
          </a:p>
        </p:txBody>
      </p:sp>
      <p:sp>
        <p:nvSpPr>
          <p:cNvPr id="5" name="Cuộn: Dọc 4">
            <a:extLst>
              <a:ext uri="{FF2B5EF4-FFF2-40B4-BE49-F238E27FC236}">
                <a16:creationId xmlns:a16="http://schemas.microsoft.com/office/drawing/2014/main" xmlns="" id="{B9F5859F-ACA5-649B-4C0E-EAFAC5DFFDB9}"/>
              </a:ext>
            </a:extLst>
          </p:cNvPr>
          <p:cNvSpPr/>
          <p:nvPr/>
        </p:nvSpPr>
        <p:spPr>
          <a:xfrm>
            <a:off x="6804212" y="1341276"/>
            <a:ext cx="4831977" cy="3452012"/>
          </a:xfrm>
          <a:prstGeom prst="verticalScroll">
            <a:avLst>
              <a:gd name="adj" fmla="val 10851"/>
            </a:avLst>
          </a:prstGeom>
          <a:noFill/>
          <a:ln w="5715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AA7502F-E602-61C5-4D23-6B6BAFFA889A}"/>
              </a:ext>
            </a:extLst>
          </p:cNvPr>
          <p:cNvSpPr txBox="1"/>
          <p:nvPr/>
        </p:nvSpPr>
        <p:spPr>
          <a:xfrm>
            <a:off x="7312308" y="1943897"/>
            <a:ext cx="381578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 3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“Tôi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hoảng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tay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mỏi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non xanh?”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cho em suy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61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0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EB2A9EB2-1110-09B3-BF55-97D862BA1C71}"/>
              </a:ext>
            </a:extLst>
          </p:cNvPr>
          <p:cNvSpPr txBox="1"/>
          <p:nvPr/>
        </p:nvSpPr>
        <p:spPr>
          <a:xfrm>
            <a:off x="1041586" y="950190"/>
            <a:ext cx="5601261" cy="440120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vi-VN" sz="2800" i="1" dirty="0" err="1">
                <a:latin typeface="+mj-lt"/>
              </a:rPr>
              <a:t>Lũ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tôi </a:t>
            </a:r>
            <a:r>
              <a:rPr lang="vi-VN" sz="2800" i="1" dirty="0" err="1">
                <a:latin typeface="+mj-lt"/>
              </a:rPr>
              <a:t>từ</a:t>
            </a:r>
            <a:r>
              <a:rPr lang="vi-VN" sz="2800" i="1" dirty="0">
                <a:latin typeface="+mj-lt"/>
              </a:rPr>
              <a:t> tay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lớn</a:t>
            </a:r>
            <a:r>
              <a:rPr lang="vi-VN" sz="2800" i="1" dirty="0">
                <a:latin typeface="+mj-lt"/>
              </a:rPr>
              <a:t> lên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Còn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những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bí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và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bầu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thì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lớn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xuống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mang </a:t>
            </a:r>
            <a:r>
              <a:rPr lang="vi-VN" sz="2800" i="1" dirty="0" err="1">
                <a:latin typeface="+mj-lt"/>
              </a:rPr>
              <a:t>dáng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giọt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mồ</a:t>
            </a:r>
            <a:r>
              <a:rPr lang="vi-VN" sz="2800" i="1" dirty="0">
                <a:latin typeface="+mj-lt"/>
              </a:rPr>
              <a:t> hôi </a:t>
            </a:r>
            <a:r>
              <a:rPr lang="vi-VN" sz="2800" i="1" dirty="0" err="1">
                <a:latin typeface="+mj-lt"/>
              </a:rPr>
              <a:t>mặn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Rỏ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xuống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lòng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thầm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lặng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tôi.</a:t>
            </a:r>
            <a:endParaRPr lang="en-US" sz="2800" dirty="0">
              <a:latin typeface="+mj-lt"/>
            </a:endParaRPr>
          </a:p>
          <a:p>
            <a:r>
              <a:rPr lang="vi-VN" sz="2800" i="1" dirty="0">
                <a:latin typeface="+mj-lt"/>
              </a:rPr>
              <a:t> </a:t>
            </a:r>
            <a:endParaRPr lang="en-US" sz="2800" dirty="0">
              <a:latin typeface="+mj-lt"/>
            </a:endParaRPr>
          </a:p>
          <a:p>
            <a:r>
              <a:rPr lang="vi-VN" sz="2800" i="1" dirty="0" err="1">
                <a:latin typeface="+mj-lt"/>
              </a:rPr>
              <a:t>Và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chúng</a:t>
            </a:r>
            <a:r>
              <a:rPr lang="vi-VN" sz="2800" i="1" dirty="0">
                <a:latin typeface="+mj-lt"/>
              </a:rPr>
              <a:t> tôi, </a:t>
            </a:r>
            <a:r>
              <a:rPr lang="vi-VN" sz="2800" i="1" dirty="0" err="1">
                <a:latin typeface="+mj-lt"/>
              </a:rPr>
              <a:t>một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quả</a:t>
            </a:r>
            <a:r>
              <a:rPr lang="vi-VN" sz="2800" i="1" dirty="0">
                <a:latin typeface="+mj-lt"/>
              </a:rPr>
              <a:t> trên </a:t>
            </a:r>
            <a:r>
              <a:rPr lang="vi-VN" sz="2800" i="1" dirty="0" err="1">
                <a:latin typeface="+mj-lt"/>
              </a:rPr>
              <a:t>đời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Bảy</a:t>
            </a:r>
            <a:r>
              <a:rPr lang="vi-VN" sz="2800" i="1" dirty="0">
                <a:latin typeface="+mj-lt"/>
              </a:rPr>
              <a:t> mươi </a:t>
            </a:r>
            <a:r>
              <a:rPr lang="vi-VN" sz="2800" i="1" dirty="0" err="1">
                <a:latin typeface="+mj-lt"/>
              </a:rPr>
              <a:t>tuổi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đợi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chờ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được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hái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>
                <a:latin typeface="+mj-lt"/>
              </a:rPr>
              <a:t>Tôi </a:t>
            </a:r>
            <a:r>
              <a:rPr lang="vi-VN" sz="2800" i="1" dirty="0" err="1">
                <a:latin typeface="+mj-lt"/>
              </a:rPr>
              <a:t>hoảng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sợ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ngày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bàn</a:t>
            </a:r>
            <a:r>
              <a:rPr lang="vi-VN" sz="2800" i="1" dirty="0">
                <a:latin typeface="+mj-lt"/>
              </a:rPr>
              <a:t> tay </a:t>
            </a:r>
            <a:r>
              <a:rPr lang="vi-VN" sz="2800" i="1" dirty="0" err="1">
                <a:latin typeface="+mj-lt"/>
              </a:rPr>
              <a:t>mẹ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mỏi</a:t>
            </a:r>
            <a:r>
              <a:rPr lang="vi-VN" sz="2800" dirty="0">
                <a:latin typeface="+mj-lt"/>
              </a:rPr>
              <a:t/>
            </a:r>
            <a:br>
              <a:rPr lang="vi-VN" sz="2800" dirty="0">
                <a:latin typeface="+mj-lt"/>
              </a:rPr>
            </a:br>
            <a:r>
              <a:rPr lang="vi-VN" sz="2800" i="1" dirty="0" err="1">
                <a:latin typeface="+mj-lt"/>
              </a:rPr>
              <a:t>Mình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vẫn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còn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một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thứ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quả</a:t>
            </a:r>
            <a:r>
              <a:rPr lang="vi-VN" sz="2800" i="1" dirty="0">
                <a:latin typeface="+mj-lt"/>
              </a:rPr>
              <a:t> non xanh?</a:t>
            </a:r>
            <a:endParaRPr lang="en-US" sz="2800" dirty="0">
              <a:latin typeface="+mj-lt"/>
            </a:endParaRPr>
          </a:p>
          <a:p>
            <a:r>
              <a:rPr lang="vi-VN" sz="2800" i="1" dirty="0">
                <a:latin typeface="+mj-lt"/>
              </a:rPr>
              <a:t>(</a:t>
            </a:r>
            <a:r>
              <a:rPr lang="vi-VN" sz="2800" i="1" dirty="0" err="1">
                <a:latin typeface="+mj-lt"/>
              </a:rPr>
              <a:t>Nguyễn</a:t>
            </a:r>
            <a:r>
              <a:rPr lang="vi-VN" sz="2800" i="1" dirty="0">
                <a:latin typeface="+mj-lt"/>
              </a:rPr>
              <a:t> Khoa </a:t>
            </a:r>
            <a:r>
              <a:rPr lang="vi-VN" sz="2800" i="1" dirty="0" err="1">
                <a:latin typeface="+mj-lt"/>
              </a:rPr>
              <a:t>Điềm</a:t>
            </a:r>
            <a:r>
              <a:rPr lang="vi-VN" sz="2800" i="1" dirty="0">
                <a:latin typeface="+mj-lt"/>
              </a:rPr>
              <a:t>)</a:t>
            </a:r>
            <a:endParaRPr lang="en-US" sz="2800" dirty="0">
              <a:latin typeface="+mj-lt"/>
            </a:endParaRPr>
          </a:p>
        </p:txBody>
      </p:sp>
      <p:sp>
        <p:nvSpPr>
          <p:cNvPr id="5" name="Cuộn: Dọc 4">
            <a:extLst>
              <a:ext uri="{FF2B5EF4-FFF2-40B4-BE49-F238E27FC236}">
                <a16:creationId xmlns:a16="http://schemas.microsoft.com/office/drawing/2014/main" xmlns="" id="{B9F5859F-ACA5-649B-4C0E-EAFAC5DFFDB9}"/>
              </a:ext>
            </a:extLst>
          </p:cNvPr>
          <p:cNvSpPr/>
          <p:nvPr/>
        </p:nvSpPr>
        <p:spPr>
          <a:xfrm>
            <a:off x="6642847" y="842082"/>
            <a:ext cx="4831977" cy="5424247"/>
          </a:xfrm>
          <a:prstGeom prst="verticalScroll">
            <a:avLst>
              <a:gd name="adj" fmla="val 4581"/>
            </a:avLst>
          </a:prstGeom>
          <a:noFill/>
          <a:ln w="5715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AA7502F-E602-61C5-4D23-6B6BAFFA889A}"/>
              </a:ext>
            </a:extLst>
          </p:cNvPr>
          <p:cNvSpPr txBox="1"/>
          <p:nvPr/>
        </p:nvSpPr>
        <p:spPr>
          <a:xfrm>
            <a:off x="7004796" y="1164786"/>
            <a:ext cx="410807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 1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Phương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trên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152AE3DF-ACE3-E978-A3BB-22930BC64AE0}"/>
              </a:ext>
            </a:extLst>
          </p:cNvPr>
          <p:cNvSpPr txBox="1"/>
          <p:nvPr/>
        </p:nvSpPr>
        <p:spPr>
          <a:xfrm>
            <a:off x="7004796" y="2753283"/>
            <a:ext cx="38693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đạt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văn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trên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kumimoji="0" lang="vi-V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7390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-33562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ộn: Dọc 4">
            <a:extLst>
              <a:ext uri="{FF2B5EF4-FFF2-40B4-BE49-F238E27FC236}">
                <a16:creationId xmlns:a16="http://schemas.microsoft.com/office/drawing/2014/main" xmlns="" id="{B9F5859F-ACA5-649B-4C0E-EAFAC5DFFDB9}"/>
              </a:ext>
            </a:extLst>
          </p:cNvPr>
          <p:cNvSpPr/>
          <p:nvPr/>
        </p:nvSpPr>
        <p:spPr>
          <a:xfrm>
            <a:off x="1210235" y="600035"/>
            <a:ext cx="10291484" cy="1608021"/>
          </a:xfrm>
          <a:prstGeom prst="verticalScroll">
            <a:avLst>
              <a:gd name="adj" fmla="val 16251"/>
            </a:avLst>
          </a:prstGeom>
          <a:noFill/>
          <a:ln w="5715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AA7502F-E602-61C5-4D23-6B6BAFFA889A}"/>
              </a:ext>
            </a:extLst>
          </p:cNvPr>
          <p:cNvSpPr txBox="1"/>
          <p:nvPr/>
        </p:nvSpPr>
        <p:spPr>
          <a:xfrm>
            <a:off x="1739153" y="823062"/>
            <a:ext cx="939501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2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Lũ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tôi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tay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lên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bí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bầu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xuống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”? 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152AE3DF-ACE3-E978-A3BB-22930BC64AE0}"/>
              </a:ext>
            </a:extLst>
          </p:cNvPr>
          <p:cNvSpPr txBox="1"/>
          <p:nvPr/>
        </p:nvSpPr>
        <p:spPr>
          <a:xfrm>
            <a:off x="1359833" y="2314013"/>
            <a:ext cx="999228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en-US" altLang="en-US" sz="2800" b="1" i="0" u="none" strike="noStrike" cap="none" normalizeH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nghệ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thuật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trong câu thơ: “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Lũ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tôi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tay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lên/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bí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vi-VN" alt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con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lên”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&gt; &lt;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bí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vi-VN" alt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Nhân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hóa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bí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như con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alt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54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-33562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152AE3DF-ACE3-E978-A3BB-22930BC64AE0}"/>
              </a:ext>
            </a:extLst>
          </p:cNvPr>
          <p:cNvSpPr txBox="1"/>
          <p:nvPr/>
        </p:nvSpPr>
        <p:spPr>
          <a:xfrm>
            <a:off x="1243292" y="754154"/>
            <a:ext cx="1016878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=&gt;</a:t>
            </a:r>
            <a:r>
              <a:rPr lang="vi-VN" alt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vi-V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vi-VN" alt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vi-V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trái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ngược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trong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cây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Con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lên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trưởng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chững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chạc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theo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năm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muồi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bí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trên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giàn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càng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chạm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gần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alt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Ca </a:t>
            </a:r>
            <a:r>
              <a:rPr lang="en-US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ngợi</a:t>
            </a:r>
            <a:r>
              <a:rPr lang="en-US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en-US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vi-VN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vi-VN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vi-VN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vi-VN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đẹp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trông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chờ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mọi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đôi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tay lao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lao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chăm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cù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yêu thương, nuôi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nấng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dạy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dỗ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con;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lặng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thầm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chịu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đựng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gian truân,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vất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vả</a:t>
            </a:r>
            <a:r>
              <a:rPr lang="vi-VN" alt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tỏ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tâm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trạng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ngậm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ngùi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thấu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vả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hi sinh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thầm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lặng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con;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trọng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ơn,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ngợi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yêu thương,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tần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tảo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chịu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đựng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theo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năm.</a:t>
            </a:r>
            <a:endParaRPr lang="vi-VN" alt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Khơi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gợi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nơi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7540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-33562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ộn: Dọc 4">
            <a:extLst>
              <a:ext uri="{FF2B5EF4-FFF2-40B4-BE49-F238E27FC236}">
                <a16:creationId xmlns:a16="http://schemas.microsoft.com/office/drawing/2014/main" xmlns="" id="{B9F5859F-ACA5-649B-4C0E-EAFAC5DFFDB9}"/>
              </a:ext>
            </a:extLst>
          </p:cNvPr>
          <p:cNvSpPr/>
          <p:nvPr/>
        </p:nvSpPr>
        <p:spPr>
          <a:xfrm>
            <a:off x="1210235" y="600035"/>
            <a:ext cx="10291484" cy="1608021"/>
          </a:xfrm>
          <a:prstGeom prst="verticalScroll">
            <a:avLst>
              <a:gd name="adj" fmla="val 16251"/>
            </a:avLst>
          </a:prstGeom>
          <a:noFill/>
          <a:ln w="5715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AA7502F-E602-61C5-4D23-6B6BAFFA889A}"/>
              </a:ext>
            </a:extLst>
          </p:cNvPr>
          <p:cNvSpPr txBox="1"/>
          <p:nvPr/>
        </p:nvSpPr>
        <p:spPr>
          <a:xfrm>
            <a:off x="1658471" y="1011321"/>
            <a:ext cx="939501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“Tôi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hoảng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tay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mỏi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non xanh?”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cho em suy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152AE3DF-ACE3-E978-A3BB-22930BC64AE0}"/>
              </a:ext>
            </a:extLst>
          </p:cNvPr>
          <p:cNvSpPr txBox="1"/>
          <p:nvPr/>
        </p:nvSpPr>
        <p:spPr>
          <a:xfrm>
            <a:off x="1359833" y="2314013"/>
            <a:ext cx="999228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en-US" altLang="en-US" sz="2800" b="1" i="0" u="none" strike="noStrike" cap="none" normalizeH="0" dirty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Tôi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hoảng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sợ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tay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mỏi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vẫn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vi-VN" alt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non xanh?”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gợi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suy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vi-VN" alt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nỗi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sợ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rời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xa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tay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khi chưa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đủ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trưởng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phong ba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bão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táp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kia;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không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bến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đỗ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yên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sau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mệt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mỏi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alt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Nhắc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nhở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em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yêu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ơn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nỗ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rèn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luyện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trưởng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hơn.</a:t>
            </a:r>
            <a:endParaRPr lang="vi-VN" alt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76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-33562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E21B94C3-3306-4E48-D70D-3A75B8B0EBAB}"/>
              </a:ext>
            </a:extLst>
          </p:cNvPr>
          <p:cNvSpPr txBox="1"/>
          <p:nvPr/>
        </p:nvSpPr>
        <p:spPr>
          <a:xfrm>
            <a:off x="4293847" y="599682"/>
            <a:ext cx="3670300" cy="919401"/>
          </a:xfrm>
          <a:prstGeom prst="roundRect">
            <a:avLst/>
          </a:prstGeom>
          <a:gradFill>
            <a:gsLst>
              <a:gs pos="36000">
                <a:srgbClr val="00FF00"/>
              </a:gs>
              <a:gs pos="100000">
                <a:srgbClr val="00CC00"/>
              </a:gs>
            </a:gsLst>
            <a:lin ang="5400000" scaled="1"/>
          </a:gradFill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VẬN DỤNG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xmlns="" id="{FC3ED896-7772-5F7D-FCAB-276C026EFB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95" y="-130415"/>
            <a:ext cx="1727199" cy="1727199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87F281B3-18D1-7B74-DC78-ED6092B5A185}"/>
              </a:ext>
            </a:extLst>
          </p:cNvPr>
          <p:cNvSpPr txBox="1"/>
          <p:nvPr/>
        </p:nvSpPr>
        <p:spPr>
          <a:xfrm>
            <a:off x="1522599" y="2163998"/>
            <a:ext cx="9623425" cy="954107"/>
          </a:xfrm>
          <a:prstGeom prst="rect">
            <a:avLst/>
          </a:prstGeom>
          <a:noFill/>
          <a:ln w="5715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hay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xmlns="" id="{D1E865FB-DAA0-4E92-245D-8A211568F3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89" y="3607618"/>
            <a:ext cx="3713807" cy="275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-1" y="-33562"/>
            <a:ext cx="12460941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87F281B3-18D1-7B74-DC78-ED6092B5A185}"/>
              </a:ext>
            </a:extLst>
          </p:cNvPr>
          <p:cNvSpPr txBox="1"/>
          <p:nvPr/>
        </p:nvSpPr>
        <p:spPr>
          <a:xfrm>
            <a:off x="1370611" y="659890"/>
            <a:ext cx="9623425" cy="954107"/>
          </a:xfrm>
          <a:prstGeom prst="rect">
            <a:avLst/>
          </a:prstGeom>
          <a:noFill/>
          <a:ln w="5715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hay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xmlns="" id="{D1E865FB-DAA0-4E92-245D-8A211568F3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596" y="5953222"/>
            <a:ext cx="1220398" cy="904778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7B1E36DD-DEEF-8D4B-F3F7-2A95E0F5084B}"/>
              </a:ext>
            </a:extLst>
          </p:cNvPr>
          <p:cNvSpPr txBox="1"/>
          <p:nvPr/>
        </p:nvSpPr>
        <p:spPr>
          <a:xfrm>
            <a:off x="1154403" y="1750300"/>
            <a:ext cx="10311455" cy="1532334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Ý 1: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tỏ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8F28121A-D51F-BD8F-0639-2F33A9C08BFE}"/>
              </a:ext>
            </a:extLst>
          </p:cNvPr>
          <p:cNvSpPr txBox="1"/>
          <p:nvPr/>
        </p:nvSpPr>
        <p:spPr>
          <a:xfrm>
            <a:off x="1154404" y="3429000"/>
            <a:ext cx="10625220" cy="2485787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Ý 2: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>
              <a:spcBef>
                <a:spcPts val="0"/>
              </a:spcBef>
              <a:spcAft>
                <a:spcPts val="0"/>
              </a:spcAft>
              <a:buSzPts val="1400"/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ơn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hi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thầm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lặng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dành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>
              <a:spcBef>
                <a:spcPts val="0"/>
              </a:spcBef>
              <a:spcAft>
                <a:spcPts val="0"/>
              </a:spcAft>
              <a:buSzPts val="1400"/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thói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quen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xấu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rèn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luyện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trưởng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7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AB5762F0-5D7E-6A99-D403-4788B98E31D2}"/>
              </a:ext>
            </a:extLst>
          </p:cNvPr>
          <p:cNvSpPr txBox="1"/>
          <p:nvPr/>
        </p:nvSpPr>
        <p:spPr>
          <a:xfrm>
            <a:off x="3397623" y="689789"/>
            <a:ext cx="6096000" cy="273921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Hướng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dẫn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endParaRPr lang="en-US" sz="32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Hoàn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xmlns="" id="{1A0BA6BD-9F46-695B-3214-92DDE67EC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03" y="3289554"/>
            <a:ext cx="3238500" cy="356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8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BÔNG HỒNG TẶNG MẸ Phim Hoạt Hình Hay Nhất Việt Nam Về Mẹ Phim Hoạt Hình Ý Nghĩa 2020_480p">
            <a:hlinkClick r:id="" action="ppaction://media"/>
            <a:extLst>
              <a:ext uri="{FF2B5EF4-FFF2-40B4-BE49-F238E27FC236}">
                <a16:creationId xmlns:a16="http://schemas.microsoft.com/office/drawing/2014/main" xmlns="" id="{6CB76E8C-EC4B-06BA-31C9-A67D749E4AA3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979" end="1550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3625"/>
          </a:xfrm>
        </p:spPr>
      </p:pic>
    </p:spTree>
    <p:extLst>
      <p:ext uri="{BB962C8B-B14F-4D97-AF65-F5344CB8AC3E}">
        <p14:creationId xmlns:p14="http://schemas.microsoft.com/office/powerpoint/2010/main" val="139817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0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0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E21B94C3-3306-4E48-D70D-3A75B8B0EBAB}"/>
              </a:ext>
            </a:extLst>
          </p:cNvPr>
          <p:cNvSpPr txBox="1"/>
          <p:nvPr/>
        </p:nvSpPr>
        <p:spPr>
          <a:xfrm>
            <a:off x="3968527" y="463707"/>
            <a:ext cx="4254946" cy="919401"/>
          </a:xfrm>
          <a:prstGeom prst="roundRect">
            <a:avLst/>
          </a:prstGeom>
          <a:gradFill>
            <a:gsLst>
              <a:gs pos="36000">
                <a:srgbClr val="00FF00"/>
              </a:gs>
              <a:gs pos="100000">
                <a:srgbClr val="00CC00"/>
              </a:gs>
            </a:gsLst>
            <a:lin ang="5400000" scaled="1"/>
          </a:gradFill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KHỞI ĐỘNG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xmlns="" id="{0A4A3B11-EA48-E019-A6B2-744BF2098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995" y="3539612"/>
            <a:ext cx="3161071" cy="3161071"/>
          </a:xfrm>
          <a:prstGeom prst="rect">
            <a:avLst/>
          </a:prstGeom>
        </p:spPr>
      </p:pic>
      <p:sp>
        <p:nvSpPr>
          <p:cNvPr id="10" name="Bong bóng Lời nói: Hình chữ nhật với Góc Tròn 9">
            <a:extLst>
              <a:ext uri="{FF2B5EF4-FFF2-40B4-BE49-F238E27FC236}">
                <a16:creationId xmlns:a16="http://schemas.microsoft.com/office/drawing/2014/main" xmlns="" id="{AB1B6A3D-23D9-5C33-D0A0-88EA3285FA18}"/>
              </a:ext>
            </a:extLst>
          </p:cNvPr>
          <p:cNvSpPr/>
          <p:nvPr/>
        </p:nvSpPr>
        <p:spPr>
          <a:xfrm>
            <a:off x="3592008" y="2832432"/>
            <a:ext cx="7029673" cy="1414359"/>
          </a:xfrm>
          <a:prstGeom prst="wedgeRoundRectCallout">
            <a:avLst>
              <a:gd name="adj1" fmla="val -56564"/>
              <a:gd name="adj2" fmla="val -3892"/>
              <a:gd name="adj3" fmla="val 16667"/>
            </a:avLst>
          </a:prstGeom>
          <a:noFill/>
          <a:ln w="57150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1731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A5B50F30-39BC-A9D4-56DE-A5EE4B2C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4044"/>
          <a:stretch/>
        </p:blipFill>
        <p:spPr bwMode="auto">
          <a:xfrm>
            <a:off x="0" y="-33562"/>
            <a:ext cx="12257994" cy="689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E21B94C3-3306-4E48-D70D-3A75B8B0EBAB}"/>
              </a:ext>
            </a:extLst>
          </p:cNvPr>
          <p:cNvSpPr txBox="1"/>
          <p:nvPr/>
        </p:nvSpPr>
        <p:spPr>
          <a:xfrm>
            <a:off x="2171700" y="501854"/>
            <a:ext cx="8242300" cy="919401"/>
          </a:xfrm>
          <a:prstGeom prst="roundRect">
            <a:avLst/>
          </a:prstGeom>
          <a:gradFill>
            <a:gsLst>
              <a:gs pos="36000">
                <a:srgbClr val="00FF00"/>
              </a:gs>
              <a:gs pos="100000">
                <a:srgbClr val="00CC00"/>
              </a:gs>
            </a:gsLst>
            <a:lin ang="5400000" scaled="1"/>
          </a:gradFill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rPr>
              <a:t>HÌNH THÀNH KIẾN THỨC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xmlns="" id="{2BF14B4D-EC47-9D4A-56EE-0F148E7B78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022" y="1783479"/>
            <a:ext cx="4705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2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C0D41BCC-7E1B-E984-CA3D-E7B637086F2D}"/>
              </a:ext>
            </a:extLst>
          </p:cNvPr>
          <p:cNvSpPr txBox="1"/>
          <p:nvPr/>
        </p:nvSpPr>
        <p:spPr>
          <a:xfrm>
            <a:off x="4455457" y="196334"/>
            <a:ext cx="34155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 HỌC TẬP </a:t>
            </a:r>
            <a:endParaRPr lang="en-US" sz="3200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8" name="Bảng 7">
            <a:extLst>
              <a:ext uri="{FF2B5EF4-FFF2-40B4-BE49-F238E27FC236}">
                <a16:creationId xmlns:a16="http://schemas.microsoft.com/office/drawing/2014/main" xmlns="" id="{ED2E26DA-C1EA-C148-E60C-CDAB4832F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807565"/>
              </p:ext>
            </p:extLst>
          </p:nvPr>
        </p:nvGraphicFramePr>
        <p:xfrm>
          <a:off x="864272" y="1293600"/>
          <a:ext cx="10463456" cy="38404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845762">
                  <a:extLst>
                    <a:ext uri="{9D8B030D-6E8A-4147-A177-3AD203B41FA5}">
                      <a16:colId xmlns:a16="http://schemas.microsoft.com/office/drawing/2014/main" xmlns="" val="219081308"/>
                    </a:ext>
                  </a:extLst>
                </a:gridCol>
                <a:gridCol w="2617694">
                  <a:extLst>
                    <a:ext uri="{9D8B030D-6E8A-4147-A177-3AD203B41FA5}">
                      <a16:colId xmlns:a16="http://schemas.microsoft.com/office/drawing/2014/main" xmlns="" val="21617272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de-DE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Câu hỏi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de-DE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 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47323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nét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de-DE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970418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“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ai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ai,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de-DE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75780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de-DE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02671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de-DE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16816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84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0" y="-53033"/>
            <a:ext cx="12192000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và tì</a:t>
            </a: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hiểu chung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600" y="839326"/>
            <a:ext cx="9017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endParaRPr lang="en-US" sz="3200" dirty="0">
              <a:solidFill>
                <a:srgbClr val="3399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60281DD8-67BF-D2FC-4207-CB653ED44556}"/>
              </a:ext>
            </a:extLst>
          </p:cNvPr>
          <p:cNvSpPr txBox="1"/>
          <p:nvPr/>
        </p:nvSpPr>
        <p:spPr>
          <a:xfrm>
            <a:off x="2678954" y="1362547"/>
            <a:ext cx="8006976" cy="2764215"/>
          </a:xfrm>
          <a:prstGeom prst="cloudCallout">
            <a:avLst>
              <a:gd name="adj1" fmla="val -53682"/>
              <a:gd name="adj2" fmla="val 48350"/>
            </a:avLst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 tìm hiểu các nguồn tài liệu ở nhà, nêu những hiểu biết của em về tác giả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(vài nét về tiểu sử, sự nghiệp văn học).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xmlns="" id="{BDABCECC-6908-BB3B-2F3E-4C257BDE7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3500" y="3461457"/>
            <a:ext cx="3149600" cy="31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5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tebook Powerpoint Template | Notebook paper template, Notebook paper,  Powerpoint template free">
            <a:extLst>
              <a:ext uri="{FF2B5EF4-FFF2-40B4-BE49-F238E27FC236}">
                <a16:creationId xmlns:a16="http://schemas.microsoft.com/office/drawing/2014/main" xmlns="" id="{FC9F4253-6A35-3325-9E75-32374E943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t="3804" r="4044"/>
          <a:stretch/>
        </p:blipFill>
        <p:spPr bwMode="auto">
          <a:xfrm>
            <a:off x="-1" y="0"/>
            <a:ext cx="12478327" cy="696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D24C2CEF-45B9-DB47-277D-C0DA78B81A92}"/>
              </a:ext>
            </a:extLst>
          </p:cNvPr>
          <p:cNvSpPr txBox="1"/>
          <p:nvPr/>
        </p:nvSpPr>
        <p:spPr>
          <a:xfrm>
            <a:off x="1041400" y="246943"/>
            <a:ext cx="703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de-DE" sz="3600" b="1" dirty="0">
                <a:solidFill>
                  <a:schemeClr val="bg1"/>
                </a:solidFill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 và tì</a:t>
            </a:r>
            <a:r>
              <a:rPr lang="de-DE" sz="3600" b="1" dirty="0">
                <a:solidFill>
                  <a:schemeClr val="bg1"/>
                </a:solidFill>
                <a:effectLst/>
                <a:highlight>
                  <a:srgbClr val="339933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hiểu chung</a:t>
            </a:r>
            <a:endParaRPr lang="en-US" sz="3600" dirty="0">
              <a:solidFill>
                <a:schemeClr val="bg1"/>
              </a:solidFill>
              <a:effectLst/>
              <a:highlight>
                <a:srgbClr val="339933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8157803-084F-5F2A-624A-6D92DAEA6453}"/>
              </a:ext>
            </a:extLst>
          </p:cNvPr>
          <p:cNvSpPr txBox="1"/>
          <p:nvPr/>
        </p:nvSpPr>
        <p:spPr>
          <a:xfrm>
            <a:off x="1117600" y="839326"/>
            <a:ext cx="9017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99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endParaRPr lang="en-US" sz="3200" dirty="0">
              <a:solidFill>
                <a:srgbClr val="3399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AC587409-E311-8721-93E7-28C942825BE1}"/>
              </a:ext>
            </a:extLst>
          </p:cNvPr>
          <p:cNvSpPr txBox="1"/>
          <p:nvPr/>
        </p:nvSpPr>
        <p:spPr>
          <a:xfrm>
            <a:off x="4088245" y="947020"/>
            <a:ext cx="6755246" cy="606407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Nguyễn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Khoa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15 - 4 - 1943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10">
            <a:extLst>
              <a:ext uri="{FF2B5EF4-FFF2-40B4-BE49-F238E27FC236}">
                <a16:creationId xmlns:a16="http://schemas.microsoft.com/office/drawing/2014/main" xmlns="" id="{DBBF54C0-2470-5008-9834-C2B2D8D27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205" y="2138001"/>
            <a:ext cx="2475313" cy="378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B9795D85-4BEC-FB73-8901-1EA7E7182468}"/>
              </a:ext>
            </a:extLst>
          </p:cNvPr>
          <p:cNvSpPr txBox="1"/>
          <p:nvPr/>
        </p:nvSpPr>
        <p:spPr>
          <a:xfrm>
            <a:off x="4088245" y="1664832"/>
            <a:ext cx="3845790" cy="606407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Quê: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D4B14507-355B-1B05-8A5A-20DAA6DC96C7}"/>
              </a:ext>
            </a:extLst>
          </p:cNvPr>
          <p:cNvSpPr txBox="1"/>
          <p:nvPr/>
        </p:nvSpPr>
        <p:spPr>
          <a:xfrm>
            <a:off x="4098969" y="2368810"/>
            <a:ext cx="7594266" cy="2677656"/>
          </a:xfrm>
          <a:prstGeom prst="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900"/>
              </a:spcAft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Thơ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Nguyễn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Khoa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Điềm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lấy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liệu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văn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cảm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hứng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quê hương, con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tình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thần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chiến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đấu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chiến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sĩ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 yêu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... Thơ ông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hấp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dẫn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bởi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hợp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giữa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cảm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xúc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nồng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nàn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suy tư sâu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lắng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trí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C4C34A38-E3B2-79FF-C7CB-F399700980A7}"/>
              </a:ext>
            </a:extLst>
          </p:cNvPr>
          <p:cNvSpPr txBox="1"/>
          <p:nvPr/>
        </p:nvSpPr>
        <p:spPr>
          <a:xfrm>
            <a:off x="4096903" y="5193168"/>
            <a:ext cx="7674263" cy="1055608"/>
          </a:xfrm>
          <a:prstGeom prst="roundRect">
            <a:avLst/>
          </a:prstGeom>
          <a:noFill/>
          <a:ln w="38100"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9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tác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phẩm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nổi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tiếng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gái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chằm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thơ, Nơi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Bác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qua,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Nỗi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nhớ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82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  <p:bldP spid="8" grpId="0" animBg="1"/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3316</Words>
  <Application>Microsoft Office PowerPoint</Application>
  <PresentationFormat>Widescreen</PresentationFormat>
  <Paragraphs>213</Paragraphs>
  <Slides>39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Arial</vt:lpstr>
      <vt:lpstr>Calibri</vt:lpstr>
      <vt:lpstr>Calibri Light</vt:lpstr>
      <vt:lpstr>Forte</vt:lpstr>
      <vt:lpstr>MS Mincho</vt:lpstr>
      <vt:lpstr>Symbol</vt:lpstr>
      <vt:lpstr>Times New Roman</vt:lpstr>
      <vt:lpstr>Wingdings</vt:lpstr>
      <vt:lpstr>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Thúy Mai</dc:creator>
  <cp:lastModifiedBy>Administrator</cp:lastModifiedBy>
  <cp:revision>37</cp:revision>
  <dcterms:created xsi:type="dcterms:W3CDTF">2022-11-24T12:12:18Z</dcterms:created>
  <dcterms:modified xsi:type="dcterms:W3CDTF">2024-03-03T03:10:49Z</dcterms:modified>
</cp:coreProperties>
</file>