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2" r:id="rId1"/>
  </p:sldMasterIdLst>
  <p:notesMasterIdLst>
    <p:notesMasterId r:id="rId25"/>
  </p:notesMasterIdLst>
  <p:sldIdLst>
    <p:sldId id="343" r:id="rId2"/>
    <p:sldId id="337" r:id="rId3"/>
    <p:sldId id="347" r:id="rId4"/>
    <p:sldId id="256" r:id="rId5"/>
    <p:sldId id="260" r:id="rId6"/>
    <p:sldId id="339" r:id="rId7"/>
    <p:sldId id="340" r:id="rId8"/>
    <p:sldId id="295" r:id="rId9"/>
    <p:sldId id="258" r:id="rId10"/>
    <p:sldId id="321" r:id="rId11"/>
    <p:sldId id="351" r:id="rId12"/>
    <p:sldId id="265" r:id="rId13"/>
    <p:sldId id="341" r:id="rId14"/>
    <p:sldId id="296" r:id="rId15"/>
    <p:sldId id="323" r:id="rId16"/>
    <p:sldId id="324" r:id="rId17"/>
    <p:sldId id="325" r:id="rId18"/>
    <p:sldId id="326" r:id="rId19"/>
    <p:sldId id="327" r:id="rId20"/>
    <p:sldId id="344" r:id="rId21"/>
    <p:sldId id="349" r:id="rId22"/>
    <p:sldId id="350" r:id="rId23"/>
    <p:sldId id="345" r:id="rId24"/>
  </p:sldIdLst>
  <p:sldSz cx="6858000" cy="5143500"/>
  <p:notesSz cx="6858000" cy="9144000"/>
  <p:embeddedFontLst>
    <p:embeddedFont>
      <p:font typeface="Euphemia" panose="020B0604020202020204" charset="0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Barlow SemiBold" panose="020B0604020202020204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1105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960CA2F-AD4F-43A7-B7A6-27E5CA5AA7E8}">
  <a:tblStyle styleId="{E960CA2F-AD4F-43A7-B7A6-27E5CA5AA7E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E31679FC-7606-471D-BB11-6C18445E7FC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101" autoAdjust="0"/>
  </p:normalViewPr>
  <p:slideViewPr>
    <p:cSldViewPr snapToGrid="0">
      <p:cViewPr varScale="1">
        <p:scale>
          <a:sx n="90" d="100"/>
          <a:sy n="90" d="100"/>
        </p:scale>
        <p:origin x="1458" y="90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6777739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51649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2" name="Google Shape;54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4543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409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xmlns="" id="{85C59B6F-8300-450A-8C97-6BFA5AA0C6E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xmlns="" id="{4BA51C3B-6372-4B8B-8737-D7918356C8F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xmlns="" id="{CCE59EB3-B67B-4C1B-A11B-2D11F95D42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fld id="{0CA07D6C-0905-42F3-A10F-F823B999E4A6}" type="slidenum">
              <a:rPr lang="en-US" altLang="en-US"/>
              <a:pPr/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860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8141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xmlns="" id="{412B6176-D6C4-44F5-A133-DD5835555AE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xmlns="" id="{44F9EC14-5106-4442-9CD2-859C0258349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vi-VN"/>
              <a:t>VK lam – VK e coli – xạ khuẩn – VK lactic</a:t>
            </a:r>
          </a:p>
          <a:p>
            <a:r>
              <a:rPr lang="vi-VN" altLang="vi-VN"/>
              <a:t>http://dantri.com.vn/khoa-hoc-cong-nghe/su-dung-vi-khuan-lam-o-dia-cung-20160625074746329.htm</a:t>
            </a:r>
            <a:endParaRPr lang="en-US" altLang="vi-VN"/>
          </a:p>
          <a:p>
            <a:r>
              <a:rPr lang="vi-VN" altLang="vi-VN"/>
              <a:t>http://genk.vn/kham-pha/giai-ngo-vi-khuan-da-hoc-duoc-cach-chong-lai-khang-sinh-nhu-the-nao-20160329034430086.chn</a:t>
            </a:r>
            <a:endParaRPr lang="en-US" altLang="vi-VN"/>
          </a:p>
          <a:p>
            <a:endParaRPr lang="vi-VN" alt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169444B-BB36-4CD5-BB90-CE80B2CA5D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fld id="{A7CEC105-5013-4945-BAB0-B1DD6ED2D33B}" type="slidenum">
              <a:rPr lang="vi-VN" altLang="en-US"/>
              <a:pPr/>
              <a:t>15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82593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>
            <a:extLst>
              <a:ext uri="{FF2B5EF4-FFF2-40B4-BE49-F238E27FC236}">
                <a16:creationId xmlns:a16="http://schemas.microsoft.com/office/drawing/2014/main" xmlns="" id="{61547AED-1438-425C-AE82-F3A123D2F26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>
            <a:extLst>
              <a:ext uri="{FF2B5EF4-FFF2-40B4-BE49-F238E27FC236}">
                <a16:creationId xmlns:a16="http://schemas.microsoft.com/office/drawing/2014/main" xmlns="" id="{A155CEB0-5E4E-403A-A1BF-2BE765D1CB2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vi-VN"/>
              <a:t>Tảo xoắn – nấm nhầy</a:t>
            </a:r>
          </a:p>
          <a:p>
            <a:r>
              <a:rPr lang="vi-VN" altLang="vi-VN"/>
              <a:t>http://phanvanbuoc.violet.vn/entry/show/entry_id/3884099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2EAFECEA-0F51-4D76-8905-219454C1C6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fld id="{9B3EA4F0-2176-4C6E-A92F-0306D0973CBD}" type="slidenum">
              <a:rPr lang="vi-VN" altLang="en-US"/>
              <a:pPr/>
              <a:t>17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686067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xmlns="" id="{EAB2277F-456F-4001-B70A-9652A06ECE5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>
            <a:extLst>
              <a:ext uri="{FF2B5EF4-FFF2-40B4-BE49-F238E27FC236}">
                <a16:creationId xmlns:a16="http://schemas.microsoft.com/office/drawing/2014/main" xmlns="" id="{84565716-553A-4A7B-B01B-9F43F5E70E7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vi-VN"/>
              <a:t>Giới nấm: nấm men, nấm mốc.</a:t>
            </a:r>
            <a:endParaRPr lang="vi-VN" alt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D9C7473E-1FC0-4460-B673-AADA3E0A8D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fld id="{F9C5407A-5912-453F-AA86-07A828CA69C7}" type="slidenum">
              <a:rPr lang="vi-VN" altLang="en-US"/>
              <a:pPr/>
              <a:t>18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9636566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xmlns="" id="{A591C76B-B8FA-4A7A-8F84-84CFD13FF9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xmlns="" id="{A8416DB1-196A-4DA2-B33A-AC06BCF540F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/>
              <a:t>Chromista là sắc khuẩn</a:t>
            </a:r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xmlns="" id="{B3798A5E-AE40-4811-857B-020F0D5353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fld id="{E6E39BE4-9C2E-464C-B388-A9C72AA62C38}" type="slidenum">
              <a:rPr lang="en-US" altLang="en-US"/>
              <a:pPr/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5497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7820"/>
            <a:ext cx="58293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2914650"/>
            <a:ext cx="48006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BEB3CC-76AF-49FF-94C4-3A594C4920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205979"/>
            <a:ext cx="154305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205979"/>
            <a:ext cx="451485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"/>
          <p:cNvSpPr txBox="1">
            <a:spLocks noGrp="1"/>
          </p:cNvSpPr>
          <p:nvPr>
            <p:ph type="ctrTitle"/>
          </p:nvPr>
        </p:nvSpPr>
        <p:spPr>
          <a:xfrm>
            <a:off x="514350" y="1541675"/>
            <a:ext cx="4305150" cy="2060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variant 2">
  <p:cSld name="Blank variant 2"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2"/>
          <p:cNvSpPr txBox="1">
            <a:spLocks noGrp="1"/>
          </p:cNvSpPr>
          <p:nvPr>
            <p:ph type="sldNum" idx="12"/>
          </p:nvPr>
        </p:nvSpPr>
        <p:spPr>
          <a:xfrm>
            <a:off x="6367878" y="4489800"/>
            <a:ext cx="490275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dk1"/>
                </a:solidFill>
              </a:defRPr>
            </a:lvl1pPr>
            <a:lvl2pPr lvl="1" rtl="0">
              <a:buNone/>
              <a:defRPr>
                <a:solidFill>
                  <a:schemeClr val="dk1"/>
                </a:solidFill>
              </a:defRPr>
            </a:lvl2pPr>
            <a:lvl3pPr lvl="2" rtl="0">
              <a:buNone/>
              <a:defRPr>
                <a:solidFill>
                  <a:schemeClr val="dk1"/>
                </a:solidFill>
              </a:defRPr>
            </a:lvl3pPr>
            <a:lvl4pPr lvl="3" rtl="0">
              <a:buNone/>
              <a:defRPr>
                <a:solidFill>
                  <a:schemeClr val="dk1"/>
                </a:solidFill>
              </a:defRPr>
            </a:lvl4pPr>
            <a:lvl5pPr lvl="4" rtl="0">
              <a:buNone/>
              <a:defRPr>
                <a:solidFill>
                  <a:schemeClr val="dk1"/>
                </a:solidFill>
              </a:defRPr>
            </a:lvl5pPr>
            <a:lvl6pPr lvl="5" rtl="0">
              <a:buNone/>
              <a:defRPr>
                <a:solidFill>
                  <a:schemeClr val="dk1"/>
                </a:solidFill>
              </a:defRPr>
            </a:lvl6pPr>
            <a:lvl7pPr lvl="6" rtl="0">
              <a:buNone/>
              <a:defRPr>
                <a:solidFill>
                  <a:schemeClr val="dk1"/>
                </a:solidFill>
              </a:defRPr>
            </a:lvl7pPr>
            <a:lvl8pPr lvl="7" rtl="0">
              <a:buNone/>
              <a:defRPr>
                <a:solidFill>
                  <a:schemeClr val="dk1"/>
                </a:solidFill>
              </a:defRPr>
            </a:lvl8pPr>
            <a:lvl9pPr lvl="8" rtl="0">
              <a:buNone/>
              <a:defRPr>
                <a:solidFill>
                  <a:schemeClr val="dk1"/>
                </a:solidFill>
              </a:defRPr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"/>
          <p:cNvSpPr txBox="1">
            <a:spLocks noGrp="1"/>
          </p:cNvSpPr>
          <p:nvPr>
            <p:ph type="body" idx="1"/>
          </p:nvPr>
        </p:nvSpPr>
        <p:spPr>
          <a:xfrm>
            <a:off x="1274250" y="660475"/>
            <a:ext cx="3784050" cy="38292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342900" lvl="0" indent="-342900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▪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marL="685800" lvl="1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marL="1028700" lvl="2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marL="1371600" lvl="3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marL="1714500" lvl="4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marL="2057400" lvl="5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marL="2400300" lvl="6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marL="2743200" lvl="7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marL="3086100" lvl="8" indent="-3429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endParaRPr/>
          </a:p>
        </p:txBody>
      </p:sp>
      <p:sp>
        <p:nvSpPr>
          <p:cNvPr id="255" name="Google Shape;255;p4"/>
          <p:cNvSpPr txBox="1">
            <a:spLocks noGrp="1"/>
          </p:cNvSpPr>
          <p:nvPr>
            <p:ph type="sldNum" idx="12"/>
          </p:nvPr>
        </p:nvSpPr>
        <p:spPr>
          <a:xfrm>
            <a:off x="6378191" y="4489800"/>
            <a:ext cx="490275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"/>
          <p:cNvSpPr txBox="1">
            <a:spLocks noGrp="1"/>
          </p:cNvSpPr>
          <p:nvPr>
            <p:ph type="ctrTitle"/>
          </p:nvPr>
        </p:nvSpPr>
        <p:spPr>
          <a:xfrm>
            <a:off x="452569" y="1794125"/>
            <a:ext cx="4122900" cy="8727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7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7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7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7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7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7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7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7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7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89" name="Google Shape;189;p3"/>
          <p:cNvSpPr txBox="1">
            <a:spLocks noGrp="1"/>
          </p:cNvSpPr>
          <p:nvPr>
            <p:ph type="subTitle" idx="1"/>
          </p:nvPr>
        </p:nvSpPr>
        <p:spPr>
          <a:xfrm>
            <a:off x="452569" y="2604674"/>
            <a:ext cx="4122900" cy="379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25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25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25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25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25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25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25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225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">
  <p:cSld name="Title + 1 column + Image"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6"/>
          <p:cNvSpPr txBox="1">
            <a:spLocks noGrp="1"/>
          </p:cNvSpPr>
          <p:nvPr>
            <p:ph type="title"/>
          </p:nvPr>
        </p:nvSpPr>
        <p:spPr>
          <a:xfrm>
            <a:off x="381525" y="646500"/>
            <a:ext cx="3213225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600"/>
              <a:buNone/>
              <a:defRPr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1800"/>
            </a:lvl9pPr>
          </a:lstStyle>
          <a:p>
            <a:endParaRPr/>
          </a:p>
        </p:txBody>
      </p:sp>
      <p:sp>
        <p:nvSpPr>
          <p:cNvPr id="319" name="Google Shape;319;p6"/>
          <p:cNvSpPr txBox="1">
            <a:spLocks noGrp="1"/>
          </p:cNvSpPr>
          <p:nvPr>
            <p:ph type="body" idx="1"/>
          </p:nvPr>
        </p:nvSpPr>
        <p:spPr>
          <a:xfrm>
            <a:off x="381525" y="1599700"/>
            <a:ext cx="3213225" cy="2886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342900" lvl="0" indent="-285750" rtl="0">
              <a:spcBef>
                <a:spcPts val="450"/>
              </a:spcBef>
              <a:spcAft>
                <a:spcPts val="0"/>
              </a:spcAft>
              <a:buSzPts val="2400"/>
              <a:buChar char="▪"/>
              <a:defRPr/>
            </a:lvl1pPr>
            <a:lvl2pPr marL="685800" lvl="1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2pPr>
            <a:lvl3pPr marL="1028700" lvl="2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3pPr>
            <a:lvl4pPr marL="1371600" lvl="3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4pPr>
            <a:lvl5pPr marL="1714500" lvl="4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5pPr>
            <a:lvl6pPr marL="2057400" lvl="5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6pPr>
            <a:lvl7pPr marL="2400300" lvl="6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7pPr>
            <a:lvl8pPr marL="2743200" lvl="7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8pPr>
            <a:lvl9pPr marL="3086100" lvl="8" indent="-285750" rtl="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9pPr>
          </a:lstStyle>
          <a:p>
            <a:endParaRPr/>
          </a:p>
        </p:txBody>
      </p:sp>
      <p:sp>
        <p:nvSpPr>
          <p:cNvPr id="320" name="Google Shape;320;p6"/>
          <p:cNvSpPr txBox="1">
            <a:spLocks noGrp="1"/>
          </p:cNvSpPr>
          <p:nvPr>
            <p:ph type="sldNum" idx="12"/>
          </p:nvPr>
        </p:nvSpPr>
        <p:spPr>
          <a:xfrm>
            <a:off x="6378191" y="4489800"/>
            <a:ext cx="490275" cy="6537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64ECF5-20D0-41D5-AD49-0BB54D680D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3305176"/>
            <a:ext cx="58293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2180035"/>
            <a:ext cx="58293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00151"/>
            <a:ext cx="302895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151335"/>
            <a:ext cx="303014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631156"/>
            <a:ext cx="303014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1151335"/>
            <a:ext cx="303133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1631156"/>
            <a:ext cx="303133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204787"/>
            <a:ext cx="2256235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204789"/>
            <a:ext cx="383381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076327"/>
            <a:ext cx="2256235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3600450"/>
            <a:ext cx="41148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459581"/>
            <a:ext cx="41148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4025504"/>
            <a:ext cx="41148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205979"/>
            <a:ext cx="61722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1"/>
            <a:ext cx="6172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B29AE-5D68-4151-8C16-A50E8C82A8CC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4767263"/>
            <a:ext cx="21717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4767263"/>
            <a:ext cx="16002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6" r:id="rId13"/>
    <p:sldLayoutId id="2147483677" r:id="rId14"/>
    <p:sldLayoutId id="2147483679" r:id="rId15"/>
    <p:sldLayoutId id="2147483680" r:id="rId16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jp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fc_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32" y="1435395"/>
            <a:ext cx="6208767" cy="3455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76586" y="325291"/>
            <a:ext cx="5087960" cy="826889"/>
          </a:xfrm>
        </p:spPr>
        <p:txBody>
          <a:bodyPr rtlCol="0">
            <a:normAutofit fontScale="90000"/>
          </a:bodyPr>
          <a:lstStyle/>
          <a:p>
            <a:pPr>
              <a:lnSpc>
                <a:spcPct val="150000"/>
              </a:lnSpc>
              <a:defRPr/>
            </a:pPr>
            <a:r>
              <a:rPr lang="en-US" sz="2250" b="1" dirty="0">
                <a:latin typeface="Times New Roman" pitchFamily="18" charset="0"/>
                <a:cs typeface="Times New Roman" pitchFamily="18" charset="0"/>
              </a:rPr>
              <a:t>CHÀO MỪNG THẦY CÔ VÀ CÁC EM ĐẾN VỚI TIẾT HỌC HÔM NAY!</a:t>
            </a:r>
            <a:endParaRPr lang="en-US" sz="2363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82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13">
            <a:extLst>
              <a:ext uri="{FF2B5EF4-FFF2-40B4-BE49-F238E27FC236}">
                <a16:creationId xmlns:a16="http://schemas.microsoft.com/office/drawing/2014/main" xmlns="" id="{EF721F38-9D85-4E80-AE2F-F3860B145E41}"/>
              </a:ext>
            </a:extLst>
          </p:cNvPr>
          <p:cNvSpPr txBox="1">
            <a:spLocks/>
          </p:cNvSpPr>
          <p:nvPr/>
        </p:nvSpPr>
        <p:spPr bwMode="auto">
          <a:xfrm>
            <a:off x="335050" y="69298"/>
            <a:ext cx="4453188" cy="18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/>
          <a:lstStyle>
            <a:lvl1pPr>
              <a:lnSpc>
                <a:spcPct val="90000"/>
              </a:lnSpc>
              <a:spcBef>
                <a:spcPts val="1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▪"/>
              <a:defRPr sz="2400"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547688" indent="-228600">
              <a:lnSpc>
                <a:spcPct val="90000"/>
              </a:lnSpc>
              <a:spcBef>
                <a:spcPts val="10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822325" indent="-228600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▪"/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096963" indent="-228600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1325563" indent="-228600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100000"/>
              <a:buFont typeface="Arial" panose="020B0604020202020204" pitchFamily="34" charset="0"/>
              <a:buChar char="▪"/>
              <a:defRPr sz="1600"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1782763" indent="-22860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▪"/>
              <a:defRPr sz="1600"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239963" indent="-22860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▪"/>
              <a:defRPr sz="1600"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2697163" indent="-22860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▪"/>
              <a:defRPr sz="1600"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154363" indent="-228600" eaLnBrk="0" fontAlgn="base" hangingPunct="0">
              <a:lnSpc>
                <a:spcPct val="90000"/>
              </a:lnSpc>
              <a:spcBef>
                <a:spcPts val="8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▪"/>
              <a:defRPr sz="1600"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alt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endParaRPr lang="en-US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3" name="Picture 4">
            <a:extLst>
              <a:ext uri="{FF2B5EF4-FFF2-40B4-BE49-F238E27FC236}">
                <a16:creationId xmlns:a16="http://schemas.microsoft.com/office/drawing/2014/main" xmlns="" id="{D74EE97B-8500-4EDC-A0D3-29A8DD2533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9"/>
          <a:stretch/>
        </p:blipFill>
        <p:spPr bwMode="auto">
          <a:xfrm>
            <a:off x="116958" y="489098"/>
            <a:ext cx="5807974" cy="433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49383AA-70CF-4ACC-8D4E-3CEFC9FD9B7E}"/>
              </a:ext>
            </a:extLst>
          </p:cNvPr>
          <p:cNvSpPr/>
          <p:nvPr/>
        </p:nvSpPr>
        <p:spPr>
          <a:xfrm>
            <a:off x="2029280" y="4331625"/>
            <a:ext cx="1983330" cy="382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2" tIns="25721" rIns="51442" bIns="25721" anchor="ctr"/>
          <a:lstStyle/>
          <a:p>
            <a:pPr algn="ctr">
              <a:defRPr/>
            </a:pPr>
            <a:r>
              <a:rPr lang="en-US" sz="1350" b="1" dirty="0" err="1"/>
              <a:t>Giới</a:t>
            </a:r>
            <a:r>
              <a:rPr lang="en-US" sz="1350" b="1" dirty="0"/>
              <a:t> </a:t>
            </a:r>
            <a:r>
              <a:rPr lang="en-US" sz="1350" b="1" dirty="0" err="1"/>
              <a:t>khởi</a:t>
            </a:r>
            <a:r>
              <a:rPr lang="en-US" sz="1350" b="1" dirty="0"/>
              <a:t> </a:t>
            </a:r>
            <a:r>
              <a:rPr lang="en-US" sz="1350" b="1" dirty="0" err="1"/>
              <a:t>sinh</a:t>
            </a:r>
            <a:endParaRPr lang="vi-VN" sz="135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8822766B-1964-4767-B82F-59A2D6708674}"/>
              </a:ext>
            </a:extLst>
          </p:cNvPr>
          <p:cNvSpPr/>
          <p:nvPr/>
        </p:nvSpPr>
        <p:spPr>
          <a:xfrm>
            <a:off x="2191184" y="3613928"/>
            <a:ext cx="1586326" cy="3608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2" tIns="25721" rIns="51442" bIns="25721" anchor="ctr"/>
          <a:lstStyle/>
          <a:p>
            <a:pPr algn="ctr">
              <a:defRPr/>
            </a:pPr>
            <a:r>
              <a:rPr lang="en-US" sz="1350" b="1" dirty="0" err="1"/>
              <a:t>Giới</a:t>
            </a:r>
            <a:r>
              <a:rPr lang="en-US" sz="1350" b="1" dirty="0"/>
              <a:t> </a:t>
            </a:r>
            <a:r>
              <a:rPr lang="en-US" sz="1350" b="1" dirty="0" err="1"/>
              <a:t>nguyên</a:t>
            </a:r>
            <a:r>
              <a:rPr lang="en-US" sz="1350" b="1" dirty="0"/>
              <a:t> </a:t>
            </a:r>
            <a:r>
              <a:rPr lang="en-US" sz="1350" b="1" dirty="0" err="1"/>
              <a:t>sinh</a:t>
            </a:r>
            <a:endParaRPr lang="vi-VN" sz="135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F3FA1D0C-393F-43C6-B6D5-52EA10168F22}"/>
              </a:ext>
            </a:extLst>
          </p:cNvPr>
          <p:cNvSpPr/>
          <p:nvPr/>
        </p:nvSpPr>
        <p:spPr>
          <a:xfrm>
            <a:off x="452009" y="609980"/>
            <a:ext cx="1307647" cy="300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2" tIns="25721" rIns="51442" bIns="25721" anchor="ctr"/>
          <a:lstStyle/>
          <a:p>
            <a:pPr algn="ctr">
              <a:defRPr/>
            </a:pPr>
            <a:r>
              <a:rPr lang="en-US" sz="1350" b="1" dirty="0" err="1"/>
              <a:t>Giới</a:t>
            </a:r>
            <a:r>
              <a:rPr lang="en-US" sz="1350" b="1" dirty="0"/>
              <a:t> </a:t>
            </a:r>
            <a:r>
              <a:rPr lang="en-US" sz="1350" b="1" dirty="0" err="1"/>
              <a:t>thực</a:t>
            </a:r>
            <a:r>
              <a:rPr lang="en-US" sz="1350" b="1" dirty="0"/>
              <a:t> </a:t>
            </a:r>
            <a:r>
              <a:rPr lang="en-US" sz="1350" b="1" dirty="0" err="1"/>
              <a:t>vật</a:t>
            </a:r>
            <a:endParaRPr lang="vi-VN" sz="135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98886DC-A398-4E08-B64C-B309123D2C4A}"/>
              </a:ext>
            </a:extLst>
          </p:cNvPr>
          <p:cNvSpPr/>
          <p:nvPr/>
        </p:nvSpPr>
        <p:spPr>
          <a:xfrm>
            <a:off x="2466290" y="609980"/>
            <a:ext cx="1036114" cy="300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2" tIns="25721" rIns="51442" bIns="25721" anchor="ctr"/>
          <a:lstStyle/>
          <a:p>
            <a:pPr algn="ctr">
              <a:defRPr/>
            </a:pPr>
            <a:r>
              <a:rPr lang="en-US" sz="1350" b="1" dirty="0" err="1"/>
              <a:t>Giới</a:t>
            </a:r>
            <a:r>
              <a:rPr lang="en-US" sz="1350" b="1" dirty="0"/>
              <a:t> </a:t>
            </a:r>
            <a:r>
              <a:rPr lang="en-US" sz="1350" b="1" dirty="0" err="1"/>
              <a:t>nấm</a:t>
            </a:r>
            <a:endParaRPr lang="vi-VN" sz="135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D21B776-CF20-4465-8F5A-823063D03800}"/>
              </a:ext>
            </a:extLst>
          </p:cNvPr>
          <p:cNvSpPr/>
          <p:nvPr/>
        </p:nvSpPr>
        <p:spPr>
          <a:xfrm>
            <a:off x="4134414" y="613905"/>
            <a:ext cx="1307647" cy="300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2" tIns="25721" rIns="51442" bIns="25721" anchor="ctr"/>
          <a:lstStyle/>
          <a:p>
            <a:pPr algn="ctr">
              <a:defRPr/>
            </a:pPr>
            <a:r>
              <a:rPr lang="en-US" sz="1350" b="1" dirty="0" err="1"/>
              <a:t>Giới</a:t>
            </a:r>
            <a:r>
              <a:rPr lang="en-US" sz="1350" b="1" dirty="0"/>
              <a:t> </a:t>
            </a:r>
            <a:r>
              <a:rPr lang="en-US" sz="1350" b="1" dirty="0" err="1"/>
              <a:t>động</a:t>
            </a:r>
            <a:r>
              <a:rPr lang="en-US" sz="1350" b="1" dirty="0"/>
              <a:t> </a:t>
            </a:r>
            <a:r>
              <a:rPr lang="en-US" sz="1350" b="1" dirty="0" err="1"/>
              <a:t>vật</a:t>
            </a:r>
            <a:endParaRPr lang="vi-VN" sz="1350" b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876DD95-F3ED-4E58-9879-DC9913982818}"/>
              </a:ext>
            </a:extLst>
          </p:cNvPr>
          <p:cNvSpPr/>
          <p:nvPr/>
        </p:nvSpPr>
        <p:spPr>
          <a:xfrm>
            <a:off x="5399128" y="4331625"/>
            <a:ext cx="1256853" cy="4211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2" tIns="25721" rIns="51442" bIns="25721" anchor="ctr"/>
          <a:lstStyle/>
          <a:p>
            <a:pPr algn="ctr">
              <a:defRPr/>
            </a:pPr>
            <a:r>
              <a:rPr lang="en-US" sz="1350" b="1" dirty="0">
                <a:solidFill>
                  <a:srgbClr val="002060"/>
                </a:solidFill>
              </a:rPr>
              <a:t>TB </a:t>
            </a:r>
            <a:r>
              <a:rPr lang="en-US" sz="1350" b="1" dirty="0" err="1">
                <a:solidFill>
                  <a:srgbClr val="002060"/>
                </a:solidFill>
              </a:rPr>
              <a:t>nhân</a:t>
            </a:r>
            <a:r>
              <a:rPr lang="en-US" sz="1350" b="1" dirty="0">
                <a:solidFill>
                  <a:srgbClr val="002060"/>
                </a:solidFill>
              </a:rPr>
              <a:t> </a:t>
            </a:r>
            <a:r>
              <a:rPr lang="en-US" sz="1350" b="1" dirty="0" err="1">
                <a:solidFill>
                  <a:srgbClr val="002060"/>
                </a:solidFill>
              </a:rPr>
              <a:t>sơ</a:t>
            </a:r>
            <a:endParaRPr lang="vi-VN" sz="1350" b="1" dirty="0">
              <a:solidFill>
                <a:srgbClr val="00206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E55CDF3E-0098-464E-A1BA-6746995C2C9D}"/>
              </a:ext>
            </a:extLst>
          </p:cNvPr>
          <p:cNvSpPr/>
          <p:nvPr/>
        </p:nvSpPr>
        <p:spPr>
          <a:xfrm>
            <a:off x="5380460" y="3613928"/>
            <a:ext cx="1243337" cy="36084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2" tIns="25721" rIns="51442" bIns="25721" anchor="ctr"/>
          <a:lstStyle/>
          <a:p>
            <a:pPr algn="ctr">
              <a:defRPr/>
            </a:pPr>
            <a:r>
              <a:rPr lang="en-US" sz="1350" b="1" dirty="0">
                <a:solidFill>
                  <a:srgbClr val="002060"/>
                </a:solidFill>
              </a:rPr>
              <a:t>TB </a:t>
            </a:r>
            <a:r>
              <a:rPr lang="en-US" sz="1350" b="1" dirty="0" err="1">
                <a:solidFill>
                  <a:srgbClr val="002060"/>
                </a:solidFill>
              </a:rPr>
              <a:t>nhân</a:t>
            </a:r>
            <a:r>
              <a:rPr lang="en-US" sz="1350" b="1" dirty="0">
                <a:solidFill>
                  <a:srgbClr val="002060"/>
                </a:solidFill>
              </a:rPr>
              <a:t> </a:t>
            </a:r>
            <a:r>
              <a:rPr lang="en-US" sz="1350" b="1" dirty="0" err="1">
                <a:solidFill>
                  <a:srgbClr val="002060"/>
                </a:solidFill>
              </a:rPr>
              <a:t>thực</a:t>
            </a:r>
            <a:endParaRPr lang="vi-VN" sz="1350" b="1" dirty="0">
              <a:solidFill>
                <a:srgbClr val="002060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B1D21109-B26E-49B9-BA5F-BB1B76229A8A}"/>
              </a:ext>
            </a:extLst>
          </p:cNvPr>
          <p:cNvCxnSpPr/>
          <p:nvPr/>
        </p:nvCxnSpPr>
        <p:spPr>
          <a:xfrm>
            <a:off x="5212954" y="4153198"/>
            <a:ext cx="162920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93604"/>
            <a:ext cx="5829300" cy="1021556"/>
          </a:xfrm>
        </p:spPr>
        <p:txBody>
          <a:bodyPr>
            <a:normAutofit/>
          </a:bodyPr>
          <a:lstStyle/>
          <a:p>
            <a:pPr algn="ctr"/>
            <a:r>
              <a:rPr lang="vi-VN" dirty="0" smtClean="0"/>
              <a:t>Video về </a:t>
            </a:r>
            <a:br>
              <a:rPr lang="vi-VN" dirty="0" smtClean="0"/>
            </a:br>
            <a:r>
              <a:rPr lang="vi-VN" dirty="0" smtClean="0"/>
              <a:t>Sự PHÂN LOẠI 5 GIỚI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11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97543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585;p21"/>
          <p:cNvSpPr txBox="1">
            <a:spLocks noGrp="1"/>
          </p:cNvSpPr>
          <p:nvPr>
            <p:ph type="title"/>
          </p:nvPr>
        </p:nvSpPr>
        <p:spPr>
          <a:xfrm>
            <a:off x="177497" y="217151"/>
            <a:ext cx="2459377" cy="490275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l"/>
            <a:r>
              <a:rPr lang="vi-VN" sz="1800" b="1" dirty="0" smtClean="0"/>
              <a:t>HOẠT ĐỘNG NHÓM</a:t>
            </a:r>
            <a:endParaRPr sz="1800" b="1" dirty="0"/>
          </a:p>
        </p:txBody>
      </p:sp>
      <p:sp>
        <p:nvSpPr>
          <p:cNvPr id="597" name="Google Shape;597;p22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>
                <a:solidFill>
                  <a:schemeClr val="lt1"/>
                </a:solidFill>
              </a:rPr>
              <a:pPr algn="ctr"/>
              <a:t>12</a:t>
            </a:fld>
            <a:endParaRPr>
              <a:solidFill>
                <a:schemeClr val="lt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224" y="0"/>
            <a:ext cx="4433778" cy="51435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1111" y="707426"/>
            <a:ext cx="2087931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Bef>
                <a:spcPts val="150"/>
              </a:spcBef>
              <a:spcAft>
                <a:spcPts val="150"/>
              </a:spcAft>
            </a:pPr>
            <a:r>
              <a:rPr lang="en-US" sz="1500" dirty="0" smtClean="0">
                <a:solidFill>
                  <a:schemeClr val="accent1"/>
                </a:solidFill>
              </a:rPr>
              <a:t> </a:t>
            </a:r>
            <a:r>
              <a:rPr lang="vi-VN" sz="1500" dirty="0" smtClean="0">
                <a:solidFill>
                  <a:schemeClr val="accent1"/>
                </a:solidFill>
              </a:rPr>
              <a:t>Trong thời gian 2 phút. </a:t>
            </a:r>
            <a:r>
              <a:rPr lang="vi-VN" sz="1500" i="1" dirty="0" smtClean="0">
                <a:solidFill>
                  <a:schemeClr val="accent1"/>
                </a:solidFill>
              </a:rPr>
              <a:t>Hãy </a:t>
            </a:r>
            <a:r>
              <a:rPr lang="en-US" sz="1500" i="1" dirty="0" err="1" smtClean="0">
                <a:solidFill>
                  <a:schemeClr val="accent1"/>
                </a:solidFill>
              </a:rPr>
              <a:t>kể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tên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các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sinh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vật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mà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em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biết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trong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mỗi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giới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theo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gợi</a:t>
            </a:r>
            <a:r>
              <a:rPr lang="en-US" sz="1500" i="1" dirty="0" smtClean="0">
                <a:solidFill>
                  <a:schemeClr val="accent1"/>
                </a:solidFill>
              </a:rPr>
              <a:t> ý </a:t>
            </a:r>
            <a:r>
              <a:rPr lang="en-US" sz="1500" i="1" dirty="0" err="1" smtClean="0">
                <a:solidFill>
                  <a:schemeClr val="accent1"/>
                </a:solidFill>
              </a:rPr>
              <a:t>trong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bảng</a:t>
            </a:r>
            <a:r>
              <a:rPr lang="en-US" sz="1500" i="1" dirty="0" smtClean="0">
                <a:solidFill>
                  <a:schemeClr val="accent1"/>
                </a:solidFill>
              </a:rPr>
              <a:t> </a:t>
            </a:r>
            <a:r>
              <a:rPr lang="en-US" sz="1500" i="1" dirty="0" err="1" smtClean="0">
                <a:solidFill>
                  <a:schemeClr val="accent1"/>
                </a:solidFill>
              </a:rPr>
              <a:t>sau</a:t>
            </a:r>
            <a:r>
              <a:rPr lang="en-US" sz="1500" i="1" dirty="0" smtClean="0">
                <a:solidFill>
                  <a:schemeClr val="accent1"/>
                </a:solidFill>
              </a:rPr>
              <a:t>:</a:t>
            </a:r>
            <a:endParaRPr lang="en-US" sz="1500" i="1" dirty="0">
              <a:solidFill>
                <a:schemeClr val="accent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069620"/>
              </p:ext>
            </p:extLst>
          </p:nvPr>
        </p:nvGraphicFramePr>
        <p:xfrm>
          <a:off x="240346" y="2085788"/>
          <a:ext cx="1949016" cy="2240280"/>
        </p:xfrm>
        <a:graphic>
          <a:graphicData uri="http://schemas.openxmlformats.org/drawingml/2006/table">
            <a:tbl>
              <a:tblPr firstRow="1" bandRow="1">
                <a:tableStyleId>{E960CA2F-AD4F-43A7-B7A6-27E5CA5AA7E8}</a:tableStyleId>
              </a:tblPr>
              <a:tblGrid>
                <a:gridCol w="974508"/>
                <a:gridCol w="974508"/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/>
                        <a:t>Tên</a:t>
                      </a:r>
                      <a:r>
                        <a:rPr lang="en-US" sz="1500" b="1" baseline="0" dirty="0" smtClean="0"/>
                        <a:t> giới</a:t>
                      </a:r>
                      <a:endParaRPr lang="en-US" sz="1500" b="1" dirty="0"/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/>
                        <a:t>Tên</a:t>
                      </a:r>
                      <a:r>
                        <a:rPr lang="en-US" sz="1500" b="1" baseline="0" dirty="0" smtClean="0"/>
                        <a:t> sinh vật</a:t>
                      </a:r>
                      <a:endParaRPr lang="en-US" sz="1500" b="1" dirty="0"/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Khởi</a:t>
                      </a:r>
                      <a:r>
                        <a:rPr lang="en-US" sz="1500" baseline="0" dirty="0" smtClean="0"/>
                        <a:t> sinh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Vi khuẩn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Nguyên</a:t>
                      </a:r>
                      <a:r>
                        <a:rPr lang="en-US" sz="1500" baseline="0" dirty="0" smtClean="0"/>
                        <a:t> sinh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?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Nấm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?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Thực</a:t>
                      </a:r>
                      <a:r>
                        <a:rPr lang="en-US" sz="1500" baseline="0" dirty="0" smtClean="0"/>
                        <a:t> vật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?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Động</a:t>
                      </a:r>
                      <a:r>
                        <a:rPr lang="en-US" sz="1500" baseline="0" dirty="0" smtClean="0"/>
                        <a:t> vật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?</a:t>
                      </a:r>
                      <a:endParaRPr lang="en-US" sz="1500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013" y="276029"/>
            <a:ext cx="1524461" cy="106744"/>
          </a:xfrm>
        </p:spPr>
        <p:txBody>
          <a:bodyPr>
            <a:noAutofit/>
          </a:bodyPr>
          <a:lstStyle/>
          <a:p>
            <a:r>
              <a:rPr lang="vi-VN" sz="2100" b="1" dirty="0">
                <a:solidFill>
                  <a:schemeClr val="tx1"/>
                </a:solidFill>
                <a:latin typeface="+mj-lt"/>
              </a:rPr>
              <a:t>NHÓM....</a:t>
            </a:r>
            <a:endParaRPr lang="en-US" sz="2100" b="1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89775" y="897859"/>
          <a:ext cx="6404020" cy="3653589"/>
        </p:xfrm>
        <a:graphic>
          <a:graphicData uri="http://schemas.openxmlformats.org/drawingml/2006/table">
            <a:tbl>
              <a:tblPr firstRow="1" bandRow="1">
                <a:tableStyleId>{E960CA2F-AD4F-43A7-B7A6-27E5CA5AA7E8}</a:tableStyleId>
              </a:tblPr>
              <a:tblGrid>
                <a:gridCol w="1574443"/>
                <a:gridCol w="4829577"/>
              </a:tblGrid>
              <a:tr h="645275"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giới</a:t>
                      </a:r>
                      <a:endParaRPr lang="en-US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sinh vật</a:t>
                      </a:r>
                      <a:endParaRPr lang="en-US" sz="2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>
                    <a:solidFill>
                      <a:schemeClr val="bg1"/>
                    </a:solidFill>
                  </a:tcPr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Khởi</a:t>
                      </a:r>
                      <a:r>
                        <a:rPr lang="en-US" sz="2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sinh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.....................................................................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635954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sinh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....................................................................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Nấm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.....................................................................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vật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....................................................................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  <a:tr h="593090"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vật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....................................................................</a:t>
                      </a:r>
                      <a:endParaRPr lang="en-US" sz="2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25718" marB="25718"/>
                </a:tc>
              </a:tr>
            </a:tbl>
          </a:graphicData>
        </a:graphic>
      </p:graphicFrame>
      <p:pic>
        <p:nvPicPr>
          <p:cNvPr id="2" name="Đồng hồ đếm ngược 2 phút - 2 Minutes countdow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54772" y="3311709"/>
            <a:ext cx="1903228" cy="183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46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14</a:t>
            </a:fld>
            <a:endParaRPr lang="en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333422"/>
              </p:ext>
            </p:extLst>
          </p:nvPr>
        </p:nvGraphicFramePr>
        <p:xfrm>
          <a:off x="247208" y="847796"/>
          <a:ext cx="6467253" cy="3820685"/>
        </p:xfrm>
        <a:graphic>
          <a:graphicData uri="http://schemas.openxmlformats.org/drawingml/2006/table">
            <a:tbl>
              <a:tblPr firstRow="1" bandRow="1">
                <a:tableStyleId>{E960CA2F-AD4F-43A7-B7A6-27E5CA5AA7E8}</a:tableStyleId>
              </a:tblPr>
              <a:tblGrid>
                <a:gridCol w="1395130"/>
                <a:gridCol w="5072123"/>
              </a:tblGrid>
              <a:tr h="587861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giới</a:t>
                      </a:r>
                      <a:endParaRPr lang="en-US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4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sinh vật</a:t>
                      </a:r>
                      <a:endParaRPr lang="en-US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>
                    <a:solidFill>
                      <a:schemeClr val="bg1"/>
                    </a:solidFill>
                  </a:tcPr>
                </a:tc>
              </a:tr>
              <a:tr h="587861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Khởi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sinh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 khuẩn, vi </a:t>
                      </a:r>
                      <a:r>
                        <a:rPr lang="en-US" sz="2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khuẩn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lam</a:t>
                      </a:r>
                      <a:r>
                        <a:rPr lang="vi-VN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  <a:tr h="587861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sinh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b="0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Trùng roi, trùng biến hình, tảo lục đơn bào, </a:t>
                      </a:r>
                      <a:r>
                        <a:rPr lang="en-US" sz="2400" b="0" i="0" u="none" strike="noStrike" cap="non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trùng</a:t>
                      </a:r>
                      <a:r>
                        <a:rPr lang="en-US" sz="2400" b="0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giày</a:t>
                      </a:r>
                      <a:r>
                        <a:rPr lang="vi-VN" sz="2400" b="0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.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  <a:tr h="587861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Nấm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b="0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Nấm bụng dê, </a:t>
                      </a:r>
                      <a:r>
                        <a:rPr lang="en-US" sz="2400" b="0" i="0" u="none" strike="noStrike" cap="non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nấm</a:t>
                      </a:r>
                      <a:r>
                        <a:rPr lang="en-US" sz="2400" b="0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 </a:t>
                      </a:r>
                      <a:r>
                        <a:rPr lang="en-US" sz="2400" b="0" i="0" u="none" strike="noStrike" cap="non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sò</a:t>
                      </a:r>
                      <a:r>
                        <a:rPr lang="vi-VN" sz="2400" b="0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.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  <a:tr h="587861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vật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b="0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Hướng dương, dương xỉ, rêu, sen, </a:t>
                      </a:r>
                      <a:r>
                        <a:rPr lang="en-US" sz="2400" b="0" i="0" u="none" strike="noStrike" cap="non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thông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  <a:tr h="587861">
                <a:tc>
                  <a:txBody>
                    <a:bodyPr/>
                    <a:lstStyle/>
                    <a:p>
                      <a:pPr algn="ctr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vật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32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n-US" sz="2400" b="0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Voi, rùa, chim, cá, </a:t>
                      </a:r>
                      <a:r>
                        <a:rPr lang="en-US" sz="2400" b="0" i="0" u="none" strike="noStrike" cap="non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mực</a:t>
                      </a:r>
                      <a:r>
                        <a:rPr lang="vi-VN" sz="2400" b="0" i="0" u="none" strike="noStrike" cap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Arial"/>
                          <a:cs typeface="Times New Roman" panose="02020603050405020304" pitchFamily="18" charset="0"/>
                          <a:sym typeface="Arial"/>
                        </a:rPr>
                        <a:t>.</a:t>
                      </a: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48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3111AF4-F559-447C-869F-BA0296138E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107" y="2573079"/>
            <a:ext cx="1834339" cy="1748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5">
            <a:extLst>
              <a:ext uri="{FF2B5EF4-FFF2-40B4-BE49-F238E27FC236}">
                <a16:creationId xmlns:a16="http://schemas.microsoft.com/office/drawing/2014/main" xmlns="" id="{AAB5457A-6DB1-4B58-9118-D8968BD4A8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86" y="178117"/>
            <a:ext cx="2882360" cy="220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6">
            <a:extLst>
              <a:ext uri="{FF2B5EF4-FFF2-40B4-BE49-F238E27FC236}">
                <a16:creationId xmlns:a16="http://schemas.microsoft.com/office/drawing/2014/main" xmlns="" id="{373E09C1-9B54-4E8E-A1EF-5DC3AC7A75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864" y="178117"/>
            <a:ext cx="2943750" cy="220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7">
            <a:extLst>
              <a:ext uri="{FF2B5EF4-FFF2-40B4-BE49-F238E27FC236}">
                <a16:creationId xmlns:a16="http://schemas.microsoft.com/office/drawing/2014/main" xmlns="" id="{4C7B345A-2694-430C-B9E0-30DD08BF59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864" y="2573079"/>
            <a:ext cx="2943750" cy="2360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TextBox 8">
            <a:extLst>
              <a:ext uri="{FF2B5EF4-FFF2-40B4-BE49-F238E27FC236}">
                <a16:creationId xmlns:a16="http://schemas.microsoft.com/office/drawing/2014/main" xmlns="" id="{F2F89938-193B-47DE-9CED-6097E52454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927" y="2885138"/>
            <a:ext cx="1756034" cy="162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ts val="338"/>
              </a:spcBef>
              <a:spcAft>
                <a:spcPts val="338"/>
              </a:spcAft>
            </a:pP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altLang="vi-V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0000"/>
              </a:lnSpc>
              <a:spcBef>
                <a:spcPts val="338"/>
              </a:spcBef>
              <a:spcAft>
                <a:spcPts val="338"/>
              </a:spcAft>
            </a:pPr>
            <a:r>
              <a:rPr lang="en-US" altLang="vi-V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alt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lnSpc>
                <a:spcPct val="110000"/>
              </a:lnSpc>
              <a:spcBef>
                <a:spcPts val="338"/>
              </a:spcBef>
              <a:spcAft>
                <a:spcPts val="338"/>
              </a:spcAft>
            </a:pP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khuẩn</a:t>
            </a:r>
            <a:endParaRPr lang="vi-VN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C6479FC-DA43-4A75-90B2-6516524B1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96" y="2732485"/>
            <a:ext cx="2779039" cy="2254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EFB2731-4BE1-4B20-A780-1922C2DA1F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01" y="257175"/>
            <a:ext cx="2897234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TextBox 5">
            <a:extLst>
              <a:ext uri="{FF2B5EF4-FFF2-40B4-BE49-F238E27FC236}">
                <a16:creationId xmlns:a16="http://schemas.microsoft.com/office/drawing/2014/main" xmlns="" id="{707CD174-7228-4C09-BDEF-275988F43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456" y="2994394"/>
            <a:ext cx="3044030" cy="1516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ts val="338"/>
              </a:spcBef>
              <a:spcAft>
                <a:spcPts val="338"/>
              </a:spcAft>
            </a:pP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lnSpc>
                <a:spcPct val="110000"/>
              </a:lnSpc>
              <a:spcBef>
                <a:spcPts val="338"/>
              </a:spcBef>
              <a:spcAft>
                <a:spcPts val="338"/>
              </a:spcAft>
            </a:pP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Tảo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xoắn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vi-VN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B431DA1-3DC2-4725-ACF6-1E6C9BA0C0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70" y="257175"/>
            <a:ext cx="2985079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D709184-BAF8-46F4-92AD-C0D18505F1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203" y="215205"/>
            <a:ext cx="2231893" cy="1678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Picture 1">
            <a:extLst>
              <a:ext uri="{FF2B5EF4-FFF2-40B4-BE49-F238E27FC236}">
                <a16:creationId xmlns:a16="http://schemas.microsoft.com/office/drawing/2014/main" xmlns="" id="{CB0960B3-A4EF-4377-BC44-A051FE5BB9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384" y="1982390"/>
            <a:ext cx="2226751" cy="1675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7">
            <a:extLst>
              <a:ext uri="{FF2B5EF4-FFF2-40B4-BE49-F238E27FC236}">
                <a16:creationId xmlns:a16="http://schemas.microsoft.com/office/drawing/2014/main" xmlns="" id="{3606D1F7-BE4C-409B-A332-C700A32991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384" y="215205"/>
            <a:ext cx="2231217" cy="1678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8">
            <a:extLst>
              <a:ext uri="{FF2B5EF4-FFF2-40B4-BE49-F238E27FC236}">
                <a16:creationId xmlns:a16="http://schemas.microsoft.com/office/drawing/2014/main" xmlns="" id="{103ED99D-A448-41B1-8A7C-46A2439CC4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02" y="215205"/>
            <a:ext cx="1894480" cy="2604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9">
            <a:extLst>
              <a:ext uri="{FF2B5EF4-FFF2-40B4-BE49-F238E27FC236}">
                <a16:creationId xmlns:a16="http://schemas.microsoft.com/office/drawing/2014/main" xmlns="" id="{457B0EFD-A651-4D57-AD09-4AB56ACE16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251" y="1982390"/>
            <a:ext cx="2349795" cy="1676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5" name="TextBox 10">
            <a:extLst>
              <a:ext uri="{FF2B5EF4-FFF2-40B4-BE49-F238E27FC236}">
                <a16:creationId xmlns:a16="http://schemas.microsoft.com/office/drawing/2014/main" xmlns="" id="{D2AA2A79-42EE-4BA5-8861-EC73028DF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748" y="2900363"/>
            <a:ext cx="1756034" cy="199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ts val="338"/>
              </a:spcBef>
              <a:spcAft>
                <a:spcPts val="338"/>
              </a:spcAft>
            </a:pP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>
              <a:lnSpc>
                <a:spcPct val="110000"/>
              </a:lnSpc>
              <a:spcBef>
                <a:spcPts val="338"/>
              </a:spcBef>
              <a:spcAft>
                <a:spcPts val="338"/>
              </a:spcAft>
            </a:pP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Nấm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nhầy</a:t>
            </a:r>
            <a:endParaRPr lang="vi-VN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741F942-66E9-48D7-86EB-3AA2D5627E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02" y="882253"/>
            <a:ext cx="2858244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7586AA8-E736-4007-A6BF-A271A866A9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759" y="1475185"/>
            <a:ext cx="3572806" cy="219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Box 6">
            <a:extLst>
              <a:ext uri="{FF2B5EF4-FFF2-40B4-BE49-F238E27FC236}">
                <a16:creationId xmlns:a16="http://schemas.microsoft.com/office/drawing/2014/main" xmlns="" id="{0924538D-7B59-4F1D-B336-221A26A55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4748" y="882254"/>
            <a:ext cx="1756034" cy="491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ts val="338"/>
              </a:spcBef>
              <a:spcAft>
                <a:spcPts val="338"/>
              </a:spcAft>
            </a:pP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alt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Nấm</a:t>
            </a:r>
            <a:endParaRPr lang="vi-VN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>
            <a:extLst>
              <a:ext uri="{FF2B5EF4-FFF2-40B4-BE49-F238E27FC236}">
                <a16:creationId xmlns:a16="http://schemas.microsoft.com/office/drawing/2014/main" xmlns="" id="{79A06E3D-1E7B-4A46-B885-80504C37E0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97" y="1200151"/>
            <a:ext cx="6086362" cy="30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itle 12">
            <a:extLst>
              <a:ext uri="{FF2B5EF4-FFF2-40B4-BE49-F238E27FC236}">
                <a16:creationId xmlns:a16="http://schemas.microsoft.com/office/drawing/2014/main" xmlns="" id="{5A25BDAE-1127-43BD-A267-1C0F0B5B745A}"/>
              </a:ext>
            </a:extLst>
          </p:cNvPr>
          <p:cNvSpPr txBox="1">
            <a:spLocks/>
          </p:cNvSpPr>
          <p:nvPr/>
        </p:nvSpPr>
        <p:spPr bwMode="auto">
          <a:xfrm>
            <a:off x="256349" y="771525"/>
            <a:ext cx="514484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/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en-US" sz="2025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altLang="en-US" sz="2025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25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altLang="en-US" sz="2025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25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altLang="en-US" sz="2025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25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en-US" sz="2025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25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en-US" sz="2025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25" b="1" dirty="0" err="1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endParaRPr lang="en-US" altLang="en-US" sz="2025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75F989E-4ACD-4CD2-82EC-86C68DA1A9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727" y="1717180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A311195-E26F-4FE3-B2DF-80DF7273A9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4517" y="1717180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3F5132B-BE66-4AFA-8AC3-BA3CB3D9D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4063" y="1717180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5C681B5-33B7-4D5D-A880-F34337386C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4294" y="1717180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120BCD1-0BB2-47F8-A235-91999E4F0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7621" y="1992214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B5A1B0F5-8BC4-4431-85AA-C7CA110173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727" y="1976141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1A14BFA-0057-440D-B44C-AD8D465CF5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152" y="1989534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D862CF1-3561-4BDA-A88C-8126DD7745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1383" y="1976141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45CDECC-35DD-49B1-956D-F7CE1DD31A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7621" y="2274393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2AC0066-F40B-4357-AE40-6948DCA068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727" y="2263677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E655ACD-61CD-49D6-8FAF-9D294A451F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7621" y="2536925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7B5B0452-54D7-47D6-8330-1F615736E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7621" y="2799458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9A781A6-3B92-4CA3-A9ED-439C4E918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7621" y="3062883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EADF4912-F89A-4565-9A73-1101BD5E6F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7621" y="3413820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F3CA153C-15B2-49EF-9F26-BFDAF0EE11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7621" y="3863877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4162DE98-B459-4E5A-9E51-2132AEFD17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727" y="2551212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1341C972-266C-43BC-9E2A-3DF937C1F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0727" y="2791421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1C09A004-3C1F-4DA6-B704-7B0DA8059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152" y="3045918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7050F3A-1CA3-470C-A571-D4611A785B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152" y="3413820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24B994F0-55C7-4073-8037-67C729A30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152" y="3874593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0C339BF2-8088-4F67-83B9-5FD7B47C56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1383" y="2531568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5EBAB161-E01A-4119-8451-223D7DFB1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1383" y="3431680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AB92BFB9-8D0B-49F1-A400-CFB2774FBD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4294" y="3863877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AA7189E4-25E5-49A9-ADAB-7A17D54B36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4294" y="2244031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E066341F-A702-4745-9B90-BC6D4E3C82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4294" y="2788743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03193BE9-3556-4059-93E3-C53AE2A600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4119" y="2524424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B1936241-8A87-44FC-88FC-75767274AC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4294" y="3066455"/>
            <a:ext cx="214368" cy="259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42" tIns="25721" rIns="51442" bIns="25721">
            <a:spAutoFit/>
          </a:bodyPr>
          <a:lstStyle>
            <a:lvl1pPr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Euphemia" panose="020B05030401020201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en-US" sz="1500" b="1" dirty="0">
                <a:solidFill>
                  <a:srgbClr val="C00000"/>
                </a:solidFill>
              </a:rPr>
              <a:t>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01181" y="155871"/>
            <a:ext cx="3843264" cy="502389"/>
          </a:xfrm>
        </p:spPr>
        <p:txBody>
          <a:bodyPr/>
          <a:lstStyle/>
          <a:p>
            <a:pPr algn="ctr"/>
            <a:r>
              <a:rPr lang="vi-VN" b="1" dirty="0" smtClean="0">
                <a:latin typeface="+mj-lt"/>
              </a:rPr>
              <a:t>Trò chơi: </a:t>
            </a:r>
          </a:p>
          <a:p>
            <a:r>
              <a:rPr lang="vi-VN" b="1" dirty="0" smtClean="0">
                <a:latin typeface="+mj-lt"/>
              </a:rPr>
              <a:t>Phân loại rác tại nguồn</a:t>
            </a:r>
            <a:endParaRPr lang="en-US" b="1" dirty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2</a:t>
            </a:fld>
            <a:endParaRPr lang="e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674" y="3125973"/>
            <a:ext cx="2445654" cy="1932466"/>
          </a:xfrm>
          <a:prstGeom prst="rect">
            <a:avLst/>
          </a:prstGeom>
        </p:spPr>
      </p:pic>
      <p:sp>
        <p:nvSpPr>
          <p:cNvPr id="5" name="Text Placeholder 1"/>
          <p:cNvSpPr txBox="1">
            <a:spLocks/>
          </p:cNvSpPr>
          <p:nvPr/>
        </p:nvSpPr>
        <p:spPr>
          <a:xfrm>
            <a:off x="0" y="1302785"/>
            <a:ext cx="4044444" cy="502389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342900" lvl="0" indent="-342900" algn="l" defTabSz="685800" rtl="0" eaLnBrk="1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▪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marL="685800" lvl="1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marL="1028700" lvl="2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marL="1371600" lvl="3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marL="1714500" lvl="4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marL="2057400" lvl="5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marL="2400300" lvl="6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marL="2743200" lvl="7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marL="3086100" lvl="8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pPr algn="just"/>
            <a:r>
              <a:rPr lang="vi-VN" b="1" dirty="0" smtClean="0">
                <a:latin typeface="+mj-lt"/>
              </a:rPr>
              <a:t>Luật chơi: </a:t>
            </a:r>
            <a:r>
              <a:rPr lang="vi-VN" dirty="0" smtClean="0">
                <a:latin typeface="+mj-lt"/>
              </a:rPr>
              <a:t>Trong thời gian 1 phút. Mỗi nhóm hãy phân loại rác thải vào đúng vị trí. Nhóm nào hoàn thành sớm và chính xác nhất sẽ dành chiến thắng.</a:t>
            </a:r>
            <a:endParaRPr lang="en-US" dirty="0">
              <a:latin typeface="+mj-lt"/>
            </a:endParaRPr>
          </a:p>
        </p:txBody>
      </p:sp>
      <p:pic>
        <p:nvPicPr>
          <p:cNvPr id="6" name="1 Minute timer (Đồng hồ đếm ngược 1 phút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2901" y="772485"/>
            <a:ext cx="2360427" cy="182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20</a:t>
            </a:fld>
            <a:endParaRPr lang="e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81"/>
            <a:ext cx="6858000" cy="504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08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21</a:t>
            </a:fld>
            <a:endParaRPr lang="e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87" y="0"/>
            <a:ext cx="4391025" cy="504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63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22</a:t>
            </a:fld>
            <a:endParaRPr lang="e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74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23</a:t>
            </a:fld>
            <a:endParaRPr lang="e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5" y="37746"/>
            <a:ext cx="6697010" cy="506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2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3</a:t>
            </a:fld>
            <a:endParaRPr lang="e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6" y="218045"/>
            <a:ext cx="6858000" cy="4271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8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3"/>
          <p:cNvSpPr txBox="1">
            <a:spLocks noGrp="1"/>
          </p:cNvSpPr>
          <p:nvPr>
            <p:ph type="ctrTitle"/>
          </p:nvPr>
        </p:nvSpPr>
        <p:spPr>
          <a:xfrm>
            <a:off x="402708" y="220888"/>
            <a:ext cx="6275867" cy="1664582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>
              <a:lnSpc>
                <a:spcPts val="3000"/>
              </a:lnSpc>
              <a:spcBef>
                <a:spcPts val="300"/>
              </a:spcBef>
              <a:spcAft>
                <a:spcPts val="300"/>
              </a:spcAft>
            </a:pPr>
            <a:r>
              <a:rPr lang="e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CHỦ ĐỀ 8: ĐA DẠNG THẾ GIỚI SỐNG</a:t>
            </a:r>
            <a:r>
              <a:rPr lang="en" sz="2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" sz="2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BÀI 14</a:t>
            </a:r>
            <a:r>
              <a:rPr lang="vi-VN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 TIẾT </a:t>
            </a:r>
            <a:r>
              <a:rPr lang="vi-VN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57</a:t>
            </a:r>
            <a:r>
              <a:rPr lang="vi-VN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PHÂN LOẠI THẾ GIỚI SỐNG</a:t>
            </a:r>
            <a:endParaRPr sz="21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803" y="1885470"/>
            <a:ext cx="5087679" cy="26150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17"/>
          <p:cNvSpPr txBox="1">
            <a:spLocks noGrp="1"/>
          </p:cNvSpPr>
          <p:nvPr>
            <p:ph type="body" idx="1"/>
          </p:nvPr>
        </p:nvSpPr>
        <p:spPr>
          <a:xfrm>
            <a:off x="997560" y="824631"/>
            <a:ext cx="4860950" cy="340540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/>
          <a:p>
            <a:pPr marL="0" indent="0" algn="ctr">
              <a:buNone/>
            </a:pPr>
            <a:r>
              <a:rPr lang="en" sz="195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BÀI HỌC</a:t>
            </a:r>
            <a:endParaRPr sz="19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5" name="Google Shape;545;p17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5</a:t>
            </a:fld>
            <a:endParaRPr/>
          </a:p>
        </p:txBody>
      </p:sp>
      <p:sp>
        <p:nvSpPr>
          <p:cNvPr id="4" name="Freeform 3"/>
          <p:cNvSpPr/>
          <p:nvPr/>
        </p:nvSpPr>
        <p:spPr>
          <a:xfrm>
            <a:off x="404065" y="1405804"/>
            <a:ext cx="2133701" cy="1013612"/>
          </a:xfrm>
          <a:custGeom>
            <a:avLst/>
            <a:gdLst>
              <a:gd name="connsiteX0" fmla="*/ 260350 w 2209800"/>
              <a:gd name="connsiteY0" fmla="*/ 1104900 h 1104900"/>
              <a:gd name="connsiteX1" fmla="*/ 1797050 w 2209800"/>
              <a:gd name="connsiteY1" fmla="*/ 1104900 h 1104900"/>
              <a:gd name="connsiteX2" fmla="*/ 2209800 w 2209800"/>
              <a:gd name="connsiteY2" fmla="*/ 590550 h 1104900"/>
              <a:gd name="connsiteX3" fmla="*/ 2012950 w 2209800"/>
              <a:gd name="connsiteY3" fmla="*/ 0 h 1104900"/>
              <a:gd name="connsiteX4" fmla="*/ 1936750 w 2209800"/>
              <a:gd name="connsiteY4" fmla="*/ 38100 h 1104900"/>
              <a:gd name="connsiteX5" fmla="*/ 1409700 w 2209800"/>
              <a:gd name="connsiteY5" fmla="*/ 107950 h 1104900"/>
              <a:gd name="connsiteX6" fmla="*/ 685800 w 2209800"/>
              <a:gd name="connsiteY6" fmla="*/ 254000 h 1104900"/>
              <a:gd name="connsiteX7" fmla="*/ 0 w 2209800"/>
              <a:gd name="connsiteY7" fmla="*/ 704850 h 1104900"/>
              <a:gd name="connsiteX8" fmla="*/ 260350 w 2209800"/>
              <a:gd name="connsiteY8" fmla="*/ 1104900 h 1104900"/>
              <a:gd name="connsiteX0" fmla="*/ 260350 w 2209800"/>
              <a:gd name="connsiteY0" fmla="*/ 1104900 h 1104900"/>
              <a:gd name="connsiteX1" fmla="*/ 1797050 w 2209800"/>
              <a:gd name="connsiteY1" fmla="*/ 1104900 h 1104900"/>
              <a:gd name="connsiteX2" fmla="*/ 2209800 w 2209800"/>
              <a:gd name="connsiteY2" fmla="*/ 590550 h 1104900"/>
              <a:gd name="connsiteX3" fmla="*/ 2012950 w 2209800"/>
              <a:gd name="connsiteY3" fmla="*/ 0 h 1104900"/>
              <a:gd name="connsiteX4" fmla="*/ 1409700 w 2209800"/>
              <a:gd name="connsiteY4" fmla="*/ 107950 h 1104900"/>
              <a:gd name="connsiteX5" fmla="*/ 685800 w 2209800"/>
              <a:gd name="connsiteY5" fmla="*/ 254000 h 1104900"/>
              <a:gd name="connsiteX6" fmla="*/ 0 w 2209800"/>
              <a:gd name="connsiteY6" fmla="*/ 704850 h 1104900"/>
              <a:gd name="connsiteX7" fmla="*/ 260350 w 2209800"/>
              <a:gd name="connsiteY7" fmla="*/ 1104900 h 1104900"/>
              <a:gd name="connsiteX0" fmla="*/ 260350 w 2209800"/>
              <a:gd name="connsiteY0" fmla="*/ 1104900 h 1104900"/>
              <a:gd name="connsiteX1" fmla="*/ 1797050 w 2209800"/>
              <a:gd name="connsiteY1" fmla="*/ 1104900 h 1104900"/>
              <a:gd name="connsiteX2" fmla="*/ 2209800 w 2209800"/>
              <a:gd name="connsiteY2" fmla="*/ 590550 h 1104900"/>
              <a:gd name="connsiteX3" fmla="*/ 2012950 w 2209800"/>
              <a:gd name="connsiteY3" fmla="*/ 0 h 1104900"/>
              <a:gd name="connsiteX4" fmla="*/ 1426369 w 2209800"/>
              <a:gd name="connsiteY4" fmla="*/ 91281 h 1104900"/>
              <a:gd name="connsiteX5" fmla="*/ 685800 w 2209800"/>
              <a:gd name="connsiteY5" fmla="*/ 254000 h 1104900"/>
              <a:gd name="connsiteX6" fmla="*/ 0 w 2209800"/>
              <a:gd name="connsiteY6" fmla="*/ 704850 h 1104900"/>
              <a:gd name="connsiteX7" fmla="*/ 260350 w 2209800"/>
              <a:gd name="connsiteY7" fmla="*/ 1104900 h 1104900"/>
              <a:gd name="connsiteX0" fmla="*/ 260350 w 2209800"/>
              <a:gd name="connsiteY0" fmla="*/ 1149945 h 1149945"/>
              <a:gd name="connsiteX1" fmla="*/ 1797050 w 2209800"/>
              <a:gd name="connsiteY1" fmla="*/ 1149945 h 1149945"/>
              <a:gd name="connsiteX2" fmla="*/ 2209800 w 2209800"/>
              <a:gd name="connsiteY2" fmla="*/ 635595 h 1149945"/>
              <a:gd name="connsiteX3" fmla="*/ 2012950 w 2209800"/>
              <a:gd name="connsiteY3" fmla="*/ 45045 h 1149945"/>
              <a:gd name="connsiteX4" fmla="*/ 1426369 w 2209800"/>
              <a:gd name="connsiteY4" fmla="*/ 136326 h 1149945"/>
              <a:gd name="connsiteX5" fmla="*/ 685800 w 2209800"/>
              <a:gd name="connsiteY5" fmla="*/ 299045 h 1149945"/>
              <a:gd name="connsiteX6" fmla="*/ 0 w 2209800"/>
              <a:gd name="connsiteY6" fmla="*/ 749895 h 1149945"/>
              <a:gd name="connsiteX7" fmla="*/ 260350 w 2209800"/>
              <a:gd name="connsiteY7" fmla="*/ 1149945 h 1149945"/>
              <a:gd name="connsiteX0" fmla="*/ 260350 w 2209800"/>
              <a:gd name="connsiteY0" fmla="*/ 1151694 h 1151694"/>
              <a:gd name="connsiteX1" fmla="*/ 1797050 w 2209800"/>
              <a:gd name="connsiteY1" fmla="*/ 1151694 h 1151694"/>
              <a:gd name="connsiteX2" fmla="*/ 2209800 w 2209800"/>
              <a:gd name="connsiteY2" fmla="*/ 637344 h 1151694"/>
              <a:gd name="connsiteX3" fmla="*/ 2022475 w 2209800"/>
              <a:gd name="connsiteY3" fmla="*/ 42032 h 1151694"/>
              <a:gd name="connsiteX4" fmla="*/ 1426369 w 2209800"/>
              <a:gd name="connsiteY4" fmla="*/ 138075 h 1151694"/>
              <a:gd name="connsiteX5" fmla="*/ 685800 w 2209800"/>
              <a:gd name="connsiteY5" fmla="*/ 300794 h 1151694"/>
              <a:gd name="connsiteX6" fmla="*/ 0 w 2209800"/>
              <a:gd name="connsiteY6" fmla="*/ 751644 h 1151694"/>
              <a:gd name="connsiteX7" fmla="*/ 260350 w 2209800"/>
              <a:gd name="connsiteY7" fmla="*/ 1151694 h 1151694"/>
              <a:gd name="connsiteX0" fmla="*/ 260350 w 2209800"/>
              <a:gd name="connsiteY0" fmla="*/ 1205145 h 1205145"/>
              <a:gd name="connsiteX1" fmla="*/ 1797050 w 2209800"/>
              <a:gd name="connsiteY1" fmla="*/ 1205145 h 1205145"/>
              <a:gd name="connsiteX2" fmla="*/ 2209800 w 2209800"/>
              <a:gd name="connsiteY2" fmla="*/ 690795 h 1205145"/>
              <a:gd name="connsiteX3" fmla="*/ 2022475 w 2209800"/>
              <a:gd name="connsiteY3" fmla="*/ 95483 h 1205145"/>
              <a:gd name="connsiteX4" fmla="*/ 1426369 w 2209800"/>
              <a:gd name="connsiteY4" fmla="*/ 191526 h 1205145"/>
              <a:gd name="connsiteX5" fmla="*/ 685800 w 2209800"/>
              <a:gd name="connsiteY5" fmla="*/ 354245 h 1205145"/>
              <a:gd name="connsiteX6" fmla="*/ 0 w 2209800"/>
              <a:gd name="connsiteY6" fmla="*/ 805095 h 1205145"/>
              <a:gd name="connsiteX7" fmla="*/ 260350 w 2209800"/>
              <a:gd name="connsiteY7" fmla="*/ 1205145 h 1205145"/>
              <a:gd name="connsiteX0" fmla="*/ 260350 w 2209800"/>
              <a:gd name="connsiteY0" fmla="*/ 1205145 h 1205145"/>
              <a:gd name="connsiteX1" fmla="*/ 1797050 w 2209800"/>
              <a:gd name="connsiteY1" fmla="*/ 1205145 h 1205145"/>
              <a:gd name="connsiteX2" fmla="*/ 2209800 w 2209800"/>
              <a:gd name="connsiteY2" fmla="*/ 690795 h 1205145"/>
              <a:gd name="connsiteX3" fmla="*/ 2022475 w 2209800"/>
              <a:gd name="connsiteY3" fmla="*/ 95483 h 1205145"/>
              <a:gd name="connsiteX4" fmla="*/ 1426369 w 2209800"/>
              <a:gd name="connsiteY4" fmla="*/ 191526 h 1205145"/>
              <a:gd name="connsiteX5" fmla="*/ 685800 w 2209800"/>
              <a:gd name="connsiteY5" fmla="*/ 354245 h 1205145"/>
              <a:gd name="connsiteX6" fmla="*/ 0 w 2209800"/>
              <a:gd name="connsiteY6" fmla="*/ 805095 h 1205145"/>
              <a:gd name="connsiteX7" fmla="*/ 260350 w 2209800"/>
              <a:gd name="connsiteY7" fmla="*/ 1205145 h 1205145"/>
              <a:gd name="connsiteX0" fmla="*/ 260350 w 2216944"/>
              <a:gd name="connsiteY0" fmla="*/ 1205145 h 1205145"/>
              <a:gd name="connsiteX1" fmla="*/ 1797050 w 2216944"/>
              <a:gd name="connsiteY1" fmla="*/ 1205145 h 1205145"/>
              <a:gd name="connsiteX2" fmla="*/ 2216944 w 2216944"/>
              <a:gd name="connsiteY2" fmla="*/ 705083 h 1205145"/>
              <a:gd name="connsiteX3" fmla="*/ 2022475 w 2216944"/>
              <a:gd name="connsiteY3" fmla="*/ 95483 h 1205145"/>
              <a:gd name="connsiteX4" fmla="*/ 1426369 w 2216944"/>
              <a:gd name="connsiteY4" fmla="*/ 191526 h 1205145"/>
              <a:gd name="connsiteX5" fmla="*/ 685800 w 2216944"/>
              <a:gd name="connsiteY5" fmla="*/ 354245 h 1205145"/>
              <a:gd name="connsiteX6" fmla="*/ 0 w 2216944"/>
              <a:gd name="connsiteY6" fmla="*/ 805095 h 1205145"/>
              <a:gd name="connsiteX7" fmla="*/ 260350 w 2216944"/>
              <a:gd name="connsiteY7" fmla="*/ 1205145 h 1205145"/>
              <a:gd name="connsiteX0" fmla="*/ 260350 w 2227794"/>
              <a:gd name="connsiteY0" fmla="*/ 1205145 h 1205145"/>
              <a:gd name="connsiteX1" fmla="*/ 1797050 w 2227794"/>
              <a:gd name="connsiteY1" fmla="*/ 1205145 h 1205145"/>
              <a:gd name="connsiteX2" fmla="*/ 2216944 w 2227794"/>
              <a:gd name="connsiteY2" fmla="*/ 705083 h 1205145"/>
              <a:gd name="connsiteX3" fmla="*/ 2022475 w 2227794"/>
              <a:gd name="connsiteY3" fmla="*/ 95483 h 1205145"/>
              <a:gd name="connsiteX4" fmla="*/ 1426369 w 2227794"/>
              <a:gd name="connsiteY4" fmla="*/ 191526 h 1205145"/>
              <a:gd name="connsiteX5" fmla="*/ 685800 w 2227794"/>
              <a:gd name="connsiteY5" fmla="*/ 354245 h 1205145"/>
              <a:gd name="connsiteX6" fmla="*/ 0 w 2227794"/>
              <a:gd name="connsiteY6" fmla="*/ 805095 h 1205145"/>
              <a:gd name="connsiteX7" fmla="*/ 260350 w 2227794"/>
              <a:gd name="connsiteY7" fmla="*/ 1205145 h 1205145"/>
              <a:gd name="connsiteX0" fmla="*/ 260350 w 2227794"/>
              <a:gd name="connsiteY0" fmla="*/ 1205145 h 1205145"/>
              <a:gd name="connsiteX1" fmla="*/ 1797050 w 2227794"/>
              <a:gd name="connsiteY1" fmla="*/ 1205145 h 1205145"/>
              <a:gd name="connsiteX2" fmla="*/ 2216944 w 2227794"/>
              <a:gd name="connsiteY2" fmla="*/ 705083 h 1205145"/>
              <a:gd name="connsiteX3" fmla="*/ 2022475 w 2227794"/>
              <a:gd name="connsiteY3" fmla="*/ 95483 h 1205145"/>
              <a:gd name="connsiteX4" fmla="*/ 1426369 w 2227794"/>
              <a:gd name="connsiteY4" fmla="*/ 191526 h 1205145"/>
              <a:gd name="connsiteX5" fmla="*/ 685800 w 2227794"/>
              <a:gd name="connsiteY5" fmla="*/ 354245 h 1205145"/>
              <a:gd name="connsiteX6" fmla="*/ 0 w 2227794"/>
              <a:gd name="connsiteY6" fmla="*/ 805095 h 1205145"/>
              <a:gd name="connsiteX7" fmla="*/ 260350 w 2227794"/>
              <a:gd name="connsiteY7" fmla="*/ 1205145 h 1205145"/>
              <a:gd name="connsiteX0" fmla="*/ 260350 w 2227794"/>
              <a:gd name="connsiteY0" fmla="*/ 1205145 h 1205145"/>
              <a:gd name="connsiteX1" fmla="*/ 1799431 w 2227794"/>
              <a:gd name="connsiteY1" fmla="*/ 1164664 h 1205145"/>
              <a:gd name="connsiteX2" fmla="*/ 2216944 w 2227794"/>
              <a:gd name="connsiteY2" fmla="*/ 705083 h 1205145"/>
              <a:gd name="connsiteX3" fmla="*/ 2022475 w 2227794"/>
              <a:gd name="connsiteY3" fmla="*/ 95483 h 1205145"/>
              <a:gd name="connsiteX4" fmla="*/ 1426369 w 2227794"/>
              <a:gd name="connsiteY4" fmla="*/ 191526 h 1205145"/>
              <a:gd name="connsiteX5" fmla="*/ 685800 w 2227794"/>
              <a:gd name="connsiteY5" fmla="*/ 354245 h 1205145"/>
              <a:gd name="connsiteX6" fmla="*/ 0 w 2227794"/>
              <a:gd name="connsiteY6" fmla="*/ 805095 h 1205145"/>
              <a:gd name="connsiteX7" fmla="*/ 260350 w 2227794"/>
              <a:gd name="connsiteY7" fmla="*/ 1205145 h 1205145"/>
              <a:gd name="connsiteX0" fmla="*/ 260350 w 2227794"/>
              <a:gd name="connsiteY0" fmla="*/ 1205145 h 1205145"/>
              <a:gd name="connsiteX1" fmla="*/ 1799431 w 2227794"/>
              <a:gd name="connsiteY1" fmla="*/ 1164664 h 1205145"/>
              <a:gd name="connsiteX2" fmla="*/ 2216944 w 2227794"/>
              <a:gd name="connsiteY2" fmla="*/ 705083 h 1205145"/>
              <a:gd name="connsiteX3" fmla="*/ 2022475 w 2227794"/>
              <a:gd name="connsiteY3" fmla="*/ 95483 h 1205145"/>
              <a:gd name="connsiteX4" fmla="*/ 1426369 w 2227794"/>
              <a:gd name="connsiteY4" fmla="*/ 191526 h 1205145"/>
              <a:gd name="connsiteX5" fmla="*/ 685800 w 2227794"/>
              <a:gd name="connsiteY5" fmla="*/ 354245 h 1205145"/>
              <a:gd name="connsiteX6" fmla="*/ 0 w 2227794"/>
              <a:gd name="connsiteY6" fmla="*/ 805095 h 1205145"/>
              <a:gd name="connsiteX7" fmla="*/ 260350 w 2227794"/>
              <a:gd name="connsiteY7" fmla="*/ 1205145 h 1205145"/>
              <a:gd name="connsiteX0" fmla="*/ 288925 w 2227794"/>
              <a:gd name="connsiteY0" fmla="*/ 1157520 h 1164664"/>
              <a:gd name="connsiteX1" fmla="*/ 1799431 w 2227794"/>
              <a:gd name="connsiteY1" fmla="*/ 1164664 h 1164664"/>
              <a:gd name="connsiteX2" fmla="*/ 2216944 w 2227794"/>
              <a:gd name="connsiteY2" fmla="*/ 705083 h 1164664"/>
              <a:gd name="connsiteX3" fmla="*/ 2022475 w 2227794"/>
              <a:gd name="connsiteY3" fmla="*/ 95483 h 1164664"/>
              <a:gd name="connsiteX4" fmla="*/ 1426369 w 2227794"/>
              <a:gd name="connsiteY4" fmla="*/ 191526 h 1164664"/>
              <a:gd name="connsiteX5" fmla="*/ 685800 w 2227794"/>
              <a:gd name="connsiteY5" fmla="*/ 354245 h 1164664"/>
              <a:gd name="connsiteX6" fmla="*/ 0 w 2227794"/>
              <a:gd name="connsiteY6" fmla="*/ 805095 h 1164664"/>
              <a:gd name="connsiteX7" fmla="*/ 288925 w 2227794"/>
              <a:gd name="connsiteY7" fmla="*/ 1157520 h 1164664"/>
              <a:gd name="connsiteX0" fmla="*/ 288925 w 2227794"/>
              <a:gd name="connsiteY0" fmla="*/ 1157520 h 1164664"/>
              <a:gd name="connsiteX1" fmla="*/ 1799431 w 2227794"/>
              <a:gd name="connsiteY1" fmla="*/ 1164664 h 1164664"/>
              <a:gd name="connsiteX2" fmla="*/ 2216944 w 2227794"/>
              <a:gd name="connsiteY2" fmla="*/ 705083 h 1164664"/>
              <a:gd name="connsiteX3" fmla="*/ 2022475 w 2227794"/>
              <a:gd name="connsiteY3" fmla="*/ 95483 h 1164664"/>
              <a:gd name="connsiteX4" fmla="*/ 1426369 w 2227794"/>
              <a:gd name="connsiteY4" fmla="*/ 191526 h 1164664"/>
              <a:gd name="connsiteX5" fmla="*/ 685800 w 2227794"/>
              <a:gd name="connsiteY5" fmla="*/ 354245 h 1164664"/>
              <a:gd name="connsiteX6" fmla="*/ 0 w 2227794"/>
              <a:gd name="connsiteY6" fmla="*/ 805095 h 1164664"/>
              <a:gd name="connsiteX7" fmla="*/ 288925 w 2227794"/>
              <a:gd name="connsiteY7" fmla="*/ 1157520 h 1164664"/>
              <a:gd name="connsiteX0" fmla="*/ 390126 w 2328995"/>
              <a:gd name="connsiteY0" fmla="*/ 1157520 h 1164664"/>
              <a:gd name="connsiteX1" fmla="*/ 1900632 w 2328995"/>
              <a:gd name="connsiteY1" fmla="*/ 1164664 h 1164664"/>
              <a:gd name="connsiteX2" fmla="*/ 2318145 w 2328995"/>
              <a:gd name="connsiteY2" fmla="*/ 705083 h 1164664"/>
              <a:gd name="connsiteX3" fmla="*/ 2123676 w 2328995"/>
              <a:gd name="connsiteY3" fmla="*/ 95483 h 1164664"/>
              <a:gd name="connsiteX4" fmla="*/ 1527570 w 2328995"/>
              <a:gd name="connsiteY4" fmla="*/ 191526 h 1164664"/>
              <a:gd name="connsiteX5" fmla="*/ 787001 w 2328995"/>
              <a:gd name="connsiteY5" fmla="*/ 354245 h 1164664"/>
              <a:gd name="connsiteX6" fmla="*/ 101201 w 2328995"/>
              <a:gd name="connsiteY6" fmla="*/ 805095 h 1164664"/>
              <a:gd name="connsiteX7" fmla="*/ 390126 w 2328995"/>
              <a:gd name="connsiteY7" fmla="*/ 1157520 h 1164664"/>
              <a:gd name="connsiteX0" fmla="*/ 399528 w 2338397"/>
              <a:gd name="connsiteY0" fmla="*/ 1157520 h 1164664"/>
              <a:gd name="connsiteX1" fmla="*/ 1910034 w 2338397"/>
              <a:gd name="connsiteY1" fmla="*/ 1164664 h 1164664"/>
              <a:gd name="connsiteX2" fmla="*/ 2327547 w 2338397"/>
              <a:gd name="connsiteY2" fmla="*/ 705083 h 1164664"/>
              <a:gd name="connsiteX3" fmla="*/ 2133078 w 2338397"/>
              <a:gd name="connsiteY3" fmla="*/ 95483 h 1164664"/>
              <a:gd name="connsiteX4" fmla="*/ 1536972 w 2338397"/>
              <a:gd name="connsiteY4" fmla="*/ 191526 h 1164664"/>
              <a:gd name="connsiteX5" fmla="*/ 796403 w 2338397"/>
              <a:gd name="connsiteY5" fmla="*/ 354245 h 1164664"/>
              <a:gd name="connsiteX6" fmla="*/ 110603 w 2338397"/>
              <a:gd name="connsiteY6" fmla="*/ 805095 h 1164664"/>
              <a:gd name="connsiteX7" fmla="*/ 399528 w 2338397"/>
              <a:gd name="connsiteY7" fmla="*/ 1157520 h 1164664"/>
              <a:gd name="connsiteX0" fmla="*/ 399528 w 2338397"/>
              <a:gd name="connsiteY0" fmla="*/ 1157520 h 1164664"/>
              <a:gd name="connsiteX1" fmla="*/ 1910034 w 2338397"/>
              <a:gd name="connsiteY1" fmla="*/ 1164664 h 1164664"/>
              <a:gd name="connsiteX2" fmla="*/ 2327547 w 2338397"/>
              <a:gd name="connsiteY2" fmla="*/ 705083 h 1164664"/>
              <a:gd name="connsiteX3" fmla="*/ 2133078 w 2338397"/>
              <a:gd name="connsiteY3" fmla="*/ 95483 h 1164664"/>
              <a:gd name="connsiteX4" fmla="*/ 1536972 w 2338397"/>
              <a:gd name="connsiteY4" fmla="*/ 191526 h 1164664"/>
              <a:gd name="connsiteX5" fmla="*/ 796403 w 2338397"/>
              <a:gd name="connsiteY5" fmla="*/ 354245 h 1164664"/>
              <a:gd name="connsiteX6" fmla="*/ 110603 w 2338397"/>
              <a:gd name="connsiteY6" fmla="*/ 805095 h 1164664"/>
              <a:gd name="connsiteX7" fmla="*/ 399528 w 2338397"/>
              <a:gd name="connsiteY7" fmla="*/ 1157520 h 1164664"/>
              <a:gd name="connsiteX0" fmla="*/ 399528 w 2338397"/>
              <a:gd name="connsiteY0" fmla="*/ 1157520 h 1164664"/>
              <a:gd name="connsiteX1" fmla="*/ 1910034 w 2338397"/>
              <a:gd name="connsiteY1" fmla="*/ 1164664 h 1164664"/>
              <a:gd name="connsiteX2" fmla="*/ 2327547 w 2338397"/>
              <a:gd name="connsiteY2" fmla="*/ 705083 h 1164664"/>
              <a:gd name="connsiteX3" fmla="*/ 2133078 w 2338397"/>
              <a:gd name="connsiteY3" fmla="*/ 95483 h 1164664"/>
              <a:gd name="connsiteX4" fmla="*/ 1536972 w 2338397"/>
              <a:gd name="connsiteY4" fmla="*/ 191526 h 1164664"/>
              <a:gd name="connsiteX5" fmla="*/ 796403 w 2338397"/>
              <a:gd name="connsiteY5" fmla="*/ 354245 h 1164664"/>
              <a:gd name="connsiteX6" fmla="*/ 110603 w 2338397"/>
              <a:gd name="connsiteY6" fmla="*/ 805095 h 1164664"/>
              <a:gd name="connsiteX7" fmla="*/ 399528 w 2338397"/>
              <a:gd name="connsiteY7" fmla="*/ 1157520 h 1164664"/>
              <a:gd name="connsiteX0" fmla="*/ 399528 w 2338397"/>
              <a:gd name="connsiteY0" fmla="*/ 1157520 h 1164664"/>
              <a:gd name="connsiteX1" fmla="*/ 1910034 w 2338397"/>
              <a:gd name="connsiteY1" fmla="*/ 1164664 h 1164664"/>
              <a:gd name="connsiteX2" fmla="*/ 2327547 w 2338397"/>
              <a:gd name="connsiteY2" fmla="*/ 705083 h 1164664"/>
              <a:gd name="connsiteX3" fmla="*/ 2133078 w 2338397"/>
              <a:gd name="connsiteY3" fmla="*/ 95483 h 1164664"/>
              <a:gd name="connsiteX4" fmla="*/ 1536972 w 2338397"/>
              <a:gd name="connsiteY4" fmla="*/ 191526 h 1164664"/>
              <a:gd name="connsiteX5" fmla="*/ 796403 w 2338397"/>
              <a:gd name="connsiteY5" fmla="*/ 354245 h 1164664"/>
              <a:gd name="connsiteX6" fmla="*/ 110603 w 2338397"/>
              <a:gd name="connsiteY6" fmla="*/ 805095 h 1164664"/>
              <a:gd name="connsiteX7" fmla="*/ 399528 w 2338397"/>
              <a:gd name="connsiteY7" fmla="*/ 1157520 h 1164664"/>
              <a:gd name="connsiteX0" fmla="*/ 399528 w 2338397"/>
              <a:gd name="connsiteY0" fmla="*/ 1157520 h 1164664"/>
              <a:gd name="connsiteX1" fmla="*/ 1910034 w 2338397"/>
              <a:gd name="connsiteY1" fmla="*/ 1164664 h 1164664"/>
              <a:gd name="connsiteX2" fmla="*/ 2327547 w 2338397"/>
              <a:gd name="connsiteY2" fmla="*/ 705083 h 1164664"/>
              <a:gd name="connsiteX3" fmla="*/ 2133078 w 2338397"/>
              <a:gd name="connsiteY3" fmla="*/ 95483 h 1164664"/>
              <a:gd name="connsiteX4" fmla="*/ 1536972 w 2338397"/>
              <a:gd name="connsiteY4" fmla="*/ 191526 h 1164664"/>
              <a:gd name="connsiteX5" fmla="*/ 796403 w 2338397"/>
              <a:gd name="connsiteY5" fmla="*/ 354245 h 1164664"/>
              <a:gd name="connsiteX6" fmla="*/ 110603 w 2338397"/>
              <a:gd name="connsiteY6" fmla="*/ 805095 h 1164664"/>
              <a:gd name="connsiteX7" fmla="*/ 399528 w 2338397"/>
              <a:gd name="connsiteY7" fmla="*/ 1157520 h 1164664"/>
              <a:gd name="connsiteX0" fmla="*/ 399528 w 2338397"/>
              <a:gd name="connsiteY0" fmla="*/ 1157520 h 1164664"/>
              <a:gd name="connsiteX1" fmla="*/ 1910034 w 2338397"/>
              <a:gd name="connsiteY1" fmla="*/ 1164664 h 1164664"/>
              <a:gd name="connsiteX2" fmla="*/ 2327547 w 2338397"/>
              <a:gd name="connsiteY2" fmla="*/ 705083 h 1164664"/>
              <a:gd name="connsiteX3" fmla="*/ 2133078 w 2338397"/>
              <a:gd name="connsiteY3" fmla="*/ 95483 h 1164664"/>
              <a:gd name="connsiteX4" fmla="*/ 1536972 w 2338397"/>
              <a:gd name="connsiteY4" fmla="*/ 191526 h 1164664"/>
              <a:gd name="connsiteX5" fmla="*/ 796403 w 2338397"/>
              <a:gd name="connsiteY5" fmla="*/ 354245 h 1164664"/>
              <a:gd name="connsiteX6" fmla="*/ 110603 w 2338397"/>
              <a:gd name="connsiteY6" fmla="*/ 805095 h 1164664"/>
              <a:gd name="connsiteX7" fmla="*/ 399528 w 2338397"/>
              <a:gd name="connsiteY7" fmla="*/ 1157520 h 1164664"/>
              <a:gd name="connsiteX0" fmla="*/ 399528 w 2338397"/>
              <a:gd name="connsiteY0" fmla="*/ 1157520 h 1164664"/>
              <a:gd name="connsiteX1" fmla="*/ 1910034 w 2338397"/>
              <a:gd name="connsiteY1" fmla="*/ 1164664 h 1164664"/>
              <a:gd name="connsiteX2" fmla="*/ 2327547 w 2338397"/>
              <a:gd name="connsiteY2" fmla="*/ 705083 h 1164664"/>
              <a:gd name="connsiteX3" fmla="*/ 2133078 w 2338397"/>
              <a:gd name="connsiteY3" fmla="*/ 95483 h 1164664"/>
              <a:gd name="connsiteX4" fmla="*/ 1536972 w 2338397"/>
              <a:gd name="connsiteY4" fmla="*/ 191526 h 1164664"/>
              <a:gd name="connsiteX5" fmla="*/ 796403 w 2338397"/>
              <a:gd name="connsiteY5" fmla="*/ 354245 h 1164664"/>
              <a:gd name="connsiteX6" fmla="*/ 110603 w 2338397"/>
              <a:gd name="connsiteY6" fmla="*/ 805095 h 1164664"/>
              <a:gd name="connsiteX7" fmla="*/ 399528 w 2338397"/>
              <a:gd name="connsiteY7" fmla="*/ 1157520 h 1164664"/>
              <a:gd name="connsiteX0" fmla="*/ 399528 w 2338397"/>
              <a:gd name="connsiteY0" fmla="*/ 1157520 h 1164664"/>
              <a:gd name="connsiteX1" fmla="*/ 1910034 w 2338397"/>
              <a:gd name="connsiteY1" fmla="*/ 1164664 h 1164664"/>
              <a:gd name="connsiteX2" fmla="*/ 2327547 w 2338397"/>
              <a:gd name="connsiteY2" fmla="*/ 705083 h 1164664"/>
              <a:gd name="connsiteX3" fmla="*/ 2133078 w 2338397"/>
              <a:gd name="connsiteY3" fmla="*/ 95483 h 1164664"/>
              <a:gd name="connsiteX4" fmla="*/ 1536972 w 2338397"/>
              <a:gd name="connsiteY4" fmla="*/ 191526 h 1164664"/>
              <a:gd name="connsiteX5" fmla="*/ 796403 w 2338397"/>
              <a:gd name="connsiteY5" fmla="*/ 354245 h 1164664"/>
              <a:gd name="connsiteX6" fmla="*/ 110603 w 2338397"/>
              <a:gd name="connsiteY6" fmla="*/ 805095 h 1164664"/>
              <a:gd name="connsiteX7" fmla="*/ 399528 w 2338397"/>
              <a:gd name="connsiteY7" fmla="*/ 1157520 h 1164664"/>
              <a:gd name="connsiteX0" fmla="*/ 399528 w 2338397"/>
              <a:gd name="connsiteY0" fmla="*/ 1157520 h 1164664"/>
              <a:gd name="connsiteX1" fmla="*/ 1910034 w 2338397"/>
              <a:gd name="connsiteY1" fmla="*/ 1164664 h 1164664"/>
              <a:gd name="connsiteX2" fmla="*/ 2327547 w 2338397"/>
              <a:gd name="connsiteY2" fmla="*/ 705083 h 1164664"/>
              <a:gd name="connsiteX3" fmla="*/ 2133078 w 2338397"/>
              <a:gd name="connsiteY3" fmla="*/ 95483 h 1164664"/>
              <a:gd name="connsiteX4" fmla="*/ 1536972 w 2338397"/>
              <a:gd name="connsiteY4" fmla="*/ 191526 h 1164664"/>
              <a:gd name="connsiteX5" fmla="*/ 796403 w 2338397"/>
              <a:gd name="connsiteY5" fmla="*/ 354245 h 1164664"/>
              <a:gd name="connsiteX6" fmla="*/ 110603 w 2338397"/>
              <a:gd name="connsiteY6" fmla="*/ 805095 h 1164664"/>
              <a:gd name="connsiteX7" fmla="*/ 399528 w 2338397"/>
              <a:gd name="connsiteY7" fmla="*/ 1157520 h 116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38397" h="1164664">
                <a:moveTo>
                  <a:pt x="399528" y="1157520"/>
                </a:moveTo>
                <a:lnTo>
                  <a:pt x="1910034" y="1164664"/>
                </a:lnTo>
                <a:cubicBezTo>
                  <a:pt x="2016661" y="1128946"/>
                  <a:pt x="2266163" y="1043220"/>
                  <a:pt x="2327547" y="705083"/>
                </a:cubicBezTo>
                <a:cubicBezTo>
                  <a:pt x="2336542" y="575703"/>
                  <a:pt x="2390783" y="351070"/>
                  <a:pt x="2133078" y="95483"/>
                </a:cubicBezTo>
                <a:cubicBezTo>
                  <a:pt x="2004226" y="-24109"/>
                  <a:pt x="1708686" y="-69882"/>
                  <a:pt x="1536972" y="191526"/>
                </a:cubicBezTo>
                <a:cubicBezTo>
                  <a:pt x="1252016" y="79078"/>
                  <a:pt x="983728" y="114267"/>
                  <a:pt x="796403" y="354245"/>
                </a:cubicBezTo>
                <a:cubicBezTo>
                  <a:pt x="439215" y="199728"/>
                  <a:pt x="53453" y="485743"/>
                  <a:pt x="110603" y="805095"/>
                </a:cubicBezTo>
                <a:cubicBezTo>
                  <a:pt x="-116939" y="979720"/>
                  <a:pt x="19851" y="1149582"/>
                  <a:pt x="399528" y="1157520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2613710" y="1781888"/>
            <a:ext cx="277416" cy="485775"/>
            <a:chOff x="2057400" y="2332412"/>
            <a:chExt cx="324766" cy="568896"/>
          </a:xfrm>
          <a:solidFill>
            <a:schemeClr val="accent2"/>
          </a:solidFill>
        </p:grpSpPr>
        <p:sp>
          <p:nvSpPr>
            <p:cNvPr id="6" name="Oval 5"/>
            <p:cNvSpPr/>
            <p:nvPr/>
          </p:nvSpPr>
          <p:spPr>
            <a:xfrm>
              <a:off x="2057400" y="2743747"/>
              <a:ext cx="157505" cy="157561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  <p:sp>
          <p:nvSpPr>
            <p:cNvPr id="7" name="Oval 6"/>
            <p:cNvSpPr/>
            <p:nvPr/>
          </p:nvSpPr>
          <p:spPr>
            <a:xfrm>
              <a:off x="2214905" y="2562481"/>
              <a:ext cx="158898" cy="157561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  <p:sp>
          <p:nvSpPr>
            <p:cNvPr id="8" name="Oval 7"/>
            <p:cNvSpPr/>
            <p:nvPr/>
          </p:nvSpPr>
          <p:spPr>
            <a:xfrm>
              <a:off x="2224661" y="2332412"/>
              <a:ext cx="157505" cy="157562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</p:grpSp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510084" y="1747777"/>
            <a:ext cx="2099119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500" b="1">
                <a:solidFill>
                  <a:schemeClr val="bg1"/>
                </a:solidFill>
                <a:latin typeface="Arial" charset="0"/>
              </a:rPr>
              <a:t>I - Vì </a:t>
            </a:r>
            <a:r>
              <a:rPr lang="en-US" sz="1500" b="1" dirty="0">
                <a:solidFill>
                  <a:schemeClr val="bg1"/>
                </a:solidFill>
                <a:latin typeface="Arial" charset="0"/>
              </a:rPr>
              <a:t>sao cần phân loại thế giới sống?</a:t>
            </a:r>
          </a:p>
        </p:txBody>
      </p:sp>
      <p:sp>
        <p:nvSpPr>
          <p:cNvPr id="10" name="Freeform 9"/>
          <p:cNvSpPr/>
          <p:nvPr/>
        </p:nvSpPr>
        <p:spPr>
          <a:xfrm>
            <a:off x="482821" y="2808557"/>
            <a:ext cx="2332361" cy="872959"/>
          </a:xfrm>
          <a:custGeom>
            <a:avLst/>
            <a:gdLst>
              <a:gd name="connsiteX0" fmla="*/ 257175 w 2320925"/>
              <a:gd name="connsiteY0" fmla="*/ 1203325 h 1203325"/>
              <a:gd name="connsiteX1" fmla="*/ 2070100 w 2320925"/>
              <a:gd name="connsiteY1" fmla="*/ 1203325 h 1203325"/>
              <a:gd name="connsiteX2" fmla="*/ 2320925 w 2320925"/>
              <a:gd name="connsiteY2" fmla="*/ 508000 h 1203325"/>
              <a:gd name="connsiteX3" fmla="*/ 2089150 w 2320925"/>
              <a:gd name="connsiteY3" fmla="*/ 349250 h 1203325"/>
              <a:gd name="connsiteX4" fmla="*/ 1863725 w 2320925"/>
              <a:gd name="connsiteY4" fmla="*/ 123825 h 1203325"/>
              <a:gd name="connsiteX5" fmla="*/ 1435100 w 2320925"/>
              <a:gd name="connsiteY5" fmla="*/ 0 h 1203325"/>
              <a:gd name="connsiteX6" fmla="*/ 936625 w 2320925"/>
              <a:gd name="connsiteY6" fmla="*/ 31750 h 1203325"/>
              <a:gd name="connsiteX7" fmla="*/ 650875 w 2320925"/>
              <a:gd name="connsiteY7" fmla="*/ 177800 h 1203325"/>
              <a:gd name="connsiteX8" fmla="*/ 0 w 2320925"/>
              <a:gd name="connsiteY8" fmla="*/ 415925 h 1203325"/>
              <a:gd name="connsiteX9" fmla="*/ 82550 w 2320925"/>
              <a:gd name="connsiteY9" fmla="*/ 1111250 h 1203325"/>
              <a:gd name="connsiteX10" fmla="*/ 257175 w 2320925"/>
              <a:gd name="connsiteY10" fmla="*/ 1203325 h 1203325"/>
              <a:gd name="connsiteX0" fmla="*/ 366911 w 2430661"/>
              <a:gd name="connsiteY0" fmla="*/ 1203325 h 1203325"/>
              <a:gd name="connsiteX1" fmla="*/ 2179836 w 2430661"/>
              <a:gd name="connsiteY1" fmla="*/ 1203325 h 1203325"/>
              <a:gd name="connsiteX2" fmla="*/ 2430661 w 2430661"/>
              <a:gd name="connsiteY2" fmla="*/ 508000 h 1203325"/>
              <a:gd name="connsiteX3" fmla="*/ 2198886 w 2430661"/>
              <a:gd name="connsiteY3" fmla="*/ 349250 h 1203325"/>
              <a:gd name="connsiteX4" fmla="*/ 1973461 w 2430661"/>
              <a:gd name="connsiteY4" fmla="*/ 123825 h 1203325"/>
              <a:gd name="connsiteX5" fmla="*/ 1544836 w 2430661"/>
              <a:gd name="connsiteY5" fmla="*/ 0 h 1203325"/>
              <a:gd name="connsiteX6" fmla="*/ 1046361 w 2430661"/>
              <a:gd name="connsiteY6" fmla="*/ 31750 h 1203325"/>
              <a:gd name="connsiteX7" fmla="*/ 760611 w 2430661"/>
              <a:gd name="connsiteY7" fmla="*/ 177800 h 1203325"/>
              <a:gd name="connsiteX8" fmla="*/ 109736 w 2430661"/>
              <a:gd name="connsiteY8" fmla="*/ 415925 h 1203325"/>
              <a:gd name="connsiteX9" fmla="*/ 192286 w 2430661"/>
              <a:gd name="connsiteY9" fmla="*/ 1111250 h 1203325"/>
              <a:gd name="connsiteX10" fmla="*/ 366911 w 2430661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77800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03325 h 1203325"/>
              <a:gd name="connsiteX1" fmla="*/ 2236737 w 2487562"/>
              <a:gd name="connsiteY1" fmla="*/ 1203325 h 1203325"/>
              <a:gd name="connsiteX2" fmla="*/ 2487562 w 2487562"/>
              <a:gd name="connsiteY2" fmla="*/ 508000 h 1203325"/>
              <a:gd name="connsiteX3" fmla="*/ 2255787 w 2487562"/>
              <a:gd name="connsiteY3" fmla="*/ 349250 h 1203325"/>
              <a:gd name="connsiteX4" fmla="*/ 2030362 w 2487562"/>
              <a:gd name="connsiteY4" fmla="*/ 123825 h 1203325"/>
              <a:gd name="connsiteX5" fmla="*/ 1601737 w 2487562"/>
              <a:gd name="connsiteY5" fmla="*/ 0 h 1203325"/>
              <a:gd name="connsiteX6" fmla="*/ 1103262 w 2487562"/>
              <a:gd name="connsiteY6" fmla="*/ 31750 h 1203325"/>
              <a:gd name="connsiteX7" fmla="*/ 817512 w 2487562"/>
              <a:gd name="connsiteY7" fmla="*/ 123825 h 1203325"/>
              <a:gd name="connsiteX8" fmla="*/ 166637 w 2487562"/>
              <a:gd name="connsiteY8" fmla="*/ 415925 h 1203325"/>
              <a:gd name="connsiteX9" fmla="*/ 249187 w 2487562"/>
              <a:gd name="connsiteY9" fmla="*/ 1111250 h 1203325"/>
              <a:gd name="connsiteX10" fmla="*/ 423812 w 2487562"/>
              <a:gd name="connsiteY10" fmla="*/ 1203325 h 1203325"/>
              <a:gd name="connsiteX0" fmla="*/ 423812 w 2487562"/>
              <a:gd name="connsiteY0" fmla="*/ 1210965 h 1210965"/>
              <a:gd name="connsiteX1" fmla="*/ 2236737 w 2487562"/>
              <a:gd name="connsiteY1" fmla="*/ 1210965 h 1210965"/>
              <a:gd name="connsiteX2" fmla="*/ 2487562 w 2487562"/>
              <a:gd name="connsiteY2" fmla="*/ 515640 h 1210965"/>
              <a:gd name="connsiteX3" fmla="*/ 2255787 w 2487562"/>
              <a:gd name="connsiteY3" fmla="*/ 356890 h 1210965"/>
              <a:gd name="connsiteX4" fmla="*/ 2030362 w 2487562"/>
              <a:gd name="connsiteY4" fmla="*/ 131465 h 1210965"/>
              <a:gd name="connsiteX5" fmla="*/ 1601737 w 2487562"/>
              <a:gd name="connsiteY5" fmla="*/ 7640 h 1210965"/>
              <a:gd name="connsiteX6" fmla="*/ 1103262 w 2487562"/>
              <a:gd name="connsiteY6" fmla="*/ 39390 h 1210965"/>
              <a:gd name="connsiteX7" fmla="*/ 817512 w 2487562"/>
              <a:gd name="connsiteY7" fmla="*/ 131465 h 1210965"/>
              <a:gd name="connsiteX8" fmla="*/ 166637 w 2487562"/>
              <a:gd name="connsiteY8" fmla="*/ 423565 h 1210965"/>
              <a:gd name="connsiteX9" fmla="*/ 249187 w 2487562"/>
              <a:gd name="connsiteY9" fmla="*/ 1118890 h 1210965"/>
              <a:gd name="connsiteX10" fmla="*/ 423812 w 2487562"/>
              <a:gd name="connsiteY10" fmla="*/ 1210965 h 1210965"/>
              <a:gd name="connsiteX0" fmla="*/ 423812 w 2487562"/>
              <a:gd name="connsiteY0" fmla="*/ 1224763 h 1224763"/>
              <a:gd name="connsiteX1" fmla="*/ 2236737 w 2487562"/>
              <a:gd name="connsiteY1" fmla="*/ 1224763 h 1224763"/>
              <a:gd name="connsiteX2" fmla="*/ 2487562 w 2487562"/>
              <a:gd name="connsiteY2" fmla="*/ 529438 h 1224763"/>
              <a:gd name="connsiteX3" fmla="*/ 2255787 w 2487562"/>
              <a:gd name="connsiteY3" fmla="*/ 370688 h 1224763"/>
              <a:gd name="connsiteX4" fmla="*/ 2030362 w 2487562"/>
              <a:gd name="connsiteY4" fmla="*/ 145263 h 1224763"/>
              <a:gd name="connsiteX5" fmla="*/ 1601737 w 2487562"/>
              <a:gd name="connsiteY5" fmla="*/ 21438 h 1224763"/>
              <a:gd name="connsiteX6" fmla="*/ 1112787 w 2487562"/>
              <a:gd name="connsiteY6" fmla="*/ 30963 h 1224763"/>
              <a:gd name="connsiteX7" fmla="*/ 817512 w 2487562"/>
              <a:gd name="connsiteY7" fmla="*/ 145263 h 1224763"/>
              <a:gd name="connsiteX8" fmla="*/ 166637 w 2487562"/>
              <a:gd name="connsiteY8" fmla="*/ 437363 h 1224763"/>
              <a:gd name="connsiteX9" fmla="*/ 249187 w 2487562"/>
              <a:gd name="connsiteY9" fmla="*/ 1132688 h 1224763"/>
              <a:gd name="connsiteX10" fmla="*/ 423812 w 2487562"/>
              <a:gd name="connsiteY10" fmla="*/ 1224763 h 1224763"/>
              <a:gd name="connsiteX0" fmla="*/ 423812 w 2487562"/>
              <a:gd name="connsiteY0" fmla="*/ 1276040 h 1276040"/>
              <a:gd name="connsiteX1" fmla="*/ 2236737 w 2487562"/>
              <a:gd name="connsiteY1" fmla="*/ 1276040 h 1276040"/>
              <a:gd name="connsiteX2" fmla="*/ 2487562 w 2487562"/>
              <a:gd name="connsiteY2" fmla="*/ 580715 h 1276040"/>
              <a:gd name="connsiteX3" fmla="*/ 2255787 w 2487562"/>
              <a:gd name="connsiteY3" fmla="*/ 421965 h 1276040"/>
              <a:gd name="connsiteX4" fmla="*/ 2030362 w 2487562"/>
              <a:gd name="connsiteY4" fmla="*/ 196540 h 1276040"/>
              <a:gd name="connsiteX5" fmla="*/ 1601737 w 2487562"/>
              <a:gd name="connsiteY5" fmla="*/ 72715 h 1276040"/>
              <a:gd name="connsiteX6" fmla="*/ 1112787 w 2487562"/>
              <a:gd name="connsiteY6" fmla="*/ 82240 h 1276040"/>
              <a:gd name="connsiteX7" fmla="*/ 817512 w 2487562"/>
              <a:gd name="connsiteY7" fmla="*/ 196540 h 1276040"/>
              <a:gd name="connsiteX8" fmla="*/ 166637 w 2487562"/>
              <a:gd name="connsiteY8" fmla="*/ 488640 h 1276040"/>
              <a:gd name="connsiteX9" fmla="*/ 249187 w 2487562"/>
              <a:gd name="connsiteY9" fmla="*/ 1183965 h 1276040"/>
              <a:gd name="connsiteX10" fmla="*/ 423812 w 2487562"/>
              <a:gd name="connsiteY10" fmla="*/ 1276040 h 1276040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7562"/>
              <a:gd name="connsiteY0" fmla="*/ 1359584 h 1359584"/>
              <a:gd name="connsiteX1" fmla="*/ 2236737 w 2487562"/>
              <a:gd name="connsiteY1" fmla="*/ 1359584 h 1359584"/>
              <a:gd name="connsiteX2" fmla="*/ 2487562 w 2487562"/>
              <a:gd name="connsiteY2" fmla="*/ 664259 h 1359584"/>
              <a:gd name="connsiteX3" fmla="*/ 2255787 w 2487562"/>
              <a:gd name="connsiteY3" fmla="*/ 505509 h 1359584"/>
              <a:gd name="connsiteX4" fmla="*/ 2030362 w 2487562"/>
              <a:gd name="connsiteY4" fmla="*/ 280084 h 1359584"/>
              <a:gd name="connsiteX5" fmla="*/ 1601737 w 2487562"/>
              <a:gd name="connsiteY5" fmla="*/ 156259 h 1359584"/>
              <a:gd name="connsiteX6" fmla="*/ 1112787 w 2487562"/>
              <a:gd name="connsiteY6" fmla="*/ 165784 h 1359584"/>
              <a:gd name="connsiteX7" fmla="*/ 817512 w 2487562"/>
              <a:gd name="connsiteY7" fmla="*/ 280084 h 1359584"/>
              <a:gd name="connsiteX8" fmla="*/ 166637 w 2487562"/>
              <a:gd name="connsiteY8" fmla="*/ 572184 h 1359584"/>
              <a:gd name="connsiteX9" fmla="*/ 249187 w 2487562"/>
              <a:gd name="connsiteY9" fmla="*/ 1267509 h 1359584"/>
              <a:gd name="connsiteX10" fmla="*/ 423812 w 2487562"/>
              <a:gd name="connsiteY10" fmla="*/ 1359584 h 1359584"/>
              <a:gd name="connsiteX0" fmla="*/ 423812 w 2488256"/>
              <a:gd name="connsiteY0" fmla="*/ 1359584 h 1359584"/>
              <a:gd name="connsiteX1" fmla="*/ 2236737 w 2488256"/>
              <a:gd name="connsiteY1" fmla="*/ 1359584 h 1359584"/>
              <a:gd name="connsiteX2" fmla="*/ 2487562 w 2488256"/>
              <a:gd name="connsiteY2" fmla="*/ 664259 h 1359584"/>
              <a:gd name="connsiteX3" fmla="*/ 2255787 w 2488256"/>
              <a:gd name="connsiteY3" fmla="*/ 505509 h 1359584"/>
              <a:gd name="connsiteX4" fmla="*/ 2030362 w 2488256"/>
              <a:gd name="connsiteY4" fmla="*/ 280084 h 1359584"/>
              <a:gd name="connsiteX5" fmla="*/ 1601737 w 2488256"/>
              <a:gd name="connsiteY5" fmla="*/ 156259 h 1359584"/>
              <a:gd name="connsiteX6" fmla="*/ 1112787 w 2488256"/>
              <a:gd name="connsiteY6" fmla="*/ 165784 h 1359584"/>
              <a:gd name="connsiteX7" fmla="*/ 817512 w 2488256"/>
              <a:gd name="connsiteY7" fmla="*/ 280084 h 1359584"/>
              <a:gd name="connsiteX8" fmla="*/ 166637 w 2488256"/>
              <a:gd name="connsiteY8" fmla="*/ 572184 h 1359584"/>
              <a:gd name="connsiteX9" fmla="*/ 249187 w 2488256"/>
              <a:gd name="connsiteY9" fmla="*/ 1267509 h 1359584"/>
              <a:gd name="connsiteX10" fmla="*/ 423812 w 2488256"/>
              <a:gd name="connsiteY10" fmla="*/ 1359584 h 1359584"/>
              <a:gd name="connsiteX0" fmla="*/ 423812 w 2613718"/>
              <a:gd name="connsiteY0" fmla="*/ 1359584 h 1359584"/>
              <a:gd name="connsiteX1" fmla="*/ 2236737 w 2613718"/>
              <a:gd name="connsiteY1" fmla="*/ 1359584 h 1359584"/>
              <a:gd name="connsiteX2" fmla="*/ 2487562 w 2613718"/>
              <a:gd name="connsiteY2" fmla="*/ 664259 h 1359584"/>
              <a:gd name="connsiteX3" fmla="*/ 2255787 w 2613718"/>
              <a:gd name="connsiteY3" fmla="*/ 505509 h 1359584"/>
              <a:gd name="connsiteX4" fmla="*/ 2030362 w 2613718"/>
              <a:gd name="connsiteY4" fmla="*/ 280084 h 1359584"/>
              <a:gd name="connsiteX5" fmla="*/ 1601737 w 2613718"/>
              <a:gd name="connsiteY5" fmla="*/ 156259 h 1359584"/>
              <a:gd name="connsiteX6" fmla="*/ 1112787 w 2613718"/>
              <a:gd name="connsiteY6" fmla="*/ 165784 h 1359584"/>
              <a:gd name="connsiteX7" fmla="*/ 817512 w 2613718"/>
              <a:gd name="connsiteY7" fmla="*/ 280084 h 1359584"/>
              <a:gd name="connsiteX8" fmla="*/ 166637 w 2613718"/>
              <a:gd name="connsiteY8" fmla="*/ 572184 h 1359584"/>
              <a:gd name="connsiteX9" fmla="*/ 249187 w 2613718"/>
              <a:gd name="connsiteY9" fmla="*/ 1267509 h 1359584"/>
              <a:gd name="connsiteX10" fmla="*/ 423812 w 2613718"/>
              <a:gd name="connsiteY10" fmla="*/ 1359584 h 1359584"/>
              <a:gd name="connsiteX0" fmla="*/ 423812 w 2679088"/>
              <a:gd name="connsiteY0" fmla="*/ 1359584 h 1359584"/>
              <a:gd name="connsiteX1" fmla="*/ 2236737 w 2679088"/>
              <a:gd name="connsiteY1" fmla="*/ 1359584 h 1359584"/>
              <a:gd name="connsiteX2" fmla="*/ 2487562 w 2679088"/>
              <a:gd name="connsiteY2" fmla="*/ 664259 h 1359584"/>
              <a:gd name="connsiteX3" fmla="*/ 2255787 w 2679088"/>
              <a:gd name="connsiteY3" fmla="*/ 505509 h 1359584"/>
              <a:gd name="connsiteX4" fmla="*/ 2030362 w 2679088"/>
              <a:gd name="connsiteY4" fmla="*/ 280084 h 1359584"/>
              <a:gd name="connsiteX5" fmla="*/ 1601737 w 2679088"/>
              <a:gd name="connsiteY5" fmla="*/ 156259 h 1359584"/>
              <a:gd name="connsiteX6" fmla="*/ 1112787 w 2679088"/>
              <a:gd name="connsiteY6" fmla="*/ 165784 h 1359584"/>
              <a:gd name="connsiteX7" fmla="*/ 817512 w 2679088"/>
              <a:gd name="connsiteY7" fmla="*/ 280084 h 1359584"/>
              <a:gd name="connsiteX8" fmla="*/ 166637 w 2679088"/>
              <a:gd name="connsiteY8" fmla="*/ 572184 h 1359584"/>
              <a:gd name="connsiteX9" fmla="*/ 249187 w 2679088"/>
              <a:gd name="connsiteY9" fmla="*/ 1267509 h 1359584"/>
              <a:gd name="connsiteX10" fmla="*/ 423812 w 2679088"/>
              <a:gd name="connsiteY10" fmla="*/ 1359584 h 135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79088" h="1359584">
                <a:moveTo>
                  <a:pt x="423812" y="1359584"/>
                </a:moveTo>
                <a:lnTo>
                  <a:pt x="2236737" y="1359584"/>
                </a:lnTo>
                <a:cubicBezTo>
                  <a:pt x="2656895" y="1356409"/>
                  <a:pt x="2851629" y="896034"/>
                  <a:pt x="2487562" y="664259"/>
                </a:cubicBezTo>
                <a:cubicBezTo>
                  <a:pt x="2492854" y="595467"/>
                  <a:pt x="2472745" y="428251"/>
                  <a:pt x="2255787" y="505509"/>
                </a:cubicBezTo>
                <a:cubicBezTo>
                  <a:pt x="2253670" y="392267"/>
                  <a:pt x="2242029" y="279026"/>
                  <a:pt x="2030362" y="280084"/>
                </a:cubicBezTo>
                <a:cubicBezTo>
                  <a:pt x="2004962" y="137209"/>
                  <a:pt x="1795412" y="-21541"/>
                  <a:pt x="1601737" y="156259"/>
                </a:cubicBezTo>
                <a:cubicBezTo>
                  <a:pt x="1470504" y="-88216"/>
                  <a:pt x="1209095" y="-15191"/>
                  <a:pt x="1112787" y="165784"/>
                </a:cubicBezTo>
                <a:cubicBezTo>
                  <a:pt x="1008012" y="122392"/>
                  <a:pt x="865137" y="98051"/>
                  <a:pt x="817512" y="280084"/>
                </a:cubicBezTo>
                <a:cubicBezTo>
                  <a:pt x="568804" y="70534"/>
                  <a:pt x="53395" y="245159"/>
                  <a:pt x="166637" y="572184"/>
                </a:cubicBezTo>
                <a:cubicBezTo>
                  <a:pt x="-110646" y="775384"/>
                  <a:pt x="-13280" y="1102409"/>
                  <a:pt x="249187" y="1267509"/>
                </a:cubicBezTo>
                <a:cubicBezTo>
                  <a:pt x="288345" y="1352176"/>
                  <a:pt x="346554" y="1357467"/>
                  <a:pt x="423812" y="1359584"/>
                </a:cubicBezTo>
                <a:close/>
              </a:path>
            </a:pathLst>
          </a:custGeom>
          <a:solidFill>
            <a:srgbClr val="FFC000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grpSp>
        <p:nvGrpSpPr>
          <p:cNvPr id="11" name="Group 10"/>
          <p:cNvGrpSpPr/>
          <p:nvPr/>
        </p:nvGrpSpPr>
        <p:grpSpPr>
          <a:xfrm rot="21164505">
            <a:off x="3032249" y="3133179"/>
            <a:ext cx="277352" cy="485839"/>
            <a:chOff x="2057400" y="2332412"/>
            <a:chExt cx="324766" cy="568896"/>
          </a:xfrm>
          <a:solidFill>
            <a:srgbClr val="FFC000"/>
          </a:solidFill>
        </p:grpSpPr>
        <p:sp>
          <p:nvSpPr>
            <p:cNvPr id="12" name="Oval 11"/>
            <p:cNvSpPr/>
            <p:nvPr/>
          </p:nvSpPr>
          <p:spPr>
            <a:xfrm>
              <a:off x="2057400" y="2743200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  <p:sp>
          <p:nvSpPr>
            <p:cNvPr id="13" name="Oval 12"/>
            <p:cNvSpPr/>
            <p:nvPr/>
          </p:nvSpPr>
          <p:spPr>
            <a:xfrm>
              <a:off x="2215508" y="2562301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  <p:sp>
          <p:nvSpPr>
            <p:cNvPr id="14" name="Oval 13"/>
            <p:cNvSpPr/>
            <p:nvPr/>
          </p:nvSpPr>
          <p:spPr>
            <a:xfrm>
              <a:off x="2224058" y="2332412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</p:grpSp>
      <p:sp>
        <p:nvSpPr>
          <p:cNvPr id="15" name="Rectangle 31"/>
          <p:cNvSpPr>
            <a:spLocks noChangeArrowheads="1"/>
          </p:cNvSpPr>
          <p:nvPr/>
        </p:nvSpPr>
        <p:spPr bwMode="auto">
          <a:xfrm>
            <a:off x="551236" y="2960291"/>
            <a:ext cx="2129405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500" b="1">
                <a:solidFill>
                  <a:schemeClr val="bg1"/>
                </a:solidFill>
                <a:latin typeface="Arial" charset="0"/>
              </a:rPr>
              <a:t>II-Thế </a:t>
            </a:r>
            <a:r>
              <a:rPr lang="en-US" sz="1500" b="1" dirty="0">
                <a:solidFill>
                  <a:schemeClr val="bg1"/>
                </a:solidFill>
                <a:latin typeface="Arial" charset="0"/>
              </a:rPr>
              <a:t>giới sống được chia thành các giới</a:t>
            </a:r>
          </a:p>
        </p:txBody>
      </p:sp>
      <p:sp>
        <p:nvSpPr>
          <p:cNvPr id="16" name="Freeform 15"/>
          <p:cNvSpPr/>
          <p:nvPr/>
        </p:nvSpPr>
        <p:spPr>
          <a:xfrm>
            <a:off x="2945097" y="1303356"/>
            <a:ext cx="2725525" cy="1165812"/>
          </a:xfrm>
          <a:custGeom>
            <a:avLst/>
            <a:gdLst>
              <a:gd name="connsiteX0" fmla="*/ 123825 w 2679700"/>
              <a:gd name="connsiteY0" fmla="*/ 1006475 h 1006475"/>
              <a:gd name="connsiteX1" fmla="*/ 2200275 w 2679700"/>
              <a:gd name="connsiteY1" fmla="*/ 1006475 h 1006475"/>
              <a:gd name="connsiteX2" fmla="*/ 2679700 w 2679700"/>
              <a:gd name="connsiteY2" fmla="*/ 806450 h 1006475"/>
              <a:gd name="connsiteX3" fmla="*/ 2501900 w 2679700"/>
              <a:gd name="connsiteY3" fmla="*/ 396875 h 1006475"/>
              <a:gd name="connsiteX4" fmla="*/ 1666875 w 2679700"/>
              <a:gd name="connsiteY4" fmla="*/ 0 h 1006475"/>
              <a:gd name="connsiteX5" fmla="*/ 600075 w 2679700"/>
              <a:gd name="connsiteY5" fmla="*/ 25400 h 1006475"/>
              <a:gd name="connsiteX6" fmla="*/ 0 w 2679700"/>
              <a:gd name="connsiteY6" fmla="*/ 615950 h 1006475"/>
              <a:gd name="connsiteX7" fmla="*/ 123825 w 2679700"/>
              <a:gd name="connsiteY7" fmla="*/ 1006475 h 1006475"/>
              <a:gd name="connsiteX0" fmla="*/ 123825 w 2679700"/>
              <a:gd name="connsiteY0" fmla="*/ 1006475 h 1006475"/>
              <a:gd name="connsiteX1" fmla="*/ 2200275 w 2679700"/>
              <a:gd name="connsiteY1" fmla="*/ 1006475 h 1006475"/>
              <a:gd name="connsiteX2" fmla="*/ 2679700 w 2679700"/>
              <a:gd name="connsiteY2" fmla="*/ 806450 h 1006475"/>
              <a:gd name="connsiteX3" fmla="*/ 2501900 w 2679700"/>
              <a:gd name="connsiteY3" fmla="*/ 396875 h 1006475"/>
              <a:gd name="connsiteX4" fmla="*/ 1666875 w 2679700"/>
              <a:gd name="connsiteY4" fmla="*/ 0 h 1006475"/>
              <a:gd name="connsiteX5" fmla="*/ 600075 w 2679700"/>
              <a:gd name="connsiteY5" fmla="*/ 25400 h 1006475"/>
              <a:gd name="connsiteX6" fmla="*/ 0 w 2679700"/>
              <a:gd name="connsiteY6" fmla="*/ 615950 h 1006475"/>
              <a:gd name="connsiteX7" fmla="*/ 123825 w 2679700"/>
              <a:gd name="connsiteY7" fmla="*/ 1006475 h 1006475"/>
              <a:gd name="connsiteX0" fmla="*/ 123825 w 2679700"/>
              <a:gd name="connsiteY0" fmla="*/ 1006475 h 1006475"/>
              <a:gd name="connsiteX1" fmla="*/ 2200275 w 2679700"/>
              <a:gd name="connsiteY1" fmla="*/ 1006475 h 1006475"/>
              <a:gd name="connsiteX2" fmla="*/ 2679700 w 2679700"/>
              <a:gd name="connsiteY2" fmla="*/ 806450 h 1006475"/>
              <a:gd name="connsiteX3" fmla="*/ 2501900 w 2679700"/>
              <a:gd name="connsiteY3" fmla="*/ 396875 h 1006475"/>
              <a:gd name="connsiteX4" fmla="*/ 1666875 w 2679700"/>
              <a:gd name="connsiteY4" fmla="*/ 0 h 1006475"/>
              <a:gd name="connsiteX5" fmla="*/ 600075 w 2679700"/>
              <a:gd name="connsiteY5" fmla="*/ 25400 h 1006475"/>
              <a:gd name="connsiteX6" fmla="*/ 0 w 2679700"/>
              <a:gd name="connsiteY6" fmla="*/ 615950 h 1006475"/>
              <a:gd name="connsiteX7" fmla="*/ 123825 w 2679700"/>
              <a:gd name="connsiteY7" fmla="*/ 1006475 h 1006475"/>
              <a:gd name="connsiteX0" fmla="*/ 123825 w 2704185"/>
              <a:gd name="connsiteY0" fmla="*/ 1006475 h 1006475"/>
              <a:gd name="connsiteX1" fmla="*/ 2200275 w 2704185"/>
              <a:gd name="connsiteY1" fmla="*/ 1006475 h 1006475"/>
              <a:gd name="connsiteX2" fmla="*/ 2679700 w 2704185"/>
              <a:gd name="connsiteY2" fmla="*/ 806450 h 1006475"/>
              <a:gd name="connsiteX3" fmla="*/ 2501900 w 2704185"/>
              <a:gd name="connsiteY3" fmla="*/ 396875 h 1006475"/>
              <a:gd name="connsiteX4" fmla="*/ 1666875 w 2704185"/>
              <a:gd name="connsiteY4" fmla="*/ 0 h 1006475"/>
              <a:gd name="connsiteX5" fmla="*/ 600075 w 2704185"/>
              <a:gd name="connsiteY5" fmla="*/ 25400 h 1006475"/>
              <a:gd name="connsiteX6" fmla="*/ 0 w 2704185"/>
              <a:gd name="connsiteY6" fmla="*/ 615950 h 1006475"/>
              <a:gd name="connsiteX7" fmla="*/ 123825 w 2704185"/>
              <a:gd name="connsiteY7" fmla="*/ 1006475 h 1006475"/>
              <a:gd name="connsiteX0" fmla="*/ 123825 w 2710992"/>
              <a:gd name="connsiteY0" fmla="*/ 1006475 h 1006475"/>
              <a:gd name="connsiteX1" fmla="*/ 2200275 w 2710992"/>
              <a:gd name="connsiteY1" fmla="*/ 1006475 h 1006475"/>
              <a:gd name="connsiteX2" fmla="*/ 2679700 w 2710992"/>
              <a:gd name="connsiteY2" fmla="*/ 806450 h 1006475"/>
              <a:gd name="connsiteX3" fmla="*/ 2501900 w 2710992"/>
              <a:gd name="connsiteY3" fmla="*/ 396875 h 1006475"/>
              <a:gd name="connsiteX4" fmla="*/ 1666875 w 2710992"/>
              <a:gd name="connsiteY4" fmla="*/ 0 h 1006475"/>
              <a:gd name="connsiteX5" fmla="*/ 600075 w 2710992"/>
              <a:gd name="connsiteY5" fmla="*/ 25400 h 1006475"/>
              <a:gd name="connsiteX6" fmla="*/ 0 w 2710992"/>
              <a:gd name="connsiteY6" fmla="*/ 615950 h 1006475"/>
              <a:gd name="connsiteX7" fmla="*/ 123825 w 2710992"/>
              <a:gd name="connsiteY7" fmla="*/ 1006475 h 1006475"/>
              <a:gd name="connsiteX0" fmla="*/ 123825 w 2710992"/>
              <a:gd name="connsiteY0" fmla="*/ 1006475 h 1006475"/>
              <a:gd name="connsiteX1" fmla="*/ 2200275 w 2710992"/>
              <a:gd name="connsiteY1" fmla="*/ 1006475 h 1006475"/>
              <a:gd name="connsiteX2" fmla="*/ 2679700 w 2710992"/>
              <a:gd name="connsiteY2" fmla="*/ 806450 h 1006475"/>
              <a:gd name="connsiteX3" fmla="*/ 2501900 w 2710992"/>
              <a:gd name="connsiteY3" fmla="*/ 396875 h 1006475"/>
              <a:gd name="connsiteX4" fmla="*/ 1666875 w 2710992"/>
              <a:gd name="connsiteY4" fmla="*/ 0 h 1006475"/>
              <a:gd name="connsiteX5" fmla="*/ 600075 w 2710992"/>
              <a:gd name="connsiteY5" fmla="*/ 25400 h 1006475"/>
              <a:gd name="connsiteX6" fmla="*/ 0 w 2710992"/>
              <a:gd name="connsiteY6" fmla="*/ 615950 h 1006475"/>
              <a:gd name="connsiteX7" fmla="*/ 123825 w 2710992"/>
              <a:gd name="connsiteY7" fmla="*/ 1006475 h 1006475"/>
              <a:gd name="connsiteX0" fmla="*/ 123825 w 2710992"/>
              <a:gd name="connsiteY0" fmla="*/ 1101363 h 1101363"/>
              <a:gd name="connsiteX1" fmla="*/ 2200275 w 2710992"/>
              <a:gd name="connsiteY1" fmla="*/ 1101363 h 1101363"/>
              <a:gd name="connsiteX2" fmla="*/ 2679700 w 2710992"/>
              <a:gd name="connsiteY2" fmla="*/ 901338 h 1101363"/>
              <a:gd name="connsiteX3" fmla="*/ 2501900 w 2710992"/>
              <a:gd name="connsiteY3" fmla="*/ 491763 h 1101363"/>
              <a:gd name="connsiteX4" fmla="*/ 1666875 w 2710992"/>
              <a:gd name="connsiteY4" fmla="*/ 94888 h 1101363"/>
              <a:gd name="connsiteX5" fmla="*/ 600075 w 2710992"/>
              <a:gd name="connsiteY5" fmla="*/ 120288 h 1101363"/>
              <a:gd name="connsiteX6" fmla="*/ 0 w 2710992"/>
              <a:gd name="connsiteY6" fmla="*/ 710838 h 1101363"/>
              <a:gd name="connsiteX7" fmla="*/ 123825 w 2710992"/>
              <a:gd name="connsiteY7" fmla="*/ 1101363 h 1101363"/>
              <a:gd name="connsiteX0" fmla="*/ 123825 w 2710992"/>
              <a:gd name="connsiteY0" fmla="*/ 1173121 h 1173121"/>
              <a:gd name="connsiteX1" fmla="*/ 2200275 w 2710992"/>
              <a:gd name="connsiteY1" fmla="*/ 1173121 h 1173121"/>
              <a:gd name="connsiteX2" fmla="*/ 2679700 w 2710992"/>
              <a:gd name="connsiteY2" fmla="*/ 973096 h 1173121"/>
              <a:gd name="connsiteX3" fmla="*/ 2501900 w 2710992"/>
              <a:gd name="connsiteY3" fmla="*/ 563521 h 1173121"/>
              <a:gd name="connsiteX4" fmla="*/ 1666875 w 2710992"/>
              <a:gd name="connsiteY4" fmla="*/ 166646 h 1173121"/>
              <a:gd name="connsiteX5" fmla="*/ 600075 w 2710992"/>
              <a:gd name="connsiteY5" fmla="*/ 192046 h 1173121"/>
              <a:gd name="connsiteX6" fmla="*/ 0 w 2710992"/>
              <a:gd name="connsiteY6" fmla="*/ 782596 h 1173121"/>
              <a:gd name="connsiteX7" fmla="*/ 123825 w 2710992"/>
              <a:gd name="connsiteY7" fmla="*/ 1173121 h 1173121"/>
              <a:gd name="connsiteX0" fmla="*/ 123825 w 2710992"/>
              <a:gd name="connsiteY0" fmla="*/ 1285704 h 1285704"/>
              <a:gd name="connsiteX1" fmla="*/ 2200275 w 2710992"/>
              <a:gd name="connsiteY1" fmla="*/ 1285704 h 1285704"/>
              <a:gd name="connsiteX2" fmla="*/ 2679700 w 2710992"/>
              <a:gd name="connsiteY2" fmla="*/ 1085679 h 1285704"/>
              <a:gd name="connsiteX3" fmla="*/ 2501900 w 2710992"/>
              <a:gd name="connsiteY3" fmla="*/ 676104 h 1285704"/>
              <a:gd name="connsiteX4" fmla="*/ 1666875 w 2710992"/>
              <a:gd name="connsiteY4" fmla="*/ 279229 h 1285704"/>
              <a:gd name="connsiteX5" fmla="*/ 600075 w 2710992"/>
              <a:gd name="connsiteY5" fmla="*/ 304629 h 1285704"/>
              <a:gd name="connsiteX6" fmla="*/ 0 w 2710992"/>
              <a:gd name="connsiteY6" fmla="*/ 895179 h 1285704"/>
              <a:gd name="connsiteX7" fmla="*/ 123825 w 2710992"/>
              <a:gd name="connsiteY7" fmla="*/ 1285704 h 1285704"/>
              <a:gd name="connsiteX0" fmla="*/ 123825 w 2710992"/>
              <a:gd name="connsiteY0" fmla="*/ 1285704 h 1285704"/>
              <a:gd name="connsiteX1" fmla="*/ 2200275 w 2710992"/>
              <a:gd name="connsiteY1" fmla="*/ 1285704 h 1285704"/>
              <a:gd name="connsiteX2" fmla="*/ 2679700 w 2710992"/>
              <a:gd name="connsiteY2" fmla="*/ 1085679 h 1285704"/>
              <a:gd name="connsiteX3" fmla="*/ 2501900 w 2710992"/>
              <a:gd name="connsiteY3" fmla="*/ 676104 h 1285704"/>
              <a:gd name="connsiteX4" fmla="*/ 1666875 w 2710992"/>
              <a:gd name="connsiteY4" fmla="*/ 279229 h 1285704"/>
              <a:gd name="connsiteX5" fmla="*/ 600075 w 2710992"/>
              <a:gd name="connsiteY5" fmla="*/ 304629 h 1285704"/>
              <a:gd name="connsiteX6" fmla="*/ 0 w 2710992"/>
              <a:gd name="connsiteY6" fmla="*/ 895179 h 1285704"/>
              <a:gd name="connsiteX7" fmla="*/ 123825 w 2710992"/>
              <a:gd name="connsiteY7" fmla="*/ 1285704 h 1285704"/>
              <a:gd name="connsiteX0" fmla="*/ 216585 w 2803752"/>
              <a:gd name="connsiteY0" fmla="*/ 1285704 h 1285704"/>
              <a:gd name="connsiteX1" fmla="*/ 2293035 w 2803752"/>
              <a:gd name="connsiteY1" fmla="*/ 1285704 h 1285704"/>
              <a:gd name="connsiteX2" fmla="*/ 2772460 w 2803752"/>
              <a:gd name="connsiteY2" fmla="*/ 1085679 h 1285704"/>
              <a:gd name="connsiteX3" fmla="*/ 2594660 w 2803752"/>
              <a:gd name="connsiteY3" fmla="*/ 676104 h 1285704"/>
              <a:gd name="connsiteX4" fmla="*/ 1759635 w 2803752"/>
              <a:gd name="connsiteY4" fmla="*/ 279229 h 1285704"/>
              <a:gd name="connsiteX5" fmla="*/ 692835 w 2803752"/>
              <a:gd name="connsiteY5" fmla="*/ 304629 h 1285704"/>
              <a:gd name="connsiteX6" fmla="*/ 92760 w 2803752"/>
              <a:gd name="connsiteY6" fmla="*/ 895179 h 1285704"/>
              <a:gd name="connsiteX7" fmla="*/ 216585 w 2803752"/>
              <a:gd name="connsiteY7" fmla="*/ 1285704 h 1285704"/>
              <a:gd name="connsiteX0" fmla="*/ 319131 w 2906298"/>
              <a:gd name="connsiteY0" fmla="*/ 1285704 h 1285704"/>
              <a:gd name="connsiteX1" fmla="*/ 2395581 w 2906298"/>
              <a:gd name="connsiteY1" fmla="*/ 1285704 h 1285704"/>
              <a:gd name="connsiteX2" fmla="*/ 2875006 w 2906298"/>
              <a:gd name="connsiteY2" fmla="*/ 1085679 h 1285704"/>
              <a:gd name="connsiteX3" fmla="*/ 2697206 w 2906298"/>
              <a:gd name="connsiteY3" fmla="*/ 676104 h 1285704"/>
              <a:gd name="connsiteX4" fmla="*/ 1862181 w 2906298"/>
              <a:gd name="connsiteY4" fmla="*/ 279229 h 1285704"/>
              <a:gd name="connsiteX5" fmla="*/ 795381 w 2906298"/>
              <a:gd name="connsiteY5" fmla="*/ 304629 h 1285704"/>
              <a:gd name="connsiteX6" fmla="*/ 195306 w 2906298"/>
              <a:gd name="connsiteY6" fmla="*/ 895179 h 1285704"/>
              <a:gd name="connsiteX7" fmla="*/ 319131 w 2906298"/>
              <a:gd name="connsiteY7" fmla="*/ 1285704 h 1285704"/>
              <a:gd name="connsiteX0" fmla="*/ 420994 w 3008161"/>
              <a:gd name="connsiteY0" fmla="*/ 1285704 h 1285704"/>
              <a:gd name="connsiteX1" fmla="*/ 2497444 w 3008161"/>
              <a:gd name="connsiteY1" fmla="*/ 1285704 h 1285704"/>
              <a:gd name="connsiteX2" fmla="*/ 2976869 w 3008161"/>
              <a:gd name="connsiteY2" fmla="*/ 1085679 h 1285704"/>
              <a:gd name="connsiteX3" fmla="*/ 2799069 w 3008161"/>
              <a:gd name="connsiteY3" fmla="*/ 676104 h 1285704"/>
              <a:gd name="connsiteX4" fmla="*/ 1964044 w 3008161"/>
              <a:gd name="connsiteY4" fmla="*/ 279229 h 1285704"/>
              <a:gd name="connsiteX5" fmla="*/ 897244 w 3008161"/>
              <a:gd name="connsiteY5" fmla="*/ 304629 h 1285704"/>
              <a:gd name="connsiteX6" fmla="*/ 297169 w 3008161"/>
              <a:gd name="connsiteY6" fmla="*/ 895179 h 1285704"/>
              <a:gd name="connsiteX7" fmla="*/ 420994 w 3008161"/>
              <a:gd name="connsiteY7" fmla="*/ 1285704 h 1285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08161" h="1285704">
                <a:moveTo>
                  <a:pt x="420994" y="1285704"/>
                </a:moveTo>
                <a:lnTo>
                  <a:pt x="2497444" y="1285704"/>
                </a:lnTo>
                <a:cubicBezTo>
                  <a:pt x="2800127" y="1269829"/>
                  <a:pt x="2934536" y="1209504"/>
                  <a:pt x="2976869" y="1085679"/>
                </a:cubicBezTo>
                <a:cubicBezTo>
                  <a:pt x="3073177" y="872954"/>
                  <a:pt x="2928186" y="730079"/>
                  <a:pt x="2799069" y="676104"/>
                </a:cubicBezTo>
                <a:cubicBezTo>
                  <a:pt x="2787427" y="258062"/>
                  <a:pt x="2299536" y="49571"/>
                  <a:pt x="1964044" y="279229"/>
                </a:cubicBezTo>
                <a:cubicBezTo>
                  <a:pt x="1792594" y="-106004"/>
                  <a:pt x="1087744" y="-88013"/>
                  <a:pt x="897244" y="304629"/>
                </a:cubicBezTo>
                <a:cubicBezTo>
                  <a:pt x="468619" y="101429"/>
                  <a:pt x="1894" y="488779"/>
                  <a:pt x="297169" y="895179"/>
                </a:cubicBezTo>
                <a:cubicBezTo>
                  <a:pt x="-188606" y="965029"/>
                  <a:pt x="-29856" y="1266654"/>
                  <a:pt x="420994" y="1285704"/>
                </a:cubicBezTo>
                <a:close/>
              </a:path>
            </a:pathLst>
          </a:custGeom>
          <a:solidFill>
            <a:schemeClr val="accent3"/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grpSp>
        <p:nvGrpSpPr>
          <p:cNvPr id="17" name="Group 16"/>
          <p:cNvGrpSpPr/>
          <p:nvPr/>
        </p:nvGrpSpPr>
        <p:grpSpPr>
          <a:xfrm rot="20620448">
            <a:off x="5837434" y="1869962"/>
            <a:ext cx="277352" cy="485839"/>
            <a:chOff x="2057400" y="2332412"/>
            <a:chExt cx="324766" cy="568896"/>
          </a:xfrm>
          <a:solidFill>
            <a:schemeClr val="accent3"/>
          </a:solidFill>
        </p:grpSpPr>
        <p:sp>
          <p:nvSpPr>
            <p:cNvPr id="18" name="Oval 17"/>
            <p:cNvSpPr/>
            <p:nvPr/>
          </p:nvSpPr>
          <p:spPr>
            <a:xfrm>
              <a:off x="2057400" y="2743200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  <p:sp>
          <p:nvSpPr>
            <p:cNvPr id="19" name="Oval 18"/>
            <p:cNvSpPr/>
            <p:nvPr/>
          </p:nvSpPr>
          <p:spPr>
            <a:xfrm>
              <a:off x="2215508" y="2562301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  <p:sp>
          <p:nvSpPr>
            <p:cNvPr id="20" name="Oval 19"/>
            <p:cNvSpPr/>
            <p:nvPr/>
          </p:nvSpPr>
          <p:spPr>
            <a:xfrm>
              <a:off x="2224058" y="2332412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</p:grpSp>
      <p:sp>
        <p:nvSpPr>
          <p:cNvPr id="21" name="Rectangle 31"/>
          <p:cNvSpPr>
            <a:spLocks noChangeArrowheads="1"/>
          </p:cNvSpPr>
          <p:nvPr/>
        </p:nvSpPr>
        <p:spPr bwMode="auto">
          <a:xfrm>
            <a:off x="3115111" y="1661231"/>
            <a:ext cx="2484597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Arial" charset="0"/>
              </a:rPr>
              <a:t>III- </a:t>
            </a:r>
            <a:r>
              <a:rPr lang="en-US" sz="1500" b="1" dirty="0" err="1">
                <a:solidFill>
                  <a:schemeClr val="bg1"/>
                </a:solidFill>
                <a:latin typeface="Arial" charset="0"/>
              </a:rPr>
              <a:t>Sự</a:t>
            </a:r>
            <a:r>
              <a:rPr lang="en-US" sz="1500" b="1" dirty="0">
                <a:solidFill>
                  <a:schemeClr val="bg1"/>
                </a:solidFill>
                <a:latin typeface="Arial" charset="0"/>
              </a:rPr>
              <a:t> đa dạng về số lượng loài và môi trường sống của sinh vật</a:t>
            </a:r>
          </a:p>
        </p:txBody>
      </p:sp>
      <p:sp>
        <p:nvSpPr>
          <p:cNvPr id="22" name="Freeform 21"/>
          <p:cNvSpPr/>
          <p:nvPr/>
        </p:nvSpPr>
        <p:spPr>
          <a:xfrm>
            <a:off x="3760403" y="3114317"/>
            <a:ext cx="2196719" cy="831944"/>
          </a:xfrm>
          <a:custGeom>
            <a:avLst/>
            <a:gdLst>
              <a:gd name="connsiteX0" fmla="*/ 171450 w 2209800"/>
              <a:gd name="connsiteY0" fmla="*/ 1162050 h 1162050"/>
              <a:gd name="connsiteX1" fmla="*/ 2076450 w 2209800"/>
              <a:gd name="connsiteY1" fmla="*/ 1162050 h 1162050"/>
              <a:gd name="connsiteX2" fmla="*/ 2209800 w 2209800"/>
              <a:gd name="connsiteY2" fmla="*/ 476250 h 1162050"/>
              <a:gd name="connsiteX3" fmla="*/ 1701800 w 2209800"/>
              <a:gd name="connsiteY3" fmla="*/ 0 h 1162050"/>
              <a:gd name="connsiteX4" fmla="*/ 1235075 w 2209800"/>
              <a:gd name="connsiteY4" fmla="*/ 63500 h 1162050"/>
              <a:gd name="connsiteX5" fmla="*/ 720725 w 2209800"/>
              <a:gd name="connsiteY5" fmla="*/ 79375 h 1162050"/>
              <a:gd name="connsiteX6" fmla="*/ 177800 w 2209800"/>
              <a:gd name="connsiteY6" fmla="*/ 320675 h 1162050"/>
              <a:gd name="connsiteX7" fmla="*/ 6350 w 2209800"/>
              <a:gd name="connsiteY7" fmla="*/ 552450 h 1162050"/>
              <a:gd name="connsiteX8" fmla="*/ 0 w 2209800"/>
              <a:gd name="connsiteY8" fmla="*/ 790575 h 1162050"/>
              <a:gd name="connsiteX9" fmla="*/ 171450 w 2209800"/>
              <a:gd name="connsiteY9" fmla="*/ 1162050 h 1162050"/>
              <a:gd name="connsiteX0" fmla="*/ 171450 w 2273864"/>
              <a:gd name="connsiteY0" fmla="*/ 1162050 h 1162050"/>
              <a:gd name="connsiteX1" fmla="*/ 2076450 w 2273864"/>
              <a:gd name="connsiteY1" fmla="*/ 1162050 h 1162050"/>
              <a:gd name="connsiteX2" fmla="*/ 2209800 w 2273864"/>
              <a:gd name="connsiteY2" fmla="*/ 476250 h 1162050"/>
              <a:gd name="connsiteX3" fmla="*/ 1701800 w 2273864"/>
              <a:gd name="connsiteY3" fmla="*/ 0 h 1162050"/>
              <a:gd name="connsiteX4" fmla="*/ 1235075 w 2273864"/>
              <a:gd name="connsiteY4" fmla="*/ 63500 h 1162050"/>
              <a:gd name="connsiteX5" fmla="*/ 720725 w 2273864"/>
              <a:gd name="connsiteY5" fmla="*/ 79375 h 1162050"/>
              <a:gd name="connsiteX6" fmla="*/ 177800 w 2273864"/>
              <a:gd name="connsiteY6" fmla="*/ 320675 h 1162050"/>
              <a:gd name="connsiteX7" fmla="*/ 6350 w 2273864"/>
              <a:gd name="connsiteY7" fmla="*/ 552450 h 1162050"/>
              <a:gd name="connsiteX8" fmla="*/ 0 w 2273864"/>
              <a:gd name="connsiteY8" fmla="*/ 790575 h 1162050"/>
              <a:gd name="connsiteX9" fmla="*/ 171450 w 2273864"/>
              <a:gd name="connsiteY9" fmla="*/ 1162050 h 1162050"/>
              <a:gd name="connsiteX0" fmla="*/ 171450 w 2413593"/>
              <a:gd name="connsiteY0" fmla="*/ 1162050 h 1162050"/>
              <a:gd name="connsiteX1" fmla="*/ 2076450 w 2413593"/>
              <a:gd name="connsiteY1" fmla="*/ 1162050 h 1162050"/>
              <a:gd name="connsiteX2" fmla="*/ 2209800 w 2413593"/>
              <a:gd name="connsiteY2" fmla="*/ 476250 h 1162050"/>
              <a:gd name="connsiteX3" fmla="*/ 1701800 w 2413593"/>
              <a:gd name="connsiteY3" fmla="*/ 0 h 1162050"/>
              <a:gd name="connsiteX4" fmla="*/ 1235075 w 2413593"/>
              <a:gd name="connsiteY4" fmla="*/ 63500 h 1162050"/>
              <a:gd name="connsiteX5" fmla="*/ 720725 w 2413593"/>
              <a:gd name="connsiteY5" fmla="*/ 79375 h 1162050"/>
              <a:gd name="connsiteX6" fmla="*/ 177800 w 2413593"/>
              <a:gd name="connsiteY6" fmla="*/ 320675 h 1162050"/>
              <a:gd name="connsiteX7" fmla="*/ 6350 w 2413593"/>
              <a:gd name="connsiteY7" fmla="*/ 552450 h 1162050"/>
              <a:gd name="connsiteX8" fmla="*/ 0 w 2413593"/>
              <a:gd name="connsiteY8" fmla="*/ 790575 h 1162050"/>
              <a:gd name="connsiteX9" fmla="*/ 171450 w 2413593"/>
              <a:gd name="connsiteY9" fmla="*/ 1162050 h 1162050"/>
              <a:gd name="connsiteX0" fmla="*/ 171450 w 2413593"/>
              <a:gd name="connsiteY0" fmla="*/ 1162050 h 1162050"/>
              <a:gd name="connsiteX1" fmla="*/ 2076450 w 2413593"/>
              <a:gd name="connsiteY1" fmla="*/ 1162050 h 1162050"/>
              <a:gd name="connsiteX2" fmla="*/ 2209800 w 2413593"/>
              <a:gd name="connsiteY2" fmla="*/ 476250 h 1162050"/>
              <a:gd name="connsiteX3" fmla="*/ 1701800 w 2413593"/>
              <a:gd name="connsiteY3" fmla="*/ 0 h 1162050"/>
              <a:gd name="connsiteX4" fmla="*/ 1235075 w 2413593"/>
              <a:gd name="connsiteY4" fmla="*/ 63500 h 1162050"/>
              <a:gd name="connsiteX5" fmla="*/ 720725 w 2413593"/>
              <a:gd name="connsiteY5" fmla="*/ 79375 h 1162050"/>
              <a:gd name="connsiteX6" fmla="*/ 177800 w 2413593"/>
              <a:gd name="connsiteY6" fmla="*/ 320675 h 1162050"/>
              <a:gd name="connsiteX7" fmla="*/ 6350 w 2413593"/>
              <a:gd name="connsiteY7" fmla="*/ 552450 h 1162050"/>
              <a:gd name="connsiteX8" fmla="*/ 0 w 2413593"/>
              <a:gd name="connsiteY8" fmla="*/ 790575 h 1162050"/>
              <a:gd name="connsiteX9" fmla="*/ 171450 w 2413593"/>
              <a:gd name="connsiteY9" fmla="*/ 1162050 h 1162050"/>
              <a:gd name="connsiteX0" fmla="*/ 171450 w 2413593"/>
              <a:gd name="connsiteY0" fmla="*/ 1139825 h 1139825"/>
              <a:gd name="connsiteX1" fmla="*/ 2076450 w 2413593"/>
              <a:gd name="connsiteY1" fmla="*/ 1139825 h 1139825"/>
              <a:gd name="connsiteX2" fmla="*/ 2209800 w 2413593"/>
              <a:gd name="connsiteY2" fmla="*/ 454025 h 1139825"/>
              <a:gd name="connsiteX3" fmla="*/ 1704975 w 2413593"/>
              <a:gd name="connsiteY3" fmla="*/ 0 h 1139825"/>
              <a:gd name="connsiteX4" fmla="*/ 1235075 w 2413593"/>
              <a:gd name="connsiteY4" fmla="*/ 41275 h 1139825"/>
              <a:gd name="connsiteX5" fmla="*/ 720725 w 2413593"/>
              <a:gd name="connsiteY5" fmla="*/ 57150 h 1139825"/>
              <a:gd name="connsiteX6" fmla="*/ 177800 w 2413593"/>
              <a:gd name="connsiteY6" fmla="*/ 298450 h 1139825"/>
              <a:gd name="connsiteX7" fmla="*/ 6350 w 2413593"/>
              <a:gd name="connsiteY7" fmla="*/ 530225 h 1139825"/>
              <a:gd name="connsiteX8" fmla="*/ 0 w 2413593"/>
              <a:gd name="connsiteY8" fmla="*/ 768350 h 1139825"/>
              <a:gd name="connsiteX9" fmla="*/ 171450 w 2413593"/>
              <a:gd name="connsiteY9" fmla="*/ 1139825 h 1139825"/>
              <a:gd name="connsiteX0" fmla="*/ 171450 w 2413593"/>
              <a:gd name="connsiteY0" fmla="*/ 1261427 h 1261427"/>
              <a:gd name="connsiteX1" fmla="*/ 2076450 w 2413593"/>
              <a:gd name="connsiteY1" fmla="*/ 1261427 h 1261427"/>
              <a:gd name="connsiteX2" fmla="*/ 2209800 w 2413593"/>
              <a:gd name="connsiteY2" fmla="*/ 575627 h 1261427"/>
              <a:gd name="connsiteX3" fmla="*/ 1704975 w 2413593"/>
              <a:gd name="connsiteY3" fmla="*/ 121602 h 1261427"/>
              <a:gd name="connsiteX4" fmla="*/ 1235075 w 2413593"/>
              <a:gd name="connsiteY4" fmla="*/ 162877 h 1261427"/>
              <a:gd name="connsiteX5" fmla="*/ 720725 w 2413593"/>
              <a:gd name="connsiteY5" fmla="*/ 178752 h 1261427"/>
              <a:gd name="connsiteX6" fmla="*/ 177800 w 2413593"/>
              <a:gd name="connsiteY6" fmla="*/ 420052 h 1261427"/>
              <a:gd name="connsiteX7" fmla="*/ 6350 w 2413593"/>
              <a:gd name="connsiteY7" fmla="*/ 651827 h 1261427"/>
              <a:gd name="connsiteX8" fmla="*/ 0 w 2413593"/>
              <a:gd name="connsiteY8" fmla="*/ 889952 h 1261427"/>
              <a:gd name="connsiteX9" fmla="*/ 171450 w 2413593"/>
              <a:gd name="connsiteY9" fmla="*/ 1261427 h 1261427"/>
              <a:gd name="connsiteX0" fmla="*/ 171450 w 2413593"/>
              <a:gd name="connsiteY0" fmla="*/ 1261427 h 1261427"/>
              <a:gd name="connsiteX1" fmla="*/ 2076450 w 2413593"/>
              <a:gd name="connsiteY1" fmla="*/ 1261427 h 1261427"/>
              <a:gd name="connsiteX2" fmla="*/ 2209800 w 2413593"/>
              <a:gd name="connsiteY2" fmla="*/ 575627 h 1261427"/>
              <a:gd name="connsiteX3" fmla="*/ 1704975 w 2413593"/>
              <a:gd name="connsiteY3" fmla="*/ 121602 h 1261427"/>
              <a:gd name="connsiteX4" fmla="*/ 1235075 w 2413593"/>
              <a:gd name="connsiteY4" fmla="*/ 162877 h 1261427"/>
              <a:gd name="connsiteX5" fmla="*/ 720725 w 2413593"/>
              <a:gd name="connsiteY5" fmla="*/ 178752 h 1261427"/>
              <a:gd name="connsiteX6" fmla="*/ 177800 w 2413593"/>
              <a:gd name="connsiteY6" fmla="*/ 420052 h 1261427"/>
              <a:gd name="connsiteX7" fmla="*/ 6350 w 2413593"/>
              <a:gd name="connsiteY7" fmla="*/ 651827 h 1261427"/>
              <a:gd name="connsiteX8" fmla="*/ 0 w 2413593"/>
              <a:gd name="connsiteY8" fmla="*/ 889952 h 1261427"/>
              <a:gd name="connsiteX9" fmla="*/ 171450 w 2413593"/>
              <a:gd name="connsiteY9" fmla="*/ 1261427 h 1261427"/>
              <a:gd name="connsiteX0" fmla="*/ 171450 w 2413593"/>
              <a:gd name="connsiteY0" fmla="*/ 1261427 h 1261427"/>
              <a:gd name="connsiteX1" fmla="*/ 2076450 w 2413593"/>
              <a:gd name="connsiteY1" fmla="*/ 1261427 h 1261427"/>
              <a:gd name="connsiteX2" fmla="*/ 2209800 w 2413593"/>
              <a:gd name="connsiteY2" fmla="*/ 575627 h 1261427"/>
              <a:gd name="connsiteX3" fmla="*/ 1704975 w 2413593"/>
              <a:gd name="connsiteY3" fmla="*/ 121602 h 1261427"/>
              <a:gd name="connsiteX4" fmla="*/ 1235075 w 2413593"/>
              <a:gd name="connsiteY4" fmla="*/ 162877 h 1261427"/>
              <a:gd name="connsiteX5" fmla="*/ 720725 w 2413593"/>
              <a:gd name="connsiteY5" fmla="*/ 178752 h 1261427"/>
              <a:gd name="connsiteX6" fmla="*/ 177800 w 2413593"/>
              <a:gd name="connsiteY6" fmla="*/ 420052 h 1261427"/>
              <a:gd name="connsiteX7" fmla="*/ 6350 w 2413593"/>
              <a:gd name="connsiteY7" fmla="*/ 651827 h 1261427"/>
              <a:gd name="connsiteX8" fmla="*/ 0 w 2413593"/>
              <a:gd name="connsiteY8" fmla="*/ 889952 h 1261427"/>
              <a:gd name="connsiteX9" fmla="*/ 171450 w 2413593"/>
              <a:gd name="connsiteY9" fmla="*/ 1261427 h 1261427"/>
              <a:gd name="connsiteX0" fmla="*/ 171450 w 2413593"/>
              <a:gd name="connsiteY0" fmla="*/ 1261427 h 1261427"/>
              <a:gd name="connsiteX1" fmla="*/ 2076450 w 2413593"/>
              <a:gd name="connsiteY1" fmla="*/ 1261427 h 1261427"/>
              <a:gd name="connsiteX2" fmla="*/ 2209800 w 2413593"/>
              <a:gd name="connsiteY2" fmla="*/ 575627 h 1261427"/>
              <a:gd name="connsiteX3" fmla="*/ 1704975 w 2413593"/>
              <a:gd name="connsiteY3" fmla="*/ 121602 h 1261427"/>
              <a:gd name="connsiteX4" fmla="*/ 1235075 w 2413593"/>
              <a:gd name="connsiteY4" fmla="*/ 162877 h 1261427"/>
              <a:gd name="connsiteX5" fmla="*/ 720725 w 2413593"/>
              <a:gd name="connsiteY5" fmla="*/ 178752 h 1261427"/>
              <a:gd name="connsiteX6" fmla="*/ 177800 w 2413593"/>
              <a:gd name="connsiteY6" fmla="*/ 420052 h 1261427"/>
              <a:gd name="connsiteX7" fmla="*/ 6350 w 2413593"/>
              <a:gd name="connsiteY7" fmla="*/ 651827 h 1261427"/>
              <a:gd name="connsiteX8" fmla="*/ 0 w 2413593"/>
              <a:gd name="connsiteY8" fmla="*/ 889952 h 1261427"/>
              <a:gd name="connsiteX9" fmla="*/ 171450 w 2413593"/>
              <a:gd name="connsiteY9" fmla="*/ 1261427 h 1261427"/>
              <a:gd name="connsiteX0" fmla="*/ 171450 w 2413593"/>
              <a:gd name="connsiteY0" fmla="*/ 1261427 h 1261427"/>
              <a:gd name="connsiteX1" fmla="*/ 2076450 w 2413593"/>
              <a:gd name="connsiteY1" fmla="*/ 1261427 h 1261427"/>
              <a:gd name="connsiteX2" fmla="*/ 2209800 w 2413593"/>
              <a:gd name="connsiteY2" fmla="*/ 575627 h 1261427"/>
              <a:gd name="connsiteX3" fmla="*/ 1704975 w 2413593"/>
              <a:gd name="connsiteY3" fmla="*/ 121602 h 1261427"/>
              <a:gd name="connsiteX4" fmla="*/ 1235075 w 2413593"/>
              <a:gd name="connsiteY4" fmla="*/ 162877 h 1261427"/>
              <a:gd name="connsiteX5" fmla="*/ 720725 w 2413593"/>
              <a:gd name="connsiteY5" fmla="*/ 178752 h 1261427"/>
              <a:gd name="connsiteX6" fmla="*/ 177800 w 2413593"/>
              <a:gd name="connsiteY6" fmla="*/ 420052 h 1261427"/>
              <a:gd name="connsiteX7" fmla="*/ 6350 w 2413593"/>
              <a:gd name="connsiteY7" fmla="*/ 651827 h 1261427"/>
              <a:gd name="connsiteX8" fmla="*/ 0 w 2413593"/>
              <a:gd name="connsiteY8" fmla="*/ 889952 h 1261427"/>
              <a:gd name="connsiteX9" fmla="*/ 171450 w 2413593"/>
              <a:gd name="connsiteY9" fmla="*/ 1261427 h 1261427"/>
              <a:gd name="connsiteX0" fmla="*/ 171450 w 2413593"/>
              <a:gd name="connsiteY0" fmla="*/ 1319019 h 1319019"/>
              <a:gd name="connsiteX1" fmla="*/ 2076450 w 2413593"/>
              <a:gd name="connsiteY1" fmla="*/ 1319019 h 1319019"/>
              <a:gd name="connsiteX2" fmla="*/ 2209800 w 2413593"/>
              <a:gd name="connsiteY2" fmla="*/ 633219 h 1319019"/>
              <a:gd name="connsiteX3" fmla="*/ 1704975 w 2413593"/>
              <a:gd name="connsiteY3" fmla="*/ 179194 h 1319019"/>
              <a:gd name="connsiteX4" fmla="*/ 1235075 w 2413593"/>
              <a:gd name="connsiteY4" fmla="*/ 220469 h 1319019"/>
              <a:gd name="connsiteX5" fmla="*/ 720725 w 2413593"/>
              <a:gd name="connsiteY5" fmla="*/ 236344 h 1319019"/>
              <a:gd name="connsiteX6" fmla="*/ 177800 w 2413593"/>
              <a:gd name="connsiteY6" fmla="*/ 477644 h 1319019"/>
              <a:gd name="connsiteX7" fmla="*/ 6350 w 2413593"/>
              <a:gd name="connsiteY7" fmla="*/ 709419 h 1319019"/>
              <a:gd name="connsiteX8" fmla="*/ 0 w 2413593"/>
              <a:gd name="connsiteY8" fmla="*/ 947544 h 1319019"/>
              <a:gd name="connsiteX9" fmla="*/ 171450 w 2413593"/>
              <a:gd name="connsiteY9" fmla="*/ 1319019 h 1319019"/>
              <a:gd name="connsiteX0" fmla="*/ 171450 w 2413593"/>
              <a:gd name="connsiteY0" fmla="*/ 1319019 h 1319019"/>
              <a:gd name="connsiteX1" fmla="*/ 2076450 w 2413593"/>
              <a:gd name="connsiteY1" fmla="*/ 1319019 h 1319019"/>
              <a:gd name="connsiteX2" fmla="*/ 2209800 w 2413593"/>
              <a:gd name="connsiteY2" fmla="*/ 633219 h 1319019"/>
              <a:gd name="connsiteX3" fmla="*/ 1704975 w 2413593"/>
              <a:gd name="connsiteY3" fmla="*/ 179194 h 1319019"/>
              <a:gd name="connsiteX4" fmla="*/ 1235075 w 2413593"/>
              <a:gd name="connsiteY4" fmla="*/ 220469 h 1319019"/>
              <a:gd name="connsiteX5" fmla="*/ 720725 w 2413593"/>
              <a:gd name="connsiteY5" fmla="*/ 236344 h 1319019"/>
              <a:gd name="connsiteX6" fmla="*/ 177800 w 2413593"/>
              <a:gd name="connsiteY6" fmla="*/ 477644 h 1319019"/>
              <a:gd name="connsiteX7" fmla="*/ 6350 w 2413593"/>
              <a:gd name="connsiteY7" fmla="*/ 709419 h 1319019"/>
              <a:gd name="connsiteX8" fmla="*/ 0 w 2413593"/>
              <a:gd name="connsiteY8" fmla="*/ 947544 h 1319019"/>
              <a:gd name="connsiteX9" fmla="*/ 171450 w 2413593"/>
              <a:gd name="connsiteY9" fmla="*/ 1319019 h 1319019"/>
              <a:gd name="connsiteX0" fmla="*/ 171450 w 2413593"/>
              <a:gd name="connsiteY0" fmla="*/ 1319019 h 1319019"/>
              <a:gd name="connsiteX1" fmla="*/ 2076450 w 2413593"/>
              <a:gd name="connsiteY1" fmla="*/ 1319019 h 1319019"/>
              <a:gd name="connsiteX2" fmla="*/ 2209800 w 2413593"/>
              <a:gd name="connsiteY2" fmla="*/ 633219 h 1319019"/>
              <a:gd name="connsiteX3" fmla="*/ 1704975 w 2413593"/>
              <a:gd name="connsiteY3" fmla="*/ 179194 h 1319019"/>
              <a:gd name="connsiteX4" fmla="*/ 1235075 w 2413593"/>
              <a:gd name="connsiteY4" fmla="*/ 220469 h 1319019"/>
              <a:gd name="connsiteX5" fmla="*/ 720725 w 2413593"/>
              <a:gd name="connsiteY5" fmla="*/ 236344 h 1319019"/>
              <a:gd name="connsiteX6" fmla="*/ 177800 w 2413593"/>
              <a:gd name="connsiteY6" fmla="*/ 477644 h 1319019"/>
              <a:gd name="connsiteX7" fmla="*/ 6350 w 2413593"/>
              <a:gd name="connsiteY7" fmla="*/ 709419 h 1319019"/>
              <a:gd name="connsiteX8" fmla="*/ 0 w 2413593"/>
              <a:gd name="connsiteY8" fmla="*/ 947544 h 1319019"/>
              <a:gd name="connsiteX9" fmla="*/ 171450 w 2413593"/>
              <a:gd name="connsiteY9" fmla="*/ 1319019 h 1319019"/>
              <a:gd name="connsiteX0" fmla="*/ 171450 w 2413593"/>
              <a:gd name="connsiteY0" fmla="*/ 1319019 h 1319019"/>
              <a:gd name="connsiteX1" fmla="*/ 2076450 w 2413593"/>
              <a:gd name="connsiteY1" fmla="*/ 1319019 h 1319019"/>
              <a:gd name="connsiteX2" fmla="*/ 2209800 w 2413593"/>
              <a:gd name="connsiteY2" fmla="*/ 633219 h 1319019"/>
              <a:gd name="connsiteX3" fmla="*/ 1704975 w 2413593"/>
              <a:gd name="connsiteY3" fmla="*/ 179194 h 1319019"/>
              <a:gd name="connsiteX4" fmla="*/ 1235075 w 2413593"/>
              <a:gd name="connsiteY4" fmla="*/ 220469 h 1319019"/>
              <a:gd name="connsiteX5" fmla="*/ 720725 w 2413593"/>
              <a:gd name="connsiteY5" fmla="*/ 236344 h 1319019"/>
              <a:gd name="connsiteX6" fmla="*/ 177800 w 2413593"/>
              <a:gd name="connsiteY6" fmla="*/ 477644 h 1319019"/>
              <a:gd name="connsiteX7" fmla="*/ 6350 w 2413593"/>
              <a:gd name="connsiteY7" fmla="*/ 709419 h 1319019"/>
              <a:gd name="connsiteX8" fmla="*/ 0 w 2413593"/>
              <a:gd name="connsiteY8" fmla="*/ 947544 h 1319019"/>
              <a:gd name="connsiteX9" fmla="*/ 171450 w 2413593"/>
              <a:gd name="connsiteY9" fmla="*/ 1319019 h 1319019"/>
              <a:gd name="connsiteX0" fmla="*/ 222960 w 2465103"/>
              <a:gd name="connsiteY0" fmla="*/ 1319019 h 1319019"/>
              <a:gd name="connsiteX1" fmla="*/ 2127960 w 2465103"/>
              <a:gd name="connsiteY1" fmla="*/ 1319019 h 1319019"/>
              <a:gd name="connsiteX2" fmla="*/ 2261310 w 2465103"/>
              <a:gd name="connsiteY2" fmla="*/ 633219 h 1319019"/>
              <a:gd name="connsiteX3" fmla="*/ 1756485 w 2465103"/>
              <a:gd name="connsiteY3" fmla="*/ 179194 h 1319019"/>
              <a:gd name="connsiteX4" fmla="*/ 1286585 w 2465103"/>
              <a:gd name="connsiteY4" fmla="*/ 220469 h 1319019"/>
              <a:gd name="connsiteX5" fmla="*/ 772235 w 2465103"/>
              <a:gd name="connsiteY5" fmla="*/ 236344 h 1319019"/>
              <a:gd name="connsiteX6" fmla="*/ 229310 w 2465103"/>
              <a:gd name="connsiteY6" fmla="*/ 477644 h 1319019"/>
              <a:gd name="connsiteX7" fmla="*/ 57860 w 2465103"/>
              <a:gd name="connsiteY7" fmla="*/ 709419 h 1319019"/>
              <a:gd name="connsiteX8" fmla="*/ 51510 w 2465103"/>
              <a:gd name="connsiteY8" fmla="*/ 947544 h 1319019"/>
              <a:gd name="connsiteX9" fmla="*/ 222960 w 2465103"/>
              <a:gd name="connsiteY9" fmla="*/ 1319019 h 1319019"/>
              <a:gd name="connsiteX0" fmla="*/ 222960 w 2465103"/>
              <a:gd name="connsiteY0" fmla="*/ 1319019 h 1319019"/>
              <a:gd name="connsiteX1" fmla="*/ 2127960 w 2465103"/>
              <a:gd name="connsiteY1" fmla="*/ 1319019 h 1319019"/>
              <a:gd name="connsiteX2" fmla="*/ 2261310 w 2465103"/>
              <a:gd name="connsiteY2" fmla="*/ 633219 h 1319019"/>
              <a:gd name="connsiteX3" fmla="*/ 1756485 w 2465103"/>
              <a:gd name="connsiteY3" fmla="*/ 179194 h 1319019"/>
              <a:gd name="connsiteX4" fmla="*/ 1286585 w 2465103"/>
              <a:gd name="connsiteY4" fmla="*/ 220469 h 1319019"/>
              <a:gd name="connsiteX5" fmla="*/ 772235 w 2465103"/>
              <a:gd name="connsiteY5" fmla="*/ 236344 h 1319019"/>
              <a:gd name="connsiteX6" fmla="*/ 229310 w 2465103"/>
              <a:gd name="connsiteY6" fmla="*/ 477644 h 1319019"/>
              <a:gd name="connsiteX7" fmla="*/ 57860 w 2465103"/>
              <a:gd name="connsiteY7" fmla="*/ 709419 h 1319019"/>
              <a:gd name="connsiteX8" fmla="*/ 51510 w 2465103"/>
              <a:gd name="connsiteY8" fmla="*/ 947544 h 1319019"/>
              <a:gd name="connsiteX9" fmla="*/ 222960 w 2465103"/>
              <a:gd name="connsiteY9" fmla="*/ 1319019 h 1319019"/>
              <a:gd name="connsiteX0" fmla="*/ 226648 w 2468791"/>
              <a:gd name="connsiteY0" fmla="*/ 1319019 h 1319019"/>
              <a:gd name="connsiteX1" fmla="*/ 2131648 w 2468791"/>
              <a:gd name="connsiteY1" fmla="*/ 1319019 h 1319019"/>
              <a:gd name="connsiteX2" fmla="*/ 2264998 w 2468791"/>
              <a:gd name="connsiteY2" fmla="*/ 633219 h 1319019"/>
              <a:gd name="connsiteX3" fmla="*/ 1760173 w 2468791"/>
              <a:gd name="connsiteY3" fmla="*/ 179194 h 1319019"/>
              <a:gd name="connsiteX4" fmla="*/ 1290273 w 2468791"/>
              <a:gd name="connsiteY4" fmla="*/ 220469 h 1319019"/>
              <a:gd name="connsiteX5" fmla="*/ 775923 w 2468791"/>
              <a:gd name="connsiteY5" fmla="*/ 236344 h 1319019"/>
              <a:gd name="connsiteX6" fmla="*/ 232998 w 2468791"/>
              <a:gd name="connsiteY6" fmla="*/ 477644 h 1319019"/>
              <a:gd name="connsiteX7" fmla="*/ 61548 w 2468791"/>
              <a:gd name="connsiteY7" fmla="*/ 709419 h 1319019"/>
              <a:gd name="connsiteX8" fmla="*/ 55198 w 2468791"/>
              <a:gd name="connsiteY8" fmla="*/ 947544 h 1319019"/>
              <a:gd name="connsiteX9" fmla="*/ 226648 w 2468791"/>
              <a:gd name="connsiteY9" fmla="*/ 1319019 h 1319019"/>
              <a:gd name="connsiteX0" fmla="*/ 282836 w 2524979"/>
              <a:gd name="connsiteY0" fmla="*/ 1319019 h 1319019"/>
              <a:gd name="connsiteX1" fmla="*/ 2187836 w 2524979"/>
              <a:gd name="connsiteY1" fmla="*/ 1319019 h 1319019"/>
              <a:gd name="connsiteX2" fmla="*/ 2321186 w 2524979"/>
              <a:gd name="connsiteY2" fmla="*/ 633219 h 1319019"/>
              <a:gd name="connsiteX3" fmla="*/ 1816361 w 2524979"/>
              <a:gd name="connsiteY3" fmla="*/ 179194 h 1319019"/>
              <a:gd name="connsiteX4" fmla="*/ 1346461 w 2524979"/>
              <a:gd name="connsiteY4" fmla="*/ 220469 h 1319019"/>
              <a:gd name="connsiteX5" fmla="*/ 832111 w 2524979"/>
              <a:gd name="connsiteY5" fmla="*/ 236344 h 1319019"/>
              <a:gd name="connsiteX6" fmla="*/ 289186 w 2524979"/>
              <a:gd name="connsiteY6" fmla="*/ 477644 h 1319019"/>
              <a:gd name="connsiteX7" fmla="*/ 117736 w 2524979"/>
              <a:gd name="connsiteY7" fmla="*/ 709419 h 1319019"/>
              <a:gd name="connsiteX8" fmla="*/ 111386 w 2524979"/>
              <a:gd name="connsiteY8" fmla="*/ 947544 h 1319019"/>
              <a:gd name="connsiteX9" fmla="*/ 282836 w 2524979"/>
              <a:gd name="connsiteY9" fmla="*/ 1319019 h 1319019"/>
              <a:gd name="connsiteX0" fmla="*/ 336258 w 2578401"/>
              <a:gd name="connsiteY0" fmla="*/ 1319019 h 1319019"/>
              <a:gd name="connsiteX1" fmla="*/ 2241258 w 2578401"/>
              <a:gd name="connsiteY1" fmla="*/ 1319019 h 1319019"/>
              <a:gd name="connsiteX2" fmla="*/ 2374608 w 2578401"/>
              <a:gd name="connsiteY2" fmla="*/ 633219 h 1319019"/>
              <a:gd name="connsiteX3" fmla="*/ 1869783 w 2578401"/>
              <a:gd name="connsiteY3" fmla="*/ 179194 h 1319019"/>
              <a:gd name="connsiteX4" fmla="*/ 1399883 w 2578401"/>
              <a:gd name="connsiteY4" fmla="*/ 220469 h 1319019"/>
              <a:gd name="connsiteX5" fmla="*/ 885533 w 2578401"/>
              <a:gd name="connsiteY5" fmla="*/ 236344 h 1319019"/>
              <a:gd name="connsiteX6" fmla="*/ 342608 w 2578401"/>
              <a:gd name="connsiteY6" fmla="*/ 477644 h 1319019"/>
              <a:gd name="connsiteX7" fmla="*/ 171158 w 2578401"/>
              <a:gd name="connsiteY7" fmla="*/ 709419 h 1319019"/>
              <a:gd name="connsiteX8" fmla="*/ 164808 w 2578401"/>
              <a:gd name="connsiteY8" fmla="*/ 947544 h 1319019"/>
              <a:gd name="connsiteX9" fmla="*/ 336258 w 2578401"/>
              <a:gd name="connsiteY9" fmla="*/ 1319019 h 1319019"/>
              <a:gd name="connsiteX0" fmla="*/ 323711 w 2565854"/>
              <a:gd name="connsiteY0" fmla="*/ 1319019 h 1319019"/>
              <a:gd name="connsiteX1" fmla="*/ 2228711 w 2565854"/>
              <a:gd name="connsiteY1" fmla="*/ 1319019 h 1319019"/>
              <a:gd name="connsiteX2" fmla="*/ 2362061 w 2565854"/>
              <a:gd name="connsiteY2" fmla="*/ 633219 h 1319019"/>
              <a:gd name="connsiteX3" fmla="*/ 1857236 w 2565854"/>
              <a:gd name="connsiteY3" fmla="*/ 179194 h 1319019"/>
              <a:gd name="connsiteX4" fmla="*/ 1387336 w 2565854"/>
              <a:gd name="connsiteY4" fmla="*/ 220469 h 1319019"/>
              <a:gd name="connsiteX5" fmla="*/ 872986 w 2565854"/>
              <a:gd name="connsiteY5" fmla="*/ 236344 h 1319019"/>
              <a:gd name="connsiteX6" fmla="*/ 330061 w 2565854"/>
              <a:gd name="connsiteY6" fmla="*/ 477644 h 1319019"/>
              <a:gd name="connsiteX7" fmla="*/ 158611 w 2565854"/>
              <a:gd name="connsiteY7" fmla="*/ 709419 h 1319019"/>
              <a:gd name="connsiteX8" fmla="*/ 152261 w 2565854"/>
              <a:gd name="connsiteY8" fmla="*/ 947544 h 1319019"/>
              <a:gd name="connsiteX9" fmla="*/ 323711 w 2565854"/>
              <a:gd name="connsiteY9" fmla="*/ 1319019 h 1319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65854" h="1319019">
                <a:moveTo>
                  <a:pt x="323711" y="1319019"/>
                </a:moveTo>
                <a:lnTo>
                  <a:pt x="2228711" y="1319019"/>
                </a:lnTo>
                <a:cubicBezTo>
                  <a:pt x="2606536" y="1287269"/>
                  <a:pt x="2689086" y="814194"/>
                  <a:pt x="2362061" y="633219"/>
                </a:cubicBezTo>
                <a:cubicBezTo>
                  <a:pt x="2659453" y="331594"/>
                  <a:pt x="2283744" y="-176406"/>
                  <a:pt x="1857236" y="179194"/>
                </a:cubicBezTo>
                <a:cubicBezTo>
                  <a:pt x="1719653" y="50077"/>
                  <a:pt x="1540794" y="32086"/>
                  <a:pt x="1387336" y="220469"/>
                </a:cubicBezTo>
                <a:cubicBezTo>
                  <a:pt x="1247636" y="-148889"/>
                  <a:pt x="936486" y="8802"/>
                  <a:pt x="872986" y="236344"/>
                </a:cubicBezTo>
                <a:cubicBezTo>
                  <a:pt x="609461" y="94527"/>
                  <a:pt x="301486" y="241636"/>
                  <a:pt x="330061" y="477644"/>
                </a:cubicBezTo>
                <a:cubicBezTo>
                  <a:pt x="104636" y="466002"/>
                  <a:pt x="41136" y="613111"/>
                  <a:pt x="158611" y="709419"/>
                </a:cubicBezTo>
                <a:cubicBezTo>
                  <a:pt x="70769" y="788794"/>
                  <a:pt x="84528" y="880869"/>
                  <a:pt x="152261" y="947544"/>
                </a:cubicBezTo>
                <a:cubicBezTo>
                  <a:pt x="-127139" y="1033269"/>
                  <a:pt x="6211" y="1299969"/>
                  <a:pt x="323711" y="131901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762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50"/>
          </a:p>
        </p:txBody>
      </p:sp>
      <p:grpSp>
        <p:nvGrpSpPr>
          <p:cNvPr id="23" name="Group 22"/>
          <p:cNvGrpSpPr/>
          <p:nvPr/>
        </p:nvGrpSpPr>
        <p:grpSpPr>
          <a:xfrm rot="20620448">
            <a:off x="6105969" y="3193611"/>
            <a:ext cx="277352" cy="485839"/>
            <a:chOff x="2057400" y="2332412"/>
            <a:chExt cx="324766" cy="56889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4" name="Oval 23"/>
            <p:cNvSpPr/>
            <p:nvPr/>
          </p:nvSpPr>
          <p:spPr>
            <a:xfrm>
              <a:off x="2057400" y="2743200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  <p:sp>
          <p:nvSpPr>
            <p:cNvPr id="25" name="Oval 24"/>
            <p:cNvSpPr/>
            <p:nvPr/>
          </p:nvSpPr>
          <p:spPr>
            <a:xfrm>
              <a:off x="2215508" y="2562301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  <p:sp>
          <p:nvSpPr>
            <p:cNvPr id="26" name="Oval 25"/>
            <p:cNvSpPr/>
            <p:nvPr/>
          </p:nvSpPr>
          <p:spPr>
            <a:xfrm>
              <a:off x="2224058" y="2332412"/>
              <a:ext cx="158108" cy="158108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050"/>
            </a:p>
          </p:txBody>
        </p:sp>
      </p:grpSp>
      <p:sp>
        <p:nvSpPr>
          <p:cNvPr id="27" name="Rectangle 31"/>
          <p:cNvSpPr>
            <a:spLocks noChangeArrowheads="1"/>
          </p:cNvSpPr>
          <p:nvPr/>
        </p:nvSpPr>
        <p:spPr bwMode="auto">
          <a:xfrm>
            <a:off x="4007981" y="3242177"/>
            <a:ext cx="1850529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500" b="1">
                <a:solidFill>
                  <a:schemeClr val="bg1"/>
                </a:solidFill>
                <a:latin typeface="Arial" charset="0"/>
              </a:rPr>
              <a:t>IV- Sinh </a:t>
            </a:r>
            <a:r>
              <a:rPr lang="en-US" sz="1500" b="1" dirty="0">
                <a:solidFill>
                  <a:schemeClr val="bg1"/>
                </a:solidFill>
                <a:latin typeface="Arial" charset="0"/>
              </a:rPr>
              <a:t>vật được gọi tên như thế nào?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4" grpId="0" build="p"/>
      <p:bldP spid="4" grpId="0" animBg="1"/>
      <p:bldP spid="9" grpId="0"/>
      <p:bldP spid="10" grpId="0" animBg="1"/>
      <p:bldP spid="15" grpId="0"/>
      <p:bldP spid="16" grpId="0" animBg="1"/>
      <p:bldP spid="21" grpId="0"/>
      <p:bldP spid="22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297823" y="1795821"/>
            <a:ext cx="1614865" cy="555231"/>
          </a:xfrm>
        </p:spPr>
        <p:txBody>
          <a:bodyPr/>
          <a:lstStyle/>
          <a:p>
            <a:r>
              <a:rPr lang="vi-VN" sz="2400" dirty="0">
                <a:latin typeface="+mj-lt"/>
              </a:rPr>
              <a:t>Con thỏ</a:t>
            </a:r>
            <a:endParaRPr lang="en-US" sz="2400" dirty="0">
              <a:latin typeface="+mj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6</a:t>
            </a:fld>
            <a:endParaRPr lang="e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2130357" cy="1670725"/>
          </a:xfrm>
          <a:prstGeom prst="rect">
            <a:avLst/>
          </a:prstGeom>
        </p:spPr>
      </p:pic>
      <p:sp>
        <p:nvSpPr>
          <p:cNvPr id="5" name="Oval Callout 4"/>
          <p:cNvSpPr/>
          <p:nvPr/>
        </p:nvSpPr>
        <p:spPr>
          <a:xfrm>
            <a:off x="4283947" y="1072701"/>
            <a:ext cx="2574054" cy="2215171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vi-VN" sz="2000" dirty="0">
                <a:latin typeface="+mj-lt"/>
              </a:rPr>
              <a:t>Theo em, những đặc điểm nào được sử dụng để phân biệt các sinh vật trong hình? </a:t>
            </a:r>
            <a:endParaRPr lang="en-US" sz="2000" dirty="0">
              <a:latin typeface="+mj-lt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874" y="0"/>
            <a:ext cx="2115028" cy="1670725"/>
          </a:xfrm>
          <a:prstGeom prst="rect">
            <a:avLst/>
          </a:prstGeom>
        </p:spPr>
      </p:pic>
      <p:sp>
        <p:nvSpPr>
          <p:cNvPr id="7" name="Text Placeholder 1"/>
          <p:cNvSpPr txBox="1">
            <a:spLocks/>
          </p:cNvSpPr>
          <p:nvPr/>
        </p:nvSpPr>
        <p:spPr>
          <a:xfrm>
            <a:off x="2054172" y="1795821"/>
            <a:ext cx="2189866" cy="55523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457200" lvl="0" indent="-4572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▪"/>
              <a:defRPr sz="36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marL="914400" lvl="1" indent="-4572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▫"/>
              <a:defRPr sz="36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marL="1371600" lvl="2" indent="-4572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marL="1828800" lvl="3" indent="-4572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marL="2286000" lvl="4" indent="-4572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marL="2743200" lvl="5" indent="-4572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marL="3200400" lvl="6" indent="-4572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marL="3657600" lvl="7" indent="-4572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marL="4114800" lvl="8" indent="-4572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36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r>
              <a:rPr lang="vi-VN" sz="2400" dirty="0">
                <a:latin typeface="+mj-lt"/>
              </a:rPr>
              <a:t>Con chim câu</a:t>
            </a:r>
            <a:endParaRPr lang="en-US" sz="2400" dirty="0">
              <a:latin typeface="+mj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66" y="2596518"/>
            <a:ext cx="2254063" cy="1631669"/>
          </a:xfrm>
          <a:prstGeom prst="rect">
            <a:avLst/>
          </a:prstGeom>
        </p:spPr>
      </p:pic>
      <p:sp>
        <p:nvSpPr>
          <p:cNvPr id="9" name="Text Placeholder 1"/>
          <p:cNvSpPr txBox="1">
            <a:spLocks/>
          </p:cNvSpPr>
          <p:nvPr/>
        </p:nvSpPr>
        <p:spPr>
          <a:xfrm>
            <a:off x="140766" y="4473653"/>
            <a:ext cx="2060702" cy="55523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342900" lvl="0" indent="-342900" algn="l" defTabSz="685800" rtl="0" eaLnBrk="1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▪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marL="685800" lvl="1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marL="1028700" lvl="2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marL="1371600" lvl="3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marL="1714500" lvl="4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marL="2057400" lvl="5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marL="2400300" lvl="6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marL="2743200" lvl="7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marL="3086100" lvl="8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r>
              <a:rPr lang="vi-VN" sz="2400" dirty="0" smtClean="0">
                <a:latin typeface="+mj-lt"/>
              </a:rPr>
              <a:t>Con cá rô phi</a:t>
            </a:r>
            <a:endParaRPr lang="en-US" sz="2400" dirty="0">
              <a:latin typeface="+mj-lt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268" y="2476148"/>
            <a:ext cx="1836239" cy="1623449"/>
          </a:xfrm>
          <a:prstGeom prst="rect">
            <a:avLst/>
          </a:prstGeom>
        </p:spPr>
      </p:pic>
      <p:sp>
        <p:nvSpPr>
          <p:cNvPr id="11" name="Text Placeholder 1"/>
          <p:cNvSpPr txBox="1">
            <a:spLocks/>
          </p:cNvSpPr>
          <p:nvPr/>
        </p:nvSpPr>
        <p:spPr>
          <a:xfrm>
            <a:off x="2183335" y="4470160"/>
            <a:ext cx="2060702" cy="55523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342900" lvl="0" indent="-342900" algn="l" defTabSz="685800" rtl="0" eaLnBrk="1" latinLnBrk="0" hangingPunct="1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▪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  <a:lvl2pPr marL="685800" lvl="1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2pPr>
            <a:lvl3pPr marL="1028700" lvl="2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3pPr>
            <a:lvl4pPr marL="1371600" lvl="3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4pPr>
            <a:lvl5pPr marL="1714500" lvl="4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5pPr>
            <a:lvl6pPr marL="2057400" lvl="5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6pPr>
            <a:lvl7pPr marL="2400300" lvl="6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7pPr>
            <a:lvl8pPr marL="2743200" lvl="7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8pPr>
            <a:lvl9pPr marL="3086100" lvl="8" indent="-34290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Font typeface="Barlow SemiBold"/>
              <a:buChar char="▫"/>
              <a:defRPr sz="2700" kern="1200">
                <a:solidFill>
                  <a:schemeClr val="tx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9pPr>
          </a:lstStyle>
          <a:p>
            <a:r>
              <a:rPr lang="vi-VN" sz="2400" dirty="0" smtClean="0">
                <a:latin typeface="+mj-lt"/>
              </a:rPr>
              <a:t>Cây hoa sen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5891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  <p:bldP spid="7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7</a:t>
            </a:fld>
            <a:endParaRPr lang="en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321226"/>
              </p:ext>
            </p:extLst>
          </p:nvPr>
        </p:nvGraphicFramePr>
        <p:xfrm>
          <a:off x="0" y="156224"/>
          <a:ext cx="6772940" cy="4987276"/>
        </p:xfrm>
        <a:graphic>
          <a:graphicData uri="http://schemas.openxmlformats.org/drawingml/2006/table">
            <a:tbl>
              <a:tblPr firstRow="1" bandRow="1">
                <a:tableStyleId>{E960CA2F-AD4F-43A7-B7A6-27E5CA5AA7E8}</a:tableStyleId>
              </a:tblPr>
              <a:tblGrid>
                <a:gridCol w="3233801"/>
                <a:gridCol w="3539139"/>
              </a:tblGrid>
              <a:tr h="414758">
                <a:tc>
                  <a:txBody>
                    <a:bodyPr/>
                    <a:lstStyle/>
                    <a:p>
                      <a:pPr algn="ctr"/>
                      <a:r>
                        <a:rPr lang="vi-VN" sz="2000" dirty="0" smtClean="0">
                          <a:latin typeface="+mj-lt"/>
                        </a:rPr>
                        <a:t>Sinh vật</a:t>
                      </a:r>
                      <a:endParaRPr lang="en-US" sz="2000" dirty="0">
                        <a:latin typeface="+mj-lt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2000" dirty="0" smtClean="0">
                          <a:latin typeface="+mj-lt"/>
                        </a:rPr>
                        <a:t>Đặc</a:t>
                      </a:r>
                      <a:r>
                        <a:rPr lang="vi-VN" sz="2000" baseline="0" dirty="0" smtClean="0">
                          <a:latin typeface="+mj-lt"/>
                        </a:rPr>
                        <a:t> điểm</a:t>
                      </a:r>
                      <a:endParaRPr lang="en-US" sz="2000" dirty="0">
                        <a:latin typeface="+mj-lt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001783">
                <a:tc>
                  <a:txBody>
                    <a:bodyPr/>
                    <a:lstStyle/>
                    <a:p>
                      <a:endParaRPr lang="vi-VN" sz="2000" dirty="0" smtClean="0">
                        <a:latin typeface="+mj-lt"/>
                      </a:endParaRPr>
                    </a:p>
                    <a:p>
                      <a:r>
                        <a:rPr lang="vi-VN" sz="2000" dirty="0" smtClean="0">
                          <a:latin typeface="+mj-lt"/>
                        </a:rPr>
                        <a:t>Con thỏ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vi-VN" sz="2000" dirty="0" smtClean="0">
                          <a:latin typeface="+mj-lt"/>
                        </a:rPr>
                        <a:t>Khả</a:t>
                      </a:r>
                      <a:r>
                        <a:rPr lang="vi-VN" sz="2000" baseline="0" dirty="0" smtClean="0">
                          <a:latin typeface="+mj-lt"/>
                        </a:rPr>
                        <a:t> năng di chuyển; có chân; không biết bay; sống trên cạn.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</a:tr>
              <a:tr h="1001783">
                <a:tc>
                  <a:txBody>
                    <a:bodyPr/>
                    <a:lstStyle/>
                    <a:p>
                      <a:r>
                        <a:rPr lang="vi-VN" sz="2000" dirty="0" smtClean="0">
                          <a:latin typeface="+mj-lt"/>
                        </a:rPr>
                        <a:t>  </a:t>
                      </a:r>
                    </a:p>
                    <a:p>
                      <a:r>
                        <a:rPr lang="vi-VN" sz="2000" dirty="0" smtClean="0">
                          <a:latin typeface="+mj-lt"/>
                        </a:rPr>
                        <a:t>Cây</a:t>
                      </a:r>
                      <a:r>
                        <a:rPr lang="vi-VN" sz="2000" baseline="0" dirty="0" smtClean="0">
                          <a:latin typeface="+mj-lt"/>
                        </a:rPr>
                        <a:t> hoa sen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vi-VN" sz="2000" dirty="0" smtClean="0">
                          <a:latin typeface="+mj-lt"/>
                        </a:rPr>
                        <a:t>Không</a:t>
                      </a:r>
                      <a:r>
                        <a:rPr lang="vi-VN" sz="2000" baseline="0" dirty="0" smtClean="0">
                          <a:latin typeface="+mj-lt"/>
                        </a:rPr>
                        <a:t> có khả năng di chuyển; sống dưới nước.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</a:tr>
              <a:tr h="1305353">
                <a:tc>
                  <a:txBody>
                    <a:bodyPr/>
                    <a:lstStyle/>
                    <a:p>
                      <a:r>
                        <a:rPr lang="vi-VN" sz="2000" dirty="0" smtClean="0">
                          <a:latin typeface="+mj-lt"/>
                        </a:rPr>
                        <a:t>  </a:t>
                      </a:r>
                    </a:p>
                    <a:p>
                      <a:r>
                        <a:rPr lang="vi-VN" sz="2000" dirty="0" smtClean="0">
                          <a:latin typeface="+mj-lt"/>
                        </a:rPr>
                        <a:t>Cá</a:t>
                      </a:r>
                      <a:r>
                        <a:rPr lang="vi-VN" sz="2000" baseline="0" dirty="0" smtClean="0">
                          <a:latin typeface="+mj-lt"/>
                        </a:rPr>
                        <a:t> rô phi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vi-VN" sz="2000" dirty="0" smtClean="0">
                          <a:latin typeface="+mj-lt"/>
                        </a:rPr>
                        <a:t>Có</a:t>
                      </a:r>
                      <a:r>
                        <a:rPr lang="vi-VN" sz="2000" baseline="0" dirty="0" smtClean="0">
                          <a:latin typeface="+mj-lt"/>
                        </a:rPr>
                        <a:t> khả năng di chuyển; không có chân; không biết bay; sống dưới nước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</a:tr>
              <a:tr h="1263599">
                <a:tc>
                  <a:txBody>
                    <a:bodyPr/>
                    <a:lstStyle/>
                    <a:p>
                      <a:endParaRPr lang="vi-VN" sz="2000" dirty="0" smtClean="0">
                        <a:latin typeface="+mj-lt"/>
                      </a:endParaRPr>
                    </a:p>
                    <a:p>
                      <a:r>
                        <a:rPr lang="vi-VN" sz="2000" dirty="0" smtClean="0">
                          <a:latin typeface="+mj-lt"/>
                        </a:rPr>
                        <a:t>Chim bồ</a:t>
                      </a:r>
                      <a:r>
                        <a:rPr lang="vi-VN" sz="2000" baseline="0" dirty="0" smtClean="0">
                          <a:latin typeface="+mj-lt"/>
                        </a:rPr>
                        <a:t> câu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vi-VN" sz="2000" dirty="0" smtClean="0">
                          <a:latin typeface="+mj-lt"/>
                        </a:rPr>
                        <a:t>Có</a:t>
                      </a:r>
                      <a:r>
                        <a:rPr lang="vi-VN" sz="2000" baseline="0" dirty="0" smtClean="0">
                          <a:latin typeface="+mj-lt"/>
                        </a:rPr>
                        <a:t> khả năng di chuyển; có chân; biết bay; sống trên cạn.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328" y="634050"/>
            <a:ext cx="1198290" cy="8773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473" y="1641966"/>
            <a:ext cx="1198290" cy="8279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103" y="2663228"/>
            <a:ext cx="1213591" cy="7786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423" y="4011054"/>
            <a:ext cx="1180189" cy="95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5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ctr"/>
            <a:fld id="{00000000-1234-1234-1234-123412341234}" type="slidenum">
              <a:rPr lang="en" smtClean="0"/>
              <a:pPr algn="ctr"/>
              <a:t>8</a:t>
            </a:fld>
            <a:endParaRPr lang="en"/>
          </a:p>
        </p:txBody>
      </p:sp>
      <p:sp>
        <p:nvSpPr>
          <p:cNvPr id="4" name="Google Shape;530;p15"/>
          <p:cNvSpPr txBox="1">
            <a:spLocks/>
          </p:cNvSpPr>
          <p:nvPr/>
        </p:nvSpPr>
        <p:spPr>
          <a:xfrm>
            <a:off x="505896" y="130346"/>
            <a:ext cx="6117431" cy="44464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100" b="1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I. VÌ SAO CẦN PHÂN LOẠI THẾ GIỚI SỐNG?</a:t>
            </a:r>
          </a:p>
        </p:txBody>
      </p:sp>
      <p:sp>
        <p:nvSpPr>
          <p:cNvPr id="5" name="Rectangle 4"/>
          <p:cNvSpPr/>
          <p:nvPr/>
        </p:nvSpPr>
        <p:spPr>
          <a:xfrm>
            <a:off x="330984" y="700034"/>
            <a:ext cx="64672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>
                <a:latin typeface="+mj-lt"/>
              </a:rPr>
              <a:t>Thế giới sống vô cùng đa dạng và phức tạp, việc phân loại thế giới sống giúp chúng ta:</a:t>
            </a:r>
          </a:p>
          <a:p>
            <a:r>
              <a:rPr lang="vi-VN" sz="2400" dirty="0">
                <a:latin typeface="+mj-lt"/>
              </a:rPr>
              <a:t>- Gọi đúng tên sinh vật.</a:t>
            </a:r>
          </a:p>
          <a:p>
            <a:r>
              <a:rPr lang="vi-VN" sz="2400" dirty="0">
                <a:latin typeface="+mj-lt"/>
              </a:rPr>
              <a:t>- Đưa sinh vật vào đúng nhóm phân loại.</a:t>
            </a:r>
          </a:p>
          <a:p>
            <a:r>
              <a:rPr lang="vi-VN" sz="2400" dirty="0">
                <a:latin typeface="+mj-lt"/>
              </a:rPr>
              <a:t>- Nhận ra sự đa dạng của sinh giới.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96" y="2639026"/>
            <a:ext cx="5715000" cy="250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51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15"/>
          <p:cNvSpPr txBox="1">
            <a:spLocks noGrp="1"/>
          </p:cNvSpPr>
          <p:nvPr>
            <p:ph type="ctrTitle"/>
          </p:nvPr>
        </p:nvSpPr>
        <p:spPr>
          <a:xfrm>
            <a:off x="238536" y="295429"/>
            <a:ext cx="6619464" cy="348713"/>
          </a:xfrm>
          <a:prstGeom prst="rect">
            <a:avLst/>
          </a:prstGeo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pPr algn="l"/>
            <a:r>
              <a:rPr lang="en" sz="21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THẾ GIỚI SỐNG ĐƯỢC CHIA THÀNH CÁC </a:t>
            </a:r>
            <a:r>
              <a:rPr lang="en" sz="21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vi-VN" sz="21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sz="21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" y="969515"/>
            <a:ext cx="6619464" cy="40546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933</TotalTime>
  <Words>569</Words>
  <Application>Microsoft Office PowerPoint</Application>
  <PresentationFormat>Custom</PresentationFormat>
  <Paragraphs>144</Paragraphs>
  <Slides>23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9" baseType="lpstr">
      <vt:lpstr>Euphemia</vt:lpstr>
      <vt:lpstr>Calibri</vt:lpstr>
      <vt:lpstr>Times New Roman</vt:lpstr>
      <vt:lpstr>Barlow SemiBold</vt:lpstr>
      <vt:lpstr>Arial</vt:lpstr>
      <vt:lpstr>Office Theme</vt:lpstr>
      <vt:lpstr>CHÀO MỪNG THẦY CÔ VÀ CÁC EM ĐẾN VỚI TIẾT HỌC HÔM NAY!</vt:lpstr>
      <vt:lpstr>PowerPoint Presentation</vt:lpstr>
      <vt:lpstr>PowerPoint Presentation</vt:lpstr>
      <vt:lpstr>CHỦ ĐỀ 8: ĐA DẠNG THẾ GIỚI SỐNG BÀI 14. TIẾT 57 PHÂN LOẠI THẾ GIỚI SỐNG</vt:lpstr>
      <vt:lpstr>PowerPoint Presentation</vt:lpstr>
      <vt:lpstr>PowerPoint Presentation</vt:lpstr>
      <vt:lpstr>PowerPoint Presentation</vt:lpstr>
      <vt:lpstr>PowerPoint Presentation</vt:lpstr>
      <vt:lpstr>II. THẾ GIỚI SỐNG ĐƯỢC CHIA THÀNH CÁC GIỚI.</vt:lpstr>
      <vt:lpstr>PowerPoint Presentation</vt:lpstr>
      <vt:lpstr>Video về  Sự PHÂN LOẠI 5 GIỚI </vt:lpstr>
      <vt:lpstr>HOẠT ĐỘNG NHÓM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Trần Bích Hà</dc:creator>
  <cp:lastModifiedBy>Windows User</cp:lastModifiedBy>
  <cp:revision>102</cp:revision>
  <dcterms:modified xsi:type="dcterms:W3CDTF">2024-01-12T23:50:58Z</dcterms:modified>
</cp:coreProperties>
</file>